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40"/>
  </p:notesMasterIdLst>
  <p:sldIdLst>
    <p:sldId id="256" r:id="rId2"/>
    <p:sldId id="257" r:id="rId3"/>
    <p:sldId id="312" r:id="rId4"/>
    <p:sldId id="350" r:id="rId5"/>
    <p:sldId id="258" r:id="rId6"/>
    <p:sldId id="313" r:id="rId7"/>
    <p:sldId id="260" r:id="rId8"/>
    <p:sldId id="264" r:id="rId9"/>
    <p:sldId id="261" r:id="rId10"/>
    <p:sldId id="259" r:id="rId11"/>
    <p:sldId id="266" r:id="rId12"/>
    <p:sldId id="268" r:id="rId13"/>
    <p:sldId id="262" r:id="rId14"/>
    <p:sldId id="267" r:id="rId15"/>
    <p:sldId id="317" r:id="rId16"/>
    <p:sldId id="278" r:id="rId17"/>
    <p:sldId id="318" r:id="rId18"/>
    <p:sldId id="319" r:id="rId19"/>
    <p:sldId id="320" r:id="rId20"/>
    <p:sldId id="263" r:id="rId21"/>
    <p:sldId id="273" r:id="rId22"/>
    <p:sldId id="321" r:id="rId23"/>
    <p:sldId id="271" r:id="rId24"/>
    <p:sldId id="322" r:id="rId25"/>
    <p:sldId id="270" r:id="rId26"/>
    <p:sldId id="286" r:id="rId27"/>
    <p:sldId id="323" r:id="rId28"/>
    <p:sldId id="326" r:id="rId29"/>
    <p:sldId id="274" r:id="rId30"/>
    <p:sldId id="287" r:id="rId31"/>
    <p:sldId id="283" r:id="rId32"/>
    <p:sldId id="289" r:id="rId33"/>
    <p:sldId id="344" r:id="rId34"/>
    <p:sldId id="345" r:id="rId35"/>
    <p:sldId id="347" r:id="rId36"/>
    <p:sldId id="348" r:id="rId37"/>
    <p:sldId id="276" r:id="rId38"/>
    <p:sldId id="351" r:id="rId39"/>
  </p:sldIdLst>
  <p:sldSz cx="9144000" cy="5143500" type="screen16x9"/>
  <p:notesSz cx="6858000" cy="9144000"/>
  <p:embeddedFontLst>
    <p:embeddedFont>
      <p:font typeface="Tahoma" panose="020B0604030504040204" pitchFamily="34" charset="0"/>
      <p:regular r:id="rId41"/>
      <p:bold r:id="rId42"/>
    </p:embeddedFont>
    <p:embeddedFont>
      <p:font typeface="Mali" panose="020B0604020202020204" charset="-34"/>
      <p:regular r:id="rId43"/>
      <p:bold r:id="rId44"/>
      <p:italic r:id="rId45"/>
      <p:boldItalic r:id="rId46"/>
    </p:embeddedFont>
    <p:embeddedFont>
      <p:font typeface="Calibri" panose="020F0502020204030204" pitchFamily="34" charset="0"/>
      <p:regular r:id="rId47"/>
      <p:bold r:id="rId48"/>
      <p:italic r:id="rId49"/>
      <p:boldItalic r:id="rId50"/>
    </p:embeddedFont>
    <p:embeddedFont>
      <p:font typeface="Cambria Math" panose="02040503050406030204" pitchFamily="18" charset="0"/>
      <p:regular r:id="rId51"/>
    </p:embeddedFont>
    <p:embeddedFont>
      <p:font typeface="Comfortaa SemiBold" panose="020B0604020202020204" charset="0"/>
      <p:regular r:id="rId52"/>
      <p:bold r:id="rId53"/>
    </p:embeddedFont>
    <p:embeddedFont>
      <p:font typeface="Single Day" panose="020B0604020202020204" charset="-127"/>
      <p:regular r:id="rId54"/>
    </p:embeddedFont>
    <p:embeddedFont>
      <p:font typeface="Mali SemiBold" panose="020B0604020202020204" charset="-34"/>
      <p:regular r:id="rId55"/>
      <p:bold r:id="rId56"/>
      <p:italic r:id="rId57"/>
      <p:boldItalic r:id="rId58"/>
    </p:embeddedFont>
    <p:embeddedFont>
      <p:font typeface="Comfortaa Medium" panose="020B0604020202020204" charset="0"/>
      <p:regular r:id="rId59"/>
      <p:bold r:id="rId60"/>
    </p:embeddedFont>
    <p:embeddedFont>
      <p:font typeface="Mali Medium" panose="020B0604020202020204" charset="-34"/>
      <p:regular r:id="rId61"/>
      <p:bold r:id="rId62"/>
      <p:italic r:id="rId63"/>
      <p:boldItalic r:id="rId64"/>
    </p:embeddedFont>
    <p:embeddedFont>
      <p:font typeface="Comfortaa" panose="020B0604020202020204" charset="0"/>
      <p:regular r:id="rId65"/>
      <p:bold r:id="rId66"/>
    </p:embeddedFont>
    <p:embeddedFont>
      <p:font typeface="Comfortaa Light" panose="020B0604020202020204" charset="0"/>
      <p:regular r:id="rId67"/>
      <p:bold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0000"/>
    <a:srgbClr val="4C88C4"/>
    <a:srgbClr val="FF9900"/>
    <a:srgbClr val="FFD762"/>
    <a:srgbClr val="FF6699"/>
    <a:srgbClr val="DCF1CE"/>
    <a:srgbClr val="6DAAC9"/>
    <a:srgbClr val="60A3C4"/>
    <a:srgbClr val="4E8C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FAFC8E-3697-44C0-BA90-998248103AF2}">
  <a:tblStyle styleId="{16FAFC8E-3697-44C0-BA90-998248103AF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4472" autoAdjust="0"/>
  </p:normalViewPr>
  <p:slideViewPr>
    <p:cSldViewPr snapToGrid="0">
      <p:cViewPr varScale="1">
        <p:scale>
          <a:sx n="105" d="100"/>
          <a:sy n="105" d="100"/>
        </p:scale>
        <p:origin x="13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2.fntdata"/><Relationship Id="rId47" Type="http://schemas.openxmlformats.org/officeDocument/2006/relationships/font" Target="fonts/font7.fntdata"/><Relationship Id="rId63" Type="http://schemas.openxmlformats.org/officeDocument/2006/relationships/font" Target="fonts/font23.fntdata"/><Relationship Id="rId68" Type="http://schemas.openxmlformats.org/officeDocument/2006/relationships/font" Target="fonts/font28.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font" Target="fonts/font26.fntdata"/><Relationship Id="rId5" Type="http://schemas.openxmlformats.org/officeDocument/2006/relationships/slide" Target="slides/slide4.xml"/><Relationship Id="rId61" Type="http://schemas.openxmlformats.org/officeDocument/2006/relationships/font" Target="fonts/font2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font" Target="fonts/font24.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1.fntdata"/><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font" Target="fonts/font19.fntdata"/><Relationship Id="rId67" Type="http://schemas.openxmlformats.org/officeDocument/2006/relationships/font" Target="fonts/font27.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font" Target="fonts/font2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0.fntdata"/><Relationship Id="rId5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1161e327149_1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1161e327149_1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1161e327149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g1161e327149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1474dacc60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1474dacc60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1171bdbdab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1171bdbdab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8522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1171bdbdab1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1171bdbdab1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1171bdbdab1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1171bdbdab1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1110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11474dacc6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11474dacc6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6"/>
        <p:cNvGrpSpPr/>
        <p:nvPr/>
      </p:nvGrpSpPr>
      <p:grpSpPr>
        <a:xfrm>
          <a:off x="0" y="0"/>
          <a:ext cx="0" cy="0"/>
          <a:chOff x="0" y="0"/>
          <a:chExt cx="0" cy="0"/>
        </a:xfrm>
      </p:grpSpPr>
      <p:sp>
        <p:nvSpPr>
          <p:cNvPr id="1387" name="Google Shape;1387;g1161e327149_1_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8" name="Google Shape;1388;g1161e327149_1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153af59bfd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1153af59bfd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6"/>
        <p:cNvGrpSpPr/>
        <p:nvPr/>
      </p:nvGrpSpPr>
      <p:grpSpPr>
        <a:xfrm>
          <a:off x="0" y="0"/>
          <a:ext cx="0" cy="0"/>
          <a:chOff x="0" y="0"/>
          <a:chExt cx="0" cy="0"/>
        </a:xfrm>
      </p:grpSpPr>
      <p:sp>
        <p:nvSpPr>
          <p:cNvPr id="1387" name="Google Shape;1387;g1161e327149_1_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8" name="Google Shape;1388;g1161e327149_1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1598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11474dacc60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11474dacc60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1146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g1161e327149_1_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4" name="Google Shape;1224;g1161e327149_1_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117217a9a49_0_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117217a9a49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117217a9a49_0_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117217a9a49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0040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g115a78a66eb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3" name="Google Shape;1443;g115a78a66eb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1"/>
        <p:cNvGrpSpPr/>
        <p:nvPr/>
      </p:nvGrpSpPr>
      <p:grpSpPr>
        <a:xfrm>
          <a:off x="0" y="0"/>
          <a:ext cx="0" cy="0"/>
          <a:chOff x="0" y="0"/>
          <a:chExt cx="0" cy="0"/>
        </a:xfrm>
      </p:grpSpPr>
      <p:sp>
        <p:nvSpPr>
          <p:cNvPr id="2252" name="Google Shape;2252;g117217a9a49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117217a9a49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8"/>
        <p:cNvGrpSpPr/>
        <p:nvPr/>
      </p:nvGrpSpPr>
      <p:grpSpPr>
        <a:xfrm>
          <a:off x="0" y="0"/>
          <a:ext cx="0" cy="0"/>
          <a:chOff x="0" y="0"/>
          <a:chExt cx="0" cy="0"/>
        </a:xfrm>
      </p:grpSpPr>
      <p:sp>
        <p:nvSpPr>
          <p:cNvPr id="2059" name="Google Shape;2059;g117217a9a49_0_1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0" name="Google Shape;2060;g117217a9a49_0_1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0"/>
        <p:cNvGrpSpPr/>
        <p:nvPr/>
      </p:nvGrpSpPr>
      <p:grpSpPr>
        <a:xfrm>
          <a:off x="0" y="0"/>
          <a:ext cx="0" cy="0"/>
          <a:chOff x="0" y="0"/>
          <a:chExt cx="0" cy="0"/>
        </a:xfrm>
      </p:grpSpPr>
      <p:sp>
        <p:nvSpPr>
          <p:cNvPr id="2401" name="Google Shape;2401;g1171bdbdab1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2" name="Google Shape;2402;g1171bdbdab1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153af59bfd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1153af59bfd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559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0"/>
        <p:cNvGrpSpPr/>
        <p:nvPr/>
      </p:nvGrpSpPr>
      <p:grpSpPr>
        <a:xfrm>
          <a:off x="0" y="0"/>
          <a:ext cx="0" cy="0"/>
          <a:chOff x="0" y="0"/>
          <a:chExt cx="0" cy="0"/>
        </a:xfrm>
      </p:grpSpPr>
      <p:sp>
        <p:nvSpPr>
          <p:cNvPr id="2401" name="Google Shape;2401;g1171bdbdab1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2" name="Google Shape;2402;g1171bdbdab1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9466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0"/>
        <p:cNvGrpSpPr/>
        <p:nvPr/>
      </p:nvGrpSpPr>
      <p:grpSpPr>
        <a:xfrm>
          <a:off x="0" y="0"/>
          <a:ext cx="0" cy="0"/>
          <a:chOff x="0" y="0"/>
          <a:chExt cx="0" cy="0"/>
        </a:xfrm>
      </p:grpSpPr>
      <p:sp>
        <p:nvSpPr>
          <p:cNvPr id="2401" name="Google Shape;2401;g1171bdbdab1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2" name="Google Shape;2402;g1171bdbdab1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0465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0"/>
        <p:cNvGrpSpPr/>
        <p:nvPr/>
      </p:nvGrpSpPr>
      <p:grpSpPr>
        <a:xfrm>
          <a:off x="0" y="0"/>
          <a:ext cx="0" cy="0"/>
          <a:chOff x="0" y="0"/>
          <a:chExt cx="0" cy="0"/>
        </a:xfrm>
      </p:grpSpPr>
      <p:sp>
        <p:nvSpPr>
          <p:cNvPr id="2401" name="Google Shape;2401;g1171bdbdab1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2" name="Google Shape;2402;g1171bdbdab1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61751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0"/>
        <p:cNvGrpSpPr/>
        <p:nvPr/>
      </p:nvGrpSpPr>
      <p:grpSpPr>
        <a:xfrm>
          <a:off x="0" y="0"/>
          <a:ext cx="0" cy="0"/>
          <a:chOff x="0" y="0"/>
          <a:chExt cx="0" cy="0"/>
        </a:xfrm>
      </p:grpSpPr>
      <p:sp>
        <p:nvSpPr>
          <p:cNvPr id="2401" name="Google Shape;2401;g1171bdbdab1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2" name="Google Shape;2402;g1171bdbdab1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986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1"/>
        <p:cNvGrpSpPr/>
        <p:nvPr/>
      </p:nvGrpSpPr>
      <p:grpSpPr>
        <a:xfrm>
          <a:off x="0" y="0"/>
          <a:ext cx="0" cy="0"/>
          <a:chOff x="0" y="0"/>
          <a:chExt cx="0" cy="0"/>
        </a:xfrm>
      </p:grpSpPr>
      <p:sp>
        <p:nvSpPr>
          <p:cNvPr id="1632" name="Google Shape;1632;g113f4f8f90a_3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3" name="Google Shape;1633;g113f4f8f90a_3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1161e327149_1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1161e327149_1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7425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1161e327149_1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1161e327149_1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0461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15a78a66e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115a78a66e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15a78a66e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115a78a66e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0379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19051c639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119051c639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11474dacc60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11474dacc60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1161e327149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1161e327149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0" name="Google Shape;10;p2"/>
          <p:cNvSpPr/>
          <p:nvPr/>
        </p:nvSpPr>
        <p:spPr>
          <a:xfrm rot="10800000">
            <a:off x="-33450" y="3144075"/>
            <a:ext cx="3212298" cy="205479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4098500" y="3938150"/>
            <a:ext cx="5045507" cy="1218927"/>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31700" y="0"/>
            <a:ext cx="3212298" cy="205479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5045507" cy="1218927"/>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216350" y="482025"/>
            <a:ext cx="6719308" cy="388027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subTitle" idx="1"/>
          </p:nvPr>
        </p:nvSpPr>
        <p:spPr>
          <a:xfrm rot="-655">
            <a:off x="2208899" y="3559751"/>
            <a:ext cx="47262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1600">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6" name="Google Shape;16;p2"/>
          <p:cNvSpPr txBox="1">
            <a:spLocks noGrp="1"/>
          </p:cNvSpPr>
          <p:nvPr>
            <p:ph type="ctrTitle"/>
          </p:nvPr>
        </p:nvSpPr>
        <p:spPr>
          <a:xfrm>
            <a:off x="1630500" y="1009825"/>
            <a:ext cx="5883000" cy="26079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9600" b="0">
                <a:latin typeface="Mali Medium"/>
                <a:ea typeface="Mali Medium"/>
                <a:cs typeface="Mali Medium"/>
                <a:sym typeface="Mali Medium"/>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50" name="Google Shape;150;p15"/>
          <p:cNvSpPr/>
          <p:nvPr/>
        </p:nvSpPr>
        <p:spPr>
          <a:xfrm>
            <a:off x="7307706" y="-6170881"/>
            <a:ext cx="1884228" cy="1133856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5"/>
          <p:cNvSpPr/>
          <p:nvPr/>
        </p:nvSpPr>
        <p:spPr>
          <a:xfrm>
            <a:off x="5203161" y="89860"/>
            <a:ext cx="4470629" cy="3506510"/>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5"/>
          <p:cNvSpPr txBox="1">
            <a:spLocks noGrp="1"/>
          </p:cNvSpPr>
          <p:nvPr>
            <p:ph type="title" hasCustomPrompt="1"/>
          </p:nvPr>
        </p:nvSpPr>
        <p:spPr>
          <a:xfrm>
            <a:off x="7168250" y="981250"/>
            <a:ext cx="1255800" cy="8922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7500">
                <a:solidFill>
                  <a:schemeClr val="lt1"/>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53" name="Google Shape;153;p15"/>
          <p:cNvSpPr txBox="1">
            <a:spLocks noGrp="1"/>
          </p:cNvSpPr>
          <p:nvPr>
            <p:ph type="subTitle" idx="1"/>
          </p:nvPr>
        </p:nvSpPr>
        <p:spPr>
          <a:xfrm rot="461">
            <a:off x="3953450" y="3876213"/>
            <a:ext cx="4470600" cy="4188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r" rtl="0">
              <a:lnSpc>
                <a:spcPct val="100000"/>
              </a:lnSpc>
              <a:spcBef>
                <a:spcPts val="1600"/>
              </a:spcBef>
              <a:spcAft>
                <a:spcPts val="0"/>
              </a:spcAft>
              <a:buSzPts val="1300"/>
              <a:buNone/>
              <a:defRPr/>
            </a:lvl2pPr>
            <a:lvl3pPr lvl="2" algn="r" rtl="0">
              <a:lnSpc>
                <a:spcPct val="100000"/>
              </a:lnSpc>
              <a:spcBef>
                <a:spcPts val="1600"/>
              </a:spcBef>
              <a:spcAft>
                <a:spcPts val="0"/>
              </a:spcAft>
              <a:buSzPts val="1300"/>
              <a:buNone/>
              <a:defRPr/>
            </a:lvl3pPr>
            <a:lvl4pPr lvl="3" algn="r" rtl="0">
              <a:lnSpc>
                <a:spcPct val="100000"/>
              </a:lnSpc>
              <a:spcBef>
                <a:spcPts val="1600"/>
              </a:spcBef>
              <a:spcAft>
                <a:spcPts val="0"/>
              </a:spcAft>
              <a:buSzPts val="1300"/>
              <a:buNone/>
              <a:defRPr/>
            </a:lvl4pPr>
            <a:lvl5pPr lvl="4" algn="r" rtl="0">
              <a:lnSpc>
                <a:spcPct val="100000"/>
              </a:lnSpc>
              <a:spcBef>
                <a:spcPts val="1600"/>
              </a:spcBef>
              <a:spcAft>
                <a:spcPts val="0"/>
              </a:spcAft>
              <a:buSzPts val="1300"/>
              <a:buNone/>
              <a:defRPr/>
            </a:lvl5pPr>
            <a:lvl6pPr lvl="5" algn="r" rtl="0">
              <a:lnSpc>
                <a:spcPct val="100000"/>
              </a:lnSpc>
              <a:spcBef>
                <a:spcPts val="1600"/>
              </a:spcBef>
              <a:spcAft>
                <a:spcPts val="0"/>
              </a:spcAft>
              <a:buSzPts val="1300"/>
              <a:buNone/>
              <a:defRPr/>
            </a:lvl6pPr>
            <a:lvl7pPr lvl="6" algn="r" rtl="0">
              <a:lnSpc>
                <a:spcPct val="100000"/>
              </a:lnSpc>
              <a:spcBef>
                <a:spcPts val="1600"/>
              </a:spcBef>
              <a:spcAft>
                <a:spcPts val="0"/>
              </a:spcAft>
              <a:buSzPts val="1300"/>
              <a:buNone/>
              <a:defRPr/>
            </a:lvl7pPr>
            <a:lvl8pPr lvl="7" algn="r" rtl="0">
              <a:lnSpc>
                <a:spcPct val="100000"/>
              </a:lnSpc>
              <a:spcBef>
                <a:spcPts val="1600"/>
              </a:spcBef>
              <a:spcAft>
                <a:spcPts val="0"/>
              </a:spcAft>
              <a:buSzPts val="1300"/>
              <a:buNone/>
              <a:defRPr/>
            </a:lvl8pPr>
            <a:lvl9pPr lvl="8" algn="r" rtl="0">
              <a:lnSpc>
                <a:spcPct val="100000"/>
              </a:lnSpc>
              <a:spcBef>
                <a:spcPts val="1600"/>
              </a:spcBef>
              <a:spcAft>
                <a:spcPts val="1600"/>
              </a:spcAft>
              <a:buSzPts val="1300"/>
              <a:buNone/>
              <a:defRPr/>
            </a:lvl9pPr>
          </a:lstStyle>
          <a:p>
            <a:endParaRPr/>
          </a:p>
        </p:txBody>
      </p:sp>
      <p:sp>
        <p:nvSpPr>
          <p:cNvPr id="154" name="Google Shape;154;p15"/>
          <p:cNvSpPr txBox="1">
            <a:spLocks noGrp="1"/>
          </p:cNvSpPr>
          <p:nvPr>
            <p:ph type="title" idx="2"/>
          </p:nvPr>
        </p:nvSpPr>
        <p:spPr>
          <a:xfrm>
            <a:off x="3402650" y="2598863"/>
            <a:ext cx="5021400" cy="802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6000">
                <a:solidFill>
                  <a:schemeClr val="lt1"/>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55" name="Google Shape;155;p15"/>
          <p:cNvSpPr/>
          <p:nvPr/>
        </p:nvSpPr>
        <p:spPr>
          <a:xfrm>
            <a:off x="0" y="-1255425"/>
            <a:ext cx="3546507" cy="749319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_HEADER_2">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58" name="Google Shape;158;p16"/>
          <p:cNvSpPr/>
          <p:nvPr/>
        </p:nvSpPr>
        <p:spPr>
          <a:xfrm>
            <a:off x="4579103" y="-240970"/>
            <a:ext cx="4564839" cy="5436692"/>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a:off x="0" y="114225"/>
            <a:ext cx="1935786" cy="5807034"/>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a:off x="674875" y="848200"/>
            <a:ext cx="1450408" cy="12236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Comfortaa"/>
              <a:ea typeface="Comfortaa"/>
              <a:cs typeface="Comfortaa"/>
              <a:sym typeface="Comfortaa"/>
            </a:endParaRPr>
          </a:p>
        </p:txBody>
      </p:sp>
      <p:sp>
        <p:nvSpPr>
          <p:cNvPr id="161" name="Google Shape;161;p16"/>
          <p:cNvSpPr/>
          <p:nvPr/>
        </p:nvSpPr>
        <p:spPr>
          <a:xfrm>
            <a:off x="643800" y="2439200"/>
            <a:ext cx="5341942" cy="10424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6"/>
          <p:cNvSpPr txBox="1">
            <a:spLocks noGrp="1"/>
          </p:cNvSpPr>
          <p:nvPr>
            <p:ph type="title"/>
          </p:nvPr>
        </p:nvSpPr>
        <p:spPr>
          <a:xfrm>
            <a:off x="720000" y="2618500"/>
            <a:ext cx="4998000" cy="707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6000">
                <a:solidFill>
                  <a:schemeClr val="lt1"/>
                </a:solidFill>
              </a:defRPr>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
        <p:nvSpPr>
          <p:cNvPr id="163" name="Google Shape;163;p16"/>
          <p:cNvSpPr txBox="1">
            <a:spLocks noGrp="1"/>
          </p:cNvSpPr>
          <p:nvPr>
            <p:ph type="title" idx="2" hasCustomPrompt="1"/>
          </p:nvPr>
        </p:nvSpPr>
        <p:spPr>
          <a:xfrm>
            <a:off x="720000" y="1015000"/>
            <a:ext cx="1460700" cy="8328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7500">
                <a:solidFill>
                  <a:schemeClr val="lt1"/>
                </a:solidFill>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64" name="Google Shape;164;p16"/>
          <p:cNvSpPr txBox="1">
            <a:spLocks noGrp="1"/>
          </p:cNvSpPr>
          <p:nvPr>
            <p:ph type="subTitle" idx="1"/>
          </p:nvPr>
        </p:nvSpPr>
        <p:spPr>
          <a:xfrm rot="461">
            <a:off x="720000" y="3646650"/>
            <a:ext cx="4470600" cy="418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rtl="0">
              <a:lnSpc>
                <a:spcPct val="100000"/>
              </a:lnSpc>
              <a:spcBef>
                <a:spcPts val="160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MAIN_POINT_1">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67" name="Google Shape;167;p17"/>
          <p:cNvSpPr/>
          <p:nvPr/>
        </p:nvSpPr>
        <p:spPr>
          <a:xfrm>
            <a:off x="5124450" y="0"/>
            <a:ext cx="4019565" cy="137649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a:off x="25" y="194500"/>
            <a:ext cx="9143947" cy="4948994"/>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txBox="1">
            <a:spLocks noGrp="1"/>
          </p:cNvSpPr>
          <p:nvPr>
            <p:ph type="subTitle" idx="1"/>
          </p:nvPr>
        </p:nvSpPr>
        <p:spPr>
          <a:xfrm rot="210">
            <a:off x="1985850" y="3676625"/>
            <a:ext cx="4908600" cy="62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Medium"/>
                <a:ea typeface="Comfortaa Medium"/>
                <a:cs typeface="Comfortaa Medium"/>
                <a:sym typeface="Comfortaa Medium"/>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170" name="Google Shape;170;p17"/>
          <p:cNvSpPr txBox="1">
            <a:spLocks noGrp="1"/>
          </p:cNvSpPr>
          <p:nvPr>
            <p:ph type="title"/>
          </p:nvPr>
        </p:nvSpPr>
        <p:spPr>
          <a:xfrm>
            <a:off x="1577850" y="1544912"/>
            <a:ext cx="5988300" cy="15804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1540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SECTION_TITLE_AND_DESCRIPTION_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73" name="Google Shape;173;p18"/>
          <p:cNvSpPr txBox="1">
            <a:spLocks noGrp="1"/>
          </p:cNvSpPr>
          <p:nvPr>
            <p:ph type="body" idx="1"/>
          </p:nvPr>
        </p:nvSpPr>
        <p:spPr>
          <a:xfrm>
            <a:off x="720000" y="2554300"/>
            <a:ext cx="3337800" cy="1314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2"/>
              </a:buClr>
              <a:buSzPts val="1400"/>
              <a:buChar char="●"/>
              <a:defRPr sz="1400">
                <a:latin typeface="Comfortaa SemiBold"/>
                <a:ea typeface="Comfortaa SemiBold"/>
                <a:cs typeface="Comfortaa SemiBold"/>
                <a:sym typeface="Comfortaa SemiBold"/>
              </a:defRPr>
            </a:lvl1pPr>
            <a:lvl2pPr marL="914400" lvl="1" indent="-311150" rtl="0">
              <a:lnSpc>
                <a:spcPct val="115000"/>
              </a:lnSpc>
              <a:spcBef>
                <a:spcPts val="0"/>
              </a:spcBef>
              <a:spcAft>
                <a:spcPts val="0"/>
              </a:spcAft>
              <a:buSzPts val="1300"/>
              <a:buChar char="○"/>
              <a:defRPr/>
            </a:lvl2pPr>
            <a:lvl3pPr marL="1371600" lvl="2" indent="-311150" rtl="0">
              <a:lnSpc>
                <a:spcPct val="115000"/>
              </a:lnSpc>
              <a:spcBef>
                <a:spcPts val="1600"/>
              </a:spcBef>
              <a:spcAft>
                <a:spcPts val="0"/>
              </a:spcAft>
              <a:buSzPts val="1300"/>
              <a:buChar char="■"/>
              <a:defRPr/>
            </a:lvl3pPr>
            <a:lvl4pPr marL="1828800" lvl="3" indent="-311150" rtl="0">
              <a:lnSpc>
                <a:spcPct val="115000"/>
              </a:lnSpc>
              <a:spcBef>
                <a:spcPts val="1600"/>
              </a:spcBef>
              <a:spcAft>
                <a:spcPts val="0"/>
              </a:spcAft>
              <a:buSzPts val="1300"/>
              <a:buChar char="●"/>
              <a:defRPr/>
            </a:lvl4pPr>
            <a:lvl5pPr marL="2286000" lvl="4" indent="-311150" rtl="0">
              <a:lnSpc>
                <a:spcPct val="115000"/>
              </a:lnSpc>
              <a:spcBef>
                <a:spcPts val="1600"/>
              </a:spcBef>
              <a:spcAft>
                <a:spcPts val="0"/>
              </a:spcAft>
              <a:buSzPts val="1300"/>
              <a:buChar char="○"/>
              <a:defRPr/>
            </a:lvl5pPr>
            <a:lvl6pPr marL="2743200" lvl="5" indent="-311150" rtl="0">
              <a:lnSpc>
                <a:spcPct val="115000"/>
              </a:lnSpc>
              <a:spcBef>
                <a:spcPts val="1600"/>
              </a:spcBef>
              <a:spcAft>
                <a:spcPts val="0"/>
              </a:spcAft>
              <a:buSzPts val="1300"/>
              <a:buChar char="■"/>
              <a:defRPr/>
            </a:lvl6pPr>
            <a:lvl7pPr marL="3200400" lvl="6" indent="-311150" rtl="0">
              <a:lnSpc>
                <a:spcPct val="115000"/>
              </a:lnSpc>
              <a:spcBef>
                <a:spcPts val="1600"/>
              </a:spcBef>
              <a:spcAft>
                <a:spcPts val="0"/>
              </a:spcAft>
              <a:buSzPts val="1300"/>
              <a:buChar char="●"/>
              <a:defRPr/>
            </a:lvl7pPr>
            <a:lvl8pPr marL="3657600" lvl="7" indent="-311150" rtl="0">
              <a:lnSpc>
                <a:spcPct val="115000"/>
              </a:lnSpc>
              <a:spcBef>
                <a:spcPts val="1600"/>
              </a:spcBef>
              <a:spcAft>
                <a:spcPts val="0"/>
              </a:spcAft>
              <a:buSzPts val="1300"/>
              <a:buChar char="○"/>
              <a:defRPr/>
            </a:lvl8pPr>
            <a:lvl9pPr marL="4114800" lvl="8" indent="-311150" rtl="0">
              <a:lnSpc>
                <a:spcPct val="115000"/>
              </a:lnSpc>
              <a:spcBef>
                <a:spcPts val="1600"/>
              </a:spcBef>
              <a:spcAft>
                <a:spcPts val="1600"/>
              </a:spcAft>
              <a:buSzPts val="1300"/>
              <a:buChar char="■"/>
              <a:defRPr/>
            </a:lvl9pPr>
          </a:lstStyle>
          <a:p>
            <a:endParaRPr/>
          </a:p>
        </p:txBody>
      </p:sp>
      <p:sp>
        <p:nvSpPr>
          <p:cNvPr id="174" name="Google Shape;174;p18"/>
          <p:cNvSpPr/>
          <p:nvPr/>
        </p:nvSpPr>
        <p:spPr>
          <a:xfrm rot="-10646772">
            <a:off x="8290116" y="3141076"/>
            <a:ext cx="1394995" cy="139517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8"/>
          <p:cNvSpPr/>
          <p:nvPr/>
        </p:nvSpPr>
        <p:spPr>
          <a:xfrm rot="-10646772">
            <a:off x="7473941" y="4796828"/>
            <a:ext cx="837069" cy="837250"/>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8"/>
          <p:cNvSpPr/>
          <p:nvPr/>
        </p:nvSpPr>
        <p:spPr>
          <a:xfrm flipH="1">
            <a:off x="-331907" y="1078828"/>
            <a:ext cx="1821120" cy="836475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8"/>
          <p:cNvSpPr txBox="1">
            <a:spLocks noGrp="1"/>
          </p:cNvSpPr>
          <p:nvPr>
            <p:ph type="title"/>
          </p:nvPr>
        </p:nvSpPr>
        <p:spPr>
          <a:xfrm>
            <a:off x="720000" y="1447800"/>
            <a:ext cx="2577600" cy="8889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8" name="Google Shape;178;p18"/>
          <p:cNvSpPr/>
          <p:nvPr/>
        </p:nvSpPr>
        <p:spPr>
          <a:xfrm>
            <a:off x="7861325" y="-56100"/>
            <a:ext cx="1455812" cy="873682"/>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3">
  <p:cSld name="BLANK_1_1_1_2_1_1_1_1_1_1_1">
    <p:spTree>
      <p:nvGrpSpPr>
        <p:cNvPr id="1" name="Shape 185"/>
        <p:cNvGrpSpPr/>
        <p:nvPr/>
      </p:nvGrpSpPr>
      <p:grpSpPr>
        <a:xfrm>
          <a:off x="0" y="0"/>
          <a:ext cx="0" cy="0"/>
          <a:chOff x="0" y="0"/>
          <a:chExt cx="0" cy="0"/>
        </a:xfrm>
      </p:grpSpPr>
      <p:pic>
        <p:nvPicPr>
          <p:cNvPr id="186" name="Google Shape;186;p20"/>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87" name="Google Shape;187;p20"/>
          <p:cNvSpPr/>
          <p:nvPr/>
        </p:nvSpPr>
        <p:spPr>
          <a:xfrm rot="-5400000">
            <a:off x="1892221" y="-2101756"/>
            <a:ext cx="4750010" cy="9753652"/>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0"/>
          <p:cNvSpPr txBox="1">
            <a:spLocks noGrp="1"/>
          </p:cNvSpPr>
          <p:nvPr>
            <p:ph type="body" idx="1"/>
          </p:nvPr>
        </p:nvSpPr>
        <p:spPr>
          <a:xfrm>
            <a:off x="720000" y="2571750"/>
            <a:ext cx="3604200" cy="14985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atin typeface="Comfortaa SemiBold"/>
                <a:ea typeface="Comfortaa SemiBold"/>
                <a:cs typeface="Comfortaa SemiBold"/>
                <a:sym typeface="Comfortaa SemiBold"/>
              </a:defRPr>
            </a:lvl1pPr>
            <a:lvl2pPr marL="914400" lvl="1" indent="-317500" rtl="0">
              <a:lnSpc>
                <a:spcPct val="115000"/>
              </a:lnSpc>
              <a:spcBef>
                <a:spcPts val="0"/>
              </a:spcBef>
              <a:spcAft>
                <a:spcPts val="0"/>
              </a:spcAft>
              <a:buSzPts val="1400"/>
              <a:buChar char="○"/>
              <a:defRPr sz="1400"/>
            </a:lvl2pPr>
            <a:lvl3pPr marL="1371600" lvl="2" indent="-317500" rtl="0">
              <a:lnSpc>
                <a:spcPct val="115000"/>
              </a:lnSpc>
              <a:spcBef>
                <a:spcPts val="1600"/>
              </a:spcBef>
              <a:spcAft>
                <a:spcPts val="0"/>
              </a:spcAft>
              <a:buSzPts val="1400"/>
              <a:buChar char="■"/>
              <a:defRPr sz="1400"/>
            </a:lvl3pPr>
            <a:lvl4pPr marL="1828800" lvl="3" indent="-317500" rtl="0">
              <a:lnSpc>
                <a:spcPct val="115000"/>
              </a:lnSpc>
              <a:spcBef>
                <a:spcPts val="1600"/>
              </a:spcBef>
              <a:spcAft>
                <a:spcPts val="0"/>
              </a:spcAft>
              <a:buSzPts val="1400"/>
              <a:buChar char="●"/>
              <a:defRPr sz="1400"/>
            </a:lvl4pPr>
            <a:lvl5pPr marL="2286000" lvl="4" indent="-317500" rtl="0">
              <a:lnSpc>
                <a:spcPct val="115000"/>
              </a:lnSpc>
              <a:spcBef>
                <a:spcPts val="1600"/>
              </a:spcBef>
              <a:spcAft>
                <a:spcPts val="0"/>
              </a:spcAft>
              <a:buSzPts val="1400"/>
              <a:buChar char="○"/>
              <a:defRPr sz="1400"/>
            </a:lvl5pPr>
            <a:lvl6pPr marL="2743200" lvl="5" indent="-317500" rtl="0">
              <a:lnSpc>
                <a:spcPct val="115000"/>
              </a:lnSpc>
              <a:spcBef>
                <a:spcPts val="1600"/>
              </a:spcBef>
              <a:spcAft>
                <a:spcPts val="0"/>
              </a:spcAft>
              <a:buSzPts val="1400"/>
              <a:buChar char="■"/>
              <a:defRPr sz="1400"/>
            </a:lvl6pPr>
            <a:lvl7pPr marL="3200400" lvl="6" indent="-317500" rtl="0">
              <a:lnSpc>
                <a:spcPct val="115000"/>
              </a:lnSpc>
              <a:spcBef>
                <a:spcPts val="1600"/>
              </a:spcBef>
              <a:spcAft>
                <a:spcPts val="0"/>
              </a:spcAft>
              <a:buSzPts val="1400"/>
              <a:buChar char="●"/>
              <a:defRPr sz="1400"/>
            </a:lvl7pPr>
            <a:lvl8pPr marL="3657600" lvl="7" indent="-317500" rtl="0">
              <a:lnSpc>
                <a:spcPct val="115000"/>
              </a:lnSpc>
              <a:spcBef>
                <a:spcPts val="1600"/>
              </a:spcBef>
              <a:spcAft>
                <a:spcPts val="0"/>
              </a:spcAft>
              <a:buSzPts val="1400"/>
              <a:buChar char="○"/>
              <a:defRPr sz="1400"/>
            </a:lvl8pPr>
            <a:lvl9pPr marL="4114800" lvl="8" indent="-311150" rtl="0">
              <a:lnSpc>
                <a:spcPct val="115000"/>
              </a:lnSpc>
              <a:spcBef>
                <a:spcPts val="1600"/>
              </a:spcBef>
              <a:spcAft>
                <a:spcPts val="1600"/>
              </a:spcAft>
              <a:buSzPts val="1300"/>
              <a:buChar char="■"/>
              <a:defRPr/>
            </a:lvl9pPr>
          </a:lstStyle>
          <a:p>
            <a:endParaRPr/>
          </a:p>
        </p:txBody>
      </p:sp>
      <p:sp>
        <p:nvSpPr>
          <p:cNvPr id="189" name="Google Shape;189;p20"/>
          <p:cNvSpPr/>
          <p:nvPr/>
        </p:nvSpPr>
        <p:spPr>
          <a:xfrm>
            <a:off x="7339193" y="233050"/>
            <a:ext cx="2877913" cy="2005304"/>
          </a:xfrm>
          <a:custGeom>
            <a:avLst/>
            <a:gdLst/>
            <a:ahLst/>
            <a:cxnLst/>
            <a:rect l="l" t="t" r="r" b="b"/>
            <a:pathLst>
              <a:path w="33716" h="23493" extrusionOk="0">
                <a:moveTo>
                  <a:pt x="1227" y="590"/>
                </a:moveTo>
                <a:cubicBezTo>
                  <a:pt x="1354" y="590"/>
                  <a:pt x="1457" y="650"/>
                  <a:pt x="1492" y="755"/>
                </a:cubicBezTo>
                <a:cubicBezTo>
                  <a:pt x="1546" y="891"/>
                  <a:pt x="1492" y="1081"/>
                  <a:pt x="1357" y="1135"/>
                </a:cubicBezTo>
                <a:lnTo>
                  <a:pt x="1357" y="1162"/>
                </a:lnTo>
                <a:cubicBezTo>
                  <a:pt x="1307" y="1183"/>
                  <a:pt x="1256" y="1193"/>
                  <a:pt x="1205" y="1193"/>
                </a:cubicBezTo>
                <a:cubicBezTo>
                  <a:pt x="1061" y="1193"/>
                  <a:pt x="921" y="1112"/>
                  <a:pt x="841" y="972"/>
                </a:cubicBezTo>
                <a:cubicBezTo>
                  <a:pt x="787" y="836"/>
                  <a:pt x="868" y="701"/>
                  <a:pt x="1004" y="647"/>
                </a:cubicBezTo>
                <a:cubicBezTo>
                  <a:pt x="1081" y="608"/>
                  <a:pt x="1158" y="590"/>
                  <a:pt x="1227" y="590"/>
                </a:cubicBezTo>
                <a:close/>
                <a:moveTo>
                  <a:pt x="10063" y="4112"/>
                </a:moveTo>
                <a:cubicBezTo>
                  <a:pt x="10197" y="4112"/>
                  <a:pt x="10321" y="4168"/>
                  <a:pt x="10389" y="4281"/>
                </a:cubicBezTo>
                <a:cubicBezTo>
                  <a:pt x="10524" y="4417"/>
                  <a:pt x="10552" y="4634"/>
                  <a:pt x="10497" y="4824"/>
                </a:cubicBezTo>
                <a:cubicBezTo>
                  <a:pt x="10443" y="4905"/>
                  <a:pt x="10389" y="4986"/>
                  <a:pt x="10335" y="5068"/>
                </a:cubicBezTo>
                <a:lnTo>
                  <a:pt x="10335" y="5041"/>
                </a:lnTo>
                <a:cubicBezTo>
                  <a:pt x="10226" y="5041"/>
                  <a:pt x="10145" y="5041"/>
                  <a:pt x="10036" y="5014"/>
                </a:cubicBezTo>
                <a:cubicBezTo>
                  <a:pt x="9846" y="4905"/>
                  <a:pt x="9711" y="4688"/>
                  <a:pt x="9765" y="4471"/>
                </a:cubicBezTo>
                <a:cubicBezTo>
                  <a:pt x="9765" y="4308"/>
                  <a:pt x="9819" y="4173"/>
                  <a:pt x="9982" y="4118"/>
                </a:cubicBezTo>
                <a:cubicBezTo>
                  <a:pt x="10009" y="4114"/>
                  <a:pt x="10036" y="4112"/>
                  <a:pt x="10063" y="4112"/>
                </a:cubicBezTo>
                <a:close/>
                <a:moveTo>
                  <a:pt x="15445" y="4657"/>
                </a:moveTo>
                <a:cubicBezTo>
                  <a:pt x="15496" y="4657"/>
                  <a:pt x="15547" y="4667"/>
                  <a:pt x="15597" y="4688"/>
                </a:cubicBezTo>
                <a:cubicBezTo>
                  <a:pt x="15759" y="4797"/>
                  <a:pt x="15814" y="4959"/>
                  <a:pt x="15787" y="5149"/>
                </a:cubicBezTo>
                <a:cubicBezTo>
                  <a:pt x="15759" y="5339"/>
                  <a:pt x="15624" y="5502"/>
                  <a:pt x="15461" y="5583"/>
                </a:cubicBezTo>
                <a:cubicBezTo>
                  <a:pt x="15428" y="5593"/>
                  <a:pt x="15394" y="5597"/>
                  <a:pt x="15360" y="5597"/>
                </a:cubicBezTo>
                <a:cubicBezTo>
                  <a:pt x="15200" y="5597"/>
                  <a:pt x="15045" y="5496"/>
                  <a:pt x="15000" y="5339"/>
                </a:cubicBezTo>
                <a:cubicBezTo>
                  <a:pt x="15000" y="5176"/>
                  <a:pt x="15027" y="5014"/>
                  <a:pt x="15108" y="4878"/>
                </a:cubicBezTo>
                <a:cubicBezTo>
                  <a:pt x="15169" y="4738"/>
                  <a:pt x="15303" y="4657"/>
                  <a:pt x="15445" y="4657"/>
                </a:cubicBezTo>
                <a:close/>
                <a:moveTo>
                  <a:pt x="2408" y="6284"/>
                </a:moveTo>
                <a:cubicBezTo>
                  <a:pt x="2550" y="6284"/>
                  <a:pt x="2688" y="6359"/>
                  <a:pt x="2767" y="6478"/>
                </a:cubicBezTo>
                <a:cubicBezTo>
                  <a:pt x="2848" y="6695"/>
                  <a:pt x="2740" y="6966"/>
                  <a:pt x="2550" y="7075"/>
                </a:cubicBezTo>
                <a:cubicBezTo>
                  <a:pt x="2491" y="7100"/>
                  <a:pt x="2433" y="7112"/>
                  <a:pt x="2377" y="7112"/>
                </a:cubicBezTo>
                <a:cubicBezTo>
                  <a:pt x="2253" y="7112"/>
                  <a:pt x="2145" y="7052"/>
                  <a:pt x="2089" y="6939"/>
                </a:cubicBezTo>
                <a:cubicBezTo>
                  <a:pt x="1980" y="6722"/>
                  <a:pt x="2062" y="6451"/>
                  <a:pt x="2252" y="6315"/>
                </a:cubicBezTo>
                <a:cubicBezTo>
                  <a:pt x="2303" y="6294"/>
                  <a:pt x="2355" y="6284"/>
                  <a:pt x="2408" y="6284"/>
                </a:cubicBezTo>
                <a:close/>
                <a:moveTo>
                  <a:pt x="26663" y="6994"/>
                </a:moveTo>
                <a:cubicBezTo>
                  <a:pt x="26907" y="6994"/>
                  <a:pt x="27124" y="7183"/>
                  <a:pt x="27179" y="7400"/>
                </a:cubicBezTo>
                <a:cubicBezTo>
                  <a:pt x="27151" y="7509"/>
                  <a:pt x="27124" y="7617"/>
                  <a:pt x="27070" y="7726"/>
                </a:cubicBezTo>
                <a:cubicBezTo>
                  <a:pt x="27022" y="7806"/>
                  <a:pt x="26945" y="7829"/>
                  <a:pt x="26863" y="7829"/>
                </a:cubicBezTo>
                <a:cubicBezTo>
                  <a:pt x="26806" y="7829"/>
                  <a:pt x="26746" y="7818"/>
                  <a:pt x="26690" y="7807"/>
                </a:cubicBezTo>
                <a:cubicBezTo>
                  <a:pt x="26500" y="7726"/>
                  <a:pt x="26338" y="7536"/>
                  <a:pt x="26365" y="7319"/>
                </a:cubicBezTo>
                <a:cubicBezTo>
                  <a:pt x="26365" y="7156"/>
                  <a:pt x="26500" y="7021"/>
                  <a:pt x="26663" y="6994"/>
                </a:cubicBezTo>
                <a:close/>
                <a:moveTo>
                  <a:pt x="6452" y="8066"/>
                </a:moveTo>
                <a:cubicBezTo>
                  <a:pt x="6707" y="8066"/>
                  <a:pt x="6973" y="8287"/>
                  <a:pt x="6890" y="8621"/>
                </a:cubicBezTo>
                <a:cubicBezTo>
                  <a:pt x="6890" y="8702"/>
                  <a:pt x="6836" y="8811"/>
                  <a:pt x="6809" y="8892"/>
                </a:cubicBezTo>
                <a:cubicBezTo>
                  <a:pt x="6713" y="9083"/>
                  <a:pt x="6597" y="9169"/>
                  <a:pt x="6461" y="9169"/>
                </a:cubicBezTo>
                <a:cubicBezTo>
                  <a:pt x="6441" y="9169"/>
                  <a:pt x="6422" y="9167"/>
                  <a:pt x="6402" y="9163"/>
                </a:cubicBezTo>
                <a:cubicBezTo>
                  <a:pt x="6239" y="9136"/>
                  <a:pt x="6130" y="9055"/>
                  <a:pt x="6022" y="8784"/>
                </a:cubicBezTo>
                <a:cubicBezTo>
                  <a:pt x="6022" y="8648"/>
                  <a:pt x="6022" y="8513"/>
                  <a:pt x="6076" y="8350"/>
                </a:cubicBezTo>
                <a:cubicBezTo>
                  <a:pt x="6139" y="8152"/>
                  <a:pt x="6293" y="8066"/>
                  <a:pt x="6452" y="8066"/>
                </a:cubicBezTo>
                <a:close/>
                <a:moveTo>
                  <a:pt x="32603" y="9462"/>
                </a:moveTo>
                <a:cubicBezTo>
                  <a:pt x="32712" y="9516"/>
                  <a:pt x="32820" y="9570"/>
                  <a:pt x="32929" y="9652"/>
                </a:cubicBezTo>
                <a:cubicBezTo>
                  <a:pt x="32983" y="9733"/>
                  <a:pt x="33010" y="9814"/>
                  <a:pt x="32983" y="9923"/>
                </a:cubicBezTo>
                <a:cubicBezTo>
                  <a:pt x="32943" y="10002"/>
                  <a:pt x="32860" y="10053"/>
                  <a:pt x="32776" y="10053"/>
                </a:cubicBezTo>
                <a:cubicBezTo>
                  <a:pt x="32745" y="10053"/>
                  <a:pt x="32714" y="10046"/>
                  <a:pt x="32685" y="10031"/>
                </a:cubicBezTo>
                <a:cubicBezTo>
                  <a:pt x="32603" y="9977"/>
                  <a:pt x="32495" y="9923"/>
                  <a:pt x="32441" y="9814"/>
                </a:cubicBezTo>
                <a:cubicBezTo>
                  <a:pt x="32386" y="9760"/>
                  <a:pt x="32413" y="9706"/>
                  <a:pt x="32603" y="9462"/>
                </a:cubicBezTo>
                <a:close/>
                <a:moveTo>
                  <a:pt x="17316" y="9510"/>
                </a:moveTo>
                <a:cubicBezTo>
                  <a:pt x="17529" y="9510"/>
                  <a:pt x="17724" y="9660"/>
                  <a:pt x="17767" y="9896"/>
                </a:cubicBezTo>
                <a:cubicBezTo>
                  <a:pt x="17848" y="10167"/>
                  <a:pt x="17712" y="10438"/>
                  <a:pt x="17468" y="10574"/>
                </a:cubicBezTo>
                <a:cubicBezTo>
                  <a:pt x="17433" y="10581"/>
                  <a:pt x="17398" y="10584"/>
                  <a:pt x="17363" y="10584"/>
                </a:cubicBezTo>
                <a:cubicBezTo>
                  <a:pt x="17124" y="10584"/>
                  <a:pt x="16885" y="10427"/>
                  <a:pt x="16790" y="10167"/>
                </a:cubicBezTo>
                <a:cubicBezTo>
                  <a:pt x="16709" y="9896"/>
                  <a:pt x="16871" y="9597"/>
                  <a:pt x="17143" y="9543"/>
                </a:cubicBezTo>
                <a:cubicBezTo>
                  <a:pt x="17200" y="9520"/>
                  <a:pt x="17258" y="9510"/>
                  <a:pt x="17316" y="9510"/>
                </a:cubicBezTo>
                <a:close/>
                <a:moveTo>
                  <a:pt x="22829" y="11039"/>
                </a:moveTo>
                <a:cubicBezTo>
                  <a:pt x="23000" y="11039"/>
                  <a:pt x="23158" y="11169"/>
                  <a:pt x="23246" y="11388"/>
                </a:cubicBezTo>
                <a:lnTo>
                  <a:pt x="23246" y="11361"/>
                </a:lnTo>
                <a:lnTo>
                  <a:pt x="23246" y="11361"/>
                </a:lnTo>
                <a:cubicBezTo>
                  <a:pt x="23327" y="11605"/>
                  <a:pt x="23273" y="11767"/>
                  <a:pt x="23083" y="11876"/>
                </a:cubicBezTo>
                <a:cubicBezTo>
                  <a:pt x="23020" y="11908"/>
                  <a:pt x="22952" y="11923"/>
                  <a:pt x="22884" y="11923"/>
                </a:cubicBezTo>
                <a:cubicBezTo>
                  <a:pt x="22721" y="11923"/>
                  <a:pt x="22563" y="11832"/>
                  <a:pt x="22486" y="11659"/>
                </a:cubicBezTo>
                <a:cubicBezTo>
                  <a:pt x="22432" y="11442"/>
                  <a:pt x="22513" y="11198"/>
                  <a:pt x="22703" y="11062"/>
                </a:cubicBezTo>
                <a:cubicBezTo>
                  <a:pt x="22745" y="11046"/>
                  <a:pt x="22788" y="11039"/>
                  <a:pt x="22829" y="11039"/>
                </a:cubicBezTo>
                <a:close/>
                <a:moveTo>
                  <a:pt x="11121" y="5041"/>
                </a:moveTo>
                <a:lnTo>
                  <a:pt x="14295" y="5312"/>
                </a:lnTo>
                <a:cubicBezTo>
                  <a:pt x="14539" y="5773"/>
                  <a:pt x="14864" y="6153"/>
                  <a:pt x="15407" y="6180"/>
                </a:cubicBezTo>
                <a:cubicBezTo>
                  <a:pt x="15787" y="7156"/>
                  <a:pt x="16166" y="8106"/>
                  <a:pt x="16546" y="9028"/>
                </a:cubicBezTo>
                <a:cubicBezTo>
                  <a:pt x="16410" y="9299"/>
                  <a:pt x="16302" y="9570"/>
                  <a:pt x="16221" y="9842"/>
                </a:cubicBezTo>
                <a:cubicBezTo>
                  <a:pt x="16193" y="10140"/>
                  <a:pt x="16221" y="10465"/>
                  <a:pt x="16275" y="10764"/>
                </a:cubicBezTo>
                <a:lnTo>
                  <a:pt x="13969" y="13178"/>
                </a:lnTo>
                <a:cubicBezTo>
                  <a:pt x="13873" y="13160"/>
                  <a:pt x="13777" y="13151"/>
                  <a:pt x="13682" y="13151"/>
                </a:cubicBezTo>
                <a:cubicBezTo>
                  <a:pt x="13346" y="13151"/>
                  <a:pt x="13017" y="13259"/>
                  <a:pt x="12722" y="13449"/>
                </a:cubicBezTo>
                <a:cubicBezTo>
                  <a:pt x="12660" y="13510"/>
                  <a:pt x="12569" y="13541"/>
                  <a:pt x="12481" y="13541"/>
                </a:cubicBezTo>
                <a:cubicBezTo>
                  <a:pt x="12452" y="13541"/>
                  <a:pt x="12423" y="13537"/>
                  <a:pt x="12396" y="13530"/>
                </a:cubicBezTo>
                <a:cubicBezTo>
                  <a:pt x="11365" y="13368"/>
                  <a:pt x="10335" y="13178"/>
                  <a:pt x="9304" y="13015"/>
                </a:cubicBezTo>
                <a:cubicBezTo>
                  <a:pt x="9076" y="12535"/>
                  <a:pt x="8896" y="12030"/>
                  <a:pt x="8301" y="12030"/>
                </a:cubicBezTo>
                <a:cubicBezTo>
                  <a:pt x="8258" y="12030"/>
                  <a:pt x="8212" y="12033"/>
                  <a:pt x="8165" y="12039"/>
                </a:cubicBezTo>
                <a:cubicBezTo>
                  <a:pt x="7649" y="11279"/>
                  <a:pt x="7487" y="10384"/>
                  <a:pt x="7134" y="9543"/>
                </a:cubicBezTo>
                <a:cubicBezTo>
                  <a:pt x="7432" y="9028"/>
                  <a:pt x="7514" y="8404"/>
                  <a:pt x="7351" y="7834"/>
                </a:cubicBezTo>
                <a:cubicBezTo>
                  <a:pt x="8083" y="7048"/>
                  <a:pt x="8789" y="6234"/>
                  <a:pt x="9575" y="5529"/>
                </a:cubicBezTo>
                <a:cubicBezTo>
                  <a:pt x="9918" y="5640"/>
                  <a:pt x="10150" y="5692"/>
                  <a:pt x="10322" y="5692"/>
                </a:cubicBezTo>
                <a:cubicBezTo>
                  <a:pt x="10694" y="5692"/>
                  <a:pt x="10787" y="5449"/>
                  <a:pt x="11121" y="5041"/>
                </a:cubicBezTo>
                <a:close/>
                <a:moveTo>
                  <a:pt x="8422" y="12737"/>
                </a:moveTo>
                <a:cubicBezTo>
                  <a:pt x="8534" y="12737"/>
                  <a:pt x="8639" y="12794"/>
                  <a:pt x="8707" y="12907"/>
                </a:cubicBezTo>
                <a:lnTo>
                  <a:pt x="8707" y="12934"/>
                </a:lnTo>
                <a:cubicBezTo>
                  <a:pt x="8789" y="13205"/>
                  <a:pt x="8653" y="13476"/>
                  <a:pt x="8409" y="13585"/>
                </a:cubicBezTo>
                <a:cubicBezTo>
                  <a:pt x="8380" y="13592"/>
                  <a:pt x="8351" y="13595"/>
                  <a:pt x="8322" y="13595"/>
                </a:cubicBezTo>
                <a:cubicBezTo>
                  <a:pt x="8244" y="13595"/>
                  <a:pt x="8170" y="13570"/>
                  <a:pt x="8110" y="13530"/>
                </a:cubicBezTo>
                <a:cubicBezTo>
                  <a:pt x="7866" y="13259"/>
                  <a:pt x="8002" y="12825"/>
                  <a:pt x="8355" y="12744"/>
                </a:cubicBezTo>
                <a:cubicBezTo>
                  <a:pt x="8377" y="12739"/>
                  <a:pt x="8400" y="12737"/>
                  <a:pt x="8422" y="12737"/>
                </a:cubicBezTo>
                <a:close/>
                <a:moveTo>
                  <a:pt x="13671" y="13598"/>
                </a:moveTo>
                <a:cubicBezTo>
                  <a:pt x="13716" y="13598"/>
                  <a:pt x="13761" y="13603"/>
                  <a:pt x="13806" y="13612"/>
                </a:cubicBezTo>
                <a:cubicBezTo>
                  <a:pt x="13915" y="13666"/>
                  <a:pt x="13996" y="13720"/>
                  <a:pt x="14051" y="13802"/>
                </a:cubicBezTo>
                <a:cubicBezTo>
                  <a:pt x="14159" y="14019"/>
                  <a:pt x="14132" y="14263"/>
                  <a:pt x="13996" y="14453"/>
                </a:cubicBezTo>
                <a:cubicBezTo>
                  <a:pt x="13875" y="14623"/>
                  <a:pt x="13665" y="14728"/>
                  <a:pt x="13447" y="14728"/>
                </a:cubicBezTo>
                <a:cubicBezTo>
                  <a:pt x="13422" y="14728"/>
                  <a:pt x="13397" y="14727"/>
                  <a:pt x="13372" y="14724"/>
                </a:cubicBezTo>
                <a:cubicBezTo>
                  <a:pt x="13156" y="14670"/>
                  <a:pt x="12993" y="14507"/>
                  <a:pt x="12993" y="14263"/>
                </a:cubicBezTo>
                <a:cubicBezTo>
                  <a:pt x="12993" y="13877"/>
                  <a:pt x="13314" y="13598"/>
                  <a:pt x="13671" y="13598"/>
                </a:cubicBezTo>
                <a:close/>
                <a:moveTo>
                  <a:pt x="24982" y="17816"/>
                </a:moveTo>
                <a:cubicBezTo>
                  <a:pt x="25090" y="17816"/>
                  <a:pt x="25199" y="17843"/>
                  <a:pt x="25307" y="17870"/>
                </a:cubicBezTo>
                <a:cubicBezTo>
                  <a:pt x="25307" y="17979"/>
                  <a:pt x="25280" y="18114"/>
                  <a:pt x="25253" y="18223"/>
                </a:cubicBezTo>
                <a:cubicBezTo>
                  <a:pt x="25216" y="18315"/>
                  <a:pt x="25129" y="18370"/>
                  <a:pt x="25043" y="18370"/>
                </a:cubicBezTo>
                <a:cubicBezTo>
                  <a:pt x="25002" y="18370"/>
                  <a:pt x="24962" y="18357"/>
                  <a:pt x="24927" y="18331"/>
                </a:cubicBezTo>
                <a:cubicBezTo>
                  <a:pt x="24819" y="18277"/>
                  <a:pt x="24765" y="18196"/>
                  <a:pt x="24737" y="18087"/>
                </a:cubicBezTo>
                <a:cubicBezTo>
                  <a:pt x="24710" y="17924"/>
                  <a:pt x="24819" y="17816"/>
                  <a:pt x="24982" y="17816"/>
                </a:cubicBezTo>
                <a:close/>
                <a:moveTo>
                  <a:pt x="14532" y="19005"/>
                </a:moveTo>
                <a:cubicBezTo>
                  <a:pt x="14674" y="19005"/>
                  <a:pt x="14812" y="19080"/>
                  <a:pt x="14891" y="19199"/>
                </a:cubicBezTo>
                <a:cubicBezTo>
                  <a:pt x="14973" y="19471"/>
                  <a:pt x="14864" y="19769"/>
                  <a:pt x="14620" y="19905"/>
                </a:cubicBezTo>
                <a:cubicBezTo>
                  <a:pt x="14599" y="19907"/>
                  <a:pt x="14579" y="19908"/>
                  <a:pt x="14558" y="19908"/>
                </a:cubicBezTo>
                <a:cubicBezTo>
                  <a:pt x="14340" y="19908"/>
                  <a:pt x="14152" y="19778"/>
                  <a:pt x="14078" y="19579"/>
                </a:cubicBezTo>
                <a:cubicBezTo>
                  <a:pt x="13996" y="19335"/>
                  <a:pt x="14159" y="19091"/>
                  <a:pt x="14376" y="19037"/>
                </a:cubicBezTo>
                <a:cubicBezTo>
                  <a:pt x="14427" y="19015"/>
                  <a:pt x="14480" y="19005"/>
                  <a:pt x="14532" y="19005"/>
                </a:cubicBezTo>
                <a:close/>
                <a:moveTo>
                  <a:pt x="9384" y="22200"/>
                </a:moveTo>
                <a:cubicBezTo>
                  <a:pt x="9507" y="22200"/>
                  <a:pt x="9627" y="22260"/>
                  <a:pt x="9684" y="22373"/>
                </a:cubicBezTo>
                <a:cubicBezTo>
                  <a:pt x="9738" y="22563"/>
                  <a:pt x="9629" y="22725"/>
                  <a:pt x="9467" y="22780"/>
                </a:cubicBezTo>
                <a:cubicBezTo>
                  <a:pt x="9418" y="22809"/>
                  <a:pt x="9362" y="22824"/>
                  <a:pt x="9308" y="22824"/>
                </a:cubicBezTo>
                <a:cubicBezTo>
                  <a:pt x="9212" y="22824"/>
                  <a:pt x="9122" y="22775"/>
                  <a:pt x="9087" y="22671"/>
                </a:cubicBezTo>
                <a:cubicBezTo>
                  <a:pt x="8978" y="22508"/>
                  <a:pt x="9060" y="22319"/>
                  <a:pt x="9223" y="22237"/>
                </a:cubicBezTo>
                <a:cubicBezTo>
                  <a:pt x="9273" y="22212"/>
                  <a:pt x="9329" y="22200"/>
                  <a:pt x="9384" y="22200"/>
                </a:cubicBezTo>
                <a:close/>
                <a:moveTo>
                  <a:pt x="1206" y="1"/>
                </a:moveTo>
                <a:cubicBezTo>
                  <a:pt x="852" y="1"/>
                  <a:pt x="509" y="182"/>
                  <a:pt x="326" y="511"/>
                </a:cubicBezTo>
                <a:cubicBezTo>
                  <a:pt x="0" y="1108"/>
                  <a:pt x="217" y="1542"/>
                  <a:pt x="1058" y="1921"/>
                </a:cubicBezTo>
                <a:cubicBezTo>
                  <a:pt x="1221" y="2979"/>
                  <a:pt x="1384" y="4010"/>
                  <a:pt x="1574" y="5068"/>
                </a:cubicBezTo>
                <a:cubicBezTo>
                  <a:pt x="1655" y="5556"/>
                  <a:pt x="1763" y="5990"/>
                  <a:pt x="1519" y="6505"/>
                </a:cubicBezTo>
                <a:cubicBezTo>
                  <a:pt x="1384" y="6858"/>
                  <a:pt x="1519" y="7292"/>
                  <a:pt x="1845" y="7509"/>
                </a:cubicBezTo>
                <a:cubicBezTo>
                  <a:pt x="2014" y="7678"/>
                  <a:pt x="2237" y="7763"/>
                  <a:pt x="2466" y="7763"/>
                </a:cubicBezTo>
                <a:cubicBezTo>
                  <a:pt x="2603" y="7763"/>
                  <a:pt x="2743" y="7733"/>
                  <a:pt x="2876" y="7672"/>
                </a:cubicBezTo>
                <a:cubicBezTo>
                  <a:pt x="2984" y="7617"/>
                  <a:pt x="3093" y="7563"/>
                  <a:pt x="3120" y="7563"/>
                </a:cubicBezTo>
                <a:lnTo>
                  <a:pt x="5262" y="8485"/>
                </a:lnTo>
                <a:cubicBezTo>
                  <a:pt x="5262" y="9163"/>
                  <a:pt x="5751" y="9733"/>
                  <a:pt x="6429" y="9787"/>
                </a:cubicBezTo>
                <a:cubicBezTo>
                  <a:pt x="6754" y="10628"/>
                  <a:pt x="7080" y="11469"/>
                  <a:pt x="7378" y="12337"/>
                </a:cubicBezTo>
                <a:cubicBezTo>
                  <a:pt x="7405" y="12418"/>
                  <a:pt x="7405" y="12527"/>
                  <a:pt x="7378" y="12608"/>
                </a:cubicBezTo>
                <a:cubicBezTo>
                  <a:pt x="7351" y="12744"/>
                  <a:pt x="7297" y="12852"/>
                  <a:pt x="7270" y="12961"/>
                </a:cubicBezTo>
                <a:cubicBezTo>
                  <a:pt x="7161" y="13422"/>
                  <a:pt x="7378" y="13910"/>
                  <a:pt x="7785" y="14181"/>
                </a:cubicBezTo>
                <a:cubicBezTo>
                  <a:pt x="7958" y="14285"/>
                  <a:pt x="8151" y="14335"/>
                  <a:pt x="8342" y="14335"/>
                </a:cubicBezTo>
                <a:cubicBezTo>
                  <a:pt x="8601" y="14335"/>
                  <a:pt x="8857" y="14244"/>
                  <a:pt x="9060" y="14073"/>
                </a:cubicBezTo>
                <a:cubicBezTo>
                  <a:pt x="9114" y="14019"/>
                  <a:pt x="9168" y="13964"/>
                  <a:pt x="9223" y="13910"/>
                </a:cubicBezTo>
                <a:lnTo>
                  <a:pt x="12152" y="14344"/>
                </a:lnTo>
                <a:cubicBezTo>
                  <a:pt x="12369" y="14859"/>
                  <a:pt x="12749" y="15266"/>
                  <a:pt x="13210" y="15483"/>
                </a:cubicBezTo>
                <a:cubicBezTo>
                  <a:pt x="13481" y="16487"/>
                  <a:pt x="13698" y="17463"/>
                  <a:pt x="13942" y="18413"/>
                </a:cubicBezTo>
                <a:cubicBezTo>
                  <a:pt x="13345" y="18955"/>
                  <a:pt x="13345" y="18955"/>
                  <a:pt x="13291" y="19688"/>
                </a:cubicBezTo>
                <a:lnTo>
                  <a:pt x="10145" y="21857"/>
                </a:lnTo>
                <a:cubicBezTo>
                  <a:pt x="9827" y="21664"/>
                  <a:pt x="9559" y="21569"/>
                  <a:pt x="9318" y="21569"/>
                </a:cubicBezTo>
                <a:cubicBezTo>
                  <a:pt x="9086" y="21569"/>
                  <a:pt x="8880" y="21657"/>
                  <a:pt x="8680" y="21830"/>
                </a:cubicBezTo>
                <a:cubicBezTo>
                  <a:pt x="8355" y="22074"/>
                  <a:pt x="8273" y="22508"/>
                  <a:pt x="8463" y="22834"/>
                </a:cubicBezTo>
                <a:cubicBezTo>
                  <a:pt x="8635" y="23253"/>
                  <a:pt x="9054" y="23492"/>
                  <a:pt x="9495" y="23492"/>
                </a:cubicBezTo>
                <a:cubicBezTo>
                  <a:pt x="9539" y="23492"/>
                  <a:pt x="9584" y="23490"/>
                  <a:pt x="9629" y="23485"/>
                </a:cubicBezTo>
                <a:cubicBezTo>
                  <a:pt x="9792" y="23458"/>
                  <a:pt x="9955" y="23376"/>
                  <a:pt x="10091" y="23268"/>
                </a:cubicBezTo>
                <a:cubicBezTo>
                  <a:pt x="10335" y="23078"/>
                  <a:pt x="10280" y="22725"/>
                  <a:pt x="10335" y="22454"/>
                </a:cubicBezTo>
                <a:lnTo>
                  <a:pt x="13698" y="20311"/>
                </a:lnTo>
                <a:cubicBezTo>
                  <a:pt x="13888" y="20393"/>
                  <a:pt x="14078" y="20474"/>
                  <a:pt x="14240" y="20528"/>
                </a:cubicBezTo>
                <a:cubicBezTo>
                  <a:pt x="14342" y="20567"/>
                  <a:pt x="14447" y="20586"/>
                  <a:pt x="14552" y="20586"/>
                </a:cubicBezTo>
                <a:cubicBezTo>
                  <a:pt x="14813" y="20586"/>
                  <a:pt x="15070" y="20470"/>
                  <a:pt x="15244" y="20257"/>
                </a:cubicBezTo>
                <a:cubicBezTo>
                  <a:pt x="15407" y="20067"/>
                  <a:pt x="15515" y="19877"/>
                  <a:pt x="15570" y="19633"/>
                </a:cubicBezTo>
                <a:cubicBezTo>
                  <a:pt x="15705" y="19226"/>
                  <a:pt x="15515" y="18792"/>
                  <a:pt x="15136" y="18575"/>
                </a:cubicBezTo>
                <a:cubicBezTo>
                  <a:pt x="14973" y="18494"/>
                  <a:pt x="14783" y="18413"/>
                  <a:pt x="14620" y="18331"/>
                </a:cubicBezTo>
                <a:cubicBezTo>
                  <a:pt x="14403" y="17301"/>
                  <a:pt x="14213" y="16297"/>
                  <a:pt x="13996" y="15321"/>
                </a:cubicBezTo>
                <a:cubicBezTo>
                  <a:pt x="14403" y="14805"/>
                  <a:pt x="14919" y="14398"/>
                  <a:pt x="14512" y="13666"/>
                </a:cubicBezTo>
                <a:lnTo>
                  <a:pt x="16953" y="11171"/>
                </a:lnTo>
                <a:cubicBezTo>
                  <a:pt x="17060" y="11205"/>
                  <a:pt x="17172" y="11221"/>
                  <a:pt x="17282" y="11221"/>
                </a:cubicBezTo>
                <a:cubicBezTo>
                  <a:pt x="17703" y="11221"/>
                  <a:pt x="18122" y="10987"/>
                  <a:pt x="18336" y="10601"/>
                </a:cubicBezTo>
                <a:lnTo>
                  <a:pt x="21727" y="11306"/>
                </a:lnTo>
                <a:cubicBezTo>
                  <a:pt x="21808" y="12093"/>
                  <a:pt x="22134" y="12581"/>
                  <a:pt x="22920" y="12690"/>
                </a:cubicBezTo>
                <a:cubicBezTo>
                  <a:pt x="23408" y="14181"/>
                  <a:pt x="23897" y="15673"/>
                  <a:pt x="24358" y="17138"/>
                </a:cubicBezTo>
                <a:cubicBezTo>
                  <a:pt x="23869" y="17843"/>
                  <a:pt x="23842" y="18304"/>
                  <a:pt x="24195" y="18738"/>
                </a:cubicBezTo>
                <a:cubicBezTo>
                  <a:pt x="24428" y="18991"/>
                  <a:pt x="24745" y="19132"/>
                  <a:pt x="25065" y="19132"/>
                </a:cubicBezTo>
                <a:cubicBezTo>
                  <a:pt x="25192" y="19132"/>
                  <a:pt x="25320" y="19110"/>
                  <a:pt x="25443" y="19064"/>
                </a:cubicBezTo>
                <a:cubicBezTo>
                  <a:pt x="25877" y="18901"/>
                  <a:pt x="26066" y="18548"/>
                  <a:pt x="26012" y="17897"/>
                </a:cubicBezTo>
                <a:cubicBezTo>
                  <a:pt x="25958" y="17301"/>
                  <a:pt x="25795" y="17165"/>
                  <a:pt x="24900" y="16975"/>
                </a:cubicBezTo>
                <a:cubicBezTo>
                  <a:pt x="24846" y="16812"/>
                  <a:pt x="24792" y="16650"/>
                  <a:pt x="24737" y="16487"/>
                </a:cubicBezTo>
                <a:cubicBezTo>
                  <a:pt x="24412" y="15266"/>
                  <a:pt x="24086" y="14046"/>
                  <a:pt x="23761" y="12852"/>
                </a:cubicBezTo>
                <a:cubicBezTo>
                  <a:pt x="23625" y="12581"/>
                  <a:pt x="23625" y="12256"/>
                  <a:pt x="23761" y="11984"/>
                </a:cubicBezTo>
                <a:cubicBezTo>
                  <a:pt x="23815" y="11795"/>
                  <a:pt x="23815" y="11605"/>
                  <a:pt x="23815" y="11415"/>
                </a:cubicBezTo>
                <a:cubicBezTo>
                  <a:pt x="23815" y="11279"/>
                  <a:pt x="23761" y="11089"/>
                  <a:pt x="23761" y="10927"/>
                </a:cubicBezTo>
                <a:cubicBezTo>
                  <a:pt x="24575" y="10059"/>
                  <a:pt x="25361" y="9218"/>
                  <a:pt x="26175" y="8458"/>
                </a:cubicBezTo>
                <a:cubicBezTo>
                  <a:pt x="26393" y="8498"/>
                  <a:pt x="26612" y="8523"/>
                  <a:pt x="26830" y="8523"/>
                </a:cubicBezTo>
                <a:cubicBezTo>
                  <a:pt x="26910" y="8523"/>
                  <a:pt x="26990" y="8520"/>
                  <a:pt x="27070" y="8513"/>
                </a:cubicBezTo>
                <a:cubicBezTo>
                  <a:pt x="27341" y="8404"/>
                  <a:pt x="27613" y="8268"/>
                  <a:pt x="27857" y="8106"/>
                </a:cubicBezTo>
                <a:lnTo>
                  <a:pt x="31545" y="9543"/>
                </a:lnTo>
                <a:cubicBezTo>
                  <a:pt x="31573" y="9679"/>
                  <a:pt x="31600" y="9760"/>
                  <a:pt x="31600" y="9869"/>
                </a:cubicBezTo>
                <a:cubicBezTo>
                  <a:pt x="31708" y="10330"/>
                  <a:pt x="32088" y="10710"/>
                  <a:pt x="32576" y="10764"/>
                </a:cubicBezTo>
                <a:cubicBezTo>
                  <a:pt x="32640" y="10779"/>
                  <a:pt x="32705" y="10786"/>
                  <a:pt x="32768" y="10786"/>
                </a:cubicBezTo>
                <a:cubicBezTo>
                  <a:pt x="33159" y="10786"/>
                  <a:pt x="33514" y="10510"/>
                  <a:pt x="33607" y="10113"/>
                </a:cubicBezTo>
                <a:cubicBezTo>
                  <a:pt x="33715" y="9706"/>
                  <a:pt x="33580" y="9272"/>
                  <a:pt x="33254" y="9001"/>
                </a:cubicBezTo>
                <a:cubicBezTo>
                  <a:pt x="33088" y="8816"/>
                  <a:pt x="32846" y="8719"/>
                  <a:pt x="32606" y="8719"/>
                </a:cubicBezTo>
                <a:cubicBezTo>
                  <a:pt x="32494" y="8719"/>
                  <a:pt x="32382" y="8741"/>
                  <a:pt x="32278" y="8784"/>
                </a:cubicBezTo>
                <a:cubicBezTo>
                  <a:pt x="32115" y="8838"/>
                  <a:pt x="31952" y="8919"/>
                  <a:pt x="31735" y="9001"/>
                </a:cubicBezTo>
                <a:cubicBezTo>
                  <a:pt x="31627" y="8947"/>
                  <a:pt x="31518" y="8892"/>
                  <a:pt x="31383" y="8811"/>
                </a:cubicBezTo>
                <a:cubicBezTo>
                  <a:pt x="30461" y="8404"/>
                  <a:pt x="29538" y="7970"/>
                  <a:pt x="28589" y="7563"/>
                </a:cubicBezTo>
                <a:cubicBezTo>
                  <a:pt x="28101" y="7400"/>
                  <a:pt x="27667" y="7129"/>
                  <a:pt x="27341" y="6722"/>
                </a:cubicBezTo>
                <a:cubicBezTo>
                  <a:pt x="27187" y="6510"/>
                  <a:pt x="26949" y="6393"/>
                  <a:pt x="26698" y="6393"/>
                </a:cubicBezTo>
                <a:cubicBezTo>
                  <a:pt x="26597" y="6393"/>
                  <a:pt x="26493" y="6412"/>
                  <a:pt x="26392" y="6451"/>
                </a:cubicBezTo>
                <a:cubicBezTo>
                  <a:pt x="26039" y="6587"/>
                  <a:pt x="25768" y="6912"/>
                  <a:pt x="25768" y="7292"/>
                </a:cubicBezTo>
                <a:lnTo>
                  <a:pt x="25768" y="7753"/>
                </a:lnTo>
                <a:cubicBezTo>
                  <a:pt x="25741" y="7807"/>
                  <a:pt x="25714" y="7834"/>
                  <a:pt x="25687" y="7862"/>
                </a:cubicBezTo>
                <a:cubicBezTo>
                  <a:pt x="24900" y="8648"/>
                  <a:pt x="24114" y="9435"/>
                  <a:pt x="23327" y="10248"/>
                </a:cubicBezTo>
                <a:cubicBezTo>
                  <a:pt x="23191" y="10357"/>
                  <a:pt x="23029" y="10438"/>
                  <a:pt x="22839" y="10438"/>
                </a:cubicBezTo>
                <a:cubicBezTo>
                  <a:pt x="22649" y="10465"/>
                  <a:pt x="22459" y="10520"/>
                  <a:pt x="22296" y="10601"/>
                </a:cubicBezTo>
                <a:cubicBezTo>
                  <a:pt x="22178" y="10686"/>
                  <a:pt x="22048" y="10728"/>
                  <a:pt x="21922" y="10728"/>
                </a:cubicBezTo>
                <a:cubicBezTo>
                  <a:pt x="21846" y="10728"/>
                  <a:pt x="21771" y="10713"/>
                  <a:pt x="21700" y="10682"/>
                </a:cubicBezTo>
                <a:cubicBezTo>
                  <a:pt x="20723" y="10357"/>
                  <a:pt x="19747" y="10140"/>
                  <a:pt x="18770" y="9977"/>
                </a:cubicBezTo>
                <a:cubicBezTo>
                  <a:pt x="18472" y="9950"/>
                  <a:pt x="18228" y="9787"/>
                  <a:pt x="18119" y="9543"/>
                </a:cubicBezTo>
                <a:cubicBezTo>
                  <a:pt x="17984" y="9191"/>
                  <a:pt x="17658" y="8919"/>
                  <a:pt x="17278" y="8865"/>
                </a:cubicBezTo>
                <a:lnTo>
                  <a:pt x="16166" y="6044"/>
                </a:lnTo>
                <a:cubicBezTo>
                  <a:pt x="16085" y="5936"/>
                  <a:pt x="16085" y="5773"/>
                  <a:pt x="16166" y="5665"/>
                </a:cubicBezTo>
                <a:cubicBezTo>
                  <a:pt x="16383" y="5258"/>
                  <a:pt x="16248" y="4851"/>
                  <a:pt x="16139" y="4444"/>
                </a:cubicBezTo>
                <a:cubicBezTo>
                  <a:pt x="16058" y="4146"/>
                  <a:pt x="15787" y="3956"/>
                  <a:pt x="15488" y="3956"/>
                </a:cubicBezTo>
                <a:cubicBezTo>
                  <a:pt x="15458" y="3953"/>
                  <a:pt x="15428" y="3952"/>
                  <a:pt x="15399" y="3952"/>
                </a:cubicBezTo>
                <a:cubicBezTo>
                  <a:pt x="15136" y="3952"/>
                  <a:pt x="14899" y="4059"/>
                  <a:pt x="14729" y="4254"/>
                </a:cubicBezTo>
                <a:cubicBezTo>
                  <a:pt x="14586" y="4437"/>
                  <a:pt x="14383" y="4529"/>
                  <a:pt x="14164" y="4529"/>
                </a:cubicBezTo>
                <a:cubicBezTo>
                  <a:pt x="14091" y="4529"/>
                  <a:pt x="14017" y="4519"/>
                  <a:pt x="13942" y="4498"/>
                </a:cubicBezTo>
                <a:cubicBezTo>
                  <a:pt x="13101" y="4444"/>
                  <a:pt x="12233" y="4390"/>
                  <a:pt x="11365" y="4308"/>
                </a:cubicBezTo>
                <a:cubicBezTo>
                  <a:pt x="11203" y="4308"/>
                  <a:pt x="11067" y="4281"/>
                  <a:pt x="10904" y="4254"/>
                </a:cubicBezTo>
                <a:cubicBezTo>
                  <a:pt x="10850" y="4146"/>
                  <a:pt x="10796" y="4037"/>
                  <a:pt x="10741" y="3929"/>
                </a:cubicBezTo>
                <a:cubicBezTo>
                  <a:pt x="10590" y="3652"/>
                  <a:pt x="10299" y="3492"/>
                  <a:pt x="10020" y="3492"/>
                </a:cubicBezTo>
                <a:cubicBezTo>
                  <a:pt x="9998" y="3492"/>
                  <a:pt x="9976" y="3493"/>
                  <a:pt x="9955" y="3495"/>
                </a:cubicBezTo>
                <a:cubicBezTo>
                  <a:pt x="9629" y="3549"/>
                  <a:pt x="9358" y="3766"/>
                  <a:pt x="9277" y="4091"/>
                </a:cubicBezTo>
                <a:cubicBezTo>
                  <a:pt x="9223" y="4227"/>
                  <a:pt x="9168" y="4390"/>
                  <a:pt x="9168" y="4525"/>
                </a:cubicBezTo>
                <a:cubicBezTo>
                  <a:pt x="9141" y="4661"/>
                  <a:pt x="9141" y="4797"/>
                  <a:pt x="9141" y="4905"/>
                </a:cubicBezTo>
                <a:lnTo>
                  <a:pt x="6537" y="7482"/>
                </a:lnTo>
                <a:lnTo>
                  <a:pt x="5642" y="7726"/>
                </a:lnTo>
                <a:lnTo>
                  <a:pt x="3554" y="6912"/>
                </a:lnTo>
                <a:cubicBezTo>
                  <a:pt x="3445" y="6587"/>
                  <a:pt x="3391" y="6288"/>
                  <a:pt x="3310" y="6017"/>
                </a:cubicBezTo>
                <a:cubicBezTo>
                  <a:pt x="3147" y="5665"/>
                  <a:pt x="2794" y="5692"/>
                  <a:pt x="2469" y="5583"/>
                </a:cubicBezTo>
                <a:cubicBezTo>
                  <a:pt x="2225" y="4308"/>
                  <a:pt x="2008" y="3034"/>
                  <a:pt x="1763" y="1786"/>
                </a:cubicBezTo>
                <a:cubicBezTo>
                  <a:pt x="2360" y="1026"/>
                  <a:pt x="2360" y="565"/>
                  <a:pt x="1709" y="131"/>
                </a:cubicBezTo>
                <a:cubicBezTo>
                  <a:pt x="1550" y="43"/>
                  <a:pt x="1377" y="1"/>
                  <a:pt x="1206"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txBox="1">
            <a:spLocks noGrp="1"/>
          </p:cNvSpPr>
          <p:nvPr>
            <p:ph type="title"/>
          </p:nvPr>
        </p:nvSpPr>
        <p:spPr>
          <a:xfrm>
            <a:off x="720000" y="1021998"/>
            <a:ext cx="3604200" cy="12639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5">
  <p:cSld name="BLANK_1_1_1_2_1_1_1_1_1_1_2">
    <p:spTree>
      <p:nvGrpSpPr>
        <p:cNvPr id="1" name="Shape 199"/>
        <p:cNvGrpSpPr/>
        <p:nvPr/>
      </p:nvGrpSpPr>
      <p:grpSpPr>
        <a:xfrm>
          <a:off x="0" y="0"/>
          <a:ext cx="0" cy="0"/>
          <a:chOff x="0" y="0"/>
          <a:chExt cx="0" cy="0"/>
        </a:xfrm>
      </p:grpSpPr>
      <p:pic>
        <p:nvPicPr>
          <p:cNvPr id="200" name="Google Shape;200;p22"/>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01" name="Google Shape;201;p22"/>
          <p:cNvSpPr/>
          <p:nvPr/>
        </p:nvSpPr>
        <p:spPr>
          <a:xfrm rot="10800000">
            <a:off x="-95250" y="-52394"/>
            <a:ext cx="994800" cy="181452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2"/>
          <p:cNvSpPr/>
          <p:nvPr/>
        </p:nvSpPr>
        <p:spPr>
          <a:xfrm>
            <a:off x="5985575" y="0"/>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2"/>
          <p:cNvSpPr/>
          <p:nvPr/>
        </p:nvSpPr>
        <p:spPr>
          <a:xfrm rot="-10646720">
            <a:off x="8774510"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2"/>
          <p:cNvSpPr txBox="1">
            <a:spLocks noGrp="1"/>
          </p:cNvSpPr>
          <p:nvPr>
            <p:ph type="body" idx="1"/>
          </p:nvPr>
        </p:nvSpPr>
        <p:spPr>
          <a:xfrm>
            <a:off x="720150" y="1187550"/>
            <a:ext cx="7704000" cy="527100"/>
          </a:xfrm>
          <a:prstGeom prst="rect">
            <a:avLst/>
          </a:prstGeom>
        </p:spPr>
        <p:txBody>
          <a:bodyPr spcFirstLastPara="1" wrap="square" lIns="91425" tIns="91425" rIns="91425" bIns="91425" anchor="t" anchorCtr="0">
            <a:noAutofit/>
          </a:bodyPr>
          <a:lstStyle>
            <a:lvl1pPr marL="457200" lvl="0" indent="-317500" algn="ctr" rtl="0">
              <a:lnSpc>
                <a:spcPct val="115000"/>
              </a:lnSpc>
              <a:spcBef>
                <a:spcPts val="0"/>
              </a:spcBef>
              <a:spcAft>
                <a:spcPts val="0"/>
              </a:spcAft>
              <a:buClr>
                <a:schemeClr val="accent2"/>
              </a:buClr>
              <a:buSzPts val="1400"/>
              <a:buFont typeface="Comfortaa SemiBold"/>
              <a:buChar char="●"/>
              <a:defRPr sz="1400">
                <a:latin typeface="Comfortaa SemiBold"/>
                <a:ea typeface="Comfortaa SemiBold"/>
                <a:cs typeface="Comfortaa SemiBold"/>
                <a:sym typeface="Comfortaa SemiBold"/>
              </a:defRPr>
            </a:lvl1pPr>
            <a:lvl2pPr marL="914400" lvl="1" indent="-317500" rtl="0">
              <a:lnSpc>
                <a:spcPct val="115000"/>
              </a:lnSpc>
              <a:spcBef>
                <a:spcPts val="0"/>
              </a:spcBef>
              <a:spcAft>
                <a:spcPts val="0"/>
              </a:spcAft>
              <a:buSzPts val="1400"/>
              <a:buFont typeface="Comfortaa SemiBold"/>
              <a:buChar char="○"/>
              <a:defRPr sz="1400">
                <a:latin typeface="Comfortaa SemiBold"/>
                <a:ea typeface="Comfortaa SemiBold"/>
                <a:cs typeface="Comfortaa SemiBold"/>
                <a:sym typeface="Comfortaa SemiBold"/>
              </a:defRPr>
            </a:lvl2pPr>
            <a:lvl3pPr marL="1371600" lvl="2"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3pPr>
            <a:lvl4pPr marL="1828800" lvl="3"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4pPr>
            <a:lvl5pPr marL="2286000" lvl="4"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5pPr>
            <a:lvl6pPr marL="2743200" lvl="5"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6pPr>
            <a:lvl7pPr marL="3200400" lvl="6"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7pPr>
            <a:lvl8pPr marL="3657600" lvl="7"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8pPr>
            <a:lvl9pPr marL="4114800" lvl="8" indent="-317500" rtl="0">
              <a:lnSpc>
                <a:spcPct val="115000"/>
              </a:lnSpc>
              <a:spcBef>
                <a:spcPts val="1600"/>
              </a:spcBef>
              <a:spcAft>
                <a:spcPts val="1600"/>
              </a:spcAft>
              <a:buSzPts val="1400"/>
              <a:buFont typeface="Comfortaa SemiBold"/>
              <a:buChar char="■"/>
              <a:defRPr sz="1400">
                <a:latin typeface="Comfortaa SemiBold"/>
                <a:ea typeface="Comfortaa SemiBold"/>
                <a:cs typeface="Comfortaa SemiBold"/>
                <a:sym typeface="Comfortaa SemiBold"/>
              </a:defRPr>
            </a:lvl9pPr>
          </a:lstStyle>
          <a:p>
            <a:endParaRPr/>
          </a:p>
        </p:txBody>
      </p:sp>
      <p:sp>
        <p:nvSpPr>
          <p:cNvPr id="205" name="Google Shape;205;p22"/>
          <p:cNvSpPr/>
          <p:nvPr/>
        </p:nvSpPr>
        <p:spPr>
          <a:xfrm>
            <a:off x="876300" y="1866900"/>
            <a:ext cx="7410315" cy="273634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2"/>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2"/>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7">
  <p:cSld name="SECTION_TITLE_AND_DESCRIPTION_1_1">
    <p:spTree>
      <p:nvGrpSpPr>
        <p:cNvPr id="1" name="Shape 219"/>
        <p:cNvGrpSpPr/>
        <p:nvPr/>
      </p:nvGrpSpPr>
      <p:grpSpPr>
        <a:xfrm>
          <a:off x="0" y="0"/>
          <a:ext cx="0" cy="0"/>
          <a:chOff x="0" y="0"/>
          <a:chExt cx="0" cy="0"/>
        </a:xfrm>
      </p:grpSpPr>
      <p:pic>
        <p:nvPicPr>
          <p:cNvPr id="220" name="Google Shape;220;p24"/>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21" name="Google Shape;221;p24"/>
          <p:cNvSpPr txBox="1">
            <a:spLocks noGrp="1"/>
          </p:cNvSpPr>
          <p:nvPr>
            <p:ph type="body" idx="1"/>
          </p:nvPr>
        </p:nvSpPr>
        <p:spPr>
          <a:xfrm>
            <a:off x="5086200" y="2507113"/>
            <a:ext cx="3337800" cy="1314600"/>
          </a:xfrm>
          <a:prstGeom prst="rect">
            <a:avLst/>
          </a:prstGeom>
        </p:spPr>
        <p:txBody>
          <a:bodyPr spcFirstLastPara="1" wrap="square" lIns="91425" tIns="91425" rIns="91425" bIns="91425" anchor="t" anchorCtr="0">
            <a:noAutofit/>
          </a:bodyPr>
          <a:lstStyle>
            <a:lvl1pPr marL="457200" lvl="0" indent="-317500" algn="r" rtl="0">
              <a:spcBef>
                <a:spcPts val="0"/>
              </a:spcBef>
              <a:spcAft>
                <a:spcPts val="0"/>
              </a:spcAft>
              <a:buClr>
                <a:schemeClr val="accent2"/>
              </a:buClr>
              <a:buSzPts val="1400"/>
              <a:buChar char="●"/>
              <a:defRPr sz="1400">
                <a:latin typeface="Comfortaa SemiBold"/>
                <a:ea typeface="Comfortaa SemiBold"/>
                <a:cs typeface="Comfortaa SemiBold"/>
                <a:sym typeface="Comfortaa SemiBold"/>
              </a:defRPr>
            </a:lvl1pPr>
            <a:lvl2pPr marL="914400" lvl="1" indent="-311150" rtl="0">
              <a:lnSpc>
                <a:spcPct val="115000"/>
              </a:lnSpc>
              <a:spcBef>
                <a:spcPts val="0"/>
              </a:spcBef>
              <a:spcAft>
                <a:spcPts val="0"/>
              </a:spcAft>
              <a:buSzPts val="1300"/>
              <a:buChar char="○"/>
              <a:defRPr/>
            </a:lvl2pPr>
            <a:lvl3pPr marL="1371600" lvl="2" indent="-311150" rtl="0">
              <a:lnSpc>
                <a:spcPct val="115000"/>
              </a:lnSpc>
              <a:spcBef>
                <a:spcPts val="1600"/>
              </a:spcBef>
              <a:spcAft>
                <a:spcPts val="0"/>
              </a:spcAft>
              <a:buSzPts val="1300"/>
              <a:buChar char="■"/>
              <a:defRPr/>
            </a:lvl3pPr>
            <a:lvl4pPr marL="1828800" lvl="3" indent="-311150" rtl="0">
              <a:lnSpc>
                <a:spcPct val="115000"/>
              </a:lnSpc>
              <a:spcBef>
                <a:spcPts val="1600"/>
              </a:spcBef>
              <a:spcAft>
                <a:spcPts val="0"/>
              </a:spcAft>
              <a:buSzPts val="1300"/>
              <a:buChar char="●"/>
              <a:defRPr/>
            </a:lvl4pPr>
            <a:lvl5pPr marL="2286000" lvl="4" indent="-311150" rtl="0">
              <a:lnSpc>
                <a:spcPct val="115000"/>
              </a:lnSpc>
              <a:spcBef>
                <a:spcPts val="1600"/>
              </a:spcBef>
              <a:spcAft>
                <a:spcPts val="0"/>
              </a:spcAft>
              <a:buSzPts val="1300"/>
              <a:buChar char="○"/>
              <a:defRPr/>
            </a:lvl5pPr>
            <a:lvl6pPr marL="2743200" lvl="5" indent="-311150" rtl="0">
              <a:lnSpc>
                <a:spcPct val="115000"/>
              </a:lnSpc>
              <a:spcBef>
                <a:spcPts val="1600"/>
              </a:spcBef>
              <a:spcAft>
                <a:spcPts val="0"/>
              </a:spcAft>
              <a:buSzPts val="1300"/>
              <a:buChar char="■"/>
              <a:defRPr/>
            </a:lvl6pPr>
            <a:lvl7pPr marL="3200400" lvl="6" indent="-311150" rtl="0">
              <a:lnSpc>
                <a:spcPct val="115000"/>
              </a:lnSpc>
              <a:spcBef>
                <a:spcPts val="1600"/>
              </a:spcBef>
              <a:spcAft>
                <a:spcPts val="0"/>
              </a:spcAft>
              <a:buSzPts val="1300"/>
              <a:buChar char="●"/>
              <a:defRPr/>
            </a:lvl7pPr>
            <a:lvl8pPr marL="3657600" lvl="7" indent="-311150" rtl="0">
              <a:lnSpc>
                <a:spcPct val="115000"/>
              </a:lnSpc>
              <a:spcBef>
                <a:spcPts val="1600"/>
              </a:spcBef>
              <a:spcAft>
                <a:spcPts val="0"/>
              </a:spcAft>
              <a:buSzPts val="1300"/>
              <a:buChar char="○"/>
              <a:defRPr/>
            </a:lvl8pPr>
            <a:lvl9pPr marL="4114800" lvl="8" indent="-311150" rtl="0">
              <a:lnSpc>
                <a:spcPct val="115000"/>
              </a:lnSpc>
              <a:spcBef>
                <a:spcPts val="1600"/>
              </a:spcBef>
              <a:spcAft>
                <a:spcPts val="1600"/>
              </a:spcAft>
              <a:buSzPts val="1300"/>
              <a:buChar char="■"/>
              <a:defRPr/>
            </a:lvl9pPr>
          </a:lstStyle>
          <a:p>
            <a:endParaRPr/>
          </a:p>
        </p:txBody>
      </p:sp>
      <p:sp>
        <p:nvSpPr>
          <p:cNvPr id="222" name="Google Shape;222;p24"/>
          <p:cNvSpPr/>
          <p:nvPr/>
        </p:nvSpPr>
        <p:spPr>
          <a:xfrm rot="10800000" flipH="1">
            <a:off x="7646718" y="-2353472"/>
            <a:ext cx="1821120" cy="836475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txBox="1">
            <a:spLocks noGrp="1"/>
          </p:cNvSpPr>
          <p:nvPr>
            <p:ph type="title"/>
          </p:nvPr>
        </p:nvSpPr>
        <p:spPr>
          <a:xfrm>
            <a:off x="5617075" y="1492071"/>
            <a:ext cx="2171700" cy="5793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4" name="Google Shape;224;p24"/>
          <p:cNvSpPr/>
          <p:nvPr/>
        </p:nvSpPr>
        <p:spPr>
          <a:xfrm rot="10800000">
            <a:off x="-95250" y="-52394"/>
            <a:ext cx="994800" cy="181452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4"/>
          <p:cNvSpPr/>
          <p:nvPr/>
        </p:nvSpPr>
        <p:spPr>
          <a:xfrm>
            <a:off x="0" y="4155700"/>
            <a:ext cx="6838995" cy="139062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8">
  <p:cSld name="BLANK_1_1_1_2_1_1_1_1_1_1_3_1">
    <p:spTree>
      <p:nvGrpSpPr>
        <p:cNvPr id="1" name="Shape 226"/>
        <p:cNvGrpSpPr/>
        <p:nvPr/>
      </p:nvGrpSpPr>
      <p:grpSpPr>
        <a:xfrm>
          <a:off x="0" y="0"/>
          <a:ext cx="0" cy="0"/>
          <a:chOff x="0" y="0"/>
          <a:chExt cx="0" cy="0"/>
        </a:xfrm>
      </p:grpSpPr>
      <p:pic>
        <p:nvPicPr>
          <p:cNvPr id="227" name="Google Shape;227;p25"/>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28" name="Google Shape;228;p25"/>
          <p:cNvSpPr/>
          <p:nvPr/>
        </p:nvSpPr>
        <p:spPr>
          <a:xfrm rot="-5400000">
            <a:off x="6058608" y="1984906"/>
            <a:ext cx="5231711" cy="1226177"/>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5"/>
          <p:cNvSpPr/>
          <p:nvPr/>
        </p:nvSpPr>
        <p:spPr>
          <a:xfrm rot="10799938">
            <a:off x="-731693" y="4529521"/>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5"/>
          <p:cNvSpPr/>
          <p:nvPr/>
        </p:nvSpPr>
        <p:spPr>
          <a:xfrm>
            <a:off x="720000" y="1391325"/>
            <a:ext cx="3743406" cy="311053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231" name="Google Shape;231;p25"/>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5"/>
          <p:cNvSpPr txBox="1">
            <a:spLocks noGrp="1"/>
          </p:cNvSpPr>
          <p:nvPr>
            <p:ph type="title"/>
          </p:nvPr>
        </p:nvSpPr>
        <p:spPr>
          <a:xfrm>
            <a:off x="720000" y="585225"/>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3" name="Google Shape;233;p25"/>
          <p:cNvSpPr txBox="1">
            <a:spLocks noGrp="1"/>
          </p:cNvSpPr>
          <p:nvPr>
            <p:ph type="body" idx="1"/>
          </p:nvPr>
        </p:nvSpPr>
        <p:spPr>
          <a:xfrm>
            <a:off x="971900" y="1687050"/>
            <a:ext cx="3229500" cy="2257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2"/>
              </a:buClr>
              <a:buSzPts val="1400"/>
              <a:buChar char="●"/>
              <a:defRPr sz="1400">
                <a:latin typeface="Comfortaa SemiBold"/>
                <a:ea typeface="Comfortaa SemiBold"/>
                <a:cs typeface="Comfortaa SemiBold"/>
                <a:sym typeface="Comfortaa SemiBold"/>
              </a:defRPr>
            </a:lvl1pPr>
            <a:lvl2pPr marL="914400" lvl="1" indent="-317500" rtl="0">
              <a:lnSpc>
                <a:spcPct val="115000"/>
              </a:lnSpc>
              <a:spcBef>
                <a:spcPts val="0"/>
              </a:spcBef>
              <a:spcAft>
                <a:spcPts val="0"/>
              </a:spcAft>
              <a:buSzPts val="1400"/>
              <a:buChar char="○"/>
              <a:defRPr sz="1400"/>
            </a:lvl2pPr>
            <a:lvl3pPr marL="1371600" lvl="2" indent="-317500" rtl="0">
              <a:lnSpc>
                <a:spcPct val="115000"/>
              </a:lnSpc>
              <a:spcBef>
                <a:spcPts val="1600"/>
              </a:spcBef>
              <a:spcAft>
                <a:spcPts val="0"/>
              </a:spcAft>
              <a:buSzPts val="1400"/>
              <a:buChar char="■"/>
              <a:defRPr sz="1400"/>
            </a:lvl3pPr>
            <a:lvl4pPr marL="1828800" lvl="3" indent="-317500" rtl="0">
              <a:lnSpc>
                <a:spcPct val="115000"/>
              </a:lnSpc>
              <a:spcBef>
                <a:spcPts val="1600"/>
              </a:spcBef>
              <a:spcAft>
                <a:spcPts val="0"/>
              </a:spcAft>
              <a:buSzPts val="1400"/>
              <a:buChar char="●"/>
              <a:defRPr sz="1400"/>
            </a:lvl4pPr>
            <a:lvl5pPr marL="2286000" lvl="4" indent="-317500" rtl="0">
              <a:lnSpc>
                <a:spcPct val="115000"/>
              </a:lnSpc>
              <a:spcBef>
                <a:spcPts val="1600"/>
              </a:spcBef>
              <a:spcAft>
                <a:spcPts val="0"/>
              </a:spcAft>
              <a:buSzPts val="1400"/>
              <a:buChar char="○"/>
              <a:defRPr sz="1400"/>
            </a:lvl5pPr>
            <a:lvl6pPr marL="2743200" lvl="5" indent="-317500" rtl="0">
              <a:lnSpc>
                <a:spcPct val="115000"/>
              </a:lnSpc>
              <a:spcBef>
                <a:spcPts val="1600"/>
              </a:spcBef>
              <a:spcAft>
                <a:spcPts val="0"/>
              </a:spcAft>
              <a:buSzPts val="1400"/>
              <a:buChar char="■"/>
              <a:defRPr sz="1400"/>
            </a:lvl6pPr>
            <a:lvl7pPr marL="3200400" lvl="6" indent="-317500" rtl="0">
              <a:lnSpc>
                <a:spcPct val="115000"/>
              </a:lnSpc>
              <a:spcBef>
                <a:spcPts val="1600"/>
              </a:spcBef>
              <a:spcAft>
                <a:spcPts val="0"/>
              </a:spcAft>
              <a:buSzPts val="1400"/>
              <a:buChar char="●"/>
              <a:defRPr sz="1400"/>
            </a:lvl7pPr>
            <a:lvl8pPr marL="3657600" lvl="7" indent="-317500" rtl="0">
              <a:lnSpc>
                <a:spcPct val="115000"/>
              </a:lnSpc>
              <a:spcBef>
                <a:spcPts val="1600"/>
              </a:spcBef>
              <a:spcAft>
                <a:spcPts val="0"/>
              </a:spcAft>
              <a:buSzPts val="1400"/>
              <a:buChar char="○"/>
              <a:defRPr sz="1400"/>
            </a:lvl8pPr>
            <a:lvl9pPr marL="4114800" lvl="8" indent="-317500" rtl="0">
              <a:lnSpc>
                <a:spcPct val="115000"/>
              </a:lnSpc>
              <a:spcBef>
                <a:spcPts val="1600"/>
              </a:spcBef>
              <a:spcAft>
                <a:spcPts val="1600"/>
              </a:spcAft>
              <a:buSzPts val="1400"/>
              <a:buChar char="■"/>
              <a:defRPr sz="1400"/>
            </a:lvl9pPr>
          </a:lstStyle>
          <a:p>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p:cSld name="BLANK_1_1_1_1_2_1">
    <p:spTree>
      <p:nvGrpSpPr>
        <p:cNvPr id="1" name="Shape 234"/>
        <p:cNvGrpSpPr/>
        <p:nvPr/>
      </p:nvGrpSpPr>
      <p:grpSpPr>
        <a:xfrm>
          <a:off x="0" y="0"/>
          <a:ext cx="0" cy="0"/>
          <a:chOff x="0" y="0"/>
          <a:chExt cx="0" cy="0"/>
        </a:xfrm>
      </p:grpSpPr>
      <p:pic>
        <p:nvPicPr>
          <p:cNvPr id="235" name="Google Shape;235;p26"/>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36" name="Google Shape;236;p26"/>
          <p:cNvSpPr/>
          <p:nvPr/>
        </p:nvSpPr>
        <p:spPr>
          <a:xfrm rot="-5400000">
            <a:off x="1892221" y="-2101756"/>
            <a:ext cx="4750010" cy="9753652"/>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6"/>
          <p:cNvSpPr/>
          <p:nvPr/>
        </p:nvSpPr>
        <p:spPr>
          <a:xfrm>
            <a:off x="582625" y="1287375"/>
            <a:ext cx="8238455" cy="3470546"/>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6"/>
          <p:cNvSpPr txBox="1">
            <a:spLocks noGrp="1"/>
          </p:cNvSpPr>
          <p:nvPr>
            <p:ph type="subTitle" idx="1"/>
          </p:nvPr>
        </p:nvSpPr>
        <p:spPr>
          <a:xfrm>
            <a:off x="615013" y="1381475"/>
            <a:ext cx="3935700" cy="3256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1600"/>
              </a:spcBef>
              <a:spcAft>
                <a:spcPts val="0"/>
              </a:spcAft>
              <a:buSzPts val="1300"/>
              <a:buChar char="○"/>
              <a:defRPr/>
            </a:lvl2pPr>
            <a:lvl3pPr lvl="2" algn="ctr" rtl="0">
              <a:lnSpc>
                <a:spcPct val="100000"/>
              </a:lnSpc>
              <a:spcBef>
                <a:spcPts val="1600"/>
              </a:spcBef>
              <a:spcAft>
                <a:spcPts val="0"/>
              </a:spcAft>
              <a:buSzPts val="1300"/>
              <a:buChar char="■"/>
              <a:defRPr/>
            </a:lvl3pPr>
            <a:lvl4pPr lvl="3" algn="ctr" rtl="0">
              <a:lnSpc>
                <a:spcPct val="100000"/>
              </a:lnSpc>
              <a:spcBef>
                <a:spcPts val="1600"/>
              </a:spcBef>
              <a:spcAft>
                <a:spcPts val="0"/>
              </a:spcAft>
              <a:buSzPts val="1300"/>
              <a:buChar char="●"/>
              <a:defRPr/>
            </a:lvl4pPr>
            <a:lvl5pPr lvl="4" algn="ctr" rtl="0">
              <a:lnSpc>
                <a:spcPct val="100000"/>
              </a:lnSpc>
              <a:spcBef>
                <a:spcPts val="1600"/>
              </a:spcBef>
              <a:spcAft>
                <a:spcPts val="0"/>
              </a:spcAft>
              <a:buSzPts val="1300"/>
              <a:buChar char="○"/>
              <a:defRPr/>
            </a:lvl5pPr>
            <a:lvl6pPr lvl="5" algn="ctr" rtl="0">
              <a:lnSpc>
                <a:spcPct val="100000"/>
              </a:lnSpc>
              <a:spcBef>
                <a:spcPts val="1600"/>
              </a:spcBef>
              <a:spcAft>
                <a:spcPts val="0"/>
              </a:spcAft>
              <a:buSzPts val="1300"/>
              <a:buChar char="■"/>
              <a:defRPr/>
            </a:lvl6pPr>
            <a:lvl7pPr lvl="6" algn="ctr" rtl="0">
              <a:lnSpc>
                <a:spcPct val="100000"/>
              </a:lnSpc>
              <a:spcBef>
                <a:spcPts val="1600"/>
              </a:spcBef>
              <a:spcAft>
                <a:spcPts val="0"/>
              </a:spcAft>
              <a:buSzPts val="1300"/>
              <a:buChar char="●"/>
              <a:defRPr/>
            </a:lvl7pPr>
            <a:lvl8pPr lvl="7" algn="ctr" rtl="0">
              <a:lnSpc>
                <a:spcPct val="100000"/>
              </a:lnSpc>
              <a:spcBef>
                <a:spcPts val="1600"/>
              </a:spcBef>
              <a:spcAft>
                <a:spcPts val="0"/>
              </a:spcAft>
              <a:buSzPts val="1300"/>
              <a:buChar char="○"/>
              <a:defRPr/>
            </a:lvl8pPr>
            <a:lvl9pPr lvl="8" algn="ctr" rtl="0">
              <a:lnSpc>
                <a:spcPct val="100000"/>
              </a:lnSpc>
              <a:spcBef>
                <a:spcPts val="1600"/>
              </a:spcBef>
              <a:spcAft>
                <a:spcPts val="1600"/>
              </a:spcAft>
              <a:buSzPts val="1300"/>
              <a:buChar char="■"/>
              <a:defRPr/>
            </a:lvl9pPr>
          </a:lstStyle>
          <a:p>
            <a:endParaRPr/>
          </a:p>
        </p:txBody>
      </p:sp>
      <p:sp>
        <p:nvSpPr>
          <p:cNvPr id="239" name="Google Shape;239;p26"/>
          <p:cNvSpPr txBox="1">
            <a:spLocks noGrp="1"/>
          </p:cNvSpPr>
          <p:nvPr>
            <p:ph type="subTitle" idx="2"/>
          </p:nvPr>
        </p:nvSpPr>
        <p:spPr>
          <a:xfrm>
            <a:off x="4598032" y="1381475"/>
            <a:ext cx="3935700" cy="3256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1600"/>
              </a:spcBef>
              <a:spcAft>
                <a:spcPts val="0"/>
              </a:spcAft>
              <a:buSzPts val="1300"/>
              <a:buChar char="○"/>
              <a:defRPr/>
            </a:lvl2pPr>
            <a:lvl3pPr lvl="2" algn="ctr" rtl="0">
              <a:lnSpc>
                <a:spcPct val="100000"/>
              </a:lnSpc>
              <a:spcBef>
                <a:spcPts val="1600"/>
              </a:spcBef>
              <a:spcAft>
                <a:spcPts val="0"/>
              </a:spcAft>
              <a:buSzPts val="1300"/>
              <a:buChar char="■"/>
              <a:defRPr/>
            </a:lvl3pPr>
            <a:lvl4pPr lvl="3" algn="ctr" rtl="0">
              <a:lnSpc>
                <a:spcPct val="100000"/>
              </a:lnSpc>
              <a:spcBef>
                <a:spcPts val="1600"/>
              </a:spcBef>
              <a:spcAft>
                <a:spcPts val="0"/>
              </a:spcAft>
              <a:buSzPts val="1300"/>
              <a:buChar char="●"/>
              <a:defRPr/>
            </a:lvl4pPr>
            <a:lvl5pPr lvl="4" algn="ctr" rtl="0">
              <a:lnSpc>
                <a:spcPct val="100000"/>
              </a:lnSpc>
              <a:spcBef>
                <a:spcPts val="1600"/>
              </a:spcBef>
              <a:spcAft>
                <a:spcPts val="0"/>
              </a:spcAft>
              <a:buSzPts val="1300"/>
              <a:buChar char="○"/>
              <a:defRPr/>
            </a:lvl5pPr>
            <a:lvl6pPr lvl="5" algn="ctr" rtl="0">
              <a:lnSpc>
                <a:spcPct val="100000"/>
              </a:lnSpc>
              <a:spcBef>
                <a:spcPts val="1600"/>
              </a:spcBef>
              <a:spcAft>
                <a:spcPts val="0"/>
              </a:spcAft>
              <a:buSzPts val="1300"/>
              <a:buChar char="■"/>
              <a:defRPr/>
            </a:lvl6pPr>
            <a:lvl7pPr lvl="6" algn="ctr" rtl="0">
              <a:lnSpc>
                <a:spcPct val="100000"/>
              </a:lnSpc>
              <a:spcBef>
                <a:spcPts val="1600"/>
              </a:spcBef>
              <a:spcAft>
                <a:spcPts val="0"/>
              </a:spcAft>
              <a:buSzPts val="1300"/>
              <a:buChar char="●"/>
              <a:defRPr/>
            </a:lvl7pPr>
            <a:lvl8pPr lvl="7" algn="ctr" rtl="0">
              <a:lnSpc>
                <a:spcPct val="100000"/>
              </a:lnSpc>
              <a:spcBef>
                <a:spcPts val="1600"/>
              </a:spcBef>
              <a:spcAft>
                <a:spcPts val="0"/>
              </a:spcAft>
              <a:buSzPts val="1300"/>
              <a:buChar char="○"/>
              <a:defRPr/>
            </a:lvl8pPr>
            <a:lvl9pPr lvl="8" algn="ctr" rtl="0">
              <a:lnSpc>
                <a:spcPct val="100000"/>
              </a:lnSpc>
              <a:spcBef>
                <a:spcPts val="1600"/>
              </a:spcBef>
              <a:spcAft>
                <a:spcPts val="1600"/>
              </a:spcAft>
              <a:buSzPts val="1300"/>
              <a:buChar char="■"/>
              <a:defRPr/>
            </a:lvl9pPr>
          </a:lstStyle>
          <a:p>
            <a:endParaRPr/>
          </a:p>
        </p:txBody>
      </p:sp>
      <p:sp>
        <p:nvSpPr>
          <p:cNvPr id="240" name="Google Shape;240;p26"/>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6"/>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p:cSld name="BLANK_1_1_1_2_1">
    <p:spTree>
      <p:nvGrpSpPr>
        <p:cNvPr id="1" name="Shape 242"/>
        <p:cNvGrpSpPr/>
        <p:nvPr/>
      </p:nvGrpSpPr>
      <p:grpSpPr>
        <a:xfrm>
          <a:off x="0" y="0"/>
          <a:ext cx="0" cy="0"/>
          <a:chOff x="0" y="0"/>
          <a:chExt cx="0" cy="0"/>
        </a:xfrm>
      </p:grpSpPr>
      <p:pic>
        <p:nvPicPr>
          <p:cNvPr id="243" name="Google Shape;243;p2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44" name="Google Shape;244;p27"/>
          <p:cNvSpPr/>
          <p:nvPr/>
        </p:nvSpPr>
        <p:spPr>
          <a:xfrm rot="10800000">
            <a:off x="-3" y="4400548"/>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7"/>
          <p:cNvSpPr/>
          <p:nvPr/>
        </p:nvSpPr>
        <p:spPr>
          <a:xfrm>
            <a:off x="397658" y="12298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7"/>
          <p:cNvSpPr/>
          <p:nvPr/>
        </p:nvSpPr>
        <p:spPr>
          <a:xfrm>
            <a:off x="3973475" y="0"/>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7"/>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7"/>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pic>
        <p:nvPicPr>
          <p:cNvPr id="18" name="Google Shape;18;p3"/>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9" name="Google Shape;19;p3"/>
          <p:cNvSpPr/>
          <p:nvPr/>
        </p:nvSpPr>
        <p:spPr>
          <a:xfrm rot="-10799904" flipH="1">
            <a:off x="6382872" y="3940025"/>
            <a:ext cx="2837364" cy="126952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flipH="1">
            <a:off x="-6" y="1300"/>
            <a:ext cx="4618656" cy="2070553"/>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title" hasCustomPrompt="1"/>
          </p:nvPr>
        </p:nvSpPr>
        <p:spPr>
          <a:xfrm>
            <a:off x="720000" y="1463700"/>
            <a:ext cx="1347900" cy="7779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7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 name="Google Shape;22;p3"/>
          <p:cNvSpPr txBox="1">
            <a:spLocks noGrp="1"/>
          </p:cNvSpPr>
          <p:nvPr>
            <p:ph type="subTitle" idx="1"/>
          </p:nvPr>
        </p:nvSpPr>
        <p:spPr>
          <a:xfrm rot="303">
            <a:off x="729575" y="3735325"/>
            <a:ext cx="3405900" cy="628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3" name="Google Shape;23;p3"/>
          <p:cNvSpPr txBox="1">
            <a:spLocks noGrp="1"/>
          </p:cNvSpPr>
          <p:nvPr>
            <p:ph type="title" idx="2"/>
          </p:nvPr>
        </p:nvSpPr>
        <p:spPr>
          <a:xfrm>
            <a:off x="729675" y="2801000"/>
            <a:ext cx="3925500" cy="5802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60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49"/>
        <p:cNvGrpSpPr/>
        <p:nvPr/>
      </p:nvGrpSpPr>
      <p:grpSpPr>
        <a:xfrm>
          <a:off x="0" y="0"/>
          <a:ext cx="0" cy="0"/>
          <a:chOff x="0" y="0"/>
          <a:chExt cx="0" cy="0"/>
        </a:xfrm>
      </p:grpSpPr>
      <p:pic>
        <p:nvPicPr>
          <p:cNvPr id="250" name="Google Shape;250;p28"/>
          <p:cNvPicPr preferRelativeResize="0"/>
          <p:nvPr/>
        </p:nvPicPr>
        <p:blipFill>
          <a:blip r:embed="rId2">
            <a:alphaModFix amt="50000"/>
          </a:blip>
          <a:stretch>
            <a:fillRect/>
          </a:stretch>
        </p:blipFill>
        <p:spPr>
          <a:xfrm>
            <a:off x="4000" y="0"/>
            <a:ext cx="9143997" cy="5143499"/>
          </a:xfrm>
          <a:prstGeom prst="rect">
            <a:avLst/>
          </a:prstGeom>
          <a:noFill/>
          <a:ln>
            <a:noFill/>
          </a:ln>
        </p:spPr>
      </p:pic>
      <p:grpSp>
        <p:nvGrpSpPr>
          <p:cNvPr id="251" name="Google Shape;251;p28"/>
          <p:cNvGrpSpPr/>
          <p:nvPr/>
        </p:nvGrpSpPr>
        <p:grpSpPr>
          <a:xfrm>
            <a:off x="0" y="-80430"/>
            <a:ext cx="9143965" cy="5252358"/>
            <a:chOff x="1560055" y="834000"/>
            <a:chExt cx="2235032" cy="1922532"/>
          </a:xfrm>
        </p:grpSpPr>
        <p:sp>
          <p:nvSpPr>
            <p:cNvPr id="252" name="Google Shape;252;p28"/>
            <p:cNvSpPr/>
            <p:nvPr/>
          </p:nvSpPr>
          <p:spPr>
            <a:xfrm>
              <a:off x="3005088" y="834000"/>
              <a:ext cx="790000" cy="53775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8"/>
            <p:cNvSpPr/>
            <p:nvPr/>
          </p:nvSpPr>
          <p:spPr>
            <a:xfrm>
              <a:off x="1560055" y="1345687"/>
              <a:ext cx="175983" cy="141084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28"/>
          <p:cNvSpPr/>
          <p:nvPr/>
        </p:nvSpPr>
        <p:spPr>
          <a:xfrm>
            <a:off x="397658" y="12298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8"/>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8"/>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4">
  <p:cSld name="BLANK_1_1_1_2_1_1_1_1">
    <p:spTree>
      <p:nvGrpSpPr>
        <p:cNvPr id="1" name="Shape 275"/>
        <p:cNvGrpSpPr/>
        <p:nvPr/>
      </p:nvGrpSpPr>
      <p:grpSpPr>
        <a:xfrm>
          <a:off x="0" y="0"/>
          <a:ext cx="0" cy="0"/>
          <a:chOff x="0" y="0"/>
          <a:chExt cx="0" cy="0"/>
        </a:xfrm>
      </p:grpSpPr>
      <p:pic>
        <p:nvPicPr>
          <p:cNvPr id="276" name="Google Shape;276;p31"/>
          <p:cNvPicPr preferRelativeResize="0"/>
          <p:nvPr/>
        </p:nvPicPr>
        <p:blipFill>
          <a:blip r:embed="rId2">
            <a:alphaModFix amt="50000"/>
          </a:blip>
          <a:stretch>
            <a:fillRect/>
          </a:stretch>
        </p:blipFill>
        <p:spPr>
          <a:xfrm>
            <a:off x="4000" y="0"/>
            <a:ext cx="9143997" cy="5143499"/>
          </a:xfrm>
          <a:prstGeom prst="rect">
            <a:avLst/>
          </a:prstGeom>
          <a:noFill/>
          <a:ln>
            <a:noFill/>
          </a:ln>
        </p:spPr>
      </p:pic>
      <p:grpSp>
        <p:nvGrpSpPr>
          <p:cNvPr id="277" name="Google Shape;277;p31"/>
          <p:cNvGrpSpPr/>
          <p:nvPr/>
        </p:nvGrpSpPr>
        <p:grpSpPr>
          <a:xfrm>
            <a:off x="-971530" y="-95251"/>
            <a:ext cx="9280678" cy="5924548"/>
            <a:chOff x="1560060" y="828575"/>
            <a:chExt cx="2268449" cy="2168576"/>
          </a:xfrm>
        </p:grpSpPr>
        <p:sp>
          <p:nvSpPr>
            <p:cNvPr id="278" name="Google Shape;278;p31"/>
            <p:cNvSpPr/>
            <p:nvPr/>
          </p:nvSpPr>
          <p:spPr>
            <a:xfrm>
              <a:off x="1560060" y="2325126"/>
              <a:ext cx="2268449" cy="67202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1"/>
            <p:cNvSpPr/>
            <p:nvPr/>
          </p:nvSpPr>
          <p:spPr>
            <a:xfrm>
              <a:off x="1725513" y="828575"/>
              <a:ext cx="1053100" cy="35697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280;p31"/>
          <p:cNvSpPr/>
          <p:nvPr/>
        </p:nvSpPr>
        <p:spPr>
          <a:xfrm>
            <a:off x="7680275" y="-95250"/>
            <a:ext cx="1533706" cy="1193536"/>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1"/>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1"/>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BLANK_1_1_1_2_2">
    <p:spTree>
      <p:nvGrpSpPr>
        <p:cNvPr id="1" name="Shape 283"/>
        <p:cNvGrpSpPr/>
        <p:nvPr/>
      </p:nvGrpSpPr>
      <p:grpSpPr>
        <a:xfrm>
          <a:off x="0" y="0"/>
          <a:ext cx="0" cy="0"/>
          <a:chOff x="0" y="0"/>
          <a:chExt cx="0" cy="0"/>
        </a:xfrm>
      </p:grpSpPr>
      <p:pic>
        <p:nvPicPr>
          <p:cNvPr id="284" name="Google Shape;284;p32"/>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85" name="Google Shape;285;p32"/>
          <p:cNvSpPr/>
          <p:nvPr/>
        </p:nvSpPr>
        <p:spPr>
          <a:xfrm>
            <a:off x="6807600" y="0"/>
            <a:ext cx="2336411" cy="8001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2"/>
          <p:cNvSpPr/>
          <p:nvPr/>
        </p:nvSpPr>
        <p:spPr>
          <a:xfrm>
            <a:off x="8501397" y="920040"/>
            <a:ext cx="413093" cy="413093"/>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2"/>
          <p:cNvSpPr/>
          <p:nvPr/>
        </p:nvSpPr>
        <p:spPr>
          <a:xfrm>
            <a:off x="8771399" y="1453074"/>
            <a:ext cx="232794" cy="232794"/>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2"/>
          <p:cNvSpPr txBox="1">
            <a:spLocks noGrp="1"/>
          </p:cNvSpPr>
          <p:nvPr>
            <p:ph type="title"/>
          </p:nvPr>
        </p:nvSpPr>
        <p:spPr>
          <a:xfrm>
            <a:off x="720000" y="3033659"/>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9" name="Google Shape;289;p32"/>
          <p:cNvSpPr txBox="1">
            <a:spLocks noGrp="1"/>
          </p:cNvSpPr>
          <p:nvPr>
            <p:ph type="subTitle" idx="1"/>
          </p:nvPr>
        </p:nvSpPr>
        <p:spPr>
          <a:xfrm>
            <a:off x="7200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90" name="Google Shape;290;p32"/>
          <p:cNvSpPr txBox="1">
            <a:spLocks noGrp="1"/>
          </p:cNvSpPr>
          <p:nvPr>
            <p:ph type="title" idx="2"/>
          </p:nvPr>
        </p:nvSpPr>
        <p:spPr>
          <a:xfrm>
            <a:off x="3403800" y="3033669"/>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91" name="Google Shape;291;p32"/>
          <p:cNvSpPr txBox="1">
            <a:spLocks noGrp="1"/>
          </p:cNvSpPr>
          <p:nvPr>
            <p:ph type="subTitle" idx="3"/>
          </p:nvPr>
        </p:nvSpPr>
        <p:spPr>
          <a:xfrm>
            <a:off x="3403800" y="3526377"/>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92" name="Google Shape;292;p32"/>
          <p:cNvSpPr txBox="1">
            <a:spLocks noGrp="1"/>
          </p:cNvSpPr>
          <p:nvPr>
            <p:ph type="title" idx="4"/>
          </p:nvPr>
        </p:nvSpPr>
        <p:spPr>
          <a:xfrm>
            <a:off x="6087600" y="3033659"/>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93" name="Google Shape;293;p32"/>
          <p:cNvSpPr txBox="1">
            <a:spLocks noGrp="1"/>
          </p:cNvSpPr>
          <p:nvPr>
            <p:ph type="subTitle" idx="5"/>
          </p:nvPr>
        </p:nvSpPr>
        <p:spPr>
          <a:xfrm>
            <a:off x="60876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94" name="Google Shape;294;p32"/>
          <p:cNvSpPr txBox="1">
            <a:spLocks noGrp="1"/>
          </p:cNvSpPr>
          <p:nvPr>
            <p:ph type="subTitle" idx="6"/>
          </p:nvPr>
        </p:nvSpPr>
        <p:spPr>
          <a:xfrm>
            <a:off x="720000" y="1189376"/>
            <a:ext cx="7704000" cy="41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95" name="Google Shape;295;p32"/>
          <p:cNvSpPr/>
          <p:nvPr/>
        </p:nvSpPr>
        <p:spPr>
          <a:xfrm>
            <a:off x="0" y="3822324"/>
            <a:ext cx="2886157" cy="1562122"/>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2"/>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2"/>
          <p:cNvSpPr txBox="1">
            <a:spLocks noGrp="1"/>
          </p:cNvSpPr>
          <p:nvPr>
            <p:ph type="title" idx="7"/>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1">
  <p:cSld name="BLANK_1_1_1_2_2_1">
    <p:spTree>
      <p:nvGrpSpPr>
        <p:cNvPr id="1" name="Shape 298"/>
        <p:cNvGrpSpPr/>
        <p:nvPr/>
      </p:nvGrpSpPr>
      <p:grpSpPr>
        <a:xfrm>
          <a:off x="0" y="0"/>
          <a:ext cx="0" cy="0"/>
          <a:chOff x="0" y="0"/>
          <a:chExt cx="0" cy="0"/>
        </a:xfrm>
      </p:grpSpPr>
      <p:pic>
        <p:nvPicPr>
          <p:cNvPr id="299" name="Google Shape;299;p33"/>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00" name="Google Shape;300;p33"/>
          <p:cNvSpPr/>
          <p:nvPr/>
        </p:nvSpPr>
        <p:spPr>
          <a:xfrm rot="5400000">
            <a:off x="6775602" y="2889026"/>
            <a:ext cx="3567003" cy="144274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3"/>
          <p:cNvSpPr/>
          <p:nvPr/>
        </p:nvSpPr>
        <p:spPr>
          <a:xfrm>
            <a:off x="-152400" y="3710601"/>
            <a:ext cx="4885298" cy="168335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3"/>
          <p:cNvSpPr/>
          <p:nvPr/>
        </p:nvSpPr>
        <p:spPr>
          <a:xfrm>
            <a:off x="3973475" y="0"/>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3"/>
          <p:cNvSpPr txBox="1">
            <a:spLocks noGrp="1"/>
          </p:cNvSpPr>
          <p:nvPr>
            <p:ph type="title"/>
          </p:nvPr>
        </p:nvSpPr>
        <p:spPr>
          <a:xfrm>
            <a:off x="720000" y="3102671"/>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4" name="Google Shape;304;p33"/>
          <p:cNvSpPr txBox="1">
            <a:spLocks noGrp="1"/>
          </p:cNvSpPr>
          <p:nvPr>
            <p:ph type="subTitle" idx="1"/>
          </p:nvPr>
        </p:nvSpPr>
        <p:spPr>
          <a:xfrm>
            <a:off x="7200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05" name="Google Shape;305;p33"/>
          <p:cNvSpPr txBox="1">
            <a:spLocks noGrp="1"/>
          </p:cNvSpPr>
          <p:nvPr>
            <p:ph type="title" idx="2"/>
          </p:nvPr>
        </p:nvSpPr>
        <p:spPr>
          <a:xfrm>
            <a:off x="3403800" y="3102681"/>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6" name="Google Shape;306;p33"/>
          <p:cNvSpPr txBox="1">
            <a:spLocks noGrp="1"/>
          </p:cNvSpPr>
          <p:nvPr>
            <p:ph type="subTitle" idx="3"/>
          </p:nvPr>
        </p:nvSpPr>
        <p:spPr>
          <a:xfrm>
            <a:off x="3403800" y="3526377"/>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07" name="Google Shape;307;p33"/>
          <p:cNvSpPr txBox="1">
            <a:spLocks noGrp="1"/>
          </p:cNvSpPr>
          <p:nvPr>
            <p:ph type="title" idx="4"/>
          </p:nvPr>
        </p:nvSpPr>
        <p:spPr>
          <a:xfrm>
            <a:off x="6087600" y="3102671"/>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8" name="Google Shape;308;p33"/>
          <p:cNvSpPr txBox="1">
            <a:spLocks noGrp="1"/>
          </p:cNvSpPr>
          <p:nvPr>
            <p:ph type="subTitle" idx="5"/>
          </p:nvPr>
        </p:nvSpPr>
        <p:spPr>
          <a:xfrm>
            <a:off x="60876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09" name="Google Shape;309;p33"/>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3"/>
          <p:cNvSpPr txBox="1">
            <a:spLocks noGrp="1"/>
          </p:cNvSpPr>
          <p:nvPr>
            <p:ph type="title" idx="6"/>
          </p:nvPr>
        </p:nvSpPr>
        <p:spPr>
          <a:xfrm>
            <a:off x="720000" y="540000"/>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311"/>
        <p:cNvGrpSpPr/>
        <p:nvPr/>
      </p:nvGrpSpPr>
      <p:grpSpPr>
        <a:xfrm>
          <a:off x="0" y="0"/>
          <a:ext cx="0" cy="0"/>
          <a:chOff x="0" y="0"/>
          <a:chExt cx="0" cy="0"/>
        </a:xfrm>
      </p:grpSpPr>
      <p:pic>
        <p:nvPicPr>
          <p:cNvPr id="312" name="Google Shape;312;p34"/>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13" name="Google Shape;313;p34"/>
          <p:cNvSpPr/>
          <p:nvPr/>
        </p:nvSpPr>
        <p:spPr>
          <a:xfrm>
            <a:off x="0" y="540100"/>
            <a:ext cx="1552195" cy="4656327"/>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4"/>
          <p:cNvSpPr/>
          <p:nvPr/>
        </p:nvSpPr>
        <p:spPr>
          <a:xfrm>
            <a:off x="3401700" y="0"/>
            <a:ext cx="5742302" cy="1966444"/>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4"/>
          <p:cNvSpPr txBox="1">
            <a:spLocks noGrp="1"/>
          </p:cNvSpPr>
          <p:nvPr>
            <p:ph type="title"/>
          </p:nvPr>
        </p:nvSpPr>
        <p:spPr>
          <a:xfrm>
            <a:off x="6765200" y="2145700"/>
            <a:ext cx="1552200" cy="476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6" name="Google Shape;316;p34"/>
          <p:cNvSpPr txBox="1">
            <a:spLocks noGrp="1"/>
          </p:cNvSpPr>
          <p:nvPr>
            <p:ph type="title" idx="2"/>
          </p:nvPr>
        </p:nvSpPr>
        <p:spPr>
          <a:xfrm>
            <a:off x="4785725" y="2145700"/>
            <a:ext cx="1552200" cy="476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7" name="Google Shape;317;p34"/>
          <p:cNvSpPr txBox="1">
            <a:spLocks noGrp="1"/>
          </p:cNvSpPr>
          <p:nvPr>
            <p:ph type="title" idx="3"/>
          </p:nvPr>
        </p:nvSpPr>
        <p:spPr>
          <a:xfrm>
            <a:off x="2806225" y="2145700"/>
            <a:ext cx="1552200" cy="476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8" name="Google Shape;318;p34"/>
          <p:cNvSpPr txBox="1">
            <a:spLocks noGrp="1"/>
          </p:cNvSpPr>
          <p:nvPr>
            <p:ph type="title" idx="4"/>
          </p:nvPr>
        </p:nvSpPr>
        <p:spPr>
          <a:xfrm>
            <a:off x="826725" y="2145700"/>
            <a:ext cx="1552200" cy="476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9" name="Google Shape;319;p34"/>
          <p:cNvSpPr txBox="1">
            <a:spLocks noGrp="1"/>
          </p:cNvSpPr>
          <p:nvPr>
            <p:ph type="subTitle" idx="1"/>
          </p:nvPr>
        </p:nvSpPr>
        <p:spPr>
          <a:xfrm>
            <a:off x="826575" y="2838700"/>
            <a:ext cx="1552200" cy="1119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20" name="Google Shape;320;p34"/>
          <p:cNvSpPr txBox="1">
            <a:spLocks noGrp="1"/>
          </p:cNvSpPr>
          <p:nvPr>
            <p:ph type="subTitle" idx="5"/>
          </p:nvPr>
        </p:nvSpPr>
        <p:spPr>
          <a:xfrm>
            <a:off x="2806233" y="2838700"/>
            <a:ext cx="1552200" cy="1119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21" name="Google Shape;321;p34"/>
          <p:cNvSpPr txBox="1">
            <a:spLocks noGrp="1"/>
          </p:cNvSpPr>
          <p:nvPr>
            <p:ph type="subTitle" idx="6"/>
          </p:nvPr>
        </p:nvSpPr>
        <p:spPr>
          <a:xfrm>
            <a:off x="4785717" y="2852992"/>
            <a:ext cx="1552200" cy="1119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22" name="Google Shape;322;p34"/>
          <p:cNvSpPr txBox="1">
            <a:spLocks noGrp="1"/>
          </p:cNvSpPr>
          <p:nvPr>
            <p:ph type="subTitle" idx="7"/>
          </p:nvPr>
        </p:nvSpPr>
        <p:spPr>
          <a:xfrm>
            <a:off x="6765200" y="2838700"/>
            <a:ext cx="1552200" cy="1119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23" name="Google Shape;323;p34"/>
          <p:cNvSpPr/>
          <p:nvPr/>
        </p:nvSpPr>
        <p:spPr>
          <a:xfrm>
            <a:off x="7731738" y="4160000"/>
            <a:ext cx="560415" cy="56041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4"/>
          <p:cNvSpPr/>
          <p:nvPr/>
        </p:nvSpPr>
        <p:spPr>
          <a:xfrm>
            <a:off x="8270907" y="4814670"/>
            <a:ext cx="548843" cy="548914"/>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4"/>
          <p:cNvSpPr/>
          <p:nvPr/>
        </p:nvSpPr>
        <p:spPr>
          <a:xfrm>
            <a:off x="8786934" y="4364096"/>
            <a:ext cx="329334" cy="329405"/>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4"/>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4"/>
          <p:cNvSpPr txBox="1">
            <a:spLocks noGrp="1"/>
          </p:cNvSpPr>
          <p:nvPr>
            <p:ph type="title" idx="8"/>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348"/>
        <p:cNvGrpSpPr/>
        <p:nvPr/>
      </p:nvGrpSpPr>
      <p:grpSpPr>
        <a:xfrm>
          <a:off x="0" y="0"/>
          <a:ext cx="0" cy="0"/>
          <a:chOff x="0" y="0"/>
          <a:chExt cx="0" cy="0"/>
        </a:xfrm>
      </p:grpSpPr>
      <p:pic>
        <p:nvPicPr>
          <p:cNvPr id="349" name="Google Shape;349;p36"/>
          <p:cNvPicPr preferRelativeResize="0"/>
          <p:nvPr/>
        </p:nvPicPr>
        <p:blipFill>
          <a:blip r:embed="rId2">
            <a:alphaModFix amt="50000"/>
          </a:blip>
          <a:stretch>
            <a:fillRect/>
          </a:stretch>
        </p:blipFill>
        <p:spPr>
          <a:xfrm>
            <a:off x="156400" y="152400"/>
            <a:ext cx="9143997" cy="5143499"/>
          </a:xfrm>
          <a:prstGeom prst="rect">
            <a:avLst/>
          </a:prstGeom>
          <a:noFill/>
          <a:ln>
            <a:noFill/>
          </a:ln>
        </p:spPr>
      </p:pic>
      <p:sp>
        <p:nvSpPr>
          <p:cNvPr id="350" name="Google Shape;350;p36"/>
          <p:cNvSpPr/>
          <p:nvPr/>
        </p:nvSpPr>
        <p:spPr>
          <a:xfrm>
            <a:off x="0" y="0"/>
            <a:ext cx="7093682" cy="2404584"/>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6"/>
          <p:cNvSpPr/>
          <p:nvPr/>
        </p:nvSpPr>
        <p:spPr>
          <a:xfrm rot="10800000">
            <a:off x="6118489" y="-17"/>
            <a:ext cx="3025511" cy="6392418"/>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6"/>
          <p:cNvSpPr/>
          <p:nvPr/>
        </p:nvSpPr>
        <p:spPr>
          <a:xfrm rot="5400000">
            <a:off x="4879190" y="-1834977"/>
            <a:ext cx="1988825" cy="1196814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6"/>
          <p:cNvSpPr txBox="1">
            <a:spLocks noGrp="1"/>
          </p:cNvSpPr>
          <p:nvPr>
            <p:ph type="subTitle" idx="1"/>
          </p:nvPr>
        </p:nvSpPr>
        <p:spPr>
          <a:xfrm>
            <a:off x="623338" y="3590000"/>
            <a:ext cx="38301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54" name="Google Shape;354;p36"/>
          <p:cNvSpPr txBox="1">
            <a:spLocks noGrp="1"/>
          </p:cNvSpPr>
          <p:nvPr>
            <p:ph type="title" hasCustomPrompt="1"/>
          </p:nvPr>
        </p:nvSpPr>
        <p:spPr>
          <a:xfrm>
            <a:off x="842188" y="3019407"/>
            <a:ext cx="3392400" cy="420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40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55" name="Google Shape;355;p36"/>
          <p:cNvSpPr txBox="1">
            <a:spLocks noGrp="1"/>
          </p:cNvSpPr>
          <p:nvPr>
            <p:ph type="subTitle" idx="2"/>
          </p:nvPr>
        </p:nvSpPr>
        <p:spPr>
          <a:xfrm>
            <a:off x="2653402" y="1934375"/>
            <a:ext cx="38313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56" name="Google Shape;356;p36"/>
          <p:cNvSpPr txBox="1">
            <a:spLocks noGrp="1"/>
          </p:cNvSpPr>
          <p:nvPr>
            <p:ph type="title" idx="3" hasCustomPrompt="1"/>
          </p:nvPr>
        </p:nvSpPr>
        <p:spPr>
          <a:xfrm>
            <a:off x="2930602" y="1366170"/>
            <a:ext cx="3390900" cy="420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40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57" name="Google Shape;357;p36"/>
          <p:cNvSpPr txBox="1">
            <a:spLocks noGrp="1"/>
          </p:cNvSpPr>
          <p:nvPr>
            <p:ph type="subTitle" idx="4"/>
          </p:nvPr>
        </p:nvSpPr>
        <p:spPr>
          <a:xfrm>
            <a:off x="4690562" y="3590000"/>
            <a:ext cx="38301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58" name="Google Shape;358;p36"/>
          <p:cNvSpPr txBox="1">
            <a:spLocks noGrp="1"/>
          </p:cNvSpPr>
          <p:nvPr>
            <p:ph type="title" idx="5" hasCustomPrompt="1"/>
          </p:nvPr>
        </p:nvSpPr>
        <p:spPr>
          <a:xfrm>
            <a:off x="4909412" y="3019407"/>
            <a:ext cx="3392400" cy="420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40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pic>
        <p:nvPicPr>
          <p:cNvPr id="359" name="Google Shape;359;p36"/>
          <p:cNvPicPr preferRelativeResize="0"/>
          <p:nvPr/>
        </p:nvPicPr>
        <p:blipFill>
          <a:blip r:embed="rId2">
            <a:alphaModFix amt="50000"/>
          </a:blip>
          <a:stretch>
            <a:fillRect/>
          </a:stretch>
        </p:blipFill>
        <p:spPr>
          <a:xfrm>
            <a:off x="4000" y="0"/>
            <a:ext cx="9143997" cy="5143499"/>
          </a:xfrm>
          <a:prstGeom prst="rect">
            <a:avLst/>
          </a:prstGeom>
          <a:noFill/>
          <a:ln>
            <a:noFill/>
          </a:ln>
        </p:spPr>
      </p:pic>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1">
  <p:cSld name="TITLE_AND_TWO_COLUMNS_1">
    <p:spTree>
      <p:nvGrpSpPr>
        <p:cNvPr id="1" name="Shape 360"/>
        <p:cNvGrpSpPr/>
        <p:nvPr/>
      </p:nvGrpSpPr>
      <p:grpSpPr>
        <a:xfrm>
          <a:off x="0" y="0"/>
          <a:ext cx="0" cy="0"/>
          <a:chOff x="0" y="0"/>
          <a:chExt cx="0" cy="0"/>
        </a:xfrm>
      </p:grpSpPr>
      <p:pic>
        <p:nvPicPr>
          <p:cNvPr id="361" name="Google Shape;361;p3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62" name="Google Shape;362;p37"/>
          <p:cNvSpPr/>
          <p:nvPr/>
        </p:nvSpPr>
        <p:spPr>
          <a:xfrm rot="10800000">
            <a:off x="5746301" y="0"/>
            <a:ext cx="3397707" cy="1838996"/>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7"/>
          <p:cNvSpPr/>
          <p:nvPr/>
        </p:nvSpPr>
        <p:spPr>
          <a:xfrm rot="10800000">
            <a:off x="0" y="1"/>
            <a:ext cx="854737" cy="5143480"/>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p:nvPr/>
        </p:nvSpPr>
        <p:spPr>
          <a:xfrm rot="10800000" flipH="1">
            <a:off x="7350466" y="4149248"/>
            <a:ext cx="1793537" cy="994246"/>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7"/>
          <p:cNvSpPr txBox="1">
            <a:spLocks noGrp="1"/>
          </p:cNvSpPr>
          <p:nvPr>
            <p:ph type="subTitle" idx="1"/>
          </p:nvPr>
        </p:nvSpPr>
        <p:spPr>
          <a:xfrm>
            <a:off x="720000" y="3573550"/>
            <a:ext cx="2296500" cy="615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66" name="Google Shape;366;p37"/>
          <p:cNvSpPr txBox="1">
            <a:spLocks noGrp="1"/>
          </p:cNvSpPr>
          <p:nvPr>
            <p:ph type="title" hasCustomPrompt="1"/>
          </p:nvPr>
        </p:nvSpPr>
        <p:spPr>
          <a:xfrm>
            <a:off x="1209900" y="3037000"/>
            <a:ext cx="1316700" cy="502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67" name="Google Shape;367;p37"/>
          <p:cNvSpPr txBox="1">
            <a:spLocks noGrp="1"/>
          </p:cNvSpPr>
          <p:nvPr>
            <p:ph type="subTitle" idx="2"/>
          </p:nvPr>
        </p:nvSpPr>
        <p:spPr>
          <a:xfrm>
            <a:off x="3389300" y="1542650"/>
            <a:ext cx="2296500" cy="615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68" name="Google Shape;368;p37"/>
          <p:cNvSpPr txBox="1">
            <a:spLocks noGrp="1"/>
          </p:cNvSpPr>
          <p:nvPr>
            <p:ph type="title" idx="3" hasCustomPrompt="1"/>
          </p:nvPr>
        </p:nvSpPr>
        <p:spPr>
          <a:xfrm>
            <a:off x="3879200" y="2189038"/>
            <a:ext cx="1316700" cy="507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69" name="Google Shape;369;p37"/>
          <p:cNvSpPr txBox="1">
            <a:spLocks noGrp="1"/>
          </p:cNvSpPr>
          <p:nvPr>
            <p:ph type="subTitle" idx="4"/>
          </p:nvPr>
        </p:nvSpPr>
        <p:spPr>
          <a:xfrm>
            <a:off x="6127250" y="3573550"/>
            <a:ext cx="2296500" cy="612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70" name="Google Shape;370;p37"/>
          <p:cNvSpPr txBox="1">
            <a:spLocks noGrp="1"/>
          </p:cNvSpPr>
          <p:nvPr>
            <p:ph type="title" idx="5" hasCustomPrompt="1"/>
          </p:nvPr>
        </p:nvSpPr>
        <p:spPr>
          <a:xfrm>
            <a:off x="6619050" y="3037000"/>
            <a:ext cx="1313400" cy="502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71" name="Google Shape;371;p37"/>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7"/>
          <p:cNvSpPr txBox="1">
            <a:spLocks noGrp="1"/>
          </p:cNvSpPr>
          <p:nvPr>
            <p:ph type="title" idx="6"/>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84" name="Google Shape;384;p39"/>
          <p:cNvSpPr/>
          <p:nvPr/>
        </p:nvSpPr>
        <p:spPr>
          <a:xfrm>
            <a:off x="0" y="540100"/>
            <a:ext cx="1552195" cy="4656327"/>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9"/>
          <p:cNvSpPr/>
          <p:nvPr/>
        </p:nvSpPr>
        <p:spPr>
          <a:xfrm>
            <a:off x="3401700" y="0"/>
            <a:ext cx="5742302" cy="1966444"/>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9"/>
          <p:cNvSpPr/>
          <p:nvPr/>
        </p:nvSpPr>
        <p:spPr>
          <a:xfrm>
            <a:off x="7731738" y="4160000"/>
            <a:ext cx="560415" cy="56041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9"/>
          <p:cNvSpPr/>
          <p:nvPr/>
        </p:nvSpPr>
        <p:spPr>
          <a:xfrm>
            <a:off x="8270907" y="4814670"/>
            <a:ext cx="548843" cy="548914"/>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9"/>
          <p:cNvSpPr/>
          <p:nvPr/>
        </p:nvSpPr>
        <p:spPr>
          <a:xfrm>
            <a:off x="8786934" y="4364096"/>
            <a:ext cx="329334" cy="329405"/>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65" name="Google Shape;65;p8"/>
          <p:cNvSpPr/>
          <p:nvPr/>
        </p:nvSpPr>
        <p:spPr>
          <a:xfrm>
            <a:off x="0" y="0"/>
            <a:ext cx="7093682" cy="41648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p:nvPr/>
        </p:nvSpPr>
        <p:spPr>
          <a:xfrm rot="10800000">
            <a:off x="8471931" y="-18"/>
            <a:ext cx="672069" cy="6392418"/>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rot="5400000">
            <a:off x="5658848" y="-1055312"/>
            <a:ext cx="429510" cy="1196814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a:off x="901600" y="540000"/>
            <a:ext cx="7340689" cy="4063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txBox="1">
            <a:spLocks noGrp="1"/>
          </p:cNvSpPr>
          <p:nvPr>
            <p:ph type="title"/>
          </p:nvPr>
        </p:nvSpPr>
        <p:spPr>
          <a:xfrm>
            <a:off x="1254750" y="1013250"/>
            <a:ext cx="6634500" cy="3117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900">
                <a:solidFill>
                  <a:schemeClr val="lt1"/>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extLst>
      <p:ext uri="{BB962C8B-B14F-4D97-AF65-F5344CB8AC3E}">
        <p14:creationId xmlns:p14="http://schemas.microsoft.com/office/powerpoint/2010/main" val="271285719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p:nvPr/>
        </p:nvSpPr>
        <p:spPr>
          <a:xfrm>
            <a:off x="397650" y="11745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1573647">
            <a:off x="6861901" y="2501021"/>
            <a:ext cx="3369028" cy="2642476"/>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a:spLocks noGrp="1"/>
          </p:cNvSpPr>
          <p:nvPr>
            <p:ph type="title"/>
          </p:nvPr>
        </p:nvSpPr>
        <p:spPr>
          <a:xfrm>
            <a:off x="720000" y="583183"/>
            <a:ext cx="7704000" cy="4206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4"/>
          <p:cNvSpPr txBox="1">
            <a:spLocks noGrp="1"/>
          </p:cNvSpPr>
          <p:nvPr>
            <p:ph type="body" idx="1"/>
          </p:nvPr>
        </p:nvSpPr>
        <p:spPr>
          <a:xfrm>
            <a:off x="720000" y="1281975"/>
            <a:ext cx="7704000" cy="3491400"/>
          </a:xfrm>
          <a:prstGeom prst="rect">
            <a:avLst/>
          </a:prstGeom>
        </p:spPr>
        <p:txBody>
          <a:bodyPr spcFirstLastPara="1" wrap="square" lIns="91425" tIns="91425" rIns="91425" bIns="91425" anchor="t" anchorCtr="0">
            <a:noAutofit/>
          </a:bodyPr>
          <a:lstStyle>
            <a:lvl1pPr marL="457200" lvl="0" indent="-295275" rtl="0">
              <a:spcBef>
                <a:spcPts val="0"/>
              </a:spcBef>
              <a:spcAft>
                <a:spcPts val="0"/>
              </a:spcAft>
              <a:buSzPts val="1050"/>
              <a:buFont typeface="Comfortaa SemiBold"/>
              <a:buAutoNum type="arabicPeriod"/>
              <a:defRPr sz="1050">
                <a:latin typeface="Comfortaa SemiBold"/>
                <a:ea typeface="Comfortaa SemiBold"/>
                <a:cs typeface="Comfortaa SemiBold"/>
                <a:sym typeface="Comfortaa SemiBold"/>
              </a:defRPr>
            </a:lvl1pPr>
            <a:lvl2pPr marL="914400" lvl="1" indent="-311150" rtl="0">
              <a:lnSpc>
                <a:spcPct val="115000"/>
              </a:lnSpc>
              <a:spcBef>
                <a:spcPts val="0"/>
              </a:spcBef>
              <a:spcAft>
                <a:spcPts val="0"/>
              </a:spcAft>
              <a:buSzPts val="1300"/>
              <a:buAutoNum type="alphaLcPeriod"/>
              <a:defRPr/>
            </a:lvl2pPr>
            <a:lvl3pPr marL="1371600" lvl="2" indent="-311150" rtl="0">
              <a:lnSpc>
                <a:spcPct val="115000"/>
              </a:lnSpc>
              <a:spcBef>
                <a:spcPts val="1600"/>
              </a:spcBef>
              <a:spcAft>
                <a:spcPts val="0"/>
              </a:spcAft>
              <a:buSzPts val="1300"/>
              <a:buAutoNum type="romanLcPeriod"/>
              <a:defRPr/>
            </a:lvl3pPr>
            <a:lvl4pPr marL="1828800" lvl="3" indent="-311150" rtl="0">
              <a:lnSpc>
                <a:spcPct val="115000"/>
              </a:lnSpc>
              <a:spcBef>
                <a:spcPts val="1600"/>
              </a:spcBef>
              <a:spcAft>
                <a:spcPts val="0"/>
              </a:spcAft>
              <a:buSzPts val="1300"/>
              <a:buAutoNum type="arabicPeriod"/>
              <a:defRPr/>
            </a:lvl4pPr>
            <a:lvl5pPr marL="2286000" lvl="4" indent="-311150" rtl="0">
              <a:lnSpc>
                <a:spcPct val="115000"/>
              </a:lnSpc>
              <a:spcBef>
                <a:spcPts val="1600"/>
              </a:spcBef>
              <a:spcAft>
                <a:spcPts val="0"/>
              </a:spcAft>
              <a:buSzPts val="1300"/>
              <a:buAutoNum type="alphaLcPeriod"/>
              <a:defRPr/>
            </a:lvl5pPr>
            <a:lvl6pPr marL="2743200" lvl="5" indent="-311150" rtl="0">
              <a:lnSpc>
                <a:spcPct val="115000"/>
              </a:lnSpc>
              <a:spcBef>
                <a:spcPts val="1600"/>
              </a:spcBef>
              <a:spcAft>
                <a:spcPts val="0"/>
              </a:spcAft>
              <a:buSzPts val="1300"/>
              <a:buAutoNum type="romanLcPeriod"/>
              <a:defRPr/>
            </a:lvl6pPr>
            <a:lvl7pPr marL="3200400" lvl="6" indent="-311150" rtl="0">
              <a:lnSpc>
                <a:spcPct val="115000"/>
              </a:lnSpc>
              <a:spcBef>
                <a:spcPts val="1600"/>
              </a:spcBef>
              <a:spcAft>
                <a:spcPts val="0"/>
              </a:spcAft>
              <a:buSzPts val="1300"/>
              <a:buAutoNum type="arabicPeriod"/>
              <a:defRPr/>
            </a:lvl7pPr>
            <a:lvl8pPr marL="3657600" lvl="7" indent="-311150" rtl="0">
              <a:lnSpc>
                <a:spcPct val="115000"/>
              </a:lnSpc>
              <a:spcBef>
                <a:spcPts val="1600"/>
              </a:spcBef>
              <a:spcAft>
                <a:spcPts val="0"/>
              </a:spcAft>
              <a:buSzPts val="1300"/>
              <a:buAutoNum type="alphaLcPeriod"/>
              <a:defRPr/>
            </a:lvl8pPr>
            <a:lvl9pPr marL="4114800" lvl="8" indent="-311150" rtl="0">
              <a:lnSpc>
                <a:spcPct val="115000"/>
              </a:lnSpc>
              <a:spcBef>
                <a:spcPts val="1600"/>
              </a:spcBef>
              <a:spcAft>
                <a:spcPts val="1600"/>
              </a:spcAft>
              <a:buSzPts val="1300"/>
              <a:buAutoNum type="romanLcPeriod"/>
              <a:defRPr/>
            </a:lvl9pPr>
          </a:lstStyle>
          <a:p>
            <a:endParaRPr/>
          </a:p>
        </p:txBody>
      </p:sp>
      <p:sp>
        <p:nvSpPr>
          <p:cNvPr id="30" name="Google Shape;30;p4"/>
          <p:cNvSpPr/>
          <p:nvPr/>
        </p:nvSpPr>
        <p:spPr>
          <a:xfrm rot="-10646755">
            <a:off x="8772734" y="815464"/>
            <a:ext cx="450198" cy="450256"/>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rot="-10646755">
            <a:off x="8509332" y="1349816"/>
            <a:ext cx="270142" cy="270200"/>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flipH="1">
            <a:off x="-326418" y="-398049"/>
            <a:ext cx="1271740" cy="58414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5" name="Google Shape;35;p5"/>
          <p:cNvSpPr/>
          <p:nvPr/>
        </p:nvSpPr>
        <p:spPr>
          <a:xfrm>
            <a:off x="5985575" y="0"/>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rot="-10646720">
            <a:off x="8774510"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title"/>
          </p:nvPr>
        </p:nvSpPr>
        <p:spPr>
          <a:xfrm>
            <a:off x="720000" y="588125"/>
            <a:ext cx="7704000" cy="4206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 name="Google Shape;39;p5"/>
          <p:cNvSpPr txBox="1">
            <a:spLocks noGrp="1"/>
          </p:cNvSpPr>
          <p:nvPr>
            <p:ph type="subTitle" idx="1"/>
          </p:nvPr>
        </p:nvSpPr>
        <p:spPr>
          <a:xfrm>
            <a:off x="1189822" y="2663500"/>
            <a:ext cx="2907600" cy="564300"/>
          </a:xfrm>
          <a:prstGeom prst="rect">
            <a:avLst/>
          </a:prstGeom>
          <a:noFill/>
          <a:ln>
            <a:noFill/>
          </a:ln>
        </p:spPr>
        <p:txBody>
          <a:bodyPr spcFirstLastPara="1" wrap="square" lIns="91425" tIns="91425" rIns="91425" bIns="91425" anchor="t" anchorCtr="0">
            <a:noAutofit/>
          </a:bodyPr>
          <a:lstStyle>
            <a:lvl1pPr lvl="0" algn="ctr">
              <a:spcBef>
                <a:spcPts val="500"/>
              </a:spcBef>
              <a:spcAft>
                <a:spcPts val="0"/>
              </a:spcAft>
              <a:buSzPts val="2000"/>
              <a:buFont typeface="Mali"/>
              <a:buNone/>
              <a:defRPr sz="2000">
                <a:latin typeface="Mali SemiBold"/>
                <a:ea typeface="Mali SemiBold"/>
                <a:cs typeface="Mali SemiBold"/>
                <a:sym typeface="Mali SemiBold"/>
              </a:defRPr>
            </a:lvl1pPr>
            <a:lvl2pPr lvl="1" algn="ctr">
              <a:lnSpc>
                <a:spcPct val="100000"/>
              </a:lnSpc>
              <a:spcBef>
                <a:spcPts val="1300"/>
              </a:spcBef>
              <a:spcAft>
                <a:spcPts val="0"/>
              </a:spcAft>
              <a:buSzPts val="2000"/>
              <a:buFont typeface="Mali"/>
              <a:buNone/>
              <a:defRPr sz="2000" b="1">
                <a:latin typeface="Mali"/>
                <a:ea typeface="Mali"/>
                <a:cs typeface="Mali"/>
                <a:sym typeface="Mali"/>
              </a:defRPr>
            </a:lvl2pPr>
            <a:lvl3pPr lvl="2" algn="ctr">
              <a:lnSpc>
                <a:spcPct val="100000"/>
              </a:lnSpc>
              <a:spcBef>
                <a:spcPts val="1600"/>
              </a:spcBef>
              <a:spcAft>
                <a:spcPts val="0"/>
              </a:spcAft>
              <a:buSzPts val="2000"/>
              <a:buFont typeface="Mali"/>
              <a:buNone/>
              <a:defRPr sz="2000" b="1">
                <a:latin typeface="Mali"/>
                <a:ea typeface="Mali"/>
                <a:cs typeface="Mali"/>
                <a:sym typeface="Mali"/>
              </a:defRPr>
            </a:lvl3pPr>
            <a:lvl4pPr lvl="3" algn="ctr">
              <a:lnSpc>
                <a:spcPct val="100000"/>
              </a:lnSpc>
              <a:spcBef>
                <a:spcPts val="1600"/>
              </a:spcBef>
              <a:spcAft>
                <a:spcPts val="0"/>
              </a:spcAft>
              <a:buSzPts val="2000"/>
              <a:buFont typeface="Mali"/>
              <a:buNone/>
              <a:defRPr sz="2000" b="1">
                <a:latin typeface="Mali"/>
                <a:ea typeface="Mali"/>
                <a:cs typeface="Mali"/>
                <a:sym typeface="Mali"/>
              </a:defRPr>
            </a:lvl4pPr>
            <a:lvl5pPr lvl="4" algn="ctr">
              <a:lnSpc>
                <a:spcPct val="100000"/>
              </a:lnSpc>
              <a:spcBef>
                <a:spcPts val="1600"/>
              </a:spcBef>
              <a:spcAft>
                <a:spcPts val="0"/>
              </a:spcAft>
              <a:buSzPts val="2000"/>
              <a:buFont typeface="Mali"/>
              <a:buNone/>
              <a:defRPr sz="2000" b="1">
                <a:latin typeface="Mali"/>
                <a:ea typeface="Mali"/>
                <a:cs typeface="Mali"/>
                <a:sym typeface="Mali"/>
              </a:defRPr>
            </a:lvl5pPr>
            <a:lvl6pPr lvl="5" algn="ctr">
              <a:lnSpc>
                <a:spcPct val="100000"/>
              </a:lnSpc>
              <a:spcBef>
                <a:spcPts val="1600"/>
              </a:spcBef>
              <a:spcAft>
                <a:spcPts val="0"/>
              </a:spcAft>
              <a:buSzPts val="2000"/>
              <a:buFont typeface="Mali"/>
              <a:buNone/>
              <a:defRPr sz="2000" b="1">
                <a:latin typeface="Mali"/>
                <a:ea typeface="Mali"/>
                <a:cs typeface="Mali"/>
                <a:sym typeface="Mali"/>
              </a:defRPr>
            </a:lvl6pPr>
            <a:lvl7pPr lvl="6" algn="ctr">
              <a:lnSpc>
                <a:spcPct val="100000"/>
              </a:lnSpc>
              <a:spcBef>
                <a:spcPts val="1600"/>
              </a:spcBef>
              <a:spcAft>
                <a:spcPts val="0"/>
              </a:spcAft>
              <a:buSzPts val="2000"/>
              <a:buFont typeface="Mali"/>
              <a:buNone/>
              <a:defRPr sz="2000" b="1">
                <a:latin typeface="Mali"/>
                <a:ea typeface="Mali"/>
                <a:cs typeface="Mali"/>
                <a:sym typeface="Mali"/>
              </a:defRPr>
            </a:lvl7pPr>
            <a:lvl8pPr lvl="7" algn="ctr">
              <a:lnSpc>
                <a:spcPct val="100000"/>
              </a:lnSpc>
              <a:spcBef>
                <a:spcPts val="1600"/>
              </a:spcBef>
              <a:spcAft>
                <a:spcPts val="0"/>
              </a:spcAft>
              <a:buSzPts val="2000"/>
              <a:buFont typeface="Mali"/>
              <a:buNone/>
              <a:defRPr sz="2000" b="1">
                <a:latin typeface="Mali"/>
                <a:ea typeface="Mali"/>
                <a:cs typeface="Mali"/>
                <a:sym typeface="Mali"/>
              </a:defRPr>
            </a:lvl8pPr>
            <a:lvl9pPr lvl="8" algn="ctr">
              <a:lnSpc>
                <a:spcPct val="100000"/>
              </a:lnSpc>
              <a:spcBef>
                <a:spcPts val="1600"/>
              </a:spcBef>
              <a:spcAft>
                <a:spcPts val="1600"/>
              </a:spcAft>
              <a:buSzPts val="2000"/>
              <a:buFont typeface="Mali"/>
              <a:buNone/>
              <a:defRPr sz="2000" b="1">
                <a:latin typeface="Mali"/>
                <a:ea typeface="Mali"/>
                <a:cs typeface="Mali"/>
                <a:sym typeface="Mali"/>
              </a:defRPr>
            </a:lvl9pPr>
          </a:lstStyle>
          <a:p>
            <a:endParaRPr/>
          </a:p>
        </p:txBody>
      </p:sp>
      <p:sp>
        <p:nvSpPr>
          <p:cNvPr id="40" name="Google Shape;40;p5"/>
          <p:cNvSpPr txBox="1">
            <a:spLocks noGrp="1"/>
          </p:cNvSpPr>
          <p:nvPr>
            <p:ph type="subTitle" idx="2"/>
          </p:nvPr>
        </p:nvSpPr>
        <p:spPr>
          <a:xfrm>
            <a:off x="5046575" y="2663500"/>
            <a:ext cx="2907600" cy="564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Font typeface="Mali"/>
              <a:buNone/>
              <a:defRPr sz="2000">
                <a:latin typeface="Mali SemiBold"/>
                <a:ea typeface="Mali SemiBold"/>
                <a:cs typeface="Mali SemiBold"/>
                <a:sym typeface="Mali SemiBold"/>
              </a:defRPr>
            </a:lvl1pPr>
            <a:lvl2pPr lvl="1" algn="ctr" rtl="0">
              <a:lnSpc>
                <a:spcPct val="100000"/>
              </a:lnSpc>
              <a:spcBef>
                <a:spcPts val="1600"/>
              </a:spcBef>
              <a:spcAft>
                <a:spcPts val="0"/>
              </a:spcAft>
              <a:buSzPts val="2000"/>
              <a:buFont typeface="Mali"/>
              <a:buNone/>
              <a:defRPr sz="2000" b="1">
                <a:latin typeface="Mali"/>
                <a:ea typeface="Mali"/>
                <a:cs typeface="Mali"/>
                <a:sym typeface="Mali"/>
              </a:defRPr>
            </a:lvl2pPr>
            <a:lvl3pPr lvl="2" algn="ctr" rtl="0">
              <a:lnSpc>
                <a:spcPct val="100000"/>
              </a:lnSpc>
              <a:spcBef>
                <a:spcPts val="1600"/>
              </a:spcBef>
              <a:spcAft>
                <a:spcPts val="0"/>
              </a:spcAft>
              <a:buSzPts val="2000"/>
              <a:buFont typeface="Mali"/>
              <a:buNone/>
              <a:defRPr sz="2000" b="1">
                <a:latin typeface="Mali"/>
                <a:ea typeface="Mali"/>
                <a:cs typeface="Mali"/>
                <a:sym typeface="Mali"/>
              </a:defRPr>
            </a:lvl3pPr>
            <a:lvl4pPr lvl="3" algn="ctr" rtl="0">
              <a:lnSpc>
                <a:spcPct val="100000"/>
              </a:lnSpc>
              <a:spcBef>
                <a:spcPts val="1600"/>
              </a:spcBef>
              <a:spcAft>
                <a:spcPts val="0"/>
              </a:spcAft>
              <a:buSzPts val="2000"/>
              <a:buFont typeface="Mali"/>
              <a:buNone/>
              <a:defRPr sz="2000" b="1">
                <a:latin typeface="Mali"/>
                <a:ea typeface="Mali"/>
                <a:cs typeface="Mali"/>
                <a:sym typeface="Mali"/>
              </a:defRPr>
            </a:lvl4pPr>
            <a:lvl5pPr lvl="4" algn="ctr" rtl="0">
              <a:lnSpc>
                <a:spcPct val="100000"/>
              </a:lnSpc>
              <a:spcBef>
                <a:spcPts val="1600"/>
              </a:spcBef>
              <a:spcAft>
                <a:spcPts val="0"/>
              </a:spcAft>
              <a:buSzPts val="2000"/>
              <a:buFont typeface="Mali"/>
              <a:buNone/>
              <a:defRPr sz="2000" b="1">
                <a:latin typeface="Mali"/>
                <a:ea typeface="Mali"/>
                <a:cs typeface="Mali"/>
                <a:sym typeface="Mali"/>
              </a:defRPr>
            </a:lvl5pPr>
            <a:lvl6pPr lvl="5" algn="ctr" rtl="0">
              <a:lnSpc>
                <a:spcPct val="100000"/>
              </a:lnSpc>
              <a:spcBef>
                <a:spcPts val="1600"/>
              </a:spcBef>
              <a:spcAft>
                <a:spcPts val="0"/>
              </a:spcAft>
              <a:buSzPts val="2000"/>
              <a:buFont typeface="Mali"/>
              <a:buNone/>
              <a:defRPr sz="2000" b="1">
                <a:latin typeface="Mali"/>
                <a:ea typeface="Mali"/>
                <a:cs typeface="Mali"/>
                <a:sym typeface="Mali"/>
              </a:defRPr>
            </a:lvl6pPr>
            <a:lvl7pPr lvl="6" algn="ctr" rtl="0">
              <a:lnSpc>
                <a:spcPct val="100000"/>
              </a:lnSpc>
              <a:spcBef>
                <a:spcPts val="1600"/>
              </a:spcBef>
              <a:spcAft>
                <a:spcPts val="0"/>
              </a:spcAft>
              <a:buSzPts val="2000"/>
              <a:buFont typeface="Mali"/>
              <a:buNone/>
              <a:defRPr sz="2000" b="1">
                <a:latin typeface="Mali"/>
                <a:ea typeface="Mali"/>
                <a:cs typeface="Mali"/>
                <a:sym typeface="Mali"/>
              </a:defRPr>
            </a:lvl7pPr>
            <a:lvl8pPr lvl="7" algn="ctr" rtl="0">
              <a:lnSpc>
                <a:spcPct val="100000"/>
              </a:lnSpc>
              <a:spcBef>
                <a:spcPts val="1600"/>
              </a:spcBef>
              <a:spcAft>
                <a:spcPts val="0"/>
              </a:spcAft>
              <a:buSzPts val="2000"/>
              <a:buFont typeface="Mali"/>
              <a:buNone/>
              <a:defRPr sz="2000" b="1">
                <a:latin typeface="Mali"/>
                <a:ea typeface="Mali"/>
                <a:cs typeface="Mali"/>
                <a:sym typeface="Mali"/>
              </a:defRPr>
            </a:lvl8pPr>
            <a:lvl9pPr lvl="8" algn="ctr" rtl="0">
              <a:lnSpc>
                <a:spcPct val="100000"/>
              </a:lnSpc>
              <a:spcBef>
                <a:spcPts val="1600"/>
              </a:spcBef>
              <a:spcAft>
                <a:spcPts val="1600"/>
              </a:spcAft>
              <a:buSzPts val="2000"/>
              <a:buFont typeface="Mali"/>
              <a:buNone/>
              <a:defRPr sz="2000" b="1">
                <a:latin typeface="Mali"/>
                <a:ea typeface="Mali"/>
                <a:cs typeface="Mali"/>
                <a:sym typeface="Mali"/>
              </a:defRPr>
            </a:lvl9pPr>
          </a:lstStyle>
          <a:p>
            <a:endParaRPr/>
          </a:p>
        </p:txBody>
      </p:sp>
      <p:sp>
        <p:nvSpPr>
          <p:cNvPr id="41" name="Google Shape;41;p5"/>
          <p:cNvSpPr txBox="1">
            <a:spLocks noGrp="1"/>
          </p:cNvSpPr>
          <p:nvPr>
            <p:ph type="subTitle" idx="3"/>
          </p:nvPr>
        </p:nvSpPr>
        <p:spPr>
          <a:xfrm rot="402">
            <a:off x="720000" y="1182112"/>
            <a:ext cx="7704000" cy="383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42" name="Google Shape;42;p5"/>
          <p:cNvSpPr/>
          <p:nvPr/>
        </p:nvSpPr>
        <p:spPr>
          <a:xfrm>
            <a:off x="-183128" y="1867178"/>
            <a:ext cx="419704" cy="419704"/>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0" y="2508161"/>
            <a:ext cx="957222" cy="287150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txBox="1">
            <a:spLocks noGrp="1"/>
          </p:cNvSpPr>
          <p:nvPr>
            <p:ph type="subTitle" idx="4"/>
          </p:nvPr>
        </p:nvSpPr>
        <p:spPr>
          <a:xfrm rot="355">
            <a:off x="1189822" y="3219163"/>
            <a:ext cx="2907600" cy="1137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45" name="Google Shape;45;p5"/>
          <p:cNvSpPr txBox="1">
            <a:spLocks noGrp="1"/>
          </p:cNvSpPr>
          <p:nvPr>
            <p:ph type="subTitle" idx="5"/>
          </p:nvPr>
        </p:nvSpPr>
        <p:spPr>
          <a:xfrm rot="355">
            <a:off x="5046575" y="3219163"/>
            <a:ext cx="2907600" cy="1137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46" name="Google Shape;46;p5"/>
          <p:cNvSpPr/>
          <p:nvPr/>
        </p:nvSpPr>
        <p:spPr>
          <a:xfrm>
            <a:off x="7164024" y="3716432"/>
            <a:ext cx="1979972" cy="1773891"/>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4"/>
        <p:cNvGrpSpPr/>
        <p:nvPr/>
      </p:nvGrpSpPr>
      <p:grpSpPr>
        <a:xfrm>
          <a:off x="0" y="0"/>
          <a:ext cx="0" cy="0"/>
          <a:chOff x="0" y="0"/>
          <a:chExt cx="0" cy="0"/>
        </a:xfrm>
      </p:grpSpPr>
      <p:pic>
        <p:nvPicPr>
          <p:cNvPr id="55" name="Google Shape;55;p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56" name="Google Shape;56;p7"/>
          <p:cNvSpPr/>
          <p:nvPr/>
        </p:nvSpPr>
        <p:spPr>
          <a:xfrm>
            <a:off x="729675" y="1409700"/>
            <a:ext cx="4248269" cy="319376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p:nvPr/>
        </p:nvSpPr>
        <p:spPr>
          <a:xfrm flipH="1">
            <a:off x="-11" y="0"/>
            <a:ext cx="2334924" cy="1606098"/>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txBox="1">
            <a:spLocks noGrp="1"/>
          </p:cNvSpPr>
          <p:nvPr>
            <p:ph type="subTitle" idx="1"/>
          </p:nvPr>
        </p:nvSpPr>
        <p:spPr>
          <a:xfrm rot="-272">
            <a:off x="957497" y="1663118"/>
            <a:ext cx="3792600" cy="22611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sz="12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1600"/>
              </a:spcBef>
              <a:spcAft>
                <a:spcPts val="0"/>
              </a:spcAft>
              <a:buSzPts val="1300"/>
              <a:buChar char="■"/>
              <a:defRPr/>
            </a:lvl3pPr>
            <a:lvl4pPr lvl="3" algn="ctr" rtl="0">
              <a:lnSpc>
                <a:spcPct val="100000"/>
              </a:lnSpc>
              <a:spcBef>
                <a:spcPts val="1600"/>
              </a:spcBef>
              <a:spcAft>
                <a:spcPts val="0"/>
              </a:spcAft>
              <a:buSzPts val="1300"/>
              <a:buChar char="●"/>
              <a:defRPr/>
            </a:lvl4pPr>
            <a:lvl5pPr lvl="4" algn="ctr" rtl="0">
              <a:lnSpc>
                <a:spcPct val="100000"/>
              </a:lnSpc>
              <a:spcBef>
                <a:spcPts val="1600"/>
              </a:spcBef>
              <a:spcAft>
                <a:spcPts val="0"/>
              </a:spcAft>
              <a:buSzPts val="1300"/>
              <a:buChar char="○"/>
              <a:defRPr/>
            </a:lvl5pPr>
            <a:lvl6pPr lvl="5" algn="ctr" rtl="0">
              <a:lnSpc>
                <a:spcPct val="100000"/>
              </a:lnSpc>
              <a:spcBef>
                <a:spcPts val="1600"/>
              </a:spcBef>
              <a:spcAft>
                <a:spcPts val="0"/>
              </a:spcAft>
              <a:buSzPts val="1300"/>
              <a:buChar char="■"/>
              <a:defRPr/>
            </a:lvl6pPr>
            <a:lvl7pPr lvl="6" algn="ctr" rtl="0">
              <a:lnSpc>
                <a:spcPct val="100000"/>
              </a:lnSpc>
              <a:spcBef>
                <a:spcPts val="1600"/>
              </a:spcBef>
              <a:spcAft>
                <a:spcPts val="0"/>
              </a:spcAft>
              <a:buSzPts val="1300"/>
              <a:buChar char="●"/>
              <a:defRPr/>
            </a:lvl7pPr>
            <a:lvl8pPr lvl="7" algn="ctr" rtl="0">
              <a:lnSpc>
                <a:spcPct val="100000"/>
              </a:lnSpc>
              <a:spcBef>
                <a:spcPts val="1600"/>
              </a:spcBef>
              <a:spcAft>
                <a:spcPts val="0"/>
              </a:spcAft>
              <a:buSzPts val="1300"/>
              <a:buChar char="○"/>
              <a:defRPr/>
            </a:lvl8pPr>
            <a:lvl9pPr lvl="8" algn="ctr" rtl="0">
              <a:lnSpc>
                <a:spcPct val="100000"/>
              </a:lnSpc>
              <a:spcBef>
                <a:spcPts val="1600"/>
              </a:spcBef>
              <a:spcAft>
                <a:spcPts val="1600"/>
              </a:spcAft>
              <a:buSzPts val="1300"/>
              <a:buChar char="■"/>
              <a:defRPr/>
            </a:lvl9pPr>
          </a:lstStyle>
          <a:p>
            <a:endParaRPr/>
          </a:p>
        </p:txBody>
      </p:sp>
      <p:sp>
        <p:nvSpPr>
          <p:cNvPr id="59" name="Google Shape;59;p7"/>
          <p:cNvSpPr/>
          <p:nvPr/>
        </p:nvSpPr>
        <p:spPr>
          <a:xfrm>
            <a:off x="6248400" y="1747125"/>
            <a:ext cx="2895564" cy="3448597"/>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7164024" y="3716432"/>
            <a:ext cx="1979972" cy="1773891"/>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txBox="1">
            <a:spLocks noGrp="1"/>
          </p:cNvSpPr>
          <p:nvPr>
            <p:ph type="title"/>
          </p:nvPr>
        </p:nvSpPr>
        <p:spPr>
          <a:xfrm>
            <a:off x="720000" y="585216"/>
            <a:ext cx="7708500" cy="4206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72" name="Google Shape;72;p9"/>
          <p:cNvSpPr/>
          <p:nvPr/>
        </p:nvSpPr>
        <p:spPr>
          <a:xfrm>
            <a:off x="6761850" y="-99922"/>
            <a:ext cx="2799174" cy="2195439"/>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9"/>
          <p:cNvSpPr txBox="1">
            <a:spLocks noGrp="1"/>
          </p:cNvSpPr>
          <p:nvPr>
            <p:ph type="title"/>
          </p:nvPr>
        </p:nvSpPr>
        <p:spPr>
          <a:xfrm>
            <a:off x="1420650" y="1507350"/>
            <a:ext cx="6302700" cy="91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74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4" name="Google Shape;74;p9"/>
          <p:cNvSpPr txBox="1">
            <a:spLocks noGrp="1"/>
          </p:cNvSpPr>
          <p:nvPr>
            <p:ph type="subTitle" idx="1"/>
          </p:nvPr>
        </p:nvSpPr>
        <p:spPr>
          <a:xfrm>
            <a:off x="2167650" y="2948063"/>
            <a:ext cx="4808700" cy="104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75" name="Google Shape;75;p9"/>
          <p:cNvSpPr/>
          <p:nvPr/>
        </p:nvSpPr>
        <p:spPr>
          <a:xfrm rot="6818514">
            <a:off x="-679577" y="2891584"/>
            <a:ext cx="2799167" cy="2195440"/>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15" name="Google Shape;115;p11"/>
          <p:cNvSpPr/>
          <p:nvPr/>
        </p:nvSpPr>
        <p:spPr>
          <a:xfrm>
            <a:off x="2" y="0"/>
            <a:ext cx="9143962" cy="83639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rot="5400000">
            <a:off x="4107168" y="30455"/>
            <a:ext cx="895338" cy="9330728"/>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txBox="1">
            <a:spLocks noGrp="1"/>
          </p:cNvSpPr>
          <p:nvPr>
            <p:ph type="title" hasCustomPrompt="1"/>
          </p:nvPr>
        </p:nvSpPr>
        <p:spPr>
          <a:xfrm rot="159">
            <a:off x="1333650" y="1746099"/>
            <a:ext cx="6476700" cy="10638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12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8" name="Google Shape;118;p11"/>
          <p:cNvSpPr txBox="1">
            <a:spLocks noGrp="1"/>
          </p:cNvSpPr>
          <p:nvPr>
            <p:ph type="subTitle" idx="1"/>
          </p:nvPr>
        </p:nvSpPr>
        <p:spPr>
          <a:xfrm>
            <a:off x="2877525" y="3393000"/>
            <a:ext cx="3388800" cy="83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00">
                <a:latin typeface="Comfortaa Medium"/>
                <a:ea typeface="Comfortaa Medium"/>
                <a:cs typeface="Comfortaa Medium"/>
                <a:sym typeface="Comfortaa Medium"/>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20"/>
        <p:cNvGrpSpPr/>
        <p:nvPr/>
      </p:nvGrpSpPr>
      <p:grpSpPr>
        <a:xfrm>
          <a:off x="0" y="0"/>
          <a:ext cx="0" cy="0"/>
          <a:chOff x="0" y="0"/>
          <a:chExt cx="0" cy="0"/>
        </a:xfrm>
      </p:grpSpPr>
      <p:pic>
        <p:nvPicPr>
          <p:cNvPr id="121" name="Google Shape;121;p13"/>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22" name="Google Shape;122;p13"/>
          <p:cNvSpPr/>
          <p:nvPr/>
        </p:nvSpPr>
        <p:spPr>
          <a:xfrm>
            <a:off x="5985575" y="0"/>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5" name="Google Shape;125;p13"/>
          <p:cNvSpPr/>
          <p:nvPr/>
        </p:nvSpPr>
        <p:spPr>
          <a:xfrm rot="-10646720">
            <a:off x="8774510"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0" y="915022"/>
            <a:ext cx="2001339" cy="422850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97658" y="12298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a:hlinkClick r:id=""/>
          </p:cNvPr>
          <p:cNvSpPr txBox="1">
            <a:spLocks noGrp="1"/>
          </p:cNvSpPr>
          <p:nvPr>
            <p:ph type="title" idx="2" hasCustomPrompt="1"/>
          </p:nvPr>
        </p:nvSpPr>
        <p:spPr>
          <a:xfrm rot="1545">
            <a:off x="4762608" y="1799750"/>
            <a:ext cx="667500" cy="39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29" name="Google Shape;129;p13">
            <a:hlinkClick r:id=""/>
          </p:cNvPr>
          <p:cNvSpPr txBox="1">
            <a:spLocks noGrp="1"/>
          </p:cNvSpPr>
          <p:nvPr>
            <p:ph type="title" idx="3"/>
          </p:nvPr>
        </p:nvSpPr>
        <p:spPr>
          <a:xfrm>
            <a:off x="1900962" y="1799600"/>
            <a:ext cx="2518200" cy="385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vl1pPr>
            <a:lvl2pPr lvl="1" algn="r" rtl="0">
              <a:spcBef>
                <a:spcPts val="0"/>
              </a:spcBef>
              <a:spcAft>
                <a:spcPts val="0"/>
              </a:spcAft>
              <a:buSzPts val="2200"/>
              <a:buNone/>
              <a:defRPr sz="2200"/>
            </a:lvl2pPr>
            <a:lvl3pPr lvl="2" algn="r" rtl="0">
              <a:spcBef>
                <a:spcPts val="0"/>
              </a:spcBef>
              <a:spcAft>
                <a:spcPts val="0"/>
              </a:spcAft>
              <a:buSzPts val="2200"/>
              <a:buNone/>
              <a:defRPr sz="2200"/>
            </a:lvl3pPr>
            <a:lvl4pPr lvl="3" algn="r" rtl="0">
              <a:spcBef>
                <a:spcPts val="0"/>
              </a:spcBef>
              <a:spcAft>
                <a:spcPts val="0"/>
              </a:spcAft>
              <a:buSzPts val="2200"/>
              <a:buNone/>
              <a:defRPr sz="2200"/>
            </a:lvl4pPr>
            <a:lvl5pPr lvl="4" algn="r" rtl="0">
              <a:spcBef>
                <a:spcPts val="0"/>
              </a:spcBef>
              <a:spcAft>
                <a:spcPts val="0"/>
              </a:spcAft>
              <a:buSzPts val="2200"/>
              <a:buNone/>
              <a:defRPr sz="2200"/>
            </a:lvl5pPr>
            <a:lvl6pPr lvl="5" algn="r" rtl="0">
              <a:spcBef>
                <a:spcPts val="0"/>
              </a:spcBef>
              <a:spcAft>
                <a:spcPts val="0"/>
              </a:spcAft>
              <a:buSzPts val="2200"/>
              <a:buNone/>
              <a:defRPr sz="2200"/>
            </a:lvl6pPr>
            <a:lvl7pPr lvl="6" algn="r" rtl="0">
              <a:spcBef>
                <a:spcPts val="0"/>
              </a:spcBef>
              <a:spcAft>
                <a:spcPts val="0"/>
              </a:spcAft>
              <a:buSzPts val="2200"/>
              <a:buNone/>
              <a:defRPr sz="2200"/>
            </a:lvl7pPr>
            <a:lvl8pPr lvl="7" algn="r" rtl="0">
              <a:spcBef>
                <a:spcPts val="0"/>
              </a:spcBef>
              <a:spcAft>
                <a:spcPts val="0"/>
              </a:spcAft>
              <a:buSzPts val="2200"/>
              <a:buNone/>
              <a:defRPr sz="2200"/>
            </a:lvl8pPr>
            <a:lvl9pPr lvl="8" algn="r" rtl="0">
              <a:spcBef>
                <a:spcPts val="0"/>
              </a:spcBef>
              <a:spcAft>
                <a:spcPts val="0"/>
              </a:spcAft>
              <a:buSzPts val="2200"/>
              <a:buNone/>
              <a:defRPr sz="2200"/>
            </a:lvl9pPr>
          </a:lstStyle>
          <a:p>
            <a:endParaRPr/>
          </a:p>
        </p:txBody>
      </p:sp>
      <p:sp>
        <p:nvSpPr>
          <p:cNvPr id="130" name="Google Shape;130;p13">
            <a:hlinkClick r:id=""/>
          </p:cNvPr>
          <p:cNvSpPr txBox="1">
            <a:spLocks noGrp="1"/>
          </p:cNvSpPr>
          <p:nvPr>
            <p:ph type="subTitle" idx="1"/>
          </p:nvPr>
        </p:nvSpPr>
        <p:spPr>
          <a:xfrm>
            <a:off x="1900962" y="2198631"/>
            <a:ext cx="2518200" cy="593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1600"/>
              </a:spcBef>
              <a:spcAft>
                <a:spcPts val="0"/>
              </a:spcAft>
              <a:buSzPts val="1300"/>
              <a:buNone/>
              <a:defRPr/>
            </a:lvl3pPr>
            <a:lvl4pPr lvl="3" algn="r" rtl="0">
              <a:lnSpc>
                <a:spcPct val="100000"/>
              </a:lnSpc>
              <a:spcBef>
                <a:spcPts val="1600"/>
              </a:spcBef>
              <a:spcAft>
                <a:spcPts val="0"/>
              </a:spcAft>
              <a:buSzPts val="1300"/>
              <a:buNone/>
              <a:defRPr/>
            </a:lvl4pPr>
            <a:lvl5pPr lvl="4" algn="r" rtl="0">
              <a:lnSpc>
                <a:spcPct val="100000"/>
              </a:lnSpc>
              <a:spcBef>
                <a:spcPts val="1600"/>
              </a:spcBef>
              <a:spcAft>
                <a:spcPts val="0"/>
              </a:spcAft>
              <a:buSzPts val="1300"/>
              <a:buNone/>
              <a:defRPr/>
            </a:lvl5pPr>
            <a:lvl6pPr lvl="5" algn="r" rtl="0">
              <a:lnSpc>
                <a:spcPct val="100000"/>
              </a:lnSpc>
              <a:spcBef>
                <a:spcPts val="1600"/>
              </a:spcBef>
              <a:spcAft>
                <a:spcPts val="0"/>
              </a:spcAft>
              <a:buSzPts val="1300"/>
              <a:buNone/>
              <a:defRPr/>
            </a:lvl6pPr>
            <a:lvl7pPr lvl="6" algn="r" rtl="0">
              <a:lnSpc>
                <a:spcPct val="100000"/>
              </a:lnSpc>
              <a:spcBef>
                <a:spcPts val="1600"/>
              </a:spcBef>
              <a:spcAft>
                <a:spcPts val="0"/>
              </a:spcAft>
              <a:buSzPts val="1300"/>
              <a:buNone/>
              <a:defRPr/>
            </a:lvl7pPr>
            <a:lvl8pPr lvl="7" algn="r" rtl="0">
              <a:lnSpc>
                <a:spcPct val="100000"/>
              </a:lnSpc>
              <a:spcBef>
                <a:spcPts val="1600"/>
              </a:spcBef>
              <a:spcAft>
                <a:spcPts val="0"/>
              </a:spcAft>
              <a:buSzPts val="1300"/>
              <a:buNone/>
              <a:defRPr/>
            </a:lvl8pPr>
            <a:lvl9pPr lvl="8" algn="r" rtl="0">
              <a:lnSpc>
                <a:spcPct val="100000"/>
              </a:lnSpc>
              <a:spcBef>
                <a:spcPts val="1600"/>
              </a:spcBef>
              <a:spcAft>
                <a:spcPts val="1600"/>
              </a:spcAft>
              <a:buSzPts val="1300"/>
              <a:buNone/>
              <a:defRPr/>
            </a:lvl9pPr>
          </a:lstStyle>
          <a:p>
            <a:endParaRPr/>
          </a:p>
        </p:txBody>
      </p:sp>
      <p:sp>
        <p:nvSpPr>
          <p:cNvPr id="131" name="Google Shape;131;p13">
            <a:hlinkClick r:id=""/>
          </p:cNvPr>
          <p:cNvSpPr txBox="1">
            <a:spLocks noGrp="1"/>
          </p:cNvSpPr>
          <p:nvPr>
            <p:ph type="title" idx="4"/>
          </p:nvPr>
        </p:nvSpPr>
        <p:spPr>
          <a:xfrm>
            <a:off x="1900962" y="3127021"/>
            <a:ext cx="2518200" cy="385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vl1pPr>
            <a:lvl2pPr lvl="1" algn="r" rtl="0">
              <a:spcBef>
                <a:spcPts val="0"/>
              </a:spcBef>
              <a:spcAft>
                <a:spcPts val="0"/>
              </a:spcAft>
              <a:buSzPts val="2200"/>
              <a:buNone/>
              <a:defRPr sz="2200"/>
            </a:lvl2pPr>
            <a:lvl3pPr lvl="2" algn="r" rtl="0">
              <a:spcBef>
                <a:spcPts val="0"/>
              </a:spcBef>
              <a:spcAft>
                <a:spcPts val="0"/>
              </a:spcAft>
              <a:buSzPts val="2200"/>
              <a:buNone/>
              <a:defRPr sz="2200"/>
            </a:lvl3pPr>
            <a:lvl4pPr lvl="3" algn="r" rtl="0">
              <a:spcBef>
                <a:spcPts val="0"/>
              </a:spcBef>
              <a:spcAft>
                <a:spcPts val="0"/>
              </a:spcAft>
              <a:buSzPts val="2200"/>
              <a:buNone/>
              <a:defRPr sz="2200"/>
            </a:lvl4pPr>
            <a:lvl5pPr lvl="4" algn="r" rtl="0">
              <a:spcBef>
                <a:spcPts val="0"/>
              </a:spcBef>
              <a:spcAft>
                <a:spcPts val="0"/>
              </a:spcAft>
              <a:buSzPts val="2200"/>
              <a:buNone/>
              <a:defRPr sz="2200"/>
            </a:lvl5pPr>
            <a:lvl6pPr lvl="5" algn="r" rtl="0">
              <a:spcBef>
                <a:spcPts val="0"/>
              </a:spcBef>
              <a:spcAft>
                <a:spcPts val="0"/>
              </a:spcAft>
              <a:buSzPts val="2200"/>
              <a:buNone/>
              <a:defRPr sz="2200"/>
            </a:lvl6pPr>
            <a:lvl7pPr lvl="6" algn="r" rtl="0">
              <a:spcBef>
                <a:spcPts val="0"/>
              </a:spcBef>
              <a:spcAft>
                <a:spcPts val="0"/>
              </a:spcAft>
              <a:buSzPts val="2200"/>
              <a:buNone/>
              <a:defRPr sz="2200"/>
            </a:lvl7pPr>
            <a:lvl8pPr lvl="7" algn="r" rtl="0">
              <a:spcBef>
                <a:spcPts val="0"/>
              </a:spcBef>
              <a:spcAft>
                <a:spcPts val="0"/>
              </a:spcAft>
              <a:buSzPts val="2200"/>
              <a:buNone/>
              <a:defRPr sz="2200"/>
            </a:lvl8pPr>
            <a:lvl9pPr lvl="8" algn="r" rtl="0">
              <a:spcBef>
                <a:spcPts val="0"/>
              </a:spcBef>
              <a:spcAft>
                <a:spcPts val="0"/>
              </a:spcAft>
              <a:buSzPts val="2200"/>
              <a:buNone/>
              <a:defRPr sz="2200"/>
            </a:lvl9pPr>
          </a:lstStyle>
          <a:p>
            <a:endParaRPr/>
          </a:p>
        </p:txBody>
      </p:sp>
      <p:sp>
        <p:nvSpPr>
          <p:cNvPr id="132" name="Google Shape;132;p13">
            <a:hlinkClick r:id=""/>
          </p:cNvPr>
          <p:cNvSpPr txBox="1">
            <a:spLocks noGrp="1"/>
          </p:cNvSpPr>
          <p:nvPr>
            <p:ph type="subTitle" idx="5"/>
          </p:nvPr>
        </p:nvSpPr>
        <p:spPr>
          <a:xfrm>
            <a:off x="1900962" y="3528224"/>
            <a:ext cx="2518200" cy="59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1600"/>
              </a:spcBef>
              <a:spcAft>
                <a:spcPts val="0"/>
              </a:spcAft>
              <a:buSzPts val="1300"/>
              <a:buNone/>
              <a:defRPr/>
            </a:lvl3pPr>
            <a:lvl4pPr lvl="3" algn="r" rtl="0">
              <a:lnSpc>
                <a:spcPct val="100000"/>
              </a:lnSpc>
              <a:spcBef>
                <a:spcPts val="1600"/>
              </a:spcBef>
              <a:spcAft>
                <a:spcPts val="0"/>
              </a:spcAft>
              <a:buSzPts val="1300"/>
              <a:buNone/>
              <a:defRPr/>
            </a:lvl4pPr>
            <a:lvl5pPr lvl="4" algn="r" rtl="0">
              <a:lnSpc>
                <a:spcPct val="100000"/>
              </a:lnSpc>
              <a:spcBef>
                <a:spcPts val="1600"/>
              </a:spcBef>
              <a:spcAft>
                <a:spcPts val="0"/>
              </a:spcAft>
              <a:buSzPts val="1300"/>
              <a:buNone/>
              <a:defRPr/>
            </a:lvl5pPr>
            <a:lvl6pPr lvl="5" algn="r" rtl="0">
              <a:lnSpc>
                <a:spcPct val="100000"/>
              </a:lnSpc>
              <a:spcBef>
                <a:spcPts val="1600"/>
              </a:spcBef>
              <a:spcAft>
                <a:spcPts val="0"/>
              </a:spcAft>
              <a:buSzPts val="1300"/>
              <a:buNone/>
              <a:defRPr/>
            </a:lvl6pPr>
            <a:lvl7pPr lvl="6" algn="r" rtl="0">
              <a:lnSpc>
                <a:spcPct val="100000"/>
              </a:lnSpc>
              <a:spcBef>
                <a:spcPts val="1600"/>
              </a:spcBef>
              <a:spcAft>
                <a:spcPts val="0"/>
              </a:spcAft>
              <a:buSzPts val="1300"/>
              <a:buNone/>
              <a:defRPr/>
            </a:lvl7pPr>
            <a:lvl8pPr lvl="7" algn="r" rtl="0">
              <a:lnSpc>
                <a:spcPct val="100000"/>
              </a:lnSpc>
              <a:spcBef>
                <a:spcPts val="1600"/>
              </a:spcBef>
              <a:spcAft>
                <a:spcPts val="0"/>
              </a:spcAft>
              <a:buSzPts val="1300"/>
              <a:buNone/>
              <a:defRPr/>
            </a:lvl8pPr>
            <a:lvl9pPr lvl="8" algn="r" rtl="0">
              <a:lnSpc>
                <a:spcPct val="100000"/>
              </a:lnSpc>
              <a:spcBef>
                <a:spcPts val="1600"/>
              </a:spcBef>
              <a:spcAft>
                <a:spcPts val="1600"/>
              </a:spcAft>
              <a:buSzPts val="1300"/>
              <a:buNone/>
              <a:defRPr/>
            </a:lvl9pPr>
          </a:lstStyle>
          <a:p>
            <a:endParaRPr/>
          </a:p>
        </p:txBody>
      </p:sp>
      <p:sp>
        <p:nvSpPr>
          <p:cNvPr id="133" name="Google Shape;133;p13">
            <a:hlinkClick r:id=""/>
          </p:cNvPr>
          <p:cNvSpPr txBox="1">
            <a:spLocks noGrp="1"/>
          </p:cNvSpPr>
          <p:nvPr>
            <p:ph type="title" idx="6" hasCustomPrompt="1"/>
          </p:nvPr>
        </p:nvSpPr>
        <p:spPr>
          <a:xfrm rot="1545">
            <a:off x="4762608" y="3127171"/>
            <a:ext cx="667500" cy="39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4" name="Google Shape;134;p13">
            <a:hlinkClick r:id=""/>
          </p:cNvPr>
          <p:cNvSpPr txBox="1">
            <a:spLocks noGrp="1"/>
          </p:cNvSpPr>
          <p:nvPr>
            <p:ph type="title" idx="7"/>
          </p:nvPr>
        </p:nvSpPr>
        <p:spPr>
          <a:xfrm>
            <a:off x="5554063" y="3127021"/>
            <a:ext cx="2518200" cy="381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vl1pPr>
            <a:lvl2pPr lvl="1" algn="l" rtl="0">
              <a:spcBef>
                <a:spcPts val="0"/>
              </a:spcBef>
              <a:spcAft>
                <a:spcPts val="0"/>
              </a:spcAft>
              <a:buSzPts val="2200"/>
              <a:buNone/>
              <a:defRPr sz="2200"/>
            </a:lvl2pPr>
            <a:lvl3pPr lvl="2" algn="l" rtl="0">
              <a:spcBef>
                <a:spcPts val="0"/>
              </a:spcBef>
              <a:spcAft>
                <a:spcPts val="0"/>
              </a:spcAft>
              <a:buSzPts val="2200"/>
              <a:buNone/>
              <a:defRPr sz="2200"/>
            </a:lvl3pPr>
            <a:lvl4pPr lvl="3" algn="l" rtl="0">
              <a:spcBef>
                <a:spcPts val="0"/>
              </a:spcBef>
              <a:spcAft>
                <a:spcPts val="0"/>
              </a:spcAft>
              <a:buSzPts val="2200"/>
              <a:buNone/>
              <a:defRPr sz="2200"/>
            </a:lvl4pPr>
            <a:lvl5pPr lvl="4" algn="l" rtl="0">
              <a:spcBef>
                <a:spcPts val="0"/>
              </a:spcBef>
              <a:spcAft>
                <a:spcPts val="0"/>
              </a:spcAft>
              <a:buSzPts val="2200"/>
              <a:buNone/>
              <a:defRPr sz="2200"/>
            </a:lvl5pPr>
            <a:lvl6pPr lvl="5" algn="l" rtl="0">
              <a:spcBef>
                <a:spcPts val="0"/>
              </a:spcBef>
              <a:spcAft>
                <a:spcPts val="0"/>
              </a:spcAft>
              <a:buSzPts val="2200"/>
              <a:buNone/>
              <a:defRPr sz="2200"/>
            </a:lvl6pPr>
            <a:lvl7pPr lvl="6" algn="l" rtl="0">
              <a:spcBef>
                <a:spcPts val="0"/>
              </a:spcBef>
              <a:spcAft>
                <a:spcPts val="0"/>
              </a:spcAft>
              <a:buSzPts val="2200"/>
              <a:buNone/>
              <a:defRPr sz="2200"/>
            </a:lvl7pPr>
            <a:lvl8pPr lvl="7" algn="l" rtl="0">
              <a:spcBef>
                <a:spcPts val="0"/>
              </a:spcBef>
              <a:spcAft>
                <a:spcPts val="0"/>
              </a:spcAft>
              <a:buSzPts val="2200"/>
              <a:buNone/>
              <a:defRPr sz="2200"/>
            </a:lvl8pPr>
            <a:lvl9pPr lvl="8" algn="l" rtl="0">
              <a:spcBef>
                <a:spcPts val="0"/>
              </a:spcBef>
              <a:spcAft>
                <a:spcPts val="0"/>
              </a:spcAft>
              <a:buSzPts val="2200"/>
              <a:buNone/>
              <a:defRPr sz="2200"/>
            </a:lvl9pPr>
          </a:lstStyle>
          <a:p>
            <a:endParaRPr/>
          </a:p>
        </p:txBody>
      </p:sp>
      <p:sp>
        <p:nvSpPr>
          <p:cNvPr id="135" name="Google Shape;135;p13">
            <a:hlinkClick r:id=""/>
          </p:cNvPr>
          <p:cNvSpPr txBox="1">
            <a:spLocks noGrp="1"/>
          </p:cNvSpPr>
          <p:nvPr>
            <p:ph type="subTitle" idx="8"/>
          </p:nvPr>
        </p:nvSpPr>
        <p:spPr>
          <a:xfrm>
            <a:off x="5554058" y="3528224"/>
            <a:ext cx="2518200" cy="593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endParaRPr/>
          </a:p>
        </p:txBody>
      </p:sp>
      <p:sp>
        <p:nvSpPr>
          <p:cNvPr id="136" name="Google Shape;136;p13">
            <a:hlinkClick r:id=""/>
          </p:cNvPr>
          <p:cNvSpPr txBox="1">
            <a:spLocks noGrp="1"/>
          </p:cNvSpPr>
          <p:nvPr>
            <p:ph type="title" idx="9" hasCustomPrompt="1"/>
          </p:nvPr>
        </p:nvSpPr>
        <p:spPr>
          <a:xfrm rot="1538">
            <a:off x="1108152" y="1799750"/>
            <a:ext cx="670500" cy="39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7" name="Google Shape;137;p13">
            <a:hlinkClick r:id=""/>
          </p:cNvPr>
          <p:cNvSpPr txBox="1">
            <a:spLocks noGrp="1"/>
          </p:cNvSpPr>
          <p:nvPr>
            <p:ph type="title" idx="13" hasCustomPrompt="1"/>
          </p:nvPr>
        </p:nvSpPr>
        <p:spPr>
          <a:xfrm rot="3107">
            <a:off x="1108152" y="3127321"/>
            <a:ext cx="663900" cy="390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8" name="Google Shape;138;p13">
            <a:hlinkClick r:id=""/>
          </p:cNvPr>
          <p:cNvSpPr txBox="1">
            <a:spLocks noGrp="1"/>
          </p:cNvSpPr>
          <p:nvPr>
            <p:ph type="title" idx="14"/>
          </p:nvPr>
        </p:nvSpPr>
        <p:spPr>
          <a:xfrm>
            <a:off x="5554053" y="1799600"/>
            <a:ext cx="2518200" cy="381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vl1pPr>
            <a:lvl2pPr lvl="1" algn="l" rtl="0">
              <a:spcBef>
                <a:spcPts val="0"/>
              </a:spcBef>
              <a:spcAft>
                <a:spcPts val="0"/>
              </a:spcAft>
              <a:buSzPts val="2200"/>
              <a:buNone/>
              <a:defRPr sz="2200"/>
            </a:lvl2pPr>
            <a:lvl3pPr lvl="2" algn="l" rtl="0">
              <a:spcBef>
                <a:spcPts val="0"/>
              </a:spcBef>
              <a:spcAft>
                <a:spcPts val="0"/>
              </a:spcAft>
              <a:buSzPts val="2200"/>
              <a:buNone/>
              <a:defRPr sz="2200"/>
            </a:lvl3pPr>
            <a:lvl4pPr lvl="3" algn="l" rtl="0">
              <a:spcBef>
                <a:spcPts val="0"/>
              </a:spcBef>
              <a:spcAft>
                <a:spcPts val="0"/>
              </a:spcAft>
              <a:buSzPts val="2200"/>
              <a:buNone/>
              <a:defRPr sz="2200"/>
            </a:lvl4pPr>
            <a:lvl5pPr lvl="4" algn="l" rtl="0">
              <a:spcBef>
                <a:spcPts val="0"/>
              </a:spcBef>
              <a:spcAft>
                <a:spcPts val="0"/>
              </a:spcAft>
              <a:buSzPts val="2200"/>
              <a:buNone/>
              <a:defRPr sz="2200"/>
            </a:lvl5pPr>
            <a:lvl6pPr lvl="5" algn="l" rtl="0">
              <a:spcBef>
                <a:spcPts val="0"/>
              </a:spcBef>
              <a:spcAft>
                <a:spcPts val="0"/>
              </a:spcAft>
              <a:buSzPts val="2200"/>
              <a:buNone/>
              <a:defRPr sz="2200"/>
            </a:lvl6pPr>
            <a:lvl7pPr lvl="6" algn="l" rtl="0">
              <a:spcBef>
                <a:spcPts val="0"/>
              </a:spcBef>
              <a:spcAft>
                <a:spcPts val="0"/>
              </a:spcAft>
              <a:buSzPts val="2200"/>
              <a:buNone/>
              <a:defRPr sz="2200"/>
            </a:lvl7pPr>
            <a:lvl8pPr lvl="7" algn="l" rtl="0">
              <a:spcBef>
                <a:spcPts val="0"/>
              </a:spcBef>
              <a:spcAft>
                <a:spcPts val="0"/>
              </a:spcAft>
              <a:buSzPts val="2200"/>
              <a:buNone/>
              <a:defRPr sz="2200"/>
            </a:lvl8pPr>
            <a:lvl9pPr lvl="8" algn="l" rtl="0">
              <a:spcBef>
                <a:spcPts val="0"/>
              </a:spcBef>
              <a:spcAft>
                <a:spcPts val="0"/>
              </a:spcAft>
              <a:buSzPts val="2200"/>
              <a:buNone/>
              <a:defRPr sz="2200"/>
            </a:lvl9pPr>
          </a:lstStyle>
          <a:p>
            <a:endParaRPr/>
          </a:p>
        </p:txBody>
      </p:sp>
      <p:sp>
        <p:nvSpPr>
          <p:cNvPr id="139" name="Google Shape;139;p13">
            <a:hlinkClick r:id=""/>
          </p:cNvPr>
          <p:cNvSpPr txBox="1">
            <a:spLocks noGrp="1"/>
          </p:cNvSpPr>
          <p:nvPr>
            <p:ph type="subTitle" idx="15"/>
          </p:nvPr>
        </p:nvSpPr>
        <p:spPr>
          <a:xfrm>
            <a:off x="5554040" y="2194431"/>
            <a:ext cx="2518200" cy="5973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42" name="Google Shape;142;p14"/>
          <p:cNvSpPr/>
          <p:nvPr/>
        </p:nvSpPr>
        <p:spPr>
          <a:xfrm>
            <a:off x="5985575" y="0"/>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0" y="915022"/>
            <a:ext cx="2001339" cy="422850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a:off x="397658" y="915025"/>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txBox="1">
            <a:spLocks noGrp="1"/>
          </p:cNvSpPr>
          <p:nvPr>
            <p:ph type="title"/>
          </p:nvPr>
        </p:nvSpPr>
        <p:spPr>
          <a:xfrm rot="-1044">
            <a:off x="3090950" y="3495633"/>
            <a:ext cx="2962200" cy="330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2400">
                <a:solidFill>
                  <a:schemeClr val="lt1"/>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46" name="Google Shape;146;p14"/>
          <p:cNvSpPr txBox="1">
            <a:spLocks noGrp="1"/>
          </p:cNvSpPr>
          <p:nvPr>
            <p:ph type="subTitle" idx="1"/>
          </p:nvPr>
        </p:nvSpPr>
        <p:spPr>
          <a:xfrm>
            <a:off x="1952450" y="1612275"/>
            <a:ext cx="5239200" cy="169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vl1pPr>
            <a:lvl2pPr lvl="1" rtl="0">
              <a:lnSpc>
                <a:spcPct val="100000"/>
              </a:lnSpc>
              <a:spcBef>
                <a:spcPts val="160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endParaRPr/>
          </a:p>
        </p:txBody>
      </p:sp>
      <p:sp>
        <p:nvSpPr>
          <p:cNvPr id="147" name="Google Shape;147;p14"/>
          <p:cNvSpPr/>
          <p:nvPr/>
        </p:nvSpPr>
        <p:spPr>
          <a:xfrm rot="-10646720">
            <a:off x="8774510"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ECA2A">
            <a:alpha val="1027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58300"/>
          </a:xfrm>
          <a:prstGeom prst="rect">
            <a:avLst/>
          </a:prstGeom>
          <a:noFill/>
          <a:ln>
            <a:noFill/>
          </a:ln>
        </p:spPr>
        <p:txBody>
          <a:bodyPr spcFirstLastPara="1" wrap="square" lIns="91425" tIns="91425" rIns="91425" bIns="91425" anchor="t" anchorCtr="0">
            <a:noAutofit/>
          </a:bodyPr>
          <a:lstStyle>
            <a:lvl1pPr lvl="0" algn="ctr" rtl="0">
              <a:lnSpc>
                <a:spcPct val="70000"/>
              </a:lnSpc>
              <a:spcBef>
                <a:spcPts val="0"/>
              </a:spcBef>
              <a:spcAft>
                <a:spcPts val="0"/>
              </a:spcAft>
              <a:buClr>
                <a:schemeClr val="dk1"/>
              </a:buClr>
              <a:buSzPts val="3200"/>
              <a:buFont typeface="Mali Medium"/>
              <a:buNone/>
              <a:defRPr sz="3200">
                <a:solidFill>
                  <a:schemeClr val="dk1"/>
                </a:solidFill>
                <a:latin typeface="Mali Medium"/>
                <a:ea typeface="Mali Medium"/>
                <a:cs typeface="Mali Medium"/>
                <a:sym typeface="Mali Medium"/>
              </a:defRPr>
            </a:lvl1pPr>
            <a:lvl2pPr lvl="1"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2pPr>
            <a:lvl3pPr lvl="2"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3pPr>
            <a:lvl4pPr lvl="3"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4pPr>
            <a:lvl5pPr lvl="4"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5pPr>
            <a:lvl6pPr lvl="5"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6pPr>
            <a:lvl7pPr lvl="6"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7pPr>
            <a:lvl8pPr lvl="7"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8pPr>
            <a:lvl9pPr lvl="8"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1150">
              <a:lnSpc>
                <a:spcPct val="100000"/>
              </a:lnSpc>
              <a:spcBef>
                <a:spcPts val="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1pPr>
            <a:lvl2pPr marL="914400" lvl="1"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2pPr>
            <a:lvl3pPr marL="1371600" lvl="2"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3pPr>
            <a:lvl4pPr marL="1828800" lvl="3"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4pPr>
            <a:lvl5pPr marL="2286000" lvl="4"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5pPr>
            <a:lvl6pPr marL="2743200" lvl="5"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6pPr>
            <a:lvl7pPr marL="3200400" lvl="6"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7pPr>
            <a:lvl8pPr marL="3657600" lvl="7"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8pPr>
            <a:lvl9pPr marL="4114800" lvl="8" indent="-311150">
              <a:lnSpc>
                <a:spcPct val="100000"/>
              </a:lnSpc>
              <a:spcBef>
                <a:spcPts val="1600"/>
              </a:spcBef>
              <a:spcAft>
                <a:spcPts val="160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7" r:id="rId7"/>
    <p:sldLayoutId id="2147483659" r:id="rId8"/>
    <p:sldLayoutId id="2147483660" r:id="rId9"/>
    <p:sldLayoutId id="2147483661" r:id="rId10"/>
    <p:sldLayoutId id="2147483662" r:id="rId11"/>
    <p:sldLayoutId id="2147483663" r:id="rId12"/>
    <p:sldLayoutId id="2147483664" r:id="rId13"/>
    <p:sldLayoutId id="2147483666" r:id="rId14"/>
    <p:sldLayoutId id="2147483668" r:id="rId15"/>
    <p:sldLayoutId id="2147483670" r:id="rId16"/>
    <p:sldLayoutId id="2147483671" r:id="rId17"/>
    <p:sldLayoutId id="2147483672" r:id="rId18"/>
    <p:sldLayoutId id="2147483673" r:id="rId19"/>
    <p:sldLayoutId id="2147483674" r:id="rId20"/>
    <p:sldLayoutId id="2147483677" r:id="rId21"/>
    <p:sldLayoutId id="2147483678" r:id="rId22"/>
    <p:sldLayoutId id="2147483679" r:id="rId23"/>
    <p:sldLayoutId id="2147483680" r:id="rId24"/>
    <p:sldLayoutId id="2147483682" r:id="rId25"/>
    <p:sldLayoutId id="2147483683" r:id="rId26"/>
    <p:sldLayoutId id="2147483685" r:id="rId27"/>
    <p:sldLayoutId id="2147483691" r:id="rId28"/>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69.png"/><Relationship Id="rId2" Type="http://schemas.openxmlformats.org/officeDocument/2006/relationships/notesSlide" Target="../notesSlides/notesSlide11.xml"/><Relationship Id="rId1" Type="http://schemas.openxmlformats.org/officeDocument/2006/relationships/slideLayout" Target="../slideLayouts/slideLayout14.xml"/><Relationship Id="rId10" Type="http://schemas.openxmlformats.org/officeDocument/2006/relationships/image" Target="../media/image70.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1" Type="http://schemas.openxmlformats.org/officeDocument/2006/relationships/image" Target="../media/image64.sv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1.xml"/><Relationship Id="rId65" Type="http://schemas.openxmlformats.org/officeDocument/2006/relationships/image" Target="../media/image640.sv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 Id="rId28" Type="http://schemas.openxmlformats.org/officeDocument/2006/relationships/image" Target="../media/image15.png"/><Relationship Id="rId27" Type="http://schemas.openxmlformats.org/officeDocument/2006/relationships/image" Target="../media/image700.svg"/></Relationships>
</file>

<file path=ppt/slides/_rels/slide19.xml.rels><?xml version="1.0" encoding="UTF-8" standalone="yes"?>
<Relationships xmlns="http://schemas.openxmlformats.org/package/2006/relationships"><Relationship Id="rId17"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6" Type="http://schemas.openxmlformats.org/officeDocument/2006/relationships/image" Target="../media/image14.png"/><Relationship Id="rId3" Type="http://schemas.openxmlformats.org/officeDocument/2006/relationships/image" Target="../media/image13.png"/><Relationship Id="rId25" Type="http://schemas.openxmlformats.org/officeDocument/2006/relationships/image" Target="../media/image24.svg"/><Relationship Id="rId12" Type="http://schemas.openxmlformats.org/officeDocument/2006/relationships/image" Target="../media/image81.sv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83.svg"/><Relationship Id="rId27"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4.xml"/><Relationship Id="rId15" Type="http://schemas.openxmlformats.org/officeDocument/2006/relationships/image" Target="../media/image14.sv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0.xml"/><Relationship Id="rId61" Type="http://schemas.openxmlformats.org/officeDocument/2006/relationships/image" Target="../media/image502.sv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5.xml"/><Relationship Id="rId24" Type="http://schemas.openxmlformats.org/officeDocument/2006/relationships/image" Target="../media/image563.sv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51" Type="http://schemas.openxmlformats.org/officeDocument/2006/relationships/image" Target="../media/image50.svg"/><Relationship Id="rId2" Type="http://schemas.openxmlformats.org/officeDocument/2006/relationships/image" Target="../media/image22.png"/><Relationship Id="rId1" Type="http://schemas.openxmlformats.org/officeDocument/2006/relationships/slideLayout" Target="../slideLayouts/slideLayout13.xml"/><Relationship Id="rId52"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1" Type="http://schemas.openxmlformats.org/officeDocument/2006/relationships/image" Target="../media/image70.sv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7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19" Type="http://schemas.openxmlformats.org/officeDocument/2006/relationships/image" Target="../media/image460.svg"/></Relationships>
</file>

<file path=ppt/slides/_rels/slide34.xml.rels><?xml version="1.0" encoding="UTF-8" standalone="yes"?>
<Relationships xmlns="http://schemas.openxmlformats.org/package/2006/relationships"><Relationship Id="rId8" Type="http://schemas.openxmlformats.org/officeDocument/2006/relationships/image" Target="../media/image66.png"/><Relationship Id="rId12"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16.xml"/><Relationship Id="rId11" Type="http://schemas.openxmlformats.org/officeDocument/2006/relationships/image" Target="../media/image73.png"/><Relationship Id="rId10" Type="http://schemas.openxmlformats.org/officeDocument/2006/relationships/image" Target="../media/image72.png"/><Relationship Id="rId4" Type="http://schemas.openxmlformats.org/officeDocument/2006/relationships/image" Target="../media/image62.png"/><Relationship Id="rId9" Type="http://schemas.openxmlformats.org/officeDocument/2006/relationships/image" Target="../media/image6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41" Type="http://schemas.openxmlformats.org/officeDocument/2006/relationships/image" Target="../media/image482.sv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403"/>
        <p:cNvGrpSpPr/>
        <p:nvPr/>
      </p:nvGrpSpPr>
      <p:grpSpPr>
        <a:xfrm>
          <a:off x="0" y="0"/>
          <a:ext cx="0" cy="0"/>
          <a:chOff x="0" y="0"/>
          <a:chExt cx="0" cy="0"/>
        </a:xfrm>
      </p:grpSpPr>
      <p:sp>
        <p:nvSpPr>
          <p:cNvPr id="93" name="TextBox 7">
            <a:extLst>
              <a:ext uri="{FF2B5EF4-FFF2-40B4-BE49-F238E27FC236}">
                <a16:creationId xmlns:a16="http://schemas.microsoft.com/office/drawing/2014/main" id="{F382605D-8CD3-44BE-AC1B-6FF362FEC183}"/>
              </a:ext>
            </a:extLst>
          </p:cNvPr>
          <p:cNvSpPr txBox="1"/>
          <p:nvPr/>
        </p:nvSpPr>
        <p:spPr>
          <a:xfrm>
            <a:off x="1566072" y="1500234"/>
            <a:ext cx="5996501" cy="1846659"/>
          </a:xfrm>
          <a:prstGeom prst="rect">
            <a:avLst/>
          </a:prstGeom>
        </p:spPr>
        <p:txBody>
          <a:bodyPr wrap="square" lIns="0" tIns="0" rIns="0" bIns="0" rtlCol="0" anchor="t">
            <a:spAutoFit/>
          </a:bodyPr>
          <a:lstStyle/>
          <a:p>
            <a:pPr algn="ctr">
              <a:lnSpc>
                <a:spcPct val="150000"/>
              </a:lnSpc>
            </a:pPr>
            <a:r>
              <a:rPr lang="en-US" sz="4200" b="1">
                <a:latin typeface="Arial" panose="020B0604020202020204" pitchFamily="34" charset="0"/>
                <a:cs typeface="Arial" panose="020B0604020202020204" pitchFamily="34" charset="0"/>
              </a:rPr>
              <a:t>CHÀO </a:t>
            </a:r>
            <a:r>
              <a:rPr lang="en-US" sz="4200" b="1" dirty="0">
                <a:latin typeface="Arial" panose="020B0604020202020204" pitchFamily="34" charset="0"/>
                <a:cs typeface="Arial" panose="020B0604020202020204" pitchFamily="34" charset="0"/>
              </a:rPr>
              <a:t>MỪNG CÁC EM ĐẾN VỚI BÀI </a:t>
            </a:r>
            <a:r>
              <a:rPr lang="en-US" sz="4200" b="1">
                <a:latin typeface="Arial" panose="020B0604020202020204" pitchFamily="34" charset="0"/>
                <a:cs typeface="Arial" panose="020B0604020202020204" pitchFamily="34" charset="0"/>
              </a:rPr>
              <a:t>HỌC </a:t>
            </a:r>
            <a:r>
              <a:rPr lang="en-US" sz="4200" b="1" smtClean="0">
                <a:latin typeface="Arial" panose="020B0604020202020204" pitchFamily="34" charset="0"/>
                <a:cs typeface="Arial" panose="020B0604020202020204" pitchFamily="34" charset="0"/>
              </a:rPr>
              <a:t>MỚI</a:t>
            </a:r>
            <a:endParaRPr lang="en-US" sz="4200" b="1" dirty="0">
              <a:latin typeface="Arial" panose="020B0604020202020204" pitchFamily="34" charset="0"/>
              <a:cs typeface="Arial" panose="020B0604020202020204" pitchFamily="34" charset="0"/>
            </a:endParaRPr>
          </a:p>
        </p:txBody>
      </p:sp>
      <p:grpSp>
        <p:nvGrpSpPr>
          <p:cNvPr id="95" name="Google Shape;406;p44"/>
          <p:cNvGrpSpPr/>
          <p:nvPr/>
        </p:nvGrpSpPr>
        <p:grpSpPr>
          <a:xfrm>
            <a:off x="7070231" y="419297"/>
            <a:ext cx="1049059" cy="778108"/>
            <a:chOff x="6224675" y="2055325"/>
            <a:chExt cx="920550" cy="682850"/>
          </a:xfrm>
        </p:grpSpPr>
        <p:sp>
          <p:nvSpPr>
            <p:cNvPr id="96" name="Google Shape;407;p44"/>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408;p44"/>
            <p:cNvGrpSpPr/>
            <p:nvPr/>
          </p:nvGrpSpPr>
          <p:grpSpPr>
            <a:xfrm>
              <a:off x="6224675" y="2055325"/>
              <a:ext cx="920225" cy="682650"/>
              <a:chOff x="2734175" y="518275"/>
              <a:chExt cx="920225" cy="682650"/>
            </a:xfrm>
          </p:grpSpPr>
          <p:sp>
            <p:nvSpPr>
              <p:cNvPr id="98" name="Google Shape;409;p44"/>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10;p44"/>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11;p44"/>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12;p44"/>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13;p44"/>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14;p44"/>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15;p44"/>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16;p44"/>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17;p44"/>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18;p44"/>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19;p44"/>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20;p44"/>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21;p44"/>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22;p44"/>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2" name="Google Shape;423;p44"/>
          <p:cNvGrpSpPr/>
          <p:nvPr/>
        </p:nvGrpSpPr>
        <p:grpSpPr>
          <a:xfrm>
            <a:off x="974063" y="3359317"/>
            <a:ext cx="1049044" cy="1003065"/>
            <a:chOff x="5047850" y="2794950"/>
            <a:chExt cx="1095150" cy="1047150"/>
          </a:xfrm>
        </p:grpSpPr>
        <p:sp>
          <p:nvSpPr>
            <p:cNvPr id="113" name="Google Shape;424;p44"/>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25;p44"/>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26;p44"/>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27;p44"/>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28;p44"/>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29;p44"/>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30;p44"/>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31;p44"/>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32;p44"/>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33;p44"/>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34;p44"/>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35;p44"/>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36;p44"/>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37;p44"/>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38;p44"/>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439;p44"/>
          <p:cNvGrpSpPr/>
          <p:nvPr/>
        </p:nvGrpSpPr>
        <p:grpSpPr>
          <a:xfrm>
            <a:off x="1362226" y="540000"/>
            <a:ext cx="368024" cy="469826"/>
            <a:chOff x="5905475" y="2032050"/>
            <a:chExt cx="454350" cy="580175"/>
          </a:xfrm>
        </p:grpSpPr>
        <p:sp>
          <p:nvSpPr>
            <p:cNvPr id="129" name="Google Shape;440;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41;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42;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43;p4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44;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45;p4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446;p44"/>
          <p:cNvGrpSpPr/>
          <p:nvPr/>
        </p:nvGrpSpPr>
        <p:grpSpPr>
          <a:xfrm>
            <a:off x="7219416" y="3495933"/>
            <a:ext cx="454347" cy="974033"/>
            <a:chOff x="7941975" y="230788"/>
            <a:chExt cx="339775" cy="728413"/>
          </a:xfrm>
        </p:grpSpPr>
        <p:sp>
          <p:nvSpPr>
            <p:cNvPr id="136" name="Google Shape;447;p44"/>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48;p44"/>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49;p44"/>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50;p44"/>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51;p44"/>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52;p44"/>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53;p44"/>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54;p44"/>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55;p44"/>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56;p44"/>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57;p44"/>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458;p44"/>
          <p:cNvGrpSpPr/>
          <p:nvPr/>
        </p:nvGrpSpPr>
        <p:grpSpPr>
          <a:xfrm>
            <a:off x="6763901" y="4193044"/>
            <a:ext cx="171208" cy="258133"/>
            <a:chOff x="7509313" y="3231788"/>
            <a:chExt cx="249575" cy="365575"/>
          </a:xfrm>
        </p:grpSpPr>
        <p:sp>
          <p:nvSpPr>
            <p:cNvPr id="148" name="Google Shape;459;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60;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61;p44"/>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462;p44"/>
          <p:cNvGrpSpPr/>
          <p:nvPr/>
        </p:nvGrpSpPr>
        <p:grpSpPr>
          <a:xfrm>
            <a:off x="8151362" y="1508842"/>
            <a:ext cx="272648" cy="332583"/>
            <a:chOff x="8203301" y="1315421"/>
            <a:chExt cx="307868" cy="375546"/>
          </a:xfrm>
        </p:grpSpPr>
        <p:sp>
          <p:nvSpPr>
            <p:cNvPr id="152" name="Google Shape;463;p44"/>
            <p:cNvSpPr/>
            <p:nvPr/>
          </p:nvSpPr>
          <p:spPr>
            <a:xfrm>
              <a:off x="8403520"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64;p44"/>
            <p:cNvSpPr/>
            <p:nvPr/>
          </p:nvSpPr>
          <p:spPr>
            <a:xfrm>
              <a:off x="8276615"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65;p44"/>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66;p44"/>
            <p:cNvSpPr/>
            <p:nvPr/>
          </p:nvSpPr>
          <p:spPr>
            <a:xfrm>
              <a:off x="8408189"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67;p44"/>
            <p:cNvSpPr/>
            <p:nvPr/>
          </p:nvSpPr>
          <p:spPr>
            <a:xfrm>
              <a:off x="8281284"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68;p44"/>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469;p44"/>
          <p:cNvGrpSpPr/>
          <p:nvPr/>
        </p:nvGrpSpPr>
        <p:grpSpPr>
          <a:xfrm rot="-876443">
            <a:off x="910148" y="1161879"/>
            <a:ext cx="387909" cy="828645"/>
            <a:chOff x="5716500" y="4072075"/>
            <a:chExt cx="387900" cy="828625"/>
          </a:xfrm>
        </p:grpSpPr>
        <p:sp>
          <p:nvSpPr>
            <p:cNvPr id="159" name="Google Shape;470;p44"/>
            <p:cNvSpPr/>
            <p:nvPr/>
          </p:nvSpPr>
          <p:spPr>
            <a:xfrm>
              <a:off x="5739550" y="409765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71;p44"/>
            <p:cNvSpPr/>
            <p:nvPr/>
          </p:nvSpPr>
          <p:spPr>
            <a:xfrm>
              <a:off x="5716500" y="407207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72;p44"/>
            <p:cNvSpPr/>
            <p:nvPr/>
          </p:nvSpPr>
          <p:spPr>
            <a:xfrm>
              <a:off x="5799225" y="420701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73;p44"/>
            <p:cNvSpPr/>
            <p:nvPr/>
          </p:nvSpPr>
          <p:spPr>
            <a:xfrm>
              <a:off x="5739550" y="409716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74;p44"/>
            <p:cNvSpPr/>
            <p:nvPr/>
          </p:nvSpPr>
          <p:spPr>
            <a:xfrm>
              <a:off x="5716500" y="407208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75;p44"/>
            <p:cNvSpPr/>
            <p:nvPr/>
          </p:nvSpPr>
          <p:spPr>
            <a:xfrm>
              <a:off x="5833150" y="444533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76;p44"/>
            <p:cNvSpPr/>
            <p:nvPr/>
          </p:nvSpPr>
          <p:spPr>
            <a:xfrm>
              <a:off x="5855525" y="446876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77;p44"/>
            <p:cNvSpPr/>
            <p:nvPr/>
          </p:nvSpPr>
          <p:spPr>
            <a:xfrm>
              <a:off x="5943675" y="475616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78;p44"/>
            <p:cNvSpPr/>
            <p:nvPr/>
          </p:nvSpPr>
          <p:spPr>
            <a:xfrm>
              <a:off x="5917225" y="471693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79;p44"/>
            <p:cNvSpPr/>
            <p:nvPr/>
          </p:nvSpPr>
          <p:spPr>
            <a:xfrm>
              <a:off x="5984350" y="470398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80;p44"/>
            <p:cNvSpPr/>
            <p:nvPr/>
          </p:nvSpPr>
          <p:spPr>
            <a:xfrm>
              <a:off x="5859575" y="434536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81;p44"/>
            <p:cNvSpPr/>
            <p:nvPr/>
          </p:nvSpPr>
          <p:spPr>
            <a:xfrm>
              <a:off x="5887375" y="436501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82;p44"/>
            <p:cNvSpPr/>
            <p:nvPr/>
          </p:nvSpPr>
          <p:spPr>
            <a:xfrm>
              <a:off x="5926725" y="424423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83;p44"/>
            <p:cNvSpPr/>
            <p:nvPr/>
          </p:nvSpPr>
          <p:spPr>
            <a:xfrm>
              <a:off x="5949775" y="426731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484;p44"/>
          <p:cNvGrpSpPr/>
          <p:nvPr/>
        </p:nvGrpSpPr>
        <p:grpSpPr>
          <a:xfrm rot="5973186">
            <a:off x="7810843" y="2583896"/>
            <a:ext cx="525721" cy="428640"/>
            <a:chOff x="5426900" y="3064075"/>
            <a:chExt cx="281450" cy="229525"/>
          </a:xfrm>
        </p:grpSpPr>
        <p:sp>
          <p:nvSpPr>
            <p:cNvPr id="174" name="Google Shape;485;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86;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87;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88;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89;p4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90;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91;p4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92;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93;p4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102" name="Rectangle 101">
            <a:extLst>
              <a:ext uri="{FF2B5EF4-FFF2-40B4-BE49-F238E27FC236}">
                <a16:creationId xmlns:a16="http://schemas.microsoft.com/office/drawing/2014/main" id="{57D5B653-2C0E-753B-75F6-380C152898D9}"/>
              </a:ext>
            </a:extLst>
          </p:cNvPr>
          <p:cNvSpPr/>
          <p:nvPr/>
        </p:nvSpPr>
        <p:spPr>
          <a:xfrm>
            <a:off x="685800" y="628650"/>
            <a:ext cx="7828979" cy="3886200"/>
          </a:xfrm>
          <a:prstGeom prst="rect">
            <a:avLst/>
          </a:prstGeom>
          <a:solidFill>
            <a:schemeClr val="accent6">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endParaRPr lang="en-US" sz="900" kern="1200">
              <a:solidFill>
                <a:prstClr val="white"/>
              </a:solidFill>
              <a:latin typeface="Calibri"/>
            </a:endParaRPr>
          </a:p>
        </p:txBody>
      </p:sp>
      <p:grpSp>
        <p:nvGrpSpPr>
          <p:cNvPr id="54" name="Google Shape;583;p47"/>
          <p:cNvGrpSpPr/>
          <p:nvPr/>
        </p:nvGrpSpPr>
        <p:grpSpPr>
          <a:xfrm>
            <a:off x="7492673" y="1028694"/>
            <a:ext cx="316000" cy="403512"/>
            <a:chOff x="5905475" y="2032050"/>
            <a:chExt cx="454350" cy="580175"/>
          </a:xfrm>
        </p:grpSpPr>
        <p:sp>
          <p:nvSpPr>
            <p:cNvPr id="55" name="Google Shape;584;p4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85;p4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86;p4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7;p47"/>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88;p4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89;p47"/>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590;p47"/>
          <p:cNvGrpSpPr/>
          <p:nvPr/>
        </p:nvGrpSpPr>
        <p:grpSpPr>
          <a:xfrm>
            <a:off x="1010922" y="3982001"/>
            <a:ext cx="217955" cy="287446"/>
            <a:chOff x="7509313" y="3231788"/>
            <a:chExt cx="249575" cy="365575"/>
          </a:xfrm>
        </p:grpSpPr>
        <p:sp>
          <p:nvSpPr>
            <p:cNvPr id="62" name="Google Shape;591;p47"/>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92;p47"/>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93;p47"/>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594;p47"/>
          <p:cNvGrpSpPr/>
          <p:nvPr/>
        </p:nvGrpSpPr>
        <p:grpSpPr>
          <a:xfrm>
            <a:off x="7207062" y="3884144"/>
            <a:ext cx="928708" cy="1032091"/>
            <a:chOff x="5117700" y="3973625"/>
            <a:chExt cx="956150" cy="1062588"/>
          </a:xfrm>
        </p:grpSpPr>
        <p:sp>
          <p:nvSpPr>
            <p:cNvPr id="66" name="Google Shape;595;p47"/>
            <p:cNvSpPr/>
            <p:nvPr/>
          </p:nvSpPr>
          <p:spPr>
            <a:xfrm>
              <a:off x="5140750" y="399920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96;p47"/>
            <p:cNvSpPr/>
            <p:nvPr/>
          </p:nvSpPr>
          <p:spPr>
            <a:xfrm>
              <a:off x="5117700" y="397362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97;p47"/>
            <p:cNvSpPr/>
            <p:nvPr/>
          </p:nvSpPr>
          <p:spPr>
            <a:xfrm>
              <a:off x="5722550" y="4204600"/>
              <a:ext cx="328900" cy="170500"/>
            </a:xfrm>
            <a:custGeom>
              <a:avLst/>
              <a:gdLst/>
              <a:ahLst/>
              <a:cxnLst/>
              <a:rect l="l" t="t" r="r" b="b"/>
              <a:pathLst>
                <a:path w="13156" h="6820" extrusionOk="0">
                  <a:moveTo>
                    <a:pt x="1169" y="1"/>
                  </a:moveTo>
                  <a:cubicBezTo>
                    <a:pt x="998" y="1"/>
                    <a:pt x="910" y="111"/>
                    <a:pt x="787" y="391"/>
                  </a:cubicBezTo>
                  <a:cubicBezTo>
                    <a:pt x="543" y="960"/>
                    <a:pt x="326" y="1530"/>
                    <a:pt x="82" y="2100"/>
                  </a:cubicBezTo>
                  <a:cubicBezTo>
                    <a:pt x="28" y="2262"/>
                    <a:pt x="28" y="2425"/>
                    <a:pt x="1" y="2561"/>
                  </a:cubicBezTo>
                  <a:cubicBezTo>
                    <a:pt x="598" y="2913"/>
                    <a:pt x="11122" y="6629"/>
                    <a:pt x="11990" y="6819"/>
                  </a:cubicBezTo>
                  <a:cubicBezTo>
                    <a:pt x="12044" y="6765"/>
                    <a:pt x="12125" y="6683"/>
                    <a:pt x="12180" y="6602"/>
                  </a:cubicBezTo>
                  <a:cubicBezTo>
                    <a:pt x="12451" y="5924"/>
                    <a:pt x="12749" y="5246"/>
                    <a:pt x="12993" y="4568"/>
                  </a:cubicBezTo>
                  <a:cubicBezTo>
                    <a:pt x="13156" y="4161"/>
                    <a:pt x="13075" y="4080"/>
                    <a:pt x="12695" y="3917"/>
                  </a:cubicBezTo>
                  <a:cubicBezTo>
                    <a:pt x="12586" y="3863"/>
                    <a:pt x="12478" y="3835"/>
                    <a:pt x="12369" y="3808"/>
                  </a:cubicBezTo>
                  <a:cubicBezTo>
                    <a:pt x="11339" y="3456"/>
                    <a:pt x="10308" y="3103"/>
                    <a:pt x="9277" y="2750"/>
                  </a:cubicBezTo>
                  <a:lnTo>
                    <a:pt x="1547" y="92"/>
                  </a:lnTo>
                  <a:cubicBezTo>
                    <a:pt x="1383" y="34"/>
                    <a:pt x="1263" y="1"/>
                    <a:pt x="11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98;p47"/>
            <p:cNvSpPr/>
            <p:nvPr/>
          </p:nvSpPr>
          <p:spPr>
            <a:xfrm>
              <a:off x="5563200" y="4177900"/>
              <a:ext cx="510650" cy="858300"/>
            </a:xfrm>
            <a:custGeom>
              <a:avLst/>
              <a:gdLst/>
              <a:ahLst/>
              <a:cxnLst/>
              <a:rect l="l" t="t" r="r" b="b"/>
              <a:pathLst>
                <a:path w="20426" h="34332" extrusionOk="0">
                  <a:moveTo>
                    <a:pt x="7543" y="1069"/>
                  </a:moveTo>
                  <a:cubicBezTo>
                    <a:pt x="7637" y="1069"/>
                    <a:pt x="7757" y="1102"/>
                    <a:pt x="7921" y="1160"/>
                  </a:cubicBezTo>
                  <a:lnTo>
                    <a:pt x="15651" y="3818"/>
                  </a:lnTo>
                  <a:cubicBezTo>
                    <a:pt x="16682" y="4171"/>
                    <a:pt x="17713" y="4524"/>
                    <a:pt x="18743" y="4876"/>
                  </a:cubicBezTo>
                  <a:cubicBezTo>
                    <a:pt x="18852" y="4903"/>
                    <a:pt x="18960" y="4931"/>
                    <a:pt x="19069" y="4985"/>
                  </a:cubicBezTo>
                  <a:cubicBezTo>
                    <a:pt x="19449" y="5148"/>
                    <a:pt x="19530" y="5229"/>
                    <a:pt x="19367" y="5636"/>
                  </a:cubicBezTo>
                  <a:cubicBezTo>
                    <a:pt x="19123" y="6314"/>
                    <a:pt x="18825" y="6992"/>
                    <a:pt x="18554" y="7670"/>
                  </a:cubicBezTo>
                  <a:cubicBezTo>
                    <a:pt x="18499" y="7751"/>
                    <a:pt x="18418" y="7833"/>
                    <a:pt x="18364" y="7887"/>
                  </a:cubicBezTo>
                  <a:cubicBezTo>
                    <a:pt x="17496" y="7697"/>
                    <a:pt x="6972" y="3981"/>
                    <a:pt x="6375" y="3629"/>
                  </a:cubicBezTo>
                  <a:cubicBezTo>
                    <a:pt x="6402" y="3493"/>
                    <a:pt x="6402" y="3330"/>
                    <a:pt x="6456" y="3168"/>
                  </a:cubicBezTo>
                  <a:cubicBezTo>
                    <a:pt x="6700" y="2598"/>
                    <a:pt x="6917" y="2028"/>
                    <a:pt x="7161" y="1459"/>
                  </a:cubicBezTo>
                  <a:cubicBezTo>
                    <a:pt x="7284" y="1179"/>
                    <a:pt x="7372" y="1069"/>
                    <a:pt x="7543" y="1069"/>
                  </a:cubicBezTo>
                  <a:close/>
                  <a:moveTo>
                    <a:pt x="8165" y="5337"/>
                  </a:moveTo>
                  <a:cubicBezTo>
                    <a:pt x="10932" y="6314"/>
                    <a:pt x="13644" y="7263"/>
                    <a:pt x="16411" y="8213"/>
                  </a:cubicBezTo>
                  <a:cubicBezTo>
                    <a:pt x="16384" y="8402"/>
                    <a:pt x="16356" y="8565"/>
                    <a:pt x="16329" y="8728"/>
                  </a:cubicBezTo>
                  <a:cubicBezTo>
                    <a:pt x="15353" y="12607"/>
                    <a:pt x="14268" y="16458"/>
                    <a:pt x="13074" y="20283"/>
                  </a:cubicBezTo>
                  <a:cubicBezTo>
                    <a:pt x="12803" y="21178"/>
                    <a:pt x="12559" y="22073"/>
                    <a:pt x="12288" y="22941"/>
                  </a:cubicBezTo>
                  <a:cubicBezTo>
                    <a:pt x="11610" y="25165"/>
                    <a:pt x="10742" y="27308"/>
                    <a:pt x="9765" y="29423"/>
                  </a:cubicBezTo>
                  <a:cubicBezTo>
                    <a:pt x="9521" y="29966"/>
                    <a:pt x="9223" y="30481"/>
                    <a:pt x="8925" y="30997"/>
                  </a:cubicBezTo>
                  <a:cubicBezTo>
                    <a:pt x="8219" y="32217"/>
                    <a:pt x="7107" y="32895"/>
                    <a:pt x="5778" y="33275"/>
                  </a:cubicBezTo>
                  <a:cubicBezTo>
                    <a:pt x="5456" y="33360"/>
                    <a:pt x="5123" y="33402"/>
                    <a:pt x="4787" y="33402"/>
                  </a:cubicBezTo>
                  <a:cubicBezTo>
                    <a:pt x="4585" y="33402"/>
                    <a:pt x="4381" y="33387"/>
                    <a:pt x="4178" y="33356"/>
                  </a:cubicBezTo>
                  <a:cubicBezTo>
                    <a:pt x="2984" y="33194"/>
                    <a:pt x="1493" y="32163"/>
                    <a:pt x="1140" y="30427"/>
                  </a:cubicBezTo>
                  <a:cubicBezTo>
                    <a:pt x="977" y="29640"/>
                    <a:pt x="977" y="28881"/>
                    <a:pt x="1059" y="28094"/>
                  </a:cubicBezTo>
                  <a:cubicBezTo>
                    <a:pt x="1221" y="26304"/>
                    <a:pt x="1628" y="24595"/>
                    <a:pt x="2062" y="22859"/>
                  </a:cubicBezTo>
                  <a:cubicBezTo>
                    <a:pt x="2713" y="20201"/>
                    <a:pt x="3663" y="17652"/>
                    <a:pt x="4585" y="15102"/>
                  </a:cubicBezTo>
                  <a:cubicBezTo>
                    <a:pt x="5615" y="12281"/>
                    <a:pt x="6646" y="9433"/>
                    <a:pt x="7677" y="6612"/>
                  </a:cubicBezTo>
                  <a:cubicBezTo>
                    <a:pt x="7840" y="6205"/>
                    <a:pt x="8002" y="5771"/>
                    <a:pt x="8165" y="5337"/>
                  </a:cubicBezTo>
                  <a:close/>
                  <a:moveTo>
                    <a:pt x="7092" y="0"/>
                  </a:moveTo>
                  <a:cubicBezTo>
                    <a:pt x="6810" y="0"/>
                    <a:pt x="6680" y="185"/>
                    <a:pt x="6511" y="618"/>
                  </a:cubicBezTo>
                  <a:cubicBezTo>
                    <a:pt x="6185" y="1404"/>
                    <a:pt x="5860" y="2218"/>
                    <a:pt x="5561" y="3005"/>
                  </a:cubicBezTo>
                  <a:cubicBezTo>
                    <a:pt x="5480" y="3222"/>
                    <a:pt x="5398" y="3439"/>
                    <a:pt x="5344" y="3683"/>
                  </a:cubicBezTo>
                  <a:cubicBezTo>
                    <a:pt x="5290" y="4063"/>
                    <a:pt x="5371" y="4252"/>
                    <a:pt x="5751" y="4415"/>
                  </a:cubicBezTo>
                  <a:cubicBezTo>
                    <a:pt x="6104" y="4551"/>
                    <a:pt x="6456" y="4686"/>
                    <a:pt x="6809" y="4822"/>
                  </a:cubicBezTo>
                  <a:cubicBezTo>
                    <a:pt x="6944" y="4876"/>
                    <a:pt x="7080" y="4958"/>
                    <a:pt x="7216" y="5039"/>
                  </a:cubicBezTo>
                  <a:cubicBezTo>
                    <a:pt x="7053" y="5500"/>
                    <a:pt x="6890" y="5880"/>
                    <a:pt x="6755" y="6287"/>
                  </a:cubicBezTo>
                  <a:cubicBezTo>
                    <a:pt x="5588" y="9460"/>
                    <a:pt x="4449" y="12634"/>
                    <a:pt x="3283" y="15834"/>
                  </a:cubicBezTo>
                  <a:cubicBezTo>
                    <a:pt x="2089" y="18981"/>
                    <a:pt x="1086" y="22181"/>
                    <a:pt x="462" y="25490"/>
                  </a:cubicBezTo>
                  <a:cubicBezTo>
                    <a:pt x="191" y="26901"/>
                    <a:pt x="1" y="28311"/>
                    <a:pt x="109" y="29749"/>
                  </a:cubicBezTo>
                  <a:cubicBezTo>
                    <a:pt x="191" y="31186"/>
                    <a:pt x="733" y="32407"/>
                    <a:pt x="1927" y="33302"/>
                  </a:cubicBezTo>
                  <a:cubicBezTo>
                    <a:pt x="2853" y="34000"/>
                    <a:pt x="3861" y="34332"/>
                    <a:pt x="4885" y="34332"/>
                  </a:cubicBezTo>
                  <a:cubicBezTo>
                    <a:pt x="5811" y="34332"/>
                    <a:pt x="6749" y="34061"/>
                    <a:pt x="7650" y="33546"/>
                  </a:cubicBezTo>
                  <a:cubicBezTo>
                    <a:pt x="8057" y="33329"/>
                    <a:pt x="8436" y="33004"/>
                    <a:pt x="8762" y="32678"/>
                  </a:cubicBezTo>
                  <a:cubicBezTo>
                    <a:pt x="9494" y="31919"/>
                    <a:pt x="10037" y="31024"/>
                    <a:pt x="10471" y="30074"/>
                  </a:cubicBezTo>
                  <a:cubicBezTo>
                    <a:pt x="11366" y="28203"/>
                    <a:pt x="12179" y="26331"/>
                    <a:pt x="12803" y="24351"/>
                  </a:cubicBezTo>
                  <a:cubicBezTo>
                    <a:pt x="13834" y="21042"/>
                    <a:pt x="14838" y="17706"/>
                    <a:pt x="15787" y="14343"/>
                  </a:cubicBezTo>
                  <a:cubicBezTo>
                    <a:pt x="16275" y="12742"/>
                    <a:pt x="16655" y="11088"/>
                    <a:pt x="17089" y="9487"/>
                  </a:cubicBezTo>
                  <a:cubicBezTo>
                    <a:pt x="17170" y="9189"/>
                    <a:pt x="17170" y="8864"/>
                    <a:pt x="17414" y="8592"/>
                  </a:cubicBezTo>
                  <a:cubicBezTo>
                    <a:pt x="17658" y="8647"/>
                    <a:pt x="17903" y="8728"/>
                    <a:pt x="18147" y="8782"/>
                  </a:cubicBezTo>
                  <a:cubicBezTo>
                    <a:pt x="18319" y="8831"/>
                    <a:pt x="18459" y="8858"/>
                    <a:pt x="18578" y="8858"/>
                  </a:cubicBezTo>
                  <a:cubicBezTo>
                    <a:pt x="18853" y="8858"/>
                    <a:pt x="19015" y="8716"/>
                    <a:pt x="19204" y="8375"/>
                  </a:cubicBezTo>
                  <a:cubicBezTo>
                    <a:pt x="19666" y="7534"/>
                    <a:pt x="20018" y="6666"/>
                    <a:pt x="20317" y="5744"/>
                  </a:cubicBezTo>
                  <a:cubicBezTo>
                    <a:pt x="20344" y="5582"/>
                    <a:pt x="20371" y="5419"/>
                    <a:pt x="20398" y="5256"/>
                  </a:cubicBezTo>
                  <a:cubicBezTo>
                    <a:pt x="20425" y="4795"/>
                    <a:pt x="20317" y="4578"/>
                    <a:pt x="19855" y="4388"/>
                  </a:cubicBezTo>
                  <a:cubicBezTo>
                    <a:pt x="19394" y="4171"/>
                    <a:pt x="18933" y="3981"/>
                    <a:pt x="18472" y="3818"/>
                  </a:cubicBezTo>
                  <a:cubicBezTo>
                    <a:pt x="16519" y="3140"/>
                    <a:pt x="14566" y="2517"/>
                    <a:pt x="12613" y="1838"/>
                  </a:cubicBezTo>
                  <a:cubicBezTo>
                    <a:pt x="10932" y="1269"/>
                    <a:pt x="9250" y="672"/>
                    <a:pt x="7568" y="103"/>
                  </a:cubicBezTo>
                  <a:cubicBezTo>
                    <a:pt x="7369" y="36"/>
                    <a:pt x="7216" y="0"/>
                    <a:pt x="7092"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99;p47"/>
            <p:cNvSpPr/>
            <p:nvPr/>
          </p:nvSpPr>
          <p:spPr>
            <a:xfrm>
              <a:off x="5200425" y="410856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00;p47"/>
            <p:cNvSpPr/>
            <p:nvPr/>
          </p:nvSpPr>
          <p:spPr>
            <a:xfrm>
              <a:off x="5140750" y="399871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01;p47"/>
            <p:cNvSpPr/>
            <p:nvPr/>
          </p:nvSpPr>
          <p:spPr>
            <a:xfrm>
              <a:off x="5117700" y="397363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02;p47"/>
            <p:cNvSpPr/>
            <p:nvPr/>
          </p:nvSpPr>
          <p:spPr>
            <a:xfrm>
              <a:off x="5234350" y="434688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03;p47"/>
            <p:cNvSpPr/>
            <p:nvPr/>
          </p:nvSpPr>
          <p:spPr>
            <a:xfrm>
              <a:off x="5256725" y="437031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04;p47"/>
            <p:cNvSpPr/>
            <p:nvPr/>
          </p:nvSpPr>
          <p:spPr>
            <a:xfrm>
              <a:off x="5344875" y="465771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05;p47"/>
            <p:cNvSpPr/>
            <p:nvPr/>
          </p:nvSpPr>
          <p:spPr>
            <a:xfrm>
              <a:off x="5318425" y="461848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06;p47"/>
            <p:cNvSpPr/>
            <p:nvPr/>
          </p:nvSpPr>
          <p:spPr>
            <a:xfrm>
              <a:off x="5385550" y="460553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07;p47"/>
            <p:cNvSpPr/>
            <p:nvPr/>
          </p:nvSpPr>
          <p:spPr>
            <a:xfrm>
              <a:off x="5260775" y="424691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08;p47"/>
            <p:cNvSpPr/>
            <p:nvPr/>
          </p:nvSpPr>
          <p:spPr>
            <a:xfrm>
              <a:off x="5288575" y="426656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09;p47"/>
            <p:cNvSpPr/>
            <p:nvPr/>
          </p:nvSpPr>
          <p:spPr>
            <a:xfrm>
              <a:off x="5327925" y="414578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10;p47"/>
            <p:cNvSpPr/>
            <p:nvPr/>
          </p:nvSpPr>
          <p:spPr>
            <a:xfrm>
              <a:off x="5350975" y="416886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11;p47"/>
            <p:cNvSpPr/>
            <p:nvPr/>
          </p:nvSpPr>
          <p:spPr>
            <a:xfrm>
              <a:off x="5587625" y="4310638"/>
              <a:ext cx="385875" cy="702325"/>
            </a:xfrm>
            <a:custGeom>
              <a:avLst/>
              <a:gdLst/>
              <a:ahLst/>
              <a:cxnLst/>
              <a:rect l="l" t="t" r="r" b="b"/>
              <a:pathLst>
                <a:path w="15435" h="28093" extrusionOk="0">
                  <a:moveTo>
                    <a:pt x="7215" y="1"/>
                  </a:moveTo>
                  <a:cubicBezTo>
                    <a:pt x="7026" y="462"/>
                    <a:pt x="6863" y="869"/>
                    <a:pt x="6700" y="1303"/>
                  </a:cubicBezTo>
                  <a:cubicBezTo>
                    <a:pt x="5669" y="4123"/>
                    <a:pt x="4666" y="6944"/>
                    <a:pt x="3635" y="9792"/>
                  </a:cubicBezTo>
                  <a:cubicBezTo>
                    <a:pt x="2686" y="12342"/>
                    <a:pt x="1736" y="14892"/>
                    <a:pt x="1085" y="17550"/>
                  </a:cubicBezTo>
                  <a:cubicBezTo>
                    <a:pt x="679" y="19259"/>
                    <a:pt x="245" y="20994"/>
                    <a:pt x="82" y="22785"/>
                  </a:cubicBezTo>
                  <a:cubicBezTo>
                    <a:pt x="1" y="23544"/>
                    <a:pt x="1" y="24331"/>
                    <a:pt x="163" y="25117"/>
                  </a:cubicBezTo>
                  <a:cubicBezTo>
                    <a:pt x="516" y="26853"/>
                    <a:pt x="2008" y="27884"/>
                    <a:pt x="3201" y="28047"/>
                  </a:cubicBezTo>
                  <a:cubicBezTo>
                    <a:pt x="3405" y="28077"/>
                    <a:pt x="3608" y="28092"/>
                    <a:pt x="3811" y="28092"/>
                  </a:cubicBezTo>
                  <a:cubicBezTo>
                    <a:pt x="4150" y="28092"/>
                    <a:pt x="4490" y="28050"/>
                    <a:pt x="4829" y="27965"/>
                  </a:cubicBezTo>
                  <a:cubicBezTo>
                    <a:pt x="6158" y="27586"/>
                    <a:pt x="7243" y="26907"/>
                    <a:pt x="7948" y="25660"/>
                  </a:cubicBezTo>
                  <a:cubicBezTo>
                    <a:pt x="8246" y="25172"/>
                    <a:pt x="8545" y="24656"/>
                    <a:pt x="8789" y="24114"/>
                  </a:cubicBezTo>
                  <a:cubicBezTo>
                    <a:pt x="9765" y="21998"/>
                    <a:pt x="10633" y="19855"/>
                    <a:pt x="11338" y="17631"/>
                  </a:cubicBezTo>
                  <a:cubicBezTo>
                    <a:pt x="11610" y="16736"/>
                    <a:pt x="11827" y="15841"/>
                    <a:pt x="12098" y="14973"/>
                  </a:cubicBezTo>
                  <a:cubicBezTo>
                    <a:pt x="13291" y="11149"/>
                    <a:pt x="14376" y="7297"/>
                    <a:pt x="15353" y="3418"/>
                  </a:cubicBezTo>
                  <a:cubicBezTo>
                    <a:pt x="15380" y="3256"/>
                    <a:pt x="15407" y="3093"/>
                    <a:pt x="15434" y="2903"/>
                  </a:cubicBezTo>
                  <a:cubicBezTo>
                    <a:pt x="12667" y="1954"/>
                    <a:pt x="9955" y="977"/>
                    <a:pt x="7215"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12;p47"/>
            <p:cNvSpPr/>
            <p:nvPr/>
          </p:nvSpPr>
          <p:spPr>
            <a:xfrm>
              <a:off x="5722575" y="4204588"/>
              <a:ext cx="328900" cy="170500"/>
            </a:xfrm>
            <a:custGeom>
              <a:avLst/>
              <a:gdLst/>
              <a:ahLst/>
              <a:cxnLst/>
              <a:rect l="l" t="t" r="r" b="b"/>
              <a:pathLst>
                <a:path w="13156" h="6820" extrusionOk="0">
                  <a:moveTo>
                    <a:pt x="1175" y="1"/>
                  </a:moveTo>
                  <a:cubicBezTo>
                    <a:pt x="998" y="1"/>
                    <a:pt x="909" y="112"/>
                    <a:pt x="787" y="391"/>
                  </a:cubicBezTo>
                  <a:cubicBezTo>
                    <a:pt x="543" y="961"/>
                    <a:pt x="326" y="1530"/>
                    <a:pt x="82" y="2100"/>
                  </a:cubicBezTo>
                  <a:cubicBezTo>
                    <a:pt x="27" y="2235"/>
                    <a:pt x="27" y="2398"/>
                    <a:pt x="0" y="2561"/>
                  </a:cubicBezTo>
                  <a:cubicBezTo>
                    <a:pt x="597" y="2886"/>
                    <a:pt x="11148" y="6630"/>
                    <a:pt x="12016" y="6819"/>
                  </a:cubicBezTo>
                  <a:cubicBezTo>
                    <a:pt x="12070" y="6738"/>
                    <a:pt x="12152" y="6684"/>
                    <a:pt x="12179" y="6602"/>
                  </a:cubicBezTo>
                  <a:cubicBezTo>
                    <a:pt x="12450" y="5924"/>
                    <a:pt x="12748" y="5246"/>
                    <a:pt x="12993" y="4568"/>
                  </a:cubicBezTo>
                  <a:cubicBezTo>
                    <a:pt x="13155" y="4161"/>
                    <a:pt x="13074" y="4080"/>
                    <a:pt x="12694" y="3917"/>
                  </a:cubicBezTo>
                  <a:cubicBezTo>
                    <a:pt x="12586" y="3863"/>
                    <a:pt x="12477" y="3836"/>
                    <a:pt x="12369" y="3782"/>
                  </a:cubicBezTo>
                  <a:cubicBezTo>
                    <a:pt x="11338" y="3429"/>
                    <a:pt x="10307" y="3076"/>
                    <a:pt x="9277" y="2724"/>
                  </a:cubicBezTo>
                  <a:lnTo>
                    <a:pt x="1573" y="93"/>
                  </a:lnTo>
                  <a:cubicBezTo>
                    <a:pt x="1400" y="35"/>
                    <a:pt x="1274" y="1"/>
                    <a:pt x="1175"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13;p47"/>
            <p:cNvSpPr/>
            <p:nvPr/>
          </p:nvSpPr>
          <p:spPr>
            <a:xfrm>
              <a:off x="5563225" y="4177763"/>
              <a:ext cx="510625" cy="858450"/>
            </a:xfrm>
            <a:custGeom>
              <a:avLst/>
              <a:gdLst/>
              <a:ahLst/>
              <a:cxnLst/>
              <a:rect l="l" t="t" r="r" b="b"/>
              <a:pathLst>
                <a:path w="20425" h="34338" extrusionOk="0">
                  <a:moveTo>
                    <a:pt x="7549" y="1074"/>
                  </a:moveTo>
                  <a:cubicBezTo>
                    <a:pt x="7648" y="1074"/>
                    <a:pt x="7774" y="1108"/>
                    <a:pt x="7947" y="1166"/>
                  </a:cubicBezTo>
                  <a:lnTo>
                    <a:pt x="15651" y="3797"/>
                  </a:lnTo>
                  <a:cubicBezTo>
                    <a:pt x="16681" y="4149"/>
                    <a:pt x="17712" y="4502"/>
                    <a:pt x="18743" y="4855"/>
                  </a:cubicBezTo>
                  <a:cubicBezTo>
                    <a:pt x="18851" y="4909"/>
                    <a:pt x="18960" y="4936"/>
                    <a:pt x="19068" y="4990"/>
                  </a:cubicBezTo>
                  <a:cubicBezTo>
                    <a:pt x="19448" y="5153"/>
                    <a:pt x="19529" y="5234"/>
                    <a:pt x="19367" y="5641"/>
                  </a:cubicBezTo>
                  <a:cubicBezTo>
                    <a:pt x="19122" y="6319"/>
                    <a:pt x="18824" y="6997"/>
                    <a:pt x="18553" y="7675"/>
                  </a:cubicBezTo>
                  <a:cubicBezTo>
                    <a:pt x="18526" y="7757"/>
                    <a:pt x="18444" y="7811"/>
                    <a:pt x="18390" y="7892"/>
                  </a:cubicBezTo>
                  <a:cubicBezTo>
                    <a:pt x="17522" y="7703"/>
                    <a:pt x="6971" y="3959"/>
                    <a:pt x="6374" y="3634"/>
                  </a:cubicBezTo>
                  <a:cubicBezTo>
                    <a:pt x="6401" y="3471"/>
                    <a:pt x="6401" y="3308"/>
                    <a:pt x="6456" y="3173"/>
                  </a:cubicBezTo>
                  <a:cubicBezTo>
                    <a:pt x="6700" y="2603"/>
                    <a:pt x="6917" y="2034"/>
                    <a:pt x="7161" y="1464"/>
                  </a:cubicBezTo>
                  <a:cubicBezTo>
                    <a:pt x="7283" y="1185"/>
                    <a:pt x="7372" y="1074"/>
                    <a:pt x="7549" y="1074"/>
                  </a:cubicBezTo>
                  <a:close/>
                  <a:moveTo>
                    <a:pt x="8191" y="5316"/>
                  </a:moveTo>
                  <a:cubicBezTo>
                    <a:pt x="10931" y="6292"/>
                    <a:pt x="13643" y="7269"/>
                    <a:pt x="16410" y="8218"/>
                  </a:cubicBezTo>
                  <a:cubicBezTo>
                    <a:pt x="16383" y="8408"/>
                    <a:pt x="16356" y="8571"/>
                    <a:pt x="16329" y="8733"/>
                  </a:cubicBezTo>
                  <a:cubicBezTo>
                    <a:pt x="15352" y="12612"/>
                    <a:pt x="14267" y="16464"/>
                    <a:pt x="13074" y="20288"/>
                  </a:cubicBezTo>
                  <a:cubicBezTo>
                    <a:pt x="12803" y="21156"/>
                    <a:pt x="12586" y="22051"/>
                    <a:pt x="12314" y="22946"/>
                  </a:cubicBezTo>
                  <a:cubicBezTo>
                    <a:pt x="11609" y="25170"/>
                    <a:pt x="10741" y="27313"/>
                    <a:pt x="9765" y="29429"/>
                  </a:cubicBezTo>
                  <a:cubicBezTo>
                    <a:pt x="9521" y="29971"/>
                    <a:pt x="9222" y="30487"/>
                    <a:pt x="8924" y="30975"/>
                  </a:cubicBezTo>
                  <a:cubicBezTo>
                    <a:pt x="8219" y="32222"/>
                    <a:pt x="7134" y="32901"/>
                    <a:pt x="5805" y="33280"/>
                  </a:cubicBezTo>
                  <a:cubicBezTo>
                    <a:pt x="5466" y="33365"/>
                    <a:pt x="5126" y="33407"/>
                    <a:pt x="4787" y="33407"/>
                  </a:cubicBezTo>
                  <a:cubicBezTo>
                    <a:pt x="4584" y="33407"/>
                    <a:pt x="4381" y="33392"/>
                    <a:pt x="4177" y="33362"/>
                  </a:cubicBezTo>
                  <a:cubicBezTo>
                    <a:pt x="2984" y="33199"/>
                    <a:pt x="1492" y="32168"/>
                    <a:pt x="1139" y="30432"/>
                  </a:cubicBezTo>
                  <a:cubicBezTo>
                    <a:pt x="977" y="29646"/>
                    <a:pt x="977" y="28859"/>
                    <a:pt x="1058" y="28100"/>
                  </a:cubicBezTo>
                  <a:cubicBezTo>
                    <a:pt x="1221" y="26309"/>
                    <a:pt x="1655" y="24574"/>
                    <a:pt x="2061" y="22865"/>
                  </a:cubicBezTo>
                  <a:cubicBezTo>
                    <a:pt x="2712" y="20207"/>
                    <a:pt x="3662" y="17657"/>
                    <a:pt x="4611" y="15107"/>
                  </a:cubicBezTo>
                  <a:cubicBezTo>
                    <a:pt x="5642" y="12259"/>
                    <a:pt x="6645" y="9438"/>
                    <a:pt x="7676" y="6618"/>
                  </a:cubicBezTo>
                  <a:cubicBezTo>
                    <a:pt x="7839" y="6184"/>
                    <a:pt x="8002" y="5777"/>
                    <a:pt x="8191" y="5316"/>
                  </a:cubicBezTo>
                  <a:close/>
                  <a:moveTo>
                    <a:pt x="7097" y="0"/>
                  </a:moveTo>
                  <a:cubicBezTo>
                    <a:pt x="6818" y="0"/>
                    <a:pt x="6676" y="179"/>
                    <a:pt x="6510" y="623"/>
                  </a:cubicBezTo>
                  <a:cubicBezTo>
                    <a:pt x="6211" y="1410"/>
                    <a:pt x="5886" y="2196"/>
                    <a:pt x="5560" y="2983"/>
                  </a:cubicBezTo>
                  <a:cubicBezTo>
                    <a:pt x="5479" y="3227"/>
                    <a:pt x="5398" y="3444"/>
                    <a:pt x="5371" y="3661"/>
                  </a:cubicBezTo>
                  <a:cubicBezTo>
                    <a:pt x="5289" y="4068"/>
                    <a:pt x="5398" y="4258"/>
                    <a:pt x="5750" y="4393"/>
                  </a:cubicBezTo>
                  <a:cubicBezTo>
                    <a:pt x="6103" y="4556"/>
                    <a:pt x="6456" y="4665"/>
                    <a:pt x="6808" y="4827"/>
                  </a:cubicBezTo>
                  <a:cubicBezTo>
                    <a:pt x="6971" y="4882"/>
                    <a:pt x="7079" y="4963"/>
                    <a:pt x="7242" y="5044"/>
                  </a:cubicBezTo>
                  <a:cubicBezTo>
                    <a:pt x="7052" y="5478"/>
                    <a:pt x="6917" y="5885"/>
                    <a:pt x="6754" y="6265"/>
                  </a:cubicBezTo>
                  <a:cubicBezTo>
                    <a:pt x="5615" y="9466"/>
                    <a:pt x="4448" y="12639"/>
                    <a:pt x="3282" y="15813"/>
                  </a:cubicBezTo>
                  <a:cubicBezTo>
                    <a:pt x="2089" y="18986"/>
                    <a:pt x="1085" y="22187"/>
                    <a:pt x="461" y="25496"/>
                  </a:cubicBezTo>
                  <a:cubicBezTo>
                    <a:pt x="190" y="26906"/>
                    <a:pt x="0" y="28317"/>
                    <a:pt x="109" y="29727"/>
                  </a:cubicBezTo>
                  <a:cubicBezTo>
                    <a:pt x="190" y="31165"/>
                    <a:pt x="760" y="32412"/>
                    <a:pt x="1926" y="33307"/>
                  </a:cubicBezTo>
                  <a:cubicBezTo>
                    <a:pt x="2866" y="34006"/>
                    <a:pt x="3874" y="34337"/>
                    <a:pt x="4894" y="34337"/>
                  </a:cubicBezTo>
                  <a:cubicBezTo>
                    <a:pt x="5816" y="34337"/>
                    <a:pt x="6748" y="34067"/>
                    <a:pt x="7649" y="33552"/>
                  </a:cubicBezTo>
                  <a:cubicBezTo>
                    <a:pt x="8056" y="33335"/>
                    <a:pt x="8436" y="33009"/>
                    <a:pt x="8761" y="32656"/>
                  </a:cubicBezTo>
                  <a:cubicBezTo>
                    <a:pt x="9493" y="31924"/>
                    <a:pt x="10036" y="31029"/>
                    <a:pt x="10497" y="30080"/>
                  </a:cubicBezTo>
                  <a:cubicBezTo>
                    <a:pt x="11365" y="28208"/>
                    <a:pt x="12179" y="26309"/>
                    <a:pt x="12803" y="24357"/>
                  </a:cubicBezTo>
                  <a:cubicBezTo>
                    <a:pt x="13860" y="21020"/>
                    <a:pt x="14837" y="17684"/>
                    <a:pt x="15813" y="14348"/>
                  </a:cubicBezTo>
                  <a:cubicBezTo>
                    <a:pt x="16274" y="12748"/>
                    <a:pt x="16654" y="11093"/>
                    <a:pt x="17088" y="9466"/>
                  </a:cubicBezTo>
                  <a:cubicBezTo>
                    <a:pt x="17169" y="9194"/>
                    <a:pt x="17169" y="8869"/>
                    <a:pt x="17414" y="8571"/>
                  </a:cubicBezTo>
                  <a:cubicBezTo>
                    <a:pt x="17658" y="8652"/>
                    <a:pt x="17902" y="8733"/>
                    <a:pt x="18146" y="8787"/>
                  </a:cubicBezTo>
                  <a:cubicBezTo>
                    <a:pt x="18316" y="8836"/>
                    <a:pt x="18455" y="8863"/>
                    <a:pt x="18573" y="8863"/>
                  </a:cubicBezTo>
                  <a:cubicBezTo>
                    <a:pt x="18850" y="8863"/>
                    <a:pt x="19014" y="8715"/>
                    <a:pt x="19204" y="8354"/>
                  </a:cubicBezTo>
                  <a:cubicBezTo>
                    <a:pt x="19665" y="7540"/>
                    <a:pt x="20017" y="6645"/>
                    <a:pt x="20316" y="5750"/>
                  </a:cubicBezTo>
                  <a:cubicBezTo>
                    <a:pt x="20343" y="5587"/>
                    <a:pt x="20397" y="5424"/>
                    <a:pt x="20397" y="5261"/>
                  </a:cubicBezTo>
                  <a:cubicBezTo>
                    <a:pt x="20424" y="4800"/>
                    <a:pt x="20316" y="4583"/>
                    <a:pt x="19855" y="4366"/>
                  </a:cubicBezTo>
                  <a:cubicBezTo>
                    <a:pt x="19421" y="4176"/>
                    <a:pt x="18960" y="3959"/>
                    <a:pt x="18471" y="3824"/>
                  </a:cubicBezTo>
                  <a:cubicBezTo>
                    <a:pt x="16519" y="3146"/>
                    <a:pt x="14566" y="2495"/>
                    <a:pt x="12613" y="1844"/>
                  </a:cubicBezTo>
                  <a:cubicBezTo>
                    <a:pt x="10931" y="1274"/>
                    <a:pt x="9276" y="677"/>
                    <a:pt x="7595" y="108"/>
                  </a:cubicBezTo>
                  <a:cubicBezTo>
                    <a:pt x="7388" y="39"/>
                    <a:pt x="7228" y="0"/>
                    <a:pt x="709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14;p47"/>
            <p:cNvSpPr/>
            <p:nvPr/>
          </p:nvSpPr>
          <p:spPr>
            <a:xfrm>
              <a:off x="5614750" y="4524738"/>
              <a:ext cx="290925" cy="473775"/>
            </a:xfrm>
            <a:custGeom>
              <a:avLst/>
              <a:gdLst/>
              <a:ahLst/>
              <a:cxnLst/>
              <a:rect l="l" t="t" r="r" b="b"/>
              <a:pathLst>
                <a:path w="11637" h="18951" extrusionOk="0">
                  <a:moveTo>
                    <a:pt x="4693" y="984"/>
                  </a:moveTo>
                  <a:cubicBezTo>
                    <a:pt x="6564" y="1689"/>
                    <a:pt x="8436" y="2368"/>
                    <a:pt x="10308" y="3046"/>
                  </a:cubicBezTo>
                  <a:cubicBezTo>
                    <a:pt x="10389" y="3100"/>
                    <a:pt x="10443" y="3154"/>
                    <a:pt x="10552" y="3236"/>
                  </a:cubicBezTo>
                  <a:cubicBezTo>
                    <a:pt x="10497" y="3344"/>
                    <a:pt x="10497" y="3480"/>
                    <a:pt x="10443" y="3588"/>
                  </a:cubicBezTo>
                  <a:cubicBezTo>
                    <a:pt x="9250" y="7277"/>
                    <a:pt x="8002" y="10939"/>
                    <a:pt x="6619" y="14573"/>
                  </a:cubicBezTo>
                  <a:cubicBezTo>
                    <a:pt x="6456" y="14980"/>
                    <a:pt x="6239" y="15387"/>
                    <a:pt x="6022" y="15794"/>
                  </a:cubicBezTo>
                  <a:cubicBezTo>
                    <a:pt x="5480" y="16716"/>
                    <a:pt x="4693" y="17367"/>
                    <a:pt x="3716" y="17828"/>
                  </a:cubicBezTo>
                  <a:cubicBezTo>
                    <a:pt x="3417" y="17969"/>
                    <a:pt x="3123" y="18032"/>
                    <a:pt x="2845" y="18032"/>
                  </a:cubicBezTo>
                  <a:cubicBezTo>
                    <a:pt x="1887" y="18032"/>
                    <a:pt x="1112" y="17282"/>
                    <a:pt x="923" y="16336"/>
                  </a:cubicBezTo>
                  <a:cubicBezTo>
                    <a:pt x="814" y="15658"/>
                    <a:pt x="814" y="14980"/>
                    <a:pt x="896" y="14275"/>
                  </a:cubicBezTo>
                  <a:cubicBezTo>
                    <a:pt x="1221" y="11671"/>
                    <a:pt x="1709" y="9148"/>
                    <a:pt x="2604" y="6680"/>
                  </a:cubicBezTo>
                  <a:cubicBezTo>
                    <a:pt x="3255" y="4890"/>
                    <a:pt x="3879" y="3100"/>
                    <a:pt x="4530" y="1337"/>
                  </a:cubicBezTo>
                  <a:cubicBezTo>
                    <a:pt x="4557" y="1228"/>
                    <a:pt x="4612" y="1120"/>
                    <a:pt x="4693" y="984"/>
                  </a:cubicBezTo>
                  <a:close/>
                  <a:moveTo>
                    <a:pt x="4349" y="0"/>
                  </a:moveTo>
                  <a:cubicBezTo>
                    <a:pt x="4051" y="0"/>
                    <a:pt x="3954" y="216"/>
                    <a:pt x="3744" y="794"/>
                  </a:cubicBezTo>
                  <a:cubicBezTo>
                    <a:pt x="3174" y="2368"/>
                    <a:pt x="2659" y="3941"/>
                    <a:pt x="2062" y="5487"/>
                  </a:cubicBezTo>
                  <a:cubicBezTo>
                    <a:pt x="1221" y="7684"/>
                    <a:pt x="624" y="9935"/>
                    <a:pt x="245" y="12268"/>
                  </a:cubicBezTo>
                  <a:cubicBezTo>
                    <a:pt x="109" y="13081"/>
                    <a:pt x="0" y="14736"/>
                    <a:pt x="28" y="14736"/>
                  </a:cubicBezTo>
                  <a:cubicBezTo>
                    <a:pt x="28" y="15034"/>
                    <a:pt x="28" y="15306"/>
                    <a:pt x="28" y="15604"/>
                  </a:cubicBezTo>
                  <a:cubicBezTo>
                    <a:pt x="55" y="16228"/>
                    <a:pt x="190" y="16825"/>
                    <a:pt x="434" y="17394"/>
                  </a:cubicBezTo>
                  <a:cubicBezTo>
                    <a:pt x="837" y="18310"/>
                    <a:pt x="1828" y="18950"/>
                    <a:pt x="2802" y="18950"/>
                  </a:cubicBezTo>
                  <a:cubicBezTo>
                    <a:pt x="3010" y="18950"/>
                    <a:pt x="3217" y="18921"/>
                    <a:pt x="3418" y="18859"/>
                  </a:cubicBezTo>
                  <a:cubicBezTo>
                    <a:pt x="4449" y="18533"/>
                    <a:pt x="5371" y="18018"/>
                    <a:pt x="6103" y="17177"/>
                  </a:cubicBezTo>
                  <a:cubicBezTo>
                    <a:pt x="6700" y="16445"/>
                    <a:pt x="7134" y="15604"/>
                    <a:pt x="7487" y="14709"/>
                  </a:cubicBezTo>
                  <a:cubicBezTo>
                    <a:pt x="8545" y="12024"/>
                    <a:pt x="9494" y="9284"/>
                    <a:pt x="10443" y="6572"/>
                  </a:cubicBezTo>
                  <a:cubicBezTo>
                    <a:pt x="10796" y="5568"/>
                    <a:pt x="11094" y="4592"/>
                    <a:pt x="11365" y="3588"/>
                  </a:cubicBezTo>
                  <a:cubicBezTo>
                    <a:pt x="11637" y="2639"/>
                    <a:pt x="11528" y="2476"/>
                    <a:pt x="10633" y="2151"/>
                  </a:cubicBezTo>
                  <a:cubicBezTo>
                    <a:pt x="9385" y="1717"/>
                    <a:pt x="8138" y="1228"/>
                    <a:pt x="6890" y="794"/>
                  </a:cubicBezTo>
                  <a:cubicBezTo>
                    <a:pt x="6293" y="577"/>
                    <a:pt x="5697" y="360"/>
                    <a:pt x="5073" y="171"/>
                  </a:cubicBezTo>
                  <a:cubicBezTo>
                    <a:pt x="4737" y="65"/>
                    <a:pt x="4513" y="0"/>
                    <a:pt x="434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15;p47"/>
            <p:cNvSpPr/>
            <p:nvPr/>
          </p:nvSpPr>
          <p:spPr>
            <a:xfrm>
              <a:off x="5635100" y="4549338"/>
              <a:ext cx="243450" cy="426225"/>
            </a:xfrm>
            <a:custGeom>
              <a:avLst/>
              <a:gdLst/>
              <a:ahLst/>
              <a:cxnLst/>
              <a:rect l="l" t="t" r="r" b="b"/>
              <a:pathLst>
                <a:path w="9738" h="17049" extrusionOk="0">
                  <a:moveTo>
                    <a:pt x="3879" y="0"/>
                  </a:moveTo>
                  <a:cubicBezTo>
                    <a:pt x="3798" y="136"/>
                    <a:pt x="3743" y="244"/>
                    <a:pt x="3716" y="353"/>
                  </a:cubicBezTo>
                  <a:cubicBezTo>
                    <a:pt x="3065" y="2116"/>
                    <a:pt x="2441" y="3906"/>
                    <a:pt x="1790" y="5696"/>
                  </a:cubicBezTo>
                  <a:cubicBezTo>
                    <a:pt x="895" y="8164"/>
                    <a:pt x="407" y="10687"/>
                    <a:pt x="82" y="13291"/>
                  </a:cubicBezTo>
                  <a:cubicBezTo>
                    <a:pt x="0" y="13996"/>
                    <a:pt x="0" y="14674"/>
                    <a:pt x="109" y="15352"/>
                  </a:cubicBezTo>
                  <a:cubicBezTo>
                    <a:pt x="298" y="16298"/>
                    <a:pt x="1073" y="17048"/>
                    <a:pt x="2031" y="17048"/>
                  </a:cubicBezTo>
                  <a:cubicBezTo>
                    <a:pt x="2309" y="17048"/>
                    <a:pt x="2603" y="16985"/>
                    <a:pt x="2902" y="16844"/>
                  </a:cubicBezTo>
                  <a:cubicBezTo>
                    <a:pt x="3879" y="16383"/>
                    <a:pt x="4666" y="15732"/>
                    <a:pt x="5208" y="14810"/>
                  </a:cubicBezTo>
                  <a:cubicBezTo>
                    <a:pt x="5425" y="14403"/>
                    <a:pt x="5642" y="13996"/>
                    <a:pt x="5805" y="13589"/>
                  </a:cubicBezTo>
                  <a:cubicBezTo>
                    <a:pt x="7188" y="9955"/>
                    <a:pt x="8436" y="6293"/>
                    <a:pt x="9629" y="2604"/>
                  </a:cubicBezTo>
                  <a:cubicBezTo>
                    <a:pt x="9683" y="2496"/>
                    <a:pt x="9683" y="2360"/>
                    <a:pt x="9738" y="2252"/>
                  </a:cubicBezTo>
                  <a:cubicBezTo>
                    <a:pt x="9629" y="2170"/>
                    <a:pt x="9575" y="2116"/>
                    <a:pt x="9494" y="2062"/>
                  </a:cubicBezTo>
                  <a:cubicBezTo>
                    <a:pt x="7622" y="1384"/>
                    <a:pt x="5750" y="705"/>
                    <a:pt x="3879"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16;p47"/>
            <p:cNvSpPr/>
            <p:nvPr/>
          </p:nvSpPr>
          <p:spPr>
            <a:xfrm>
              <a:off x="5658150" y="4892613"/>
              <a:ext cx="67825" cy="51400"/>
            </a:xfrm>
            <a:custGeom>
              <a:avLst/>
              <a:gdLst/>
              <a:ahLst/>
              <a:cxnLst/>
              <a:rect l="l" t="t" r="r" b="b"/>
              <a:pathLst>
                <a:path w="2713" h="2056" extrusionOk="0">
                  <a:moveTo>
                    <a:pt x="440" y="1"/>
                  </a:moveTo>
                  <a:cubicBezTo>
                    <a:pt x="286" y="1"/>
                    <a:pt x="131" y="85"/>
                    <a:pt x="55" y="238"/>
                  </a:cubicBezTo>
                  <a:cubicBezTo>
                    <a:pt x="28" y="374"/>
                    <a:pt x="0" y="536"/>
                    <a:pt x="0" y="672"/>
                  </a:cubicBezTo>
                  <a:cubicBezTo>
                    <a:pt x="55" y="1404"/>
                    <a:pt x="787" y="2055"/>
                    <a:pt x="1709" y="2055"/>
                  </a:cubicBezTo>
                  <a:cubicBezTo>
                    <a:pt x="2008" y="2055"/>
                    <a:pt x="2360" y="1865"/>
                    <a:pt x="2631" y="1486"/>
                  </a:cubicBezTo>
                  <a:cubicBezTo>
                    <a:pt x="2686" y="1377"/>
                    <a:pt x="2713" y="1214"/>
                    <a:pt x="2686" y="1106"/>
                  </a:cubicBezTo>
                  <a:cubicBezTo>
                    <a:pt x="2640" y="970"/>
                    <a:pt x="2500" y="909"/>
                    <a:pt x="2360" y="909"/>
                  </a:cubicBezTo>
                  <a:cubicBezTo>
                    <a:pt x="2332" y="909"/>
                    <a:pt x="2305" y="912"/>
                    <a:pt x="2279" y="916"/>
                  </a:cubicBezTo>
                  <a:cubicBezTo>
                    <a:pt x="2116" y="943"/>
                    <a:pt x="2008" y="997"/>
                    <a:pt x="1845" y="1025"/>
                  </a:cubicBezTo>
                  <a:cubicBezTo>
                    <a:pt x="1724" y="1060"/>
                    <a:pt x="1620" y="1079"/>
                    <a:pt x="1528" y="1079"/>
                  </a:cubicBezTo>
                  <a:cubicBezTo>
                    <a:pt x="1270" y="1079"/>
                    <a:pt x="1110" y="931"/>
                    <a:pt x="950" y="591"/>
                  </a:cubicBezTo>
                  <a:cubicBezTo>
                    <a:pt x="896" y="455"/>
                    <a:pt x="841" y="292"/>
                    <a:pt x="760" y="157"/>
                  </a:cubicBezTo>
                  <a:cubicBezTo>
                    <a:pt x="677" y="50"/>
                    <a:pt x="559" y="1"/>
                    <a:pt x="44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17;p47"/>
            <p:cNvSpPr/>
            <p:nvPr/>
          </p:nvSpPr>
          <p:spPr>
            <a:xfrm>
              <a:off x="5665600" y="4846288"/>
              <a:ext cx="22400" cy="21775"/>
            </a:xfrm>
            <a:custGeom>
              <a:avLst/>
              <a:gdLst/>
              <a:ahLst/>
              <a:cxnLst/>
              <a:rect l="l" t="t" r="r" b="b"/>
              <a:pathLst>
                <a:path w="896" h="871" extrusionOk="0">
                  <a:moveTo>
                    <a:pt x="420" y="0"/>
                  </a:moveTo>
                  <a:cubicBezTo>
                    <a:pt x="194" y="0"/>
                    <a:pt x="1" y="206"/>
                    <a:pt x="1" y="436"/>
                  </a:cubicBezTo>
                  <a:cubicBezTo>
                    <a:pt x="28" y="653"/>
                    <a:pt x="245" y="870"/>
                    <a:pt x="489" y="870"/>
                  </a:cubicBezTo>
                  <a:cubicBezTo>
                    <a:pt x="679" y="870"/>
                    <a:pt x="869" y="681"/>
                    <a:pt x="869" y="464"/>
                  </a:cubicBezTo>
                  <a:cubicBezTo>
                    <a:pt x="896" y="219"/>
                    <a:pt x="706" y="2"/>
                    <a:pt x="462" y="2"/>
                  </a:cubicBezTo>
                  <a:cubicBezTo>
                    <a:pt x="448" y="1"/>
                    <a:pt x="434" y="0"/>
                    <a:pt x="42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18;p47"/>
            <p:cNvSpPr/>
            <p:nvPr/>
          </p:nvSpPr>
          <p:spPr>
            <a:xfrm>
              <a:off x="5740200" y="4882288"/>
              <a:ext cx="19675" cy="19675"/>
            </a:xfrm>
            <a:custGeom>
              <a:avLst/>
              <a:gdLst/>
              <a:ahLst/>
              <a:cxnLst/>
              <a:rect l="l" t="t" r="r" b="b"/>
              <a:pathLst>
                <a:path w="787" h="787" extrusionOk="0">
                  <a:moveTo>
                    <a:pt x="462" y="0"/>
                  </a:moveTo>
                  <a:cubicBezTo>
                    <a:pt x="217" y="0"/>
                    <a:pt x="0" y="217"/>
                    <a:pt x="28" y="434"/>
                  </a:cubicBezTo>
                  <a:cubicBezTo>
                    <a:pt x="55" y="624"/>
                    <a:pt x="217" y="787"/>
                    <a:pt x="407" y="787"/>
                  </a:cubicBezTo>
                  <a:cubicBezTo>
                    <a:pt x="624" y="759"/>
                    <a:pt x="787" y="597"/>
                    <a:pt x="787" y="353"/>
                  </a:cubicBezTo>
                  <a:cubicBezTo>
                    <a:pt x="787" y="163"/>
                    <a:pt x="651" y="0"/>
                    <a:pt x="46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619;p47"/>
          <p:cNvGrpSpPr/>
          <p:nvPr/>
        </p:nvGrpSpPr>
        <p:grpSpPr>
          <a:xfrm rot="5973186">
            <a:off x="983325" y="923078"/>
            <a:ext cx="525721" cy="428640"/>
            <a:chOff x="5426900" y="3064075"/>
            <a:chExt cx="281450" cy="229525"/>
          </a:xfrm>
        </p:grpSpPr>
        <p:sp>
          <p:nvSpPr>
            <p:cNvPr id="91" name="Google Shape;620;p4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21;p4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622;p4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23;p4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24;p47"/>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25;p4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26;p47"/>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27;p4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628;p47"/>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1172932" y="2139324"/>
            <a:ext cx="6854711" cy="1754326"/>
          </a:xfrm>
          <a:prstGeom prst="rect">
            <a:avLst/>
          </a:prstGeom>
        </p:spPr>
        <p:txBody>
          <a:bodyPr wrap="square">
            <a:spAutoFit/>
          </a:bodyPr>
          <a:lstStyle/>
          <a:p>
            <a:pPr marL="285750" indent="-285750" algn="just">
              <a:lnSpc>
                <a:spcPct val="150000"/>
              </a:lnSpc>
              <a:buClrTx/>
              <a:buFont typeface="Wingdings" panose="05000000000000000000" pitchFamily="2" charset="2"/>
              <a:buChar char="§"/>
            </a:pPr>
            <a:r>
              <a:rPr lang="fr-FR" sz="1800">
                <a:latin typeface="+mj-lt"/>
                <a:ea typeface="Calibri" panose="020F0502020204030204" pitchFamily="34" charset="0"/>
                <a:cs typeface="Times New Roman" panose="02020603050405020304" pitchFamily="18" charset="0"/>
              </a:rPr>
              <a:t>Giá trị số Avogadro </a:t>
            </a:r>
            <a:r>
              <a:rPr lang="fr-FR" sz="1800" smtClean="0">
                <a:latin typeface="+mj-lt"/>
                <a:ea typeface="Calibri" panose="020F0502020204030204" pitchFamily="34" charset="0"/>
                <a:cs typeface="Times New Roman" panose="02020603050405020304" pitchFamily="18" charset="0"/>
              </a:rPr>
              <a:t>vô </a:t>
            </a:r>
            <a:r>
              <a:rPr lang="fr-FR" sz="1800">
                <a:latin typeface="+mj-lt"/>
                <a:ea typeface="Calibri" panose="020F0502020204030204" pitchFamily="34" charset="0"/>
                <a:cs typeface="Times New Roman" panose="02020603050405020304" pitchFamily="18" charset="0"/>
              </a:rPr>
              <a:t>cùng lớn. </a:t>
            </a:r>
            <a:endParaRPr lang="fr-FR" sz="1800" smtClean="0">
              <a:latin typeface="+mj-lt"/>
              <a:ea typeface="Calibri" panose="020F0502020204030204" pitchFamily="34" charset="0"/>
              <a:cs typeface="Times New Roman" panose="02020603050405020304" pitchFamily="18" charset="0"/>
            </a:endParaRPr>
          </a:p>
          <a:p>
            <a:pPr marL="285750" indent="-285750" algn="just">
              <a:lnSpc>
                <a:spcPct val="150000"/>
              </a:lnSpc>
              <a:buClrTx/>
              <a:buFont typeface="Wingdings" panose="05000000000000000000" pitchFamily="2" charset="2"/>
              <a:buChar char="§"/>
            </a:pPr>
            <a:r>
              <a:rPr lang="fr-FR" sz="1800" smtClean="0">
                <a:latin typeface="+mj-lt"/>
                <a:ea typeface="Calibri" panose="020F0502020204030204" pitchFamily="34" charset="0"/>
                <a:cs typeface="Times New Roman" panose="02020603050405020304" pitchFamily="18" charset="0"/>
              </a:rPr>
              <a:t>Nếu </a:t>
            </a:r>
            <a:r>
              <a:rPr lang="fr-FR" sz="1800">
                <a:latin typeface="+mj-lt"/>
                <a:ea typeface="Calibri" panose="020F0502020204030204" pitchFamily="34" charset="0"/>
                <a:cs typeface="Times New Roman" panose="02020603050405020304" pitchFamily="18" charset="0"/>
              </a:rPr>
              <a:t>một máy đếm các nguyên tử với tốc độ 10 triệu nguyên tử mỗi giây </a:t>
            </a:r>
            <a:r>
              <a:rPr lang="fr-FR" sz="1800" smtClean="0">
                <a:latin typeface="+mj-lt"/>
                <a:ea typeface="Calibri" panose="020F0502020204030204" pitchFamily="34" charset="0"/>
                <a:cs typeface="Times New Roman" panose="02020603050405020304" pitchFamily="18" charset="0"/>
              </a:rPr>
              <a:t>sẽ </a:t>
            </a:r>
            <a:r>
              <a:rPr lang="fr-FR" sz="1800">
                <a:latin typeface="+mj-lt"/>
                <a:ea typeface="Calibri" panose="020F0502020204030204" pitchFamily="34" charset="0"/>
                <a:cs typeface="Times New Roman" panose="02020603050405020304" pitchFamily="18" charset="0"/>
              </a:rPr>
              <a:t>mất khoảng 2 tỉ năm để đếm hết các nguyên tử trong một mol. </a:t>
            </a:r>
            <a:endParaRPr lang="en-US" sz="1800">
              <a:effectLst/>
              <a:latin typeface="+mj-lt"/>
              <a:ea typeface="Calibri" panose="020F0502020204030204" pitchFamily="34" charset="0"/>
              <a:cs typeface="Times New Roman" panose="02020603050405020304" pitchFamily="18" charset="0"/>
            </a:endParaRPr>
          </a:p>
        </p:txBody>
      </p:sp>
      <p:sp>
        <p:nvSpPr>
          <p:cNvPr id="103" name="Title 1"/>
          <p:cNvSpPr>
            <a:spLocks noGrp="1"/>
          </p:cNvSpPr>
          <p:nvPr>
            <p:ph type="title"/>
          </p:nvPr>
        </p:nvSpPr>
        <p:spPr>
          <a:xfrm>
            <a:off x="2575960" y="1191074"/>
            <a:ext cx="4048657" cy="572700"/>
          </a:xfrm>
        </p:spPr>
        <p:txBody>
          <a:bodyPr anchor="ctr"/>
          <a:lstStyle/>
          <a:p>
            <a:pPr>
              <a:lnSpc>
                <a:spcPct val="100000"/>
              </a:lnSpc>
            </a:pPr>
            <a:r>
              <a:rPr lang="en-US" sz="3200" b="1" smtClean="0">
                <a:solidFill>
                  <a:srgbClr val="C00000"/>
                </a:solidFill>
                <a:latin typeface="+mj-lt"/>
              </a:rPr>
              <a:t>Mở rộng kiến thức</a:t>
            </a:r>
            <a:endParaRPr lang="en-US" sz="3200" b="1" dirty="0">
              <a:solidFill>
                <a:srgbClr val="C00000"/>
              </a:solidFill>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anim calcmode="lin" valueType="num">
                                      <p:cBhvr>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anim calcmode="lin" valueType="num">
                                      <p:cBhvr>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1034"/>
        <p:cNvGrpSpPr/>
        <p:nvPr/>
      </p:nvGrpSpPr>
      <p:grpSpPr>
        <a:xfrm>
          <a:off x="0" y="0"/>
          <a:ext cx="0" cy="0"/>
          <a:chOff x="0" y="0"/>
          <a:chExt cx="0" cy="0"/>
        </a:xfrm>
      </p:grpSpPr>
      <p:grpSp>
        <p:nvGrpSpPr>
          <p:cNvPr id="1039" name="Google Shape;1039;p54"/>
          <p:cNvGrpSpPr/>
          <p:nvPr/>
        </p:nvGrpSpPr>
        <p:grpSpPr>
          <a:xfrm rot="-1052069">
            <a:off x="1229034" y="3627027"/>
            <a:ext cx="827393" cy="1064034"/>
            <a:chOff x="1851363" y="2231288"/>
            <a:chExt cx="827338" cy="1063963"/>
          </a:xfrm>
        </p:grpSpPr>
        <p:grpSp>
          <p:nvGrpSpPr>
            <p:cNvPr id="1040" name="Google Shape;1040;p54"/>
            <p:cNvGrpSpPr/>
            <p:nvPr/>
          </p:nvGrpSpPr>
          <p:grpSpPr>
            <a:xfrm>
              <a:off x="1851363" y="2231288"/>
              <a:ext cx="827338" cy="1063963"/>
              <a:chOff x="6268388" y="3972938"/>
              <a:chExt cx="827338" cy="1063963"/>
            </a:xfrm>
          </p:grpSpPr>
          <p:sp>
            <p:nvSpPr>
              <p:cNvPr id="1041" name="Google Shape;1041;p54"/>
              <p:cNvSpPr/>
              <p:nvPr/>
            </p:nvSpPr>
            <p:spPr>
              <a:xfrm>
                <a:off x="6273850" y="3972950"/>
                <a:ext cx="821875" cy="1063950"/>
              </a:xfrm>
              <a:custGeom>
                <a:avLst/>
                <a:gdLst/>
                <a:ahLst/>
                <a:cxnLst/>
                <a:rect l="l" t="t" r="r" b="b"/>
                <a:pathLst>
                  <a:path w="32875" h="42558" extrusionOk="0">
                    <a:moveTo>
                      <a:pt x="20208" y="977"/>
                    </a:moveTo>
                    <a:cubicBezTo>
                      <a:pt x="21211" y="977"/>
                      <a:pt x="21266" y="1086"/>
                      <a:pt x="21320" y="2089"/>
                    </a:cubicBezTo>
                    <a:cubicBezTo>
                      <a:pt x="21320" y="2415"/>
                      <a:pt x="21320" y="2740"/>
                      <a:pt x="21320" y="3093"/>
                    </a:cubicBezTo>
                    <a:cubicBezTo>
                      <a:pt x="21320" y="3147"/>
                      <a:pt x="21266" y="3201"/>
                      <a:pt x="21211" y="3337"/>
                    </a:cubicBezTo>
                    <a:cubicBezTo>
                      <a:pt x="19348" y="3353"/>
                      <a:pt x="17502" y="3368"/>
                      <a:pt x="15654" y="3368"/>
                    </a:cubicBezTo>
                    <a:cubicBezTo>
                      <a:pt x="14301" y="3368"/>
                      <a:pt x="12947" y="3360"/>
                      <a:pt x="11583" y="3337"/>
                    </a:cubicBezTo>
                    <a:cubicBezTo>
                      <a:pt x="11501" y="2659"/>
                      <a:pt x="11555" y="2008"/>
                      <a:pt x="11664" y="1384"/>
                    </a:cubicBezTo>
                    <a:cubicBezTo>
                      <a:pt x="11718" y="1167"/>
                      <a:pt x="11827" y="1058"/>
                      <a:pt x="12044" y="1031"/>
                    </a:cubicBezTo>
                    <a:cubicBezTo>
                      <a:pt x="12261" y="1004"/>
                      <a:pt x="12478" y="977"/>
                      <a:pt x="12695" y="977"/>
                    </a:cubicBezTo>
                    <a:close/>
                    <a:moveTo>
                      <a:pt x="16397" y="4266"/>
                    </a:moveTo>
                    <a:cubicBezTo>
                      <a:pt x="16729" y="4266"/>
                      <a:pt x="17062" y="4273"/>
                      <a:pt x="17387" y="4286"/>
                    </a:cubicBezTo>
                    <a:cubicBezTo>
                      <a:pt x="18065" y="4286"/>
                      <a:pt x="18716" y="4340"/>
                      <a:pt x="19394" y="4368"/>
                    </a:cubicBezTo>
                    <a:cubicBezTo>
                      <a:pt x="19448" y="4557"/>
                      <a:pt x="19503" y="4720"/>
                      <a:pt x="19503" y="4856"/>
                    </a:cubicBezTo>
                    <a:cubicBezTo>
                      <a:pt x="19801" y="7758"/>
                      <a:pt x="20289" y="10633"/>
                      <a:pt x="20696" y="13535"/>
                    </a:cubicBezTo>
                    <a:cubicBezTo>
                      <a:pt x="20805" y="14268"/>
                      <a:pt x="20913" y="14973"/>
                      <a:pt x="20994" y="15705"/>
                    </a:cubicBezTo>
                    <a:cubicBezTo>
                      <a:pt x="21022" y="16112"/>
                      <a:pt x="21211" y="16411"/>
                      <a:pt x="21483" y="16709"/>
                    </a:cubicBezTo>
                    <a:cubicBezTo>
                      <a:pt x="22758" y="18065"/>
                      <a:pt x="24032" y="19448"/>
                      <a:pt x="25253" y="20859"/>
                    </a:cubicBezTo>
                    <a:cubicBezTo>
                      <a:pt x="28671" y="24873"/>
                      <a:pt x="30651" y="29538"/>
                      <a:pt x="31519" y="34692"/>
                    </a:cubicBezTo>
                    <a:cubicBezTo>
                      <a:pt x="31817" y="36564"/>
                      <a:pt x="32007" y="38435"/>
                      <a:pt x="31953" y="40361"/>
                    </a:cubicBezTo>
                    <a:cubicBezTo>
                      <a:pt x="31953" y="40469"/>
                      <a:pt x="31953" y="40578"/>
                      <a:pt x="31953" y="40713"/>
                    </a:cubicBezTo>
                    <a:cubicBezTo>
                      <a:pt x="31925" y="40985"/>
                      <a:pt x="31817" y="41147"/>
                      <a:pt x="31546" y="41202"/>
                    </a:cubicBezTo>
                    <a:cubicBezTo>
                      <a:pt x="31356" y="41229"/>
                      <a:pt x="31166" y="41310"/>
                      <a:pt x="30976" y="41310"/>
                    </a:cubicBezTo>
                    <a:cubicBezTo>
                      <a:pt x="29023" y="41392"/>
                      <a:pt x="27043" y="41446"/>
                      <a:pt x="25090" y="41527"/>
                    </a:cubicBezTo>
                    <a:cubicBezTo>
                      <a:pt x="22405" y="41609"/>
                      <a:pt x="19720" y="41663"/>
                      <a:pt x="17034" y="41744"/>
                    </a:cubicBezTo>
                    <a:cubicBezTo>
                      <a:pt x="16546" y="41744"/>
                      <a:pt x="16058" y="41744"/>
                      <a:pt x="15543" y="41717"/>
                    </a:cubicBezTo>
                    <a:cubicBezTo>
                      <a:pt x="12667" y="41663"/>
                      <a:pt x="9765" y="41581"/>
                      <a:pt x="6863" y="41500"/>
                    </a:cubicBezTo>
                    <a:cubicBezTo>
                      <a:pt x="5154" y="41446"/>
                      <a:pt x="3418" y="41337"/>
                      <a:pt x="1682" y="41256"/>
                    </a:cubicBezTo>
                    <a:cubicBezTo>
                      <a:pt x="1492" y="41256"/>
                      <a:pt x="1330" y="41202"/>
                      <a:pt x="1058" y="41175"/>
                    </a:cubicBezTo>
                    <a:cubicBezTo>
                      <a:pt x="1031" y="40930"/>
                      <a:pt x="1004" y="40768"/>
                      <a:pt x="1004" y="40605"/>
                    </a:cubicBezTo>
                    <a:cubicBezTo>
                      <a:pt x="896" y="37404"/>
                      <a:pt x="1303" y="34258"/>
                      <a:pt x="2198" y="31193"/>
                    </a:cubicBezTo>
                    <a:cubicBezTo>
                      <a:pt x="2306" y="30868"/>
                      <a:pt x="2659" y="29783"/>
                      <a:pt x="2713" y="29593"/>
                    </a:cubicBezTo>
                    <a:cubicBezTo>
                      <a:pt x="3337" y="27694"/>
                      <a:pt x="4178" y="25850"/>
                      <a:pt x="5263" y="24141"/>
                    </a:cubicBezTo>
                    <a:cubicBezTo>
                      <a:pt x="6348" y="22432"/>
                      <a:pt x="7568" y="20859"/>
                      <a:pt x="8951" y="19367"/>
                    </a:cubicBezTo>
                    <a:cubicBezTo>
                      <a:pt x="9819" y="18418"/>
                      <a:pt x="10687" y="17468"/>
                      <a:pt x="11555" y="16546"/>
                    </a:cubicBezTo>
                    <a:cubicBezTo>
                      <a:pt x="11799" y="16302"/>
                      <a:pt x="11881" y="16031"/>
                      <a:pt x="11935" y="15732"/>
                    </a:cubicBezTo>
                    <a:cubicBezTo>
                      <a:pt x="12125" y="14295"/>
                      <a:pt x="12315" y="12857"/>
                      <a:pt x="12532" y="11420"/>
                    </a:cubicBezTo>
                    <a:cubicBezTo>
                      <a:pt x="12667" y="10335"/>
                      <a:pt x="12857" y="9223"/>
                      <a:pt x="12993" y="8111"/>
                    </a:cubicBezTo>
                    <a:cubicBezTo>
                      <a:pt x="13156" y="6971"/>
                      <a:pt x="13264" y="5805"/>
                      <a:pt x="13400" y="4666"/>
                    </a:cubicBezTo>
                    <a:cubicBezTo>
                      <a:pt x="13400" y="4585"/>
                      <a:pt x="13427" y="4530"/>
                      <a:pt x="13454" y="4422"/>
                    </a:cubicBezTo>
                    <a:cubicBezTo>
                      <a:pt x="14105" y="4259"/>
                      <a:pt x="14756" y="4313"/>
                      <a:pt x="15407" y="4286"/>
                    </a:cubicBezTo>
                    <a:cubicBezTo>
                      <a:pt x="15732" y="4273"/>
                      <a:pt x="16065" y="4266"/>
                      <a:pt x="16397" y="4266"/>
                    </a:cubicBezTo>
                    <a:close/>
                    <a:moveTo>
                      <a:pt x="13969" y="1"/>
                    </a:moveTo>
                    <a:cubicBezTo>
                      <a:pt x="13318" y="1"/>
                      <a:pt x="12695" y="55"/>
                      <a:pt x="12044" y="109"/>
                    </a:cubicBezTo>
                    <a:cubicBezTo>
                      <a:pt x="11257" y="191"/>
                      <a:pt x="11040" y="408"/>
                      <a:pt x="10877" y="1194"/>
                    </a:cubicBezTo>
                    <a:cubicBezTo>
                      <a:pt x="10687" y="2035"/>
                      <a:pt x="10769" y="2849"/>
                      <a:pt x="10769" y="3689"/>
                    </a:cubicBezTo>
                    <a:cubicBezTo>
                      <a:pt x="10769" y="3771"/>
                      <a:pt x="10796" y="3879"/>
                      <a:pt x="10823" y="3961"/>
                    </a:cubicBezTo>
                    <a:cubicBezTo>
                      <a:pt x="10904" y="4151"/>
                      <a:pt x="11040" y="4286"/>
                      <a:pt x="11257" y="4286"/>
                    </a:cubicBezTo>
                    <a:cubicBezTo>
                      <a:pt x="11352" y="4300"/>
                      <a:pt x="11447" y="4300"/>
                      <a:pt x="11542" y="4300"/>
                    </a:cubicBezTo>
                    <a:cubicBezTo>
                      <a:pt x="11637" y="4300"/>
                      <a:pt x="11732" y="4300"/>
                      <a:pt x="11827" y="4313"/>
                    </a:cubicBezTo>
                    <a:cubicBezTo>
                      <a:pt x="12016" y="4313"/>
                      <a:pt x="12233" y="4313"/>
                      <a:pt x="12505" y="4340"/>
                    </a:cubicBezTo>
                    <a:cubicBezTo>
                      <a:pt x="12478" y="4666"/>
                      <a:pt x="12478" y="4937"/>
                      <a:pt x="12450" y="5208"/>
                    </a:cubicBezTo>
                    <a:cubicBezTo>
                      <a:pt x="12342" y="5995"/>
                      <a:pt x="12261" y="6782"/>
                      <a:pt x="12152" y="7541"/>
                    </a:cubicBezTo>
                    <a:cubicBezTo>
                      <a:pt x="11772" y="10145"/>
                      <a:pt x="11393" y="12749"/>
                      <a:pt x="11040" y="15353"/>
                    </a:cubicBezTo>
                    <a:cubicBezTo>
                      <a:pt x="11013" y="15624"/>
                      <a:pt x="10904" y="15841"/>
                      <a:pt x="10715" y="16058"/>
                    </a:cubicBezTo>
                    <a:cubicBezTo>
                      <a:pt x="9982" y="16817"/>
                      <a:pt x="9250" y="17604"/>
                      <a:pt x="8545" y="18391"/>
                    </a:cubicBezTo>
                    <a:cubicBezTo>
                      <a:pt x="7812" y="19231"/>
                      <a:pt x="7080" y="20072"/>
                      <a:pt x="6375" y="20940"/>
                    </a:cubicBezTo>
                    <a:cubicBezTo>
                      <a:pt x="4395" y="23436"/>
                      <a:pt x="2876" y="26175"/>
                      <a:pt x="1872" y="29186"/>
                    </a:cubicBezTo>
                    <a:cubicBezTo>
                      <a:pt x="1113" y="31437"/>
                      <a:pt x="570" y="33743"/>
                      <a:pt x="272" y="36102"/>
                    </a:cubicBezTo>
                    <a:cubicBezTo>
                      <a:pt x="82" y="37540"/>
                      <a:pt x="1" y="38978"/>
                      <a:pt x="82" y="40442"/>
                    </a:cubicBezTo>
                    <a:cubicBezTo>
                      <a:pt x="109" y="40768"/>
                      <a:pt x="136" y="41093"/>
                      <a:pt x="218" y="41419"/>
                    </a:cubicBezTo>
                    <a:cubicBezTo>
                      <a:pt x="326" y="41961"/>
                      <a:pt x="597" y="42205"/>
                      <a:pt x="1140" y="42232"/>
                    </a:cubicBezTo>
                    <a:lnTo>
                      <a:pt x="2008" y="42232"/>
                    </a:lnTo>
                    <a:cubicBezTo>
                      <a:pt x="4205" y="42314"/>
                      <a:pt x="6402" y="42422"/>
                      <a:pt x="8599" y="42477"/>
                    </a:cubicBezTo>
                    <a:cubicBezTo>
                      <a:pt x="11257" y="42531"/>
                      <a:pt x="13915" y="42558"/>
                      <a:pt x="16573" y="42558"/>
                    </a:cubicBezTo>
                    <a:cubicBezTo>
                      <a:pt x="18987" y="42558"/>
                      <a:pt x="21401" y="42558"/>
                      <a:pt x="23815" y="42504"/>
                    </a:cubicBezTo>
                    <a:cubicBezTo>
                      <a:pt x="26419" y="42449"/>
                      <a:pt x="29023" y="42314"/>
                      <a:pt x="31627" y="42232"/>
                    </a:cubicBezTo>
                    <a:cubicBezTo>
                      <a:pt x="32332" y="42205"/>
                      <a:pt x="32658" y="41961"/>
                      <a:pt x="32739" y="41283"/>
                    </a:cubicBezTo>
                    <a:cubicBezTo>
                      <a:pt x="32793" y="40659"/>
                      <a:pt x="32848" y="40035"/>
                      <a:pt x="32875" y="39439"/>
                    </a:cubicBezTo>
                    <a:cubicBezTo>
                      <a:pt x="32875" y="37648"/>
                      <a:pt x="32631" y="35885"/>
                      <a:pt x="32332" y="34122"/>
                    </a:cubicBezTo>
                    <a:cubicBezTo>
                      <a:pt x="31410" y="28996"/>
                      <a:pt x="29403" y="24331"/>
                      <a:pt x="26012" y="20316"/>
                    </a:cubicBezTo>
                    <a:cubicBezTo>
                      <a:pt x="24819" y="18906"/>
                      <a:pt x="23544" y="17523"/>
                      <a:pt x="22269" y="16139"/>
                    </a:cubicBezTo>
                    <a:cubicBezTo>
                      <a:pt x="22052" y="15895"/>
                      <a:pt x="21890" y="15678"/>
                      <a:pt x="21890" y="15353"/>
                    </a:cubicBezTo>
                    <a:cubicBezTo>
                      <a:pt x="21862" y="14973"/>
                      <a:pt x="21808" y="14593"/>
                      <a:pt x="21754" y="14214"/>
                    </a:cubicBezTo>
                    <a:cubicBezTo>
                      <a:pt x="21347" y="11447"/>
                      <a:pt x="20940" y="8680"/>
                      <a:pt x="20561" y="5914"/>
                    </a:cubicBezTo>
                    <a:cubicBezTo>
                      <a:pt x="20479" y="5398"/>
                      <a:pt x="20371" y="4910"/>
                      <a:pt x="20425" y="4368"/>
                    </a:cubicBezTo>
                    <a:cubicBezTo>
                      <a:pt x="20561" y="4306"/>
                      <a:pt x="20696" y="4289"/>
                      <a:pt x="20829" y="4289"/>
                    </a:cubicBezTo>
                    <a:cubicBezTo>
                      <a:pt x="20989" y="4289"/>
                      <a:pt x="21145" y="4313"/>
                      <a:pt x="21293" y="4313"/>
                    </a:cubicBezTo>
                    <a:cubicBezTo>
                      <a:pt x="21890" y="4286"/>
                      <a:pt x="22161" y="4069"/>
                      <a:pt x="22161" y="3445"/>
                    </a:cubicBezTo>
                    <a:cubicBezTo>
                      <a:pt x="22188" y="2822"/>
                      <a:pt x="22134" y="2171"/>
                      <a:pt x="22107" y="1547"/>
                    </a:cubicBezTo>
                    <a:cubicBezTo>
                      <a:pt x="22079" y="1303"/>
                      <a:pt x="22025" y="1086"/>
                      <a:pt x="21944" y="841"/>
                    </a:cubicBezTo>
                    <a:cubicBezTo>
                      <a:pt x="21862" y="489"/>
                      <a:pt x="21645" y="272"/>
                      <a:pt x="21266" y="191"/>
                    </a:cubicBezTo>
                    <a:cubicBezTo>
                      <a:pt x="20967" y="136"/>
                      <a:pt x="20669" y="82"/>
                      <a:pt x="20371" y="82"/>
                    </a:cubicBezTo>
                    <a:cubicBezTo>
                      <a:pt x="18228" y="55"/>
                      <a:pt x="16085" y="1"/>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4"/>
              <p:cNvSpPr/>
              <p:nvPr/>
            </p:nvSpPr>
            <p:spPr>
              <a:xfrm>
                <a:off x="6268388" y="3972938"/>
                <a:ext cx="821200" cy="1063950"/>
              </a:xfrm>
              <a:custGeom>
                <a:avLst/>
                <a:gdLst/>
                <a:ahLst/>
                <a:cxnLst/>
                <a:rect l="l" t="t" r="r" b="b"/>
                <a:pathLst>
                  <a:path w="32848" h="42558" extrusionOk="0">
                    <a:moveTo>
                      <a:pt x="17678" y="964"/>
                    </a:moveTo>
                    <a:cubicBezTo>
                      <a:pt x="18514" y="964"/>
                      <a:pt x="19348" y="967"/>
                      <a:pt x="20180" y="976"/>
                    </a:cubicBezTo>
                    <a:cubicBezTo>
                      <a:pt x="21184" y="976"/>
                      <a:pt x="21265" y="1058"/>
                      <a:pt x="21292" y="2089"/>
                    </a:cubicBezTo>
                    <a:cubicBezTo>
                      <a:pt x="21319" y="2414"/>
                      <a:pt x="21292" y="2740"/>
                      <a:pt x="21292" y="3065"/>
                    </a:cubicBezTo>
                    <a:cubicBezTo>
                      <a:pt x="21292" y="3146"/>
                      <a:pt x="21238" y="3201"/>
                      <a:pt x="21184" y="3336"/>
                    </a:cubicBezTo>
                    <a:cubicBezTo>
                      <a:pt x="19583" y="3350"/>
                      <a:pt x="17983" y="3357"/>
                      <a:pt x="16383" y="3357"/>
                    </a:cubicBezTo>
                    <a:cubicBezTo>
                      <a:pt x="14783" y="3357"/>
                      <a:pt x="13182" y="3350"/>
                      <a:pt x="11582" y="3336"/>
                    </a:cubicBezTo>
                    <a:cubicBezTo>
                      <a:pt x="11501" y="2631"/>
                      <a:pt x="11528" y="2007"/>
                      <a:pt x="11663" y="1383"/>
                    </a:cubicBezTo>
                    <a:cubicBezTo>
                      <a:pt x="11690" y="1166"/>
                      <a:pt x="11826" y="1058"/>
                      <a:pt x="12016" y="1031"/>
                    </a:cubicBezTo>
                    <a:cubicBezTo>
                      <a:pt x="12233" y="1004"/>
                      <a:pt x="12450" y="976"/>
                      <a:pt x="12667" y="976"/>
                    </a:cubicBezTo>
                    <a:cubicBezTo>
                      <a:pt x="14330" y="976"/>
                      <a:pt x="16006" y="964"/>
                      <a:pt x="17678" y="964"/>
                    </a:cubicBezTo>
                    <a:close/>
                    <a:moveTo>
                      <a:pt x="16383" y="4265"/>
                    </a:moveTo>
                    <a:cubicBezTo>
                      <a:pt x="16715" y="4265"/>
                      <a:pt x="17047" y="4272"/>
                      <a:pt x="17386" y="4286"/>
                    </a:cubicBezTo>
                    <a:cubicBezTo>
                      <a:pt x="18037" y="4286"/>
                      <a:pt x="18688" y="4313"/>
                      <a:pt x="19394" y="4340"/>
                    </a:cubicBezTo>
                    <a:cubicBezTo>
                      <a:pt x="19421" y="4557"/>
                      <a:pt x="19475" y="4692"/>
                      <a:pt x="19502" y="4855"/>
                    </a:cubicBezTo>
                    <a:cubicBezTo>
                      <a:pt x="19773" y="7757"/>
                      <a:pt x="20262" y="10633"/>
                      <a:pt x="20668" y="13508"/>
                    </a:cubicBezTo>
                    <a:cubicBezTo>
                      <a:pt x="20777" y="14240"/>
                      <a:pt x="20885" y="14972"/>
                      <a:pt x="20967" y="15705"/>
                    </a:cubicBezTo>
                    <a:cubicBezTo>
                      <a:pt x="21021" y="16112"/>
                      <a:pt x="21211" y="16383"/>
                      <a:pt x="21455" y="16681"/>
                    </a:cubicBezTo>
                    <a:cubicBezTo>
                      <a:pt x="22730" y="18064"/>
                      <a:pt x="24032" y="19421"/>
                      <a:pt x="25225" y="20858"/>
                    </a:cubicBezTo>
                    <a:cubicBezTo>
                      <a:pt x="28643" y="24845"/>
                      <a:pt x="30623" y="29511"/>
                      <a:pt x="31491" y="34664"/>
                    </a:cubicBezTo>
                    <a:cubicBezTo>
                      <a:pt x="31789" y="36536"/>
                      <a:pt x="31979" y="38434"/>
                      <a:pt x="31925" y="40333"/>
                    </a:cubicBezTo>
                    <a:cubicBezTo>
                      <a:pt x="31925" y="40469"/>
                      <a:pt x="31925" y="40577"/>
                      <a:pt x="31925" y="40686"/>
                    </a:cubicBezTo>
                    <a:cubicBezTo>
                      <a:pt x="31898" y="40957"/>
                      <a:pt x="31789" y="41147"/>
                      <a:pt x="31518" y="41201"/>
                    </a:cubicBezTo>
                    <a:cubicBezTo>
                      <a:pt x="31328" y="41228"/>
                      <a:pt x="31138" y="41282"/>
                      <a:pt x="30948" y="41310"/>
                    </a:cubicBezTo>
                    <a:cubicBezTo>
                      <a:pt x="28995" y="41364"/>
                      <a:pt x="27015" y="41445"/>
                      <a:pt x="25062" y="41499"/>
                    </a:cubicBezTo>
                    <a:cubicBezTo>
                      <a:pt x="22377" y="41581"/>
                      <a:pt x="19692" y="41662"/>
                      <a:pt x="17034" y="41716"/>
                    </a:cubicBezTo>
                    <a:cubicBezTo>
                      <a:pt x="16862" y="41725"/>
                      <a:pt x="16693" y="41728"/>
                      <a:pt x="16526" y="41728"/>
                    </a:cubicBezTo>
                    <a:cubicBezTo>
                      <a:pt x="16193" y="41728"/>
                      <a:pt x="15867" y="41716"/>
                      <a:pt x="15542" y="41716"/>
                    </a:cubicBezTo>
                    <a:cubicBezTo>
                      <a:pt x="12640" y="41635"/>
                      <a:pt x="9737" y="41581"/>
                      <a:pt x="6862" y="41499"/>
                    </a:cubicBezTo>
                    <a:cubicBezTo>
                      <a:pt x="5126" y="41445"/>
                      <a:pt x="3391" y="41337"/>
                      <a:pt x="1655" y="41255"/>
                    </a:cubicBezTo>
                    <a:cubicBezTo>
                      <a:pt x="1492" y="41255"/>
                      <a:pt x="1302" y="41201"/>
                      <a:pt x="1058" y="41174"/>
                    </a:cubicBezTo>
                    <a:cubicBezTo>
                      <a:pt x="1004" y="40930"/>
                      <a:pt x="976" y="40767"/>
                      <a:pt x="976" y="40604"/>
                    </a:cubicBezTo>
                    <a:cubicBezTo>
                      <a:pt x="868" y="37404"/>
                      <a:pt x="1275" y="34257"/>
                      <a:pt x="2170" y="31192"/>
                    </a:cubicBezTo>
                    <a:cubicBezTo>
                      <a:pt x="2278" y="30840"/>
                      <a:pt x="2631" y="29755"/>
                      <a:pt x="2685" y="29592"/>
                    </a:cubicBezTo>
                    <a:cubicBezTo>
                      <a:pt x="3309" y="27666"/>
                      <a:pt x="4150" y="25849"/>
                      <a:pt x="5235" y="24140"/>
                    </a:cubicBezTo>
                    <a:cubicBezTo>
                      <a:pt x="6320" y="22431"/>
                      <a:pt x="7540" y="20831"/>
                      <a:pt x="8924" y="19339"/>
                    </a:cubicBezTo>
                    <a:cubicBezTo>
                      <a:pt x="9792" y="18417"/>
                      <a:pt x="10660" y="17468"/>
                      <a:pt x="11528" y="16546"/>
                    </a:cubicBezTo>
                    <a:cubicBezTo>
                      <a:pt x="11772" y="16301"/>
                      <a:pt x="11853" y="16030"/>
                      <a:pt x="11907" y="15705"/>
                    </a:cubicBezTo>
                    <a:cubicBezTo>
                      <a:pt x="12097" y="14294"/>
                      <a:pt x="12287" y="12857"/>
                      <a:pt x="12504" y="11419"/>
                    </a:cubicBezTo>
                    <a:cubicBezTo>
                      <a:pt x="12667" y="10307"/>
                      <a:pt x="12830" y="9222"/>
                      <a:pt x="12965" y="8110"/>
                    </a:cubicBezTo>
                    <a:cubicBezTo>
                      <a:pt x="13128" y="6971"/>
                      <a:pt x="13236" y="5804"/>
                      <a:pt x="13372" y="4665"/>
                    </a:cubicBezTo>
                    <a:cubicBezTo>
                      <a:pt x="13372" y="4584"/>
                      <a:pt x="13399" y="4530"/>
                      <a:pt x="13426" y="4394"/>
                    </a:cubicBezTo>
                    <a:cubicBezTo>
                      <a:pt x="13790" y="4303"/>
                      <a:pt x="14154" y="4288"/>
                      <a:pt x="14518" y="4288"/>
                    </a:cubicBezTo>
                    <a:cubicBezTo>
                      <a:pt x="14692" y="4288"/>
                      <a:pt x="14865" y="4292"/>
                      <a:pt x="15039" y="4292"/>
                    </a:cubicBezTo>
                    <a:cubicBezTo>
                      <a:pt x="15152" y="4292"/>
                      <a:pt x="15266" y="4290"/>
                      <a:pt x="15379" y="4286"/>
                    </a:cubicBezTo>
                    <a:cubicBezTo>
                      <a:pt x="15718" y="4272"/>
                      <a:pt x="16051" y="4265"/>
                      <a:pt x="16383" y="4265"/>
                    </a:cubicBezTo>
                    <a:close/>
                    <a:moveTo>
                      <a:pt x="13942" y="0"/>
                    </a:moveTo>
                    <a:cubicBezTo>
                      <a:pt x="13318" y="0"/>
                      <a:pt x="12667" y="27"/>
                      <a:pt x="12016" y="108"/>
                    </a:cubicBezTo>
                    <a:cubicBezTo>
                      <a:pt x="11229" y="190"/>
                      <a:pt x="11012" y="407"/>
                      <a:pt x="10850" y="1193"/>
                    </a:cubicBezTo>
                    <a:cubicBezTo>
                      <a:pt x="10660" y="2007"/>
                      <a:pt x="10741" y="2848"/>
                      <a:pt x="10741" y="3689"/>
                    </a:cubicBezTo>
                    <a:cubicBezTo>
                      <a:pt x="10741" y="3770"/>
                      <a:pt x="10768" y="3852"/>
                      <a:pt x="10822" y="3960"/>
                    </a:cubicBezTo>
                    <a:cubicBezTo>
                      <a:pt x="10877" y="4150"/>
                      <a:pt x="11012" y="4286"/>
                      <a:pt x="11229" y="4286"/>
                    </a:cubicBezTo>
                    <a:lnTo>
                      <a:pt x="11799" y="4286"/>
                    </a:lnTo>
                    <a:cubicBezTo>
                      <a:pt x="12016" y="4313"/>
                      <a:pt x="12206" y="4313"/>
                      <a:pt x="12477" y="4313"/>
                    </a:cubicBezTo>
                    <a:cubicBezTo>
                      <a:pt x="12450" y="4665"/>
                      <a:pt x="12450" y="4937"/>
                      <a:pt x="12423" y="5208"/>
                    </a:cubicBezTo>
                    <a:cubicBezTo>
                      <a:pt x="12341" y="5994"/>
                      <a:pt x="12233" y="6754"/>
                      <a:pt x="12124" y="7540"/>
                    </a:cubicBezTo>
                    <a:cubicBezTo>
                      <a:pt x="11745" y="10144"/>
                      <a:pt x="11392" y="12748"/>
                      <a:pt x="11012" y="15352"/>
                    </a:cubicBezTo>
                    <a:cubicBezTo>
                      <a:pt x="10985" y="15623"/>
                      <a:pt x="10877" y="15840"/>
                      <a:pt x="10687" y="16030"/>
                    </a:cubicBezTo>
                    <a:cubicBezTo>
                      <a:pt x="9954" y="16817"/>
                      <a:pt x="9222" y="17603"/>
                      <a:pt x="8517" y="18390"/>
                    </a:cubicBezTo>
                    <a:cubicBezTo>
                      <a:pt x="7785" y="19231"/>
                      <a:pt x="7052" y="20072"/>
                      <a:pt x="6347" y="20940"/>
                    </a:cubicBezTo>
                    <a:cubicBezTo>
                      <a:pt x="4394" y="23435"/>
                      <a:pt x="2848" y="26174"/>
                      <a:pt x="1844" y="29185"/>
                    </a:cubicBezTo>
                    <a:cubicBezTo>
                      <a:pt x="1085" y="31436"/>
                      <a:pt x="542" y="33742"/>
                      <a:pt x="244" y="36102"/>
                    </a:cubicBezTo>
                    <a:cubicBezTo>
                      <a:pt x="81" y="37539"/>
                      <a:pt x="0" y="38977"/>
                      <a:pt x="81" y="40442"/>
                    </a:cubicBezTo>
                    <a:cubicBezTo>
                      <a:pt x="81" y="40767"/>
                      <a:pt x="136" y="41093"/>
                      <a:pt x="190" y="41418"/>
                    </a:cubicBezTo>
                    <a:cubicBezTo>
                      <a:pt x="298" y="41961"/>
                      <a:pt x="597" y="42178"/>
                      <a:pt x="1112" y="42205"/>
                    </a:cubicBezTo>
                    <a:cubicBezTo>
                      <a:pt x="1410" y="42232"/>
                      <a:pt x="1682" y="42232"/>
                      <a:pt x="1980" y="42232"/>
                    </a:cubicBezTo>
                    <a:cubicBezTo>
                      <a:pt x="4177" y="42313"/>
                      <a:pt x="6374" y="42422"/>
                      <a:pt x="8571" y="42476"/>
                    </a:cubicBezTo>
                    <a:cubicBezTo>
                      <a:pt x="11229" y="42530"/>
                      <a:pt x="13887" y="42557"/>
                      <a:pt x="16546" y="42557"/>
                    </a:cubicBezTo>
                    <a:cubicBezTo>
                      <a:pt x="18960" y="42557"/>
                      <a:pt x="21374" y="42557"/>
                      <a:pt x="23815" y="42503"/>
                    </a:cubicBezTo>
                    <a:cubicBezTo>
                      <a:pt x="26419" y="42449"/>
                      <a:pt x="29023" y="42313"/>
                      <a:pt x="31626" y="42232"/>
                    </a:cubicBezTo>
                    <a:cubicBezTo>
                      <a:pt x="32332" y="42205"/>
                      <a:pt x="32630" y="41961"/>
                      <a:pt x="32711" y="41255"/>
                    </a:cubicBezTo>
                    <a:cubicBezTo>
                      <a:pt x="32766" y="40659"/>
                      <a:pt x="32847" y="40035"/>
                      <a:pt x="32847" y="39411"/>
                    </a:cubicBezTo>
                    <a:cubicBezTo>
                      <a:pt x="32847" y="37648"/>
                      <a:pt x="32630" y="35885"/>
                      <a:pt x="32305" y="34122"/>
                    </a:cubicBezTo>
                    <a:cubicBezTo>
                      <a:pt x="31382" y="28995"/>
                      <a:pt x="29402" y="24330"/>
                      <a:pt x="26012" y="20316"/>
                    </a:cubicBezTo>
                    <a:cubicBezTo>
                      <a:pt x="24791" y="18878"/>
                      <a:pt x="23516" y="17522"/>
                      <a:pt x="22269" y="16139"/>
                    </a:cubicBezTo>
                    <a:cubicBezTo>
                      <a:pt x="22052" y="15895"/>
                      <a:pt x="21889" y="15678"/>
                      <a:pt x="21862" y="15352"/>
                    </a:cubicBezTo>
                    <a:cubicBezTo>
                      <a:pt x="21835" y="14972"/>
                      <a:pt x="21780" y="14593"/>
                      <a:pt x="21726" y="14213"/>
                    </a:cubicBezTo>
                    <a:cubicBezTo>
                      <a:pt x="21319" y="11446"/>
                      <a:pt x="20913" y="8680"/>
                      <a:pt x="20533" y="5913"/>
                    </a:cubicBezTo>
                    <a:cubicBezTo>
                      <a:pt x="20451" y="5398"/>
                      <a:pt x="20370" y="4882"/>
                      <a:pt x="20397" y="4367"/>
                    </a:cubicBezTo>
                    <a:cubicBezTo>
                      <a:pt x="20533" y="4305"/>
                      <a:pt x="20668" y="4288"/>
                      <a:pt x="20801" y="4288"/>
                    </a:cubicBezTo>
                    <a:cubicBezTo>
                      <a:pt x="20961" y="4288"/>
                      <a:pt x="21117" y="4313"/>
                      <a:pt x="21265" y="4313"/>
                    </a:cubicBezTo>
                    <a:cubicBezTo>
                      <a:pt x="21889" y="4286"/>
                      <a:pt x="22133" y="4069"/>
                      <a:pt x="22160" y="3445"/>
                    </a:cubicBezTo>
                    <a:cubicBezTo>
                      <a:pt x="22160" y="2821"/>
                      <a:pt x="22106" y="2170"/>
                      <a:pt x="22079" y="1546"/>
                    </a:cubicBezTo>
                    <a:cubicBezTo>
                      <a:pt x="22052" y="1302"/>
                      <a:pt x="21997" y="1058"/>
                      <a:pt x="21943" y="841"/>
                    </a:cubicBezTo>
                    <a:cubicBezTo>
                      <a:pt x="21835" y="488"/>
                      <a:pt x="21618" y="271"/>
                      <a:pt x="21265" y="190"/>
                    </a:cubicBezTo>
                    <a:cubicBezTo>
                      <a:pt x="20940" y="136"/>
                      <a:pt x="20641" y="81"/>
                      <a:pt x="20343" y="81"/>
                    </a:cubicBezTo>
                    <a:cubicBezTo>
                      <a:pt x="18200" y="27"/>
                      <a:pt x="16084" y="0"/>
                      <a:pt x="139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4"/>
              <p:cNvSpPr/>
              <p:nvPr/>
            </p:nvSpPr>
            <p:spPr>
              <a:xfrm>
                <a:off x="6290063" y="4079563"/>
                <a:ext cx="777825" cy="936600"/>
              </a:xfrm>
              <a:custGeom>
                <a:avLst/>
                <a:gdLst/>
                <a:ahLst/>
                <a:cxnLst/>
                <a:rect l="l" t="t" r="r" b="b"/>
                <a:pathLst>
                  <a:path w="31113" h="37464" extrusionOk="0">
                    <a:moveTo>
                      <a:pt x="15516" y="0"/>
                    </a:moveTo>
                    <a:cubicBezTo>
                      <a:pt x="15184" y="0"/>
                      <a:pt x="14851" y="7"/>
                      <a:pt x="14512" y="21"/>
                    </a:cubicBezTo>
                    <a:cubicBezTo>
                      <a:pt x="14399" y="25"/>
                      <a:pt x="14285" y="27"/>
                      <a:pt x="14172" y="27"/>
                    </a:cubicBezTo>
                    <a:cubicBezTo>
                      <a:pt x="13998" y="27"/>
                      <a:pt x="13825" y="23"/>
                      <a:pt x="13651" y="23"/>
                    </a:cubicBezTo>
                    <a:cubicBezTo>
                      <a:pt x="13287" y="23"/>
                      <a:pt x="12923" y="38"/>
                      <a:pt x="12559" y="129"/>
                    </a:cubicBezTo>
                    <a:cubicBezTo>
                      <a:pt x="12532" y="265"/>
                      <a:pt x="12505" y="319"/>
                      <a:pt x="12505" y="400"/>
                    </a:cubicBezTo>
                    <a:cubicBezTo>
                      <a:pt x="12369" y="1539"/>
                      <a:pt x="12261" y="2706"/>
                      <a:pt x="12098" y="3845"/>
                    </a:cubicBezTo>
                    <a:cubicBezTo>
                      <a:pt x="11963" y="4957"/>
                      <a:pt x="11800" y="6042"/>
                      <a:pt x="11637" y="7154"/>
                    </a:cubicBezTo>
                    <a:cubicBezTo>
                      <a:pt x="11420" y="8592"/>
                      <a:pt x="11230" y="10029"/>
                      <a:pt x="11040" y="11440"/>
                    </a:cubicBezTo>
                    <a:cubicBezTo>
                      <a:pt x="10986" y="11765"/>
                      <a:pt x="10905" y="12036"/>
                      <a:pt x="10661" y="12281"/>
                    </a:cubicBezTo>
                    <a:cubicBezTo>
                      <a:pt x="9793" y="13203"/>
                      <a:pt x="8925" y="14152"/>
                      <a:pt x="8057" y="15074"/>
                    </a:cubicBezTo>
                    <a:cubicBezTo>
                      <a:pt x="6673" y="16566"/>
                      <a:pt x="5453" y="18166"/>
                      <a:pt x="4368" y="19875"/>
                    </a:cubicBezTo>
                    <a:cubicBezTo>
                      <a:pt x="3283" y="21584"/>
                      <a:pt x="2442" y="23401"/>
                      <a:pt x="1818" y="25327"/>
                    </a:cubicBezTo>
                    <a:cubicBezTo>
                      <a:pt x="1764" y="25490"/>
                      <a:pt x="1411" y="26575"/>
                      <a:pt x="1303" y="26927"/>
                    </a:cubicBezTo>
                    <a:cubicBezTo>
                      <a:pt x="408" y="29992"/>
                      <a:pt x="1" y="33139"/>
                      <a:pt x="109" y="36339"/>
                    </a:cubicBezTo>
                    <a:cubicBezTo>
                      <a:pt x="109" y="36502"/>
                      <a:pt x="137" y="36665"/>
                      <a:pt x="191" y="36909"/>
                    </a:cubicBezTo>
                    <a:cubicBezTo>
                      <a:pt x="435" y="36936"/>
                      <a:pt x="625" y="36990"/>
                      <a:pt x="788" y="36990"/>
                    </a:cubicBezTo>
                    <a:cubicBezTo>
                      <a:pt x="2524" y="37072"/>
                      <a:pt x="4259" y="37180"/>
                      <a:pt x="5995" y="37234"/>
                    </a:cubicBezTo>
                    <a:cubicBezTo>
                      <a:pt x="8870" y="37316"/>
                      <a:pt x="11773" y="37370"/>
                      <a:pt x="14675" y="37451"/>
                    </a:cubicBezTo>
                    <a:cubicBezTo>
                      <a:pt x="15000" y="37451"/>
                      <a:pt x="15326" y="37463"/>
                      <a:pt x="15659" y="37463"/>
                    </a:cubicBezTo>
                    <a:cubicBezTo>
                      <a:pt x="15826" y="37463"/>
                      <a:pt x="15995" y="37460"/>
                      <a:pt x="16167" y="37451"/>
                    </a:cubicBezTo>
                    <a:cubicBezTo>
                      <a:pt x="18825" y="37397"/>
                      <a:pt x="21510" y="37316"/>
                      <a:pt x="24195" y="37234"/>
                    </a:cubicBezTo>
                    <a:cubicBezTo>
                      <a:pt x="26148" y="37180"/>
                      <a:pt x="28128" y="37099"/>
                      <a:pt x="30081" y="37045"/>
                    </a:cubicBezTo>
                    <a:cubicBezTo>
                      <a:pt x="30271" y="37017"/>
                      <a:pt x="30461" y="36963"/>
                      <a:pt x="30651" y="36936"/>
                    </a:cubicBezTo>
                    <a:cubicBezTo>
                      <a:pt x="30922" y="36882"/>
                      <a:pt x="31031" y="36692"/>
                      <a:pt x="31058" y="36421"/>
                    </a:cubicBezTo>
                    <a:cubicBezTo>
                      <a:pt x="31058" y="36312"/>
                      <a:pt x="31058" y="36204"/>
                      <a:pt x="31058" y="36068"/>
                    </a:cubicBezTo>
                    <a:cubicBezTo>
                      <a:pt x="31112" y="34169"/>
                      <a:pt x="30922" y="32271"/>
                      <a:pt x="30624" y="30399"/>
                    </a:cubicBezTo>
                    <a:cubicBezTo>
                      <a:pt x="29756" y="25246"/>
                      <a:pt x="27776" y="20580"/>
                      <a:pt x="24358" y="16593"/>
                    </a:cubicBezTo>
                    <a:cubicBezTo>
                      <a:pt x="23165" y="15156"/>
                      <a:pt x="21863" y="13799"/>
                      <a:pt x="20588" y="12416"/>
                    </a:cubicBezTo>
                    <a:cubicBezTo>
                      <a:pt x="20344" y="12118"/>
                      <a:pt x="20154" y="11847"/>
                      <a:pt x="20100" y="11440"/>
                    </a:cubicBezTo>
                    <a:cubicBezTo>
                      <a:pt x="20018" y="10707"/>
                      <a:pt x="19910" y="9975"/>
                      <a:pt x="19801" y="9243"/>
                    </a:cubicBezTo>
                    <a:cubicBezTo>
                      <a:pt x="19395" y="6368"/>
                      <a:pt x="18906" y="3492"/>
                      <a:pt x="18635" y="590"/>
                    </a:cubicBezTo>
                    <a:cubicBezTo>
                      <a:pt x="18608" y="427"/>
                      <a:pt x="18554" y="292"/>
                      <a:pt x="18527" y="75"/>
                    </a:cubicBezTo>
                    <a:cubicBezTo>
                      <a:pt x="17821" y="48"/>
                      <a:pt x="17170" y="21"/>
                      <a:pt x="16519" y="21"/>
                    </a:cubicBezTo>
                    <a:cubicBezTo>
                      <a:pt x="16180" y="7"/>
                      <a:pt x="15848" y="0"/>
                      <a:pt x="1551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4"/>
              <p:cNvSpPr/>
              <p:nvPr/>
            </p:nvSpPr>
            <p:spPr>
              <a:xfrm>
                <a:off x="6555888" y="3997038"/>
                <a:ext cx="245500" cy="59825"/>
              </a:xfrm>
              <a:custGeom>
                <a:avLst/>
                <a:gdLst/>
                <a:ahLst/>
                <a:cxnLst/>
                <a:rect l="l" t="t" r="r" b="b"/>
                <a:pathLst>
                  <a:path w="9820" h="2393" extrusionOk="0">
                    <a:moveTo>
                      <a:pt x="6178" y="0"/>
                    </a:moveTo>
                    <a:cubicBezTo>
                      <a:pt x="4506" y="0"/>
                      <a:pt x="2830" y="12"/>
                      <a:pt x="1167" y="12"/>
                    </a:cubicBezTo>
                    <a:cubicBezTo>
                      <a:pt x="950" y="12"/>
                      <a:pt x="733" y="40"/>
                      <a:pt x="516" y="67"/>
                    </a:cubicBezTo>
                    <a:cubicBezTo>
                      <a:pt x="326" y="94"/>
                      <a:pt x="190" y="202"/>
                      <a:pt x="163" y="419"/>
                    </a:cubicBezTo>
                    <a:cubicBezTo>
                      <a:pt x="28" y="1043"/>
                      <a:pt x="1" y="1667"/>
                      <a:pt x="82" y="2372"/>
                    </a:cubicBezTo>
                    <a:cubicBezTo>
                      <a:pt x="1682" y="2386"/>
                      <a:pt x="3283" y="2393"/>
                      <a:pt x="4883" y="2393"/>
                    </a:cubicBezTo>
                    <a:cubicBezTo>
                      <a:pt x="6483" y="2393"/>
                      <a:pt x="8083" y="2386"/>
                      <a:pt x="9684" y="2372"/>
                    </a:cubicBezTo>
                    <a:cubicBezTo>
                      <a:pt x="9738" y="2237"/>
                      <a:pt x="9792" y="2182"/>
                      <a:pt x="9792" y="2101"/>
                    </a:cubicBezTo>
                    <a:cubicBezTo>
                      <a:pt x="9792" y="1776"/>
                      <a:pt x="9819" y="1450"/>
                      <a:pt x="9792" y="1125"/>
                    </a:cubicBezTo>
                    <a:cubicBezTo>
                      <a:pt x="9765" y="94"/>
                      <a:pt x="9684" y="12"/>
                      <a:pt x="8680" y="12"/>
                    </a:cubicBezTo>
                    <a:cubicBezTo>
                      <a:pt x="7848" y="3"/>
                      <a:pt x="7014" y="0"/>
                      <a:pt x="6178"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4"/>
              <p:cNvSpPr/>
              <p:nvPr/>
            </p:nvSpPr>
            <p:spPr>
              <a:xfrm>
                <a:off x="6326013" y="4586738"/>
                <a:ext cx="706600" cy="390475"/>
              </a:xfrm>
              <a:custGeom>
                <a:avLst/>
                <a:gdLst/>
                <a:ahLst/>
                <a:cxnLst/>
                <a:rect l="l" t="t" r="r" b="b"/>
                <a:pathLst>
                  <a:path w="28264" h="15619" extrusionOk="0">
                    <a:moveTo>
                      <a:pt x="14337" y="899"/>
                    </a:moveTo>
                    <a:cubicBezTo>
                      <a:pt x="14915" y="899"/>
                      <a:pt x="15484" y="1014"/>
                      <a:pt x="16031" y="1243"/>
                    </a:cubicBezTo>
                    <a:cubicBezTo>
                      <a:pt x="16519" y="1433"/>
                      <a:pt x="17007" y="1595"/>
                      <a:pt x="17523" y="1785"/>
                    </a:cubicBezTo>
                    <a:cubicBezTo>
                      <a:pt x="18166" y="1994"/>
                      <a:pt x="18821" y="2091"/>
                      <a:pt x="19479" y="2091"/>
                    </a:cubicBezTo>
                    <a:cubicBezTo>
                      <a:pt x="19848" y="2091"/>
                      <a:pt x="20218" y="2061"/>
                      <a:pt x="20588" y="2002"/>
                    </a:cubicBezTo>
                    <a:cubicBezTo>
                      <a:pt x="20967" y="1948"/>
                      <a:pt x="21347" y="1894"/>
                      <a:pt x="21727" y="1812"/>
                    </a:cubicBezTo>
                    <a:cubicBezTo>
                      <a:pt x="21873" y="1789"/>
                      <a:pt x="22019" y="1779"/>
                      <a:pt x="22165" y="1779"/>
                    </a:cubicBezTo>
                    <a:cubicBezTo>
                      <a:pt x="22534" y="1779"/>
                      <a:pt x="22904" y="1843"/>
                      <a:pt x="23273" y="1921"/>
                    </a:cubicBezTo>
                    <a:cubicBezTo>
                      <a:pt x="23707" y="2002"/>
                      <a:pt x="24005" y="2301"/>
                      <a:pt x="24276" y="2653"/>
                    </a:cubicBezTo>
                    <a:cubicBezTo>
                      <a:pt x="25307" y="4172"/>
                      <a:pt x="25958" y="5827"/>
                      <a:pt x="26501" y="7563"/>
                    </a:cubicBezTo>
                    <a:cubicBezTo>
                      <a:pt x="26962" y="9027"/>
                      <a:pt x="27206" y="10546"/>
                      <a:pt x="27260" y="12092"/>
                    </a:cubicBezTo>
                    <a:cubicBezTo>
                      <a:pt x="27287" y="12743"/>
                      <a:pt x="27341" y="13367"/>
                      <a:pt x="27369" y="14018"/>
                    </a:cubicBezTo>
                    <a:cubicBezTo>
                      <a:pt x="27396" y="14479"/>
                      <a:pt x="27314" y="14588"/>
                      <a:pt x="26853" y="14696"/>
                    </a:cubicBezTo>
                    <a:cubicBezTo>
                      <a:pt x="26609" y="14750"/>
                      <a:pt x="26338" y="14778"/>
                      <a:pt x="26067" y="14778"/>
                    </a:cubicBezTo>
                    <a:cubicBezTo>
                      <a:pt x="21944" y="14778"/>
                      <a:pt x="17821" y="14778"/>
                      <a:pt x="13698" y="14750"/>
                    </a:cubicBezTo>
                    <a:cubicBezTo>
                      <a:pt x="11691" y="14750"/>
                      <a:pt x="9684" y="14696"/>
                      <a:pt x="7649" y="14642"/>
                    </a:cubicBezTo>
                    <a:cubicBezTo>
                      <a:pt x="6103" y="14588"/>
                      <a:pt x="4530" y="14506"/>
                      <a:pt x="2957" y="14425"/>
                    </a:cubicBezTo>
                    <a:cubicBezTo>
                      <a:pt x="2496" y="14398"/>
                      <a:pt x="2035" y="14398"/>
                      <a:pt x="1547" y="14371"/>
                    </a:cubicBezTo>
                    <a:cubicBezTo>
                      <a:pt x="1330" y="14371"/>
                      <a:pt x="1140" y="14344"/>
                      <a:pt x="841" y="14316"/>
                    </a:cubicBezTo>
                    <a:cubicBezTo>
                      <a:pt x="841" y="13882"/>
                      <a:pt x="814" y="13530"/>
                      <a:pt x="841" y="13177"/>
                    </a:cubicBezTo>
                    <a:cubicBezTo>
                      <a:pt x="1058" y="10845"/>
                      <a:pt x="1628" y="8566"/>
                      <a:pt x="2442" y="6342"/>
                    </a:cubicBezTo>
                    <a:cubicBezTo>
                      <a:pt x="2930" y="5013"/>
                      <a:pt x="3500" y="3711"/>
                      <a:pt x="4151" y="2463"/>
                    </a:cubicBezTo>
                    <a:cubicBezTo>
                      <a:pt x="4557" y="1704"/>
                      <a:pt x="5127" y="1378"/>
                      <a:pt x="5914" y="1351"/>
                    </a:cubicBezTo>
                    <a:cubicBezTo>
                      <a:pt x="5973" y="1348"/>
                      <a:pt x="6032" y="1346"/>
                      <a:pt x="6090" y="1346"/>
                    </a:cubicBezTo>
                    <a:cubicBezTo>
                      <a:pt x="6459" y="1346"/>
                      <a:pt x="6814" y="1413"/>
                      <a:pt x="7188" y="1460"/>
                    </a:cubicBezTo>
                    <a:cubicBezTo>
                      <a:pt x="7649" y="1541"/>
                      <a:pt x="8111" y="1677"/>
                      <a:pt x="8572" y="1731"/>
                    </a:cubicBezTo>
                    <a:cubicBezTo>
                      <a:pt x="8831" y="1763"/>
                      <a:pt x="9087" y="1779"/>
                      <a:pt x="9342" y="1779"/>
                    </a:cubicBezTo>
                    <a:cubicBezTo>
                      <a:pt x="9942" y="1779"/>
                      <a:pt x="10531" y="1693"/>
                      <a:pt x="11121" y="1541"/>
                    </a:cubicBezTo>
                    <a:cubicBezTo>
                      <a:pt x="11881" y="1351"/>
                      <a:pt x="12640" y="1161"/>
                      <a:pt x="13400" y="999"/>
                    </a:cubicBezTo>
                    <a:cubicBezTo>
                      <a:pt x="13713" y="932"/>
                      <a:pt x="14026" y="899"/>
                      <a:pt x="14337" y="899"/>
                    </a:cubicBezTo>
                    <a:close/>
                    <a:moveTo>
                      <a:pt x="14374" y="1"/>
                    </a:moveTo>
                    <a:cubicBezTo>
                      <a:pt x="14106" y="1"/>
                      <a:pt x="13836" y="25"/>
                      <a:pt x="13562" y="76"/>
                    </a:cubicBezTo>
                    <a:cubicBezTo>
                      <a:pt x="12966" y="185"/>
                      <a:pt x="12342" y="239"/>
                      <a:pt x="11772" y="456"/>
                    </a:cubicBezTo>
                    <a:cubicBezTo>
                      <a:pt x="10968" y="724"/>
                      <a:pt x="10171" y="860"/>
                      <a:pt x="9374" y="860"/>
                    </a:cubicBezTo>
                    <a:cubicBezTo>
                      <a:pt x="8638" y="860"/>
                      <a:pt x="7903" y="745"/>
                      <a:pt x="7161" y="510"/>
                    </a:cubicBezTo>
                    <a:cubicBezTo>
                      <a:pt x="6873" y="426"/>
                      <a:pt x="6584" y="390"/>
                      <a:pt x="6293" y="390"/>
                    </a:cubicBezTo>
                    <a:cubicBezTo>
                      <a:pt x="5927" y="390"/>
                      <a:pt x="5559" y="447"/>
                      <a:pt x="5181" y="538"/>
                    </a:cubicBezTo>
                    <a:cubicBezTo>
                      <a:pt x="4666" y="673"/>
                      <a:pt x="4232" y="944"/>
                      <a:pt x="3906" y="1378"/>
                    </a:cubicBezTo>
                    <a:cubicBezTo>
                      <a:pt x="3635" y="1785"/>
                      <a:pt x="3337" y="2219"/>
                      <a:pt x="3120" y="2653"/>
                    </a:cubicBezTo>
                    <a:cubicBezTo>
                      <a:pt x="1628" y="5583"/>
                      <a:pt x="516" y="8648"/>
                      <a:pt x="109" y="11930"/>
                    </a:cubicBezTo>
                    <a:cubicBezTo>
                      <a:pt x="1" y="12743"/>
                      <a:pt x="1" y="13584"/>
                      <a:pt x="1" y="14425"/>
                    </a:cubicBezTo>
                    <a:cubicBezTo>
                      <a:pt x="1" y="14886"/>
                      <a:pt x="245" y="15130"/>
                      <a:pt x="733" y="15211"/>
                    </a:cubicBezTo>
                    <a:cubicBezTo>
                      <a:pt x="814" y="15239"/>
                      <a:pt x="923" y="15239"/>
                      <a:pt x="1004" y="15239"/>
                    </a:cubicBezTo>
                    <a:cubicBezTo>
                      <a:pt x="2415" y="15293"/>
                      <a:pt x="3798" y="15374"/>
                      <a:pt x="5208" y="15401"/>
                    </a:cubicBezTo>
                    <a:cubicBezTo>
                      <a:pt x="6619" y="15428"/>
                      <a:pt x="8056" y="15428"/>
                      <a:pt x="9467" y="15456"/>
                    </a:cubicBezTo>
                    <a:lnTo>
                      <a:pt x="9982" y="15456"/>
                    </a:lnTo>
                    <a:cubicBezTo>
                      <a:pt x="11691" y="15510"/>
                      <a:pt x="13400" y="15564"/>
                      <a:pt x="15081" y="15591"/>
                    </a:cubicBezTo>
                    <a:cubicBezTo>
                      <a:pt x="15081" y="15591"/>
                      <a:pt x="15081" y="15591"/>
                      <a:pt x="15081" y="15564"/>
                    </a:cubicBezTo>
                    <a:lnTo>
                      <a:pt x="16302" y="15564"/>
                    </a:lnTo>
                    <a:cubicBezTo>
                      <a:pt x="18608" y="15591"/>
                      <a:pt x="20940" y="15618"/>
                      <a:pt x="23273" y="15618"/>
                    </a:cubicBezTo>
                    <a:cubicBezTo>
                      <a:pt x="24276" y="15618"/>
                      <a:pt x="25307" y="15591"/>
                      <a:pt x="26311" y="15564"/>
                    </a:cubicBezTo>
                    <a:cubicBezTo>
                      <a:pt x="26636" y="15564"/>
                      <a:pt x="26935" y="15510"/>
                      <a:pt x="27233" y="15428"/>
                    </a:cubicBezTo>
                    <a:cubicBezTo>
                      <a:pt x="27911" y="15239"/>
                      <a:pt x="28264" y="14832"/>
                      <a:pt x="28264" y="14154"/>
                    </a:cubicBezTo>
                    <a:cubicBezTo>
                      <a:pt x="28264" y="13421"/>
                      <a:pt x="28182" y="12689"/>
                      <a:pt x="28155" y="11957"/>
                    </a:cubicBezTo>
                    <a:cubicBezTo>
                      <a:pt x="28101" y="10438"/>
                      <a:pt x="27857" y="8919"/>
                      <a:pt x="27396" y="7481"/>
                    </a:cubicBezTo>
                    <a:cubicBezTo>
                      <a:pt x="27070" y="6451"/>
                      <a:pt x="26745" y="5393"/>
                      <a:pt x="26284" y="4416"/>
                    </a:cubicBezTo>
                    <a:cubicBezTo>
                      <a:pt x="25850" y="3494"/>
                      <a:pt x="25226" y="2653"/>
                      <a:pt x="24683" y="1812"/>
                    </a:cubicBezTo>
                    <a:cubicBezTo>
                      <a:pt x="24466" y="1487"/>
                      <a:pt x="24114" y="1243"/>
                      <a:pt x="23734" y="1107"/>
                    </a:cubicBezTo>
                    <a:cubicBezTo>
                      <a:pt x="23246" y="985"/>
                      <a:pt x="22757" y="878"/>
                      <a:pt x="22258" y="878"/>
                    </a:cubicBezTo>
                    <a:cubicBezTo>
                      <a:pt x="22091" y="878"/>
                      <a:pt x="21923" y="890"/>
                      <a:pt x="21754" y="917"/>
                    </a:cubicBezTo>
                    <a:cubicBezTo>
                      <a:pt x="21401" y="971"/>
                      <a:pt x="21049" y="1026"/>
                      <a:pt x="20696" y="1080"/>
                    </a:cubicBezTo>
                    <a:cubicBezTo>
                      <a:pt x="20275" y="1170"/>
                      <a:pt x="19858" y="1216"/>
                      <a:pt x="19445" y="1216"/>
                    </a:cubicBezTo>
                    <a:cubicBezTo>
                      <a:pt x="18739" y="1216"/>
                      <a:pt x="18044" y="1082"/>
                      <a:pt x="17360" y="809"/>
                    </a:cubicBezTo>
                    <a:cubicBezTo>
                      <a:pt x="16926" y="646"/>
                      <a:pt x="16519" y="483"/>
                      <a:pt x="16085" y="321"/>
                    </a:cubicBezTo>
                    <a:cubicBezTo>
                      <a:pt x="15528" y="116"/>
                      <a:pt x="14957" y="1"/>
                      <a:pt x="1437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4"/>
              <p:cNvSpPr/>
              <p:nvPr/>
            </p:nvSpPr>
            <p:spPr>
              <a:xfrm>
                <a:off x="6346363" y="4609188"/>
                <a:ext cx="664550" cy="347000"/>
              </a:xfrm>
              <a:custGeom>
                <a:avLst/>
                <a:gdLst/>
                <a:ahLst/>
                <a:cxnLst/>
                <a:rect l="l" t="t" r="r" b="b"/>
                <a:pathLst>
                  <a:path w="26582" h="13880" extrusionOk="0">
                    <a:moveTo>
                      <a:pt x="13523" y="1"/>
                    </a:moveTo>
                    <a:cubicBezTo>
                      <a:pt x="13212" y="1"/>
                      <a:pt x="12899" y="34"/>
                      <a:pt x="12586" y="101"/>
                    </a:cubicBezTo>
                    <a:cubicBezTo>
                      <a:pt x="11826" y="263"/>
                      <a:pt x="11067" y="453"/>
                      <a:pt x="10307" y="643"/>
                    </a:cubicBezTo>
                    <a:cubicBezTo>
                      <a:pt x="9717" y="795"/>
                      <a:pt x="9128" y="881"/>
                      <a:pt x="8528" y="881"/>
                    </a:cubicBezTo>
                    <a:cubicBezTo>
                      <a:pt x="8273" y="881"/>
                      <a:pt x="8017" y="865"/>
                      <a:pt x="7758" y="833"/>
                    </a:cubicBezTo>
                    <a:cubicBezTo>
                      <a:pt x="7297" y="779"/>
                      <a:pt x="6835" y="643"/>
                      <a:pt x="6374" y="562"/>
                    </a:cubicBezTo>
                    <a:cubicBezTo>
                      <a:pt x="6000" y="515"/>
                      <a:pt x="5645" y="448"/>
                      <a:pt x="5276" y="448"/>
                    </a:cubicBezTo>
                    <a:cubicBezTo>
                      <a:pt x="5218" y="448"/>
                      <a:pt x="5159" y="450"/>
                      <a:pt x="5100" y="453"/>
                    </a:cubicBezTo>
                    <a:cubicBezTo>
                      <a:pt x="4313" y="480"/>
                      <a:pt x="3743" y="806"/>
                      <a:pt x="3337" y="1565"/>
                    </a:cubicBezTo>
                    <a:cubicBezTo>
                      <a:pt x="2686" y="2813"/>
                      <a:pt x="2116" y="4115"/>
                      <a:pt x="1628" y="5444"/>
                    </a:cubicBezTo>
                    <a:cubicBezTo>
                      <a:pt x="814" y="7668"/>
                      <a:pt x="244" y="9947"/>
                      <a:pt x="27" y="12279"/>
                    </a:cubicBezTo>
                    <a:cubicBezTo>
                      <a:pt x="0" y="12632"/>
                      <a:pt x="27" y="12984"/>
                      <a:pt x="27" y="13418"/>
                    </a:cubicBezTo>
                    <a:cubicBezTo>
                      <a:pt x="326" y="13446"/>
                      <a:pt x="516" y="13473"/>
                      <a:pt x="733" y="13473"/>
                    </a:cubicBezTo>
                    <a:cubicBezTo>
                      <a:pt x="1221" y="13500"/>
                      <a:pt x="1682" y="13500"/>
                      <a:pt x="2143" y="13527"/>
                    </a:cubicBezTo>
                    <a:cubicBezTo>
                      <a:pt x="3716" y="13608"/>
                      <a:pt x="5289" y="13690"/>
                      <a:pt x="6835" y="13744"/>
                    </a:cubicBezTo>
                    <a:cubicBezTo>
                      <a:pt x="8870" y="13798"/>
                      <a:pt x="10877" y="13852"/>
                      <a:pt x="12884" y="13852"/>
                    </a:cubicBezTo>
                    <a:cubicBezTo>
                      <a:pt x="17007" y="13880"/>
                      <a:pt x="21130" y="13880"/>
                      <a:pt x="25253" y="13880"/>
                    </a:cubicBezTo>
                    <a:cubicBezTo>
                      <a:pt x="25524" y="13880"/>
                      <a:pt x="25795" y="13852"/>
                      <a:pt x="26039" y="13798"/>
                    </a:cubicBezTo>
                    <a:cubicBezTo>
                      <a:pt x="26500" y="13690"/>
                      <a:pt x="26582" y="13581"/>
                      <a:pt x="26555" y="13120"/>
                    </a:cubicBezTo>
                    <a:cubicBezTo>
                      <a:pt x="26527" y="12469"/>
                      <a:pt x="26473" y="11845"/>
                      <a:pt x="26446" y="11194"/>
                    </a:cubicBezTo>
                    <a:cubicBezTo>
                      <a:pt x="26392" y="9648"/>
                      <a:pt x="26148" y="8129"/>
                      <a:pt x="25687" y="6665"/>
                    </a:cubicBezTo>
                    <a:cubicBezTo>
                      <a:pt x="25144" y="4929"/>
                      <a:pt x="24493" y="3274"/>
                      <a:pt x="23462" y="1755"/>
                    </a:cubicBezTo>
                    <a:cubicBezTo>
                      <a:pt x="23191" y="1403"/>
                      <a:pt x="22893" y="1104"/>
                      <a:pt x="22459" y="1023"/>
                    </a:cubicBezTo>
                    <a:cubicBezTo>
                      <a:pt x="22090" y="945"/>
                      <a:pt x="21720" y="881"/>
                      <a:pt x="21351" y="881"/>
                    </a:cubicBezTo>
                    <a:cubicBezTo>
                      <a:pt x="21205" y="881"/>
                      <a:pt x="21059" y="891"/>
                      <a:pt x="20913" y="914"/>
                    </a:cubicBezTo>
                    <a:cubicBezTo>
                      <a:pt x="20533" y="996"/>
                      <a:pt x="20153" y="1050"/>
                      <a:pt x="19774" y="1104"/>
                    </a:cubicBezTo>
                    <a:cubicBezTo>
                      <a:pt x="19404" y="1163"/>
                      <a:pt x="19034" y="1193"/>
                      <a:pt x="18665" y="1193"/>
                    </a:cubicBezTo>
                    <a:cubicBezTo>
                      <a:pt x="18007" y="1193"/>
                      <a:pt x="17352" y="1096"/>
                      <a:pt x="16709" y="887"/>
                    </a:cubicBezTo>
                    <a:cubicBezTo>
                      <a:pt x="16193" y="697"/>
                      <a:pt x="15705" y="535"/>
                      <a:pt x="15217" y="345"/>
                    </a:cubicBezTo>
                    <a:cubicBezTo>
                      <a:pt x="14670" y="116"/>
                      <a:pt x="14101" y="1"/>
                      <a:pt x="13523"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4"/>
              <p:cNvSpPr/>
              <p:nvPr/>
            </p:nvSpPr>
            <p:spPr>
              <a:xfrm>
                <a:off x="6649463" y="4343588"/>
                <a:ext cx="111225" cy="97975"/>
              </a:xfrm>
              <a:custGeom>
                <a:avLst/>
                <a:gdLst/>
                <a:ahLst/>
                <a:cxnLst/>
                <a:rect l="l" t="t" r="r" b="b"/>
                <a:pathLst>
                  <a:path w="4449" h="3919" extrusionOk="0">
                    <a:moveTo>
                      <a:pt x="2367" y="865"/>
                    </a:moveTo>
                    <a:cubicBezTo>
                      <a:pt x="2523" y="865"/>
                      <a:pt x="2680" y="940"/>
                      <a:pt x="2849" y="1096"/>
                    </a:cubicBezTo>
                    <a:cubicBezTo>
                      <a:pt x="3011" y="1258"/>
                      <a:pt x="3174" y="1448"/>
                      <a:pt x="3310" y="1638"/>
                    </a:cubicBezTo>
                    <a:cubicBezTo>
                      <a:pt x="3418" y="1747"/>
                      <a:pt x="3445" y="1909"/>
                      <a:pt x="3500" y="2072"/>
                    </a:cubicBezTo>
                    <a:cubicBezTo>
                      <a:pt x="3445" y="2235"/>
                      <a:pt x="3418" y="2370"/>
                      <a:pt x="3364" y="2479"/>
                    </a:cubicBezTo>
                    <a:cubicBezTo>
                      <a:pt x="3216" y="2774"/>
                      <a:pt x="2921" y="2922"/>
                      <a:pt x="2567" y="2922"/>
                    </a:cubicBezTo>
                    <a:cubicBezTo>
                      <a:pt x="2466" y="2922"/>
                      <a:pt x="2360" y="2910"/>
                      <a:pt x="2252" y="2886"/>
                    </a:cubicBezTo>
                    <a:cubicBezTo>
                      <a:pt x="1791" y="2777"/>
                      <a:pt x="1492" y="2425"/>
                      <a:pt x="1465" y="1991"/>
                    </a:cubicBezTo>
                    <a:cubicBezTo>
                      <a:pt x="1465" y="1638"/>
                      <a:pt x="1601" y="1367"/>
                      <a:pt x="1845" y="1123"/>
                    </a:cubicBezTo>
                    <a:cubicBezTo>
                      <a:pt x="2029" y="953"/>
                      <a:pt x="2198" y="865"/>
                      <a:pt x="2367" y="865"/>
                    </a:cubicBezTo>
                    <a:close/>
                    <a:moveTo>
                      <a:pt x="2317" y="0"/>
                    </a:moveTo>
                    <a:cubicBezTo>
                      <a:pt x="2179" y="0"/>
                      <a:pt x="2046" y="25"/>
                      <a:pt x="1926" y="65"/>
                    </a:cubicBezTo>
                    <a:cubicBezTo>
                      <a:pt x="950" y="336"/>
                      <a:pt x="1" y="1774"/>
                      <a:pt x="814" y="2994"/>
                    </a:cubicBezTo>
                    <a:cubicBezTo>
                      <a:pt x="1230" y="3618"/>
                      <a:pt x="1846" y="3918"/>
                      <a:pt x="2588" y="3918"/>
                    </a:cubicBezTo>
                    <a:cubicBezTo>
                      <a:pt x="2621" y="3918"/>
                      <a:pt x="2653" y="3918"/>
                      <a:pt x="2686" y="3917"/>
                    </a:cubicBezTo>
                    <a:cubicBezTo>
                      <a:pt x="3717" y="3835"/>
                      <a:pt x="4449" y="3076"/>
                      <a:pt x="4449" y="2099"/>
                    </a:cubicBezTo>
                    <a:cubicBezTo>
                      <a:pt x="4449" y="1177"/>
                      <a:pt x="3418" y="65"/>
                      <a:pt x="2469" y="11"/>
                    </a:cubicBezTo>
                    <a:cubicBezTo>
                      <a:pt x="2418" y="3"/>
                      <a:pt x="2367" y="0"/>
                      <a:pt x="231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 name="Google Shape;1048;p54"/>
            <p:cNvSpPr/>
            <p:nvPr/>
          </p:nvSpPr>
          <p:spPr>
            <a:xfrm>
              <a:off x="2209750" y="3109900"/>
              <a:ext cx="137000" cy="45250"/>
            </a:xfrm>
            <a:custGeom>
              <a:avLst/>
              <a:gdLst/>
              <a:ahLst/>
              <a:cxnLst/>
              <a:rect l="l" t="t" r="r" b="b"/>
              <a:pathLst>
                <a:path w="5480" h="1810" extrusionOk="0">
                  <a:moveTo>
                    <a:pt x="5037" y="1"/>
                  </a:moveTo>
                  <a:cubicBezTo>
                    <a:pt x="4978" y="1"/>
                    <a:pt x="4917" y="16"/>
                    <a:pt x="4856" y="47"/>
                  </a:cubicBezTo>
                  <a:cubicBezTo>
                    <a:pt x="4693" y="128"/>
                    <a:pt x="4530" y="236"/>
                    <a:pt x="4367" y="318"/>
                  </a:cubicBezTo>
                  <a:cubicBezTo>
                    <a:pt x="3790" y="650"/>
                    <a:pt x="3204" y="828"/>
                    <a:pt x="2615" y="828"/>
                  </a:cubicBezTo>
                  <a:cubicBezTo>
                    <a:pt x="2098" y="828"/>
                    <a:pt x="1578" y="691"/>
                    <a:pt x="1058" y="399"/>
                  </a:cubicBezTo>
                  <a:cubicBezTo>
                    <a:pt x="895" y="318"/>
                    <a:pt x="706" y="236"/>
                    <a:pt x="543" y="182"/>
                  </a:cubicBezTo>
                  <a:cubicBezTo>
                    <a:pt x="508" y="171"/>
                    <a:pt x="473" y="165"/>
                    <a:pt x="439" y="165"/>
                  </a:cubicBezTo>
                  <a:cubicBezTo>
                    <a:pt x="313" y="165"/>
                    <a:pt x="194" y="238"/>
                    <a:pt x="109" y="345"/>
                  </a:cubicBezTo>
                  <a:cubicBezTo>
                    <a:pt x="0" y="481"/>
                    <a:pt x="0" y="670"/>
                    <a:pt x="109" y="806"/>
                  </a:cubicBezTo>
                  <a:cubicBezTo>
                    <a:pt x="190" y="942"/>
                    <a:pt x="326" y="1050"/>
                    <a:pt x="434" y="1159"/>
                  </a:cubicBezTo>
                  <a:cubicBezTo>
                    <a:pt x="1085" y="1620"/>
                    <a:pt x="1818" y="1755"/>
                    <a:pt x="2550" y="1810"/>
                  </a:cubicBezTo>
                  <a:cubicBezTo>
                    <a:pt x="3418" y="1755"/>
                    <a:pt x="4205" y="1566"/>
                    <a:pt x="4910" y="1077"/>
                  </a:cubicBezTo>
                  <a:cubicBezTo>
                    <a:pt x="5072" y="969"/>
                    <a:pt x="5235" y="806"/>
                    <a:pt x="5371" y="643"/>
                  </a:cubicBezTo>
                  <a:cubicBezTo>
                    <a:pt x="5479" y="481"/>
                    <a:pt x="5452" y="236"/>
                    <a:pt x="5317" y="128"/>
                  </a:cubicBezTo>
                  <a:cubicBezTo>
                    <a:pt x="5232" y="43"/>
                    <a:pt x="5136" y="1"/>
                    <a:pt x="503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4"/>
            <p:cNvSpPr/>
            <p:nvPr/>
          </p:nvSpPr>
          <p:spPr>
            <a:xfrm>
              <a:off x="2204325" y="3050700"/>
              <a:ext cx="23750" cy="23150"/>
            </a:xfrm>
            <a:custGeom>
              <a:avLst/>
              <a:gdLst/>
              <a:ahLst/>
              <a:cxnLst/>
              <a:rect l="l" t="t" r="r" b="b"/>
              <a:pathLst>
                <a:path w="950" h="926" extrusionOk="0">
                  <a:moveTo>
                    <a:pt x="461" y="1"/>
                  </a:moveTo>
                  <a:cubicBezTo>
                    <a:pt x="217" y="28"/>
                    <a:pt x="27" y="218"/>
                    <a:pt x="0" y="462"/>
                  </a:cubicBezTo>
                  <a:cubicBezTo>
                    <a:pt x="0" y="718"/>
                    <a:pt x="218" y="925"/>
                    <a:pt x="470" y="925"/>
                  </a:cubicBezTo>
                  <a:cubicBezTo>
                    <a:pt x="485" y="925"/>
                    <a:pt x="500" y="924"/>
                    <a:pt x="516" y="923"/>
                  </a:cubicBezTo>
                  <a:cubicBezTo>
                    <a:pt x="760" y="896"/>
                    <a:pt x="950" y="652"/>
                    <a:pt x="923" y="435"/>
                  </a:cubicBezTo>
                  <a:cubicBezTo>
                    <a:pt x="923" y="163"/>
                    <a:pt x="706" y="1"/>
                    <a:pt x="4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4"/>
            <p:cNvSpPr/>
            <p:nvPr/>
          </p:nvSpPr>
          <p:spPr>
            <a:xfrm>
              <a:off x="2341975" y="3049300"/>
              <a:ext cx="21050" cy="21775"/>
            </a:xfrm>
            <a:custGeom>
              <a:avLst/>
              <a:gdLst/>
              <a:ahLst/>
              <a:cxnLst/>
              <a:rect l="l" t="t" r="r" b="b"/>
              <a:pathLst>
                <a:path w="842" h="871" extrusionOk="0">
                  <a:moveTo>
                    <a:pt x="424" y="0"/>
                  </a:moveTo>
                  <a:cubicBezTo>
                    <a:pt x="218" y="0"/>
                    <a:pt x="0" y="206"/>
                    <a:pt x="0" y="436"/>
                  </a:cubicBezTo>
                  <a:cubicBezTo>
                    <a:pt x="0" y="653"/>
                    <a:pt x="217" y="870"/>
                    <a:pt x="462" y="870"/>
                  </a:cubicBezTo>
                  <a:cubicBezTo>
                    <a:pt x="679" y="843"/>
                    <a:pt x="841" y="653"/>
                    <a:pt x="841" y="436"/>
                  </a:cubicBezTo>
                  <a:cubicBezTo>
                    <a:pt x="841" y="219"/>
                    <a:pt x="651" y="29"/>
                    <a:pt x="462" y="2"/>
                  </a:cubicBezTo>
                  <a:cubicBezTo>
                    <a:pt x="449" y="1"/>
                    <a:pt x="437" y="0"/>
                    <a:pt x="424"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4"/>
            <p:cNvSpPr/>
            <p:nvPr/>
          </p:nvSpPr>
          <p:spPr>
            <a:xfrm>
              <a:off x="2167025" y="2737400"/>
              <a:ext cx="92925" cy="90925"/>
            </a:xfrm>
            <a:custGeom>
              <a:avLst/>
              <a:gdLst/>
              <a:ahLst/>
              <a:cxnLst/>
              <a:rect l="l" t="t" r="r" b="b"/>
              <a:pathLst>
                <a:path w="3717" h="3637" extrusionOk="0">
                  <a:moveTo>
                    <a:pt x="1899" y="951"/>
                  </a:moveTo>
                  <a:cubicBezTo>
                    <a:pt x="2333" y="951"/>
                    <a:pt x="2767" y="1412"/>
                    <a:pt x="2767" y="1819"/>
                  </a:cubicBezTo>
                  <a:cubicBezTo>
                    <a:pt x="2767" y="2253"/>
                    <a:pt x="2360" y="2660"/>
                    <a:pt x="1872" y="2660"/>
                  </a:cubicBezTo>
                  <a:cubicBezTo>
                    <a:pt x="1853" y="2661"/>
                    <a:pt x="1834" y="2661"/>
                    <a:pt x="1816" y="2661"/>
                  </a:cubicBezTo>
                  <a:cubicBezTo>
                    <a:pt x="1357" y="2661"/>
                    <a:pt x="1031" y="2344"/>
                    <a:pt x="1031" y="1927"/>
                  </a:cubicBezTo>
                  <a:cubicBezTo>
                    <a:pt x="1031" y="1493"/>
                    <a:pt x="1519" y="951"/>
                    <a:pt x="1899" y="951"/>
                  </a:cubicBezTo>
                  <a:close/>
                  <a:moveTo>
                    <a:pt x="1835" y="1"/>
                  </a:moveTo>
                  <a:cubicBezTo>
                    <a:pt x="1820" y="1"/>
                    <a:pt x="1806" y="1"/>
                    <a:pt x="1791" y="1"/>
                  </a:cubicBezTo>
                  <a:cubicBezTo>
                    <a:pt x="977" y="29"/>
                    <a:pt x="1" y="1005"/>
                    <a:pt x="55" y="1927"/>
                  </a:cubicBezTo>
                  <a:cubicBezTo>
                    <a:pt x="108" y="2913"/>
                    <a:pt x="841" y="3637"/>
                    <a:pt x="1818" y="3637"/>
                  </a:cubicBezTo>
                  <a:cubicBezTo>
                    <a:pt x="1836" y="3637"/>
                    <a:pt x="1854" y="3636"/>
                    <a:pt x="1872" y="3636"/>
                  </a:cubicBezTo>
                  <a:cubicBezTo>
                    <a:pt x="2849" y="3609"/>
                    <a:pt x="3716" y="2768"/>
                    <a:pt x="3689" y="1819"/>
                  </a:cubicBezTo>
                  <a:cubicBezTo>
                    <a:pt x="3689" y="857"/>
                    <a:pt x="2795" y="1"/>
                    <a:pt x="183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4"/>
            <p:cNvSpPr/>
            <p:nvPr/>
          </p:nvSpPr>
          <p:spPr>
            <a:xfrm>
              <a:off x="2192800" y="2761150"/>
              <a:ext cx="43425" cy="42800"/>
            </a:xfrm>
            <a:custGeom>
              <a:avLst/>
              <a:gdLst/>
              <a:ahLst/>
              <a:cxnLst/>
              <a:rect l="l" t="t" r="r" b="b"/>
              <a:pathLst>
                <a:path w="1737" h="1712" extrusionOk="0">
                  <a:moveTo>
                    <a:pt x="868" y="1"/>
                  </a:moveTo>
                  <a:cubicBezTo>
                    <a:pt x="488" y="1"/>
                    <a:pt x="0" y="543"/>
                    <a:pt x="0" y="977"/>
                  </a:cubicBezTo>
                  <a:cubicBezTo>
                    <a:pt x="0" y="1394"/>
                    <a:pt x="326" y="1711"/>
                    <a:pt x="785" y="1711"/>
                  </a:cubicBezTo>
                  <a:cubicBezTo>
                    <a:pt x="803" y="1711"/>
                    <a:pt x="822" y="1711"/>
                    <a:pt x="841" y="1710"/>
                  </a:cubicBezTo>
                  <a:cubicBezTo>
                    <a:pt x="1329" y="1710"/>
                    <a:pt x="1736" y="1303"/>
                    <a:pt x="1736" y="869"/>
                  </a:cubicBezTo>
                  <a:cubicBezTo>
                    <a:pt x="1736" y="462"/>
                    <a:pt x="1302" y="1"/>
                    <a:pt x="86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4"/>
            <p:cNvSpPr/>
            <p:nvPr/>
          </p:nvSpPr>
          <p:spPr>
            <a:xfrm>
              <a:off x="2269475" y="2624575"/>
              <a:ext cx="50875" cy="51450"/>
            </a:xfrm>
            <a:custGeom>
              <a:avLst/>
              <a:gdLst/>
              <a:ahLst/>
              <a:cxnLst/>
              <a:rect l="l" t="t" r="r" b="b"/>
              <a:pathLst>
                <a:path w="2035" h="2058" extrusionOk="0">
                  <a:moveTo>
                    <a:pt x="902" y="1"/>
                  </a:moveTo>
                  <a:cubicBezTo>
                    <a:pt x="733" y="1"/>
                    <a:pt x="564" y="89"/>
                    <a:pt x="380" y="259"/>
                  </a:cubicBezTo>
                  <a:cubicBezTo>
                    <a:pt x="136" y="503"/>
                    <a:pt x="0" y="774"/>
                    <a:pt x="0" y="1127"/>
                  </a:cubicBezTo>
                  <a:cubicBezTo>
                    <a:pt x="27" y="1561"/>
                    <a:pt x="326" y="1913"/>
                    <a:pt x="787" y="2022"/>
                  </a:cubicBezTo>
                  <a:cubicBezTo>
                    <a:pt x="895" y="2046"/>
                    <a:pt x="1001" y="2058"/>
                    <a:pt x="1102" y="2058"/>
                  </a:cubicBezTo>
                  <a:cubicBezTo>
                    <a:pt x="1456" y="2058"/>
                    <a:pt x="1751" y="1910"/>
                    <a:pt x="1899" y="1615"/>
                  </a:cubicBezTo>
                  <a:cubicBezTo>
                    <a:pt x="1953" y="1506"/>
                    <a:pt x="1980" y="1371"/>
                    <a:pt x="2035" y="1208"/>
                  </a:cubicBezTo>
                  <a:cubicBezTo>
                    <a:pt x="1980" y="1045"/>
                    <a:pt x="1953" y="883"/>
                    <a:pt x="1845" y="774"/>
                  </a:cubicBezTo>
                  <a:cubicBezTo>
                    <a:pt x="1709" y="584"/>
                    <a:pt x="1546" y="394"/>
                    <a:pt x="1384" y="232"/>
                  </a:cubicBezTo>
                  <a:cubicBezTo>
                    <a:pt x="1215" y="76"/>
                    <a:pt x="1058" y="1"/>
                    <a:pt x="902"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4"/>
            <p:cNvSpPr/>
            <p:nvPr/>
          </p:nvSpPr>
          <p:spPr>
            <a:xfrm>
              <a:off x="2215175" y="2519075"/>
              <a:ext cx="66475" cy="64525"/>
            </a:xfrm>
            <a:custGeom>
              <a:avLst/>
              <a:gdLst/>
              <a:ahLst/>
              <a:cxnLst/>
              <a:rect l="l" t="t" r="r" b="b"/>
              <a:pathLst>
                <a:path w="2659" h="2581" extrusionOk="0">
                  <a:moveTo>
                    <a:pt x="1418" y="946"/>
                  </a:moveTo>
                  <a:cubicBezTo>
                    <a:pt x="1433" y="946"/>
                    <a:pt x="1449" y="948"/>
                    <a:pt x="1465" y="950"/>
                  </a:cubicBezTo>
                  <a:cubicBezTo>
                    <a:pt x="1492" y="1004"/>
                    <a:pt x="1601" y="1085"/>
                    <a:pt x="1574" y="1140"/>
                  </a:cubicBezTo>
                  <a:cubicBezTo>
                    <a:pt x="1546" y="1275"/>
                    <a:pt x="1492" y="1384"/>
                    <a:pt x="1411" y="1492"/>
                  </a:cubicBezTo>
                  <a:cubicBezTo>
                    <a:pt x="1391" y="1532"/>
                    <a:pt x="1313" y="1557"/>
                    <a:pt x="1251" y="1557"/>
                  </a:cubicBezTo>
                  <a:cubicBezTo>
                    <a:pt x="1229" y="1557"/>
                    <a:pt x="1208" y="1554"/>
                    <a:pt x="1194" y="1547"/>
                  </a:cubicBezTo>
                  <a:cubicBezTo>
                    <a:pt x="1140" y="1519"/>
                    <a:pt x="1085" y="1384"/>
                    <a:pt x="1085" y="1302"/>
                  </a:cubicBezTo>
                  <a:cubicBezTo>
                    <a:pt x="1135" y="1079"/>
                    <a:pt x="1253" y="946"/>
                    <a:pt x="1418" y="946"/>
                  </a:cubicBezTo>
                  <a:close/>
                  <a:moveTo>
                    <a:pt x="1384" y="1"/>
                  </a:moveTo>
                  <a:cubicBezTo>
                    <a:pt x="1329" y="1"/>
                    <a:pt x="1248" y="1"/>
                    <a:pt x="1167" y="28"/>
                  </a:cubicBezTo>
                  <a:cubicBezTo>
                    <a:pt x="489" y="245"/>
                    <a:pt x="0" y="1113"/>
                    <a:pt x="190" y="1791"/>
                  </a:cubicBezTo>
                  <a:cubicBezTo>
                    <a:pt x="343" y="2286"/>
                    <a:pt x="763" y="2581"/>
                    <a:pt x="1215" y="2581"/>
                  </a:cubicBezTo>
                  <a:cubicBezTo>
                    <a:pt x="1407" y="2581"/>
                    <a:pt x="1605" y="2528"/>
                    <a:pt x="1790" y="2415"/>
                  </a:cubicBezTo>
                  <a:cubicBezTo>
                    <a:pt x="2224" y="2143"/>
                    <a:pt x="2496" y="1764"/>
                    <a:pt x="2550" y="1275"/>
                  </a:cubicBezTo>
                  <a:cubicBezTo>
                    <a:pt x="2658" y="624"/>
                    <a:pt x="2089" y="1"/>
                    <a:pt x="138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4"/>
            <p:cNvSpPr/>
            <p:nvPr/>
          </p:nvSpPr>
          <p:spPr>
            <a:xfrm>
              <a:off x="2242300" y="2542725"/>
              <a:ext cx="12900" cy="15300"/>
            </a:xfrm>
            <a:custGeom>
              <a:avLst/>
              <a:gdLst/>
              <a:ahLst/>
              <a:cxnLst/>
              <a:rect l="l" t="t" r="r" b="b"/>
              <a:pathLst>
                <a:path w="516" h="612" extrusionOk="0">
                  <a:moveTo>
                    <a:pt x="333" y="0"/>
                  </a:moveTo>
                  <a:cubicBezTo>
                    <a:pt x="168" y="0"/>
                    <a:pt x="50" y="133"/>
                    <a:pt x="0" y="356"/>
                  </a:cubicBezTo>
                  <a:cubicBezTo>
                    <a:pt x="0" y="438"/>
                    <a:pt x="55" y="573"/>
                    <a:pt x="109" y="601"/>
                  </a:cubicBezTo>
                  <a:cubicBezTo>
                    <a:pt x="123" y="608"/>
                    <a:pt x="144" y="611"/>
                    <a:pt x="166" y="611"/>
                  </a:cubicBezTo>
                  <a:cubicBezTo>
                    <a:pt x="228" y="611"/>
                    <a:pt x="306" y="586"/>
                    <a:pt x="326" y="546"/>
                  </a:cubicBezTo>
                  <a:cubicBezTo>
                    <a:pt x="407" y="438"/>
                    <a:pt x="461" y="329"/>
                    <a:pt x="489" y="194"/>
                  </a:cubicBezTo>
                  <a:cubicBezTo>
                    <a:pt x="516" y="139"/>
                    <a:pt x="407" y="58"/>
                    <a:pt x="380" y="4"/>
                  </a:cubicBezTo>
                  <a:cubicBezTo>
                    <a:pt x="364" y="2"/>
                    <a:pt x="348" y="0"/>
                    <a:pt x="33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roup 12"/>
          <p:cNvGrpSpPr/>
          <p:nvPr/>
        </p:nvGrpSpPr>
        <p:grpSpPr>
          <a:xfrm>
            <a:off x="354518" y="325271"/>
            <a:ext cx="5349441" cy="3116376"/>
            <a:chOff x="354518" y="275263"/>
            <a:chExt cx="5349441" cy="3116376"/>
          </a:xfrm>
        </p:grpSpPr>
        <p:sp>
          <p:nvSpPr>
            <p:cNvPr id="1035" name="Google Shape;1035;p54"/>
            <p:cNvSpPr/>
            <p:nvPr/>
          </p:nvSpPr>
          <p:spPr>
            <a:xfrm>
              <a:off x="354518" y="275263"/>
              <a:ext cx="5349441" cy="3116376"/>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dk1"/>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6" name="Google Shape;1056;p54"/>
            <p:cNvGrpSpPr/>
            <p:nvPr/>
          </p:nvGrpSpPr>
          <p:grpSpPr>
            <a:xfrm>
              <a:off x="4737781" y="480386"/>
              <a:ext cx="320453" cy="409255"/>
              <a:chOff x="5905475" y="2032050"/>
              <a:chExt cx="454350" cy="580175"/>
            </a:xfrm>
          </p:grpSpPr>
          <p:sp>
            <p:nvSpPr>
              <p:cNvPr id="1057" name="Google Shape;1057;p5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63" name="Google Shape;1063;p54"/>
          <p:cNvGrpSpPr/>
          <p:nvPr/>
        </p:nvGrpSpPr>
        <p:grpSpPr>
          <a:xfrm>
            <a:off x="694172" y="4149436"/>
            <a:ext cx="241010" cy="287251"/>
            <a:chOff x="7249250" y="2312150"/>
            <a:chExt cx="433317" cy="542846"/>
          </a:xfrm>
        </p:grpSpPr>
        <p:sp>
          <p:nvSpPr>
            <p:cNvPr id="1064" name="Google Shape;1064;p5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4"/>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4" name="Rectangle 3"/>
              <p:cNvSpPr/>
              <p:nvPr/>
            </p:nvSpPr>
            <p:spPr>
              <a:xfrm>
                <a:off x="686558" y="798546"/>
                <a:ext cx="4685360" cy="2169825"/>
              </a:xfrm>
              <a:prstGeom prst="rect">
                <a:avLst/>
              </a:prstGeom>
            </p:spPr>
            <p:txBody>
              <a:bodyPr wrap="square">
                <a:spAutoFit/>
              </a:bodyPr>
              <a:lstStyle/>
              <a:p>
                <a:pPr algn="just">
                  <a:lnSpc>
                    <a:spcPct val="150000"/>
                  </a:lnSpc>
                </a:pPr>
                <a:r>
                  <a:rPr lang="fr-FR" sz="1800" b="1" smtClean="0">
                    <a:solidFill>
                      <a:schemeClr val="bg1"/>
                    </a:solidFill>
                    <a:latin typeface="+mj-lt"/>
                    <a:ea typeface="Calibri" panose="020F0502020204030204" pitchFamily="34" charset="0"/>
                    <a:cs typeface="Times New Roman" panose="02020603050405020304" pitchFamily="18" charset="0"/>
                  </a:rPr>
                  <a:t>Ví dụ: </a:t>
                </a:r>
                <a:endParaRPr lang="en-US" sz="1800" b="1">
                  <a:solidFill>
                    <a:schemeClr val="bg1"/>
                  </a:solidFill>
                  <a:effectLst/>
                  <a:latin typeface="+mj-lt"/>
                  <a:ea typeface="Calibri" panose="020F0502020204030204" pitchFamily="34" charset="0"/>
                  <a:cs typeface="Times New Roman" panose="02020603050405020304" pitchFamily="18" charset="0"/>
                </a:endParaRPr>
              </a:p>
              <a:p>
                <a:pPr marL="285750" indent="-285750" algn="just">
                  <a:lnSpc>
                    <a:spcPct val="150000"/>
                  </a:lnSpc>
                  <a:buClr>
                    <a:schemeClr val="bg1"/>
                  </a:buClr>
                  <a:buFont typeface="Arial" panose="020B0604020202020204" pitchFamily="34" charset="0"/>
                  <a:buChar char="•"/>
                </a:pPr>
                <a:r>
                  <a:rPr lang="fr-FR" sz="1800" smtClean="0">
                    <a:solidFill>
                      <a:schemeClr val="bg1"/>
                    </a:solidFill>
                    <a:latin typeface="+mj-lt"/>
                    <a:ea typeface="Calibri" panose="020F0502020204030204" pitchFamily="34" charset="0"/>
                    <a:cs typeface="Times New Roman" panose="02020603050405020304" pitchFamily="18" charset="0"/>
                  </a:rPr>
                  <a:t>1 </a:t>
                </a:r>
                <a:r>
                  <a:rPr lang="fr-FR" sz="1800">
                    <a:solidFill>
                      <a:schemeClr val="bg1"/>
                    </a:solidFill>
                    <a:latin typeface="+mj-lt"/>
                    <a:ea typeface="Calibri" panose="020F0502020204030204" pitchFamily="34" charset="0"/>
                    <a:cs typeface="Times New Roman" panose="02020603050405020304" pitchFamily="18" charset="0"/>
                  </a:rPr>
                  <a:t>mol nguyên tử đồng (Cu) là lượng đồng có chứa 6,022 </a:t>
                </a:r>
                <a14:m>
                  <m:oMath xmlns:m="http://schemas.openxmlformats.org/officeDocument/2006/math">
                    <m:r>
                      <a:rPr lang="fr-FR" sz="1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1800">
                    <a:solidFill>
                      <a:schemeClr val="bg1"/>
                    </a:solidFill>
                    <a:latin typeface="+mj-lt"/>
                    <a:ea typeface="Times New Roman" panose="02020603050405020304" pitchFamily="18" charset="0"/>
                    <a:cs typeface="Times New Roman" panose="02020603050405020304" pitchFamily="18" charset="0"/>
                  </a:rPr>
                  <a:t> 10</a:t>
                </a:r>
                <a:r>
                  <a:rPr lang="fr-FR" sz="1800" baseline="30000">
                    <a:solidFill>
                      <a:schemeClr val="bg1"/>
                    </a:solidFill>
                    <a:latin typeface="+mj-lt"/>
                    <a:ea typeface="Times New Roman" panose="02020603050405020304" pitchFamily="18" charset="0"/>
                    <a:cs typeface="Times New Roman" panose="02020603050405020304" pitchFamily="18" charset="0"/>
                  </a:rPr>
                  <a:t>23</a:t>
                </a:r>
                <a:r>
                  <a:rPr lang="fr-FR" sz="1800">
                    <a:solidFill>
                      <a:schemeClr val="bg1"/>
                    </a:solidFill>
                    <a:latin typeface="+mj-lt"/>
                    <a:ea typeface="Times New Roman" panose="02020603050405020304" pitchFamily="18" charset="0"/>
                    <a:cs typeface="Times New Roman" panose="02020603050405020304" pitchFamily="18" charset="0"/>
                  </a:rPr>
                  <a:t> nguyên tử Cu</a:t>
                </a:r>
                <a:r>
                  <a:rPr lang="fr-FR" sz="1800" smtClean="0">
                    <a:solidFill>
                      <a:schemeClr val="bg1"/>
                    </a:solidFill>
                    <a:latin typeface="+mj-lt"/>
                    <a:ea typeface="Times New Roman" panose="02020603050405020304" pitchFamily="18" charset="0"/>
                    <a:cs typeface="Times New Roman" panose="02020603050405020304" pitchFamily="18" charset="0"/>
                  </a:rPr>
                  <a:t>.</a:t>
                </a:r>
              </a:p>
              <a:p>
                <a:pPr marL="285750" indent="-285750" algn="just">
                  <a:lnSpc>
                    <a:spcPct val="150000"/>
                  </a:lnSpc>
                  <a:buClr>
                    <a:schemeClr val="bg1"/>
                  </a:buClr>
                  <a:buFont typeface="Arial" panose="020B0604020202020204" pitchFamily="34" charset="0"/>
                  <a:buChar char="•"/>
                </a:pPr>
                <a:r>
                  <a:rPr lang="fr-FR" sz="1800" smtClean="0">
                    <a:solidFill>
                      <a:schemeClr val="bg1"/>
                    </a:solidFill>
                  </a:rPr>
                  <a:t>1 mol phân tử nước (H</a:t>
                </a:r>
                <a:r>
                  <a:rPr lang="fr-FR" sz="1800" baseline="-25000">
                    <a:solidFill>
                      <a:schemeClr val="bg1"/>
                    </a:solidFill>
                  </a:rPr>
                  <a:t>2</a:t>
                </a:r>
                <a:r>
                  <a:rPr lang="fr-FR" sz="1800">
                    <a:solidFill>
                      <a:schemeClr val="bg1"/>
                    </a:solidFill>
                  </a:rPr>
                  <a:t>O) là lượng nước có chứa 6,022 </a:t>
                </a:r>
                <a14:m>
                  <m:oMath xmlns:m="http://schemas.openxmlformats.org/officeDocument/2006/math">
                    <m:r>
                      <a:rPr lang="fr-FR" sz="1800" i="1">
                        <a:solidFill>
                          <a:schemeClr val="bg1"/>
                        </a:solidFill>
                        <a:latin typeface="Cambria Math" panose="02040503050406030204" pitchFamily="18" charset="0"/>
                      </a:rPr>
                      <m:t>×</m:t>
                    </m:r>
                  </m:oMath>
                </a14:m>
                <a:r>
                  <a:rPr lang="fr-FR" sz="1800">
                    <a:solidFill>
                      <a:schemeClr val="bg1"/>
                    </a:solidFill>
                  </a:rPr>
                  <a:t> 10</a:t>
                </a:r>
                <a:r>
                  <a:rPr lang="fr-FR" sz="1800" baseline="30000">
                    <a:solidFill>
                      <a:schemeClr val="bg1"/>
                    </a:solidFill>
                  </a:rPr>
                  <a:t>23</a:t>
                </a:r>
                <a:r>
                  <a:rPr lang="fr-FR" sz="1800">
                    <a:solidFill>
                      <a:schemeClr val="bg1"/>
                    </a:solidFill>
                  </a:rPr>
                  <a:t> phân tử H</a:t>
                </a:r>
                <a:r>
                  <a:rPr lang="fr-FR" sz="1800" baseline="-25000">
                    <a:solidFill>
                      <a:schemeClr val="bg1"/>
                    </a:solidFill>
                  </a:rPr>
                  <a:t>2</a:t>
                </a:r>
                <a:r>
                  <a:rPr lang="fr-FR" sz="1800">
                    <a:solidFill>
                      <a:schemeClr val="bg1"/>
                    </a:solidFill>
                  </a:rPr>
                  <a:t>O</a:t>
                </a:r>
                <a:r>
                  <a:rPr lang="fr-FR" sz="1800" smtClean="0">
                    <a:solidFill>
                      <a:schemeClr val="bg1"/>
                    </a:solidFill>
                  </a:rPr>
                  <a:t>.</a:t>
                </a:r>
                <a:endParaRPr lang="en-US" sz="180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686558" y="798546"/>
                <a:ext cx="4685360" cy="2169825"/>
              </a:xfrm>
              <a:prstGeom prst="rect">
                <a:avLst/>
              </a:prstGeom>
              <a:blipFill>
                <a:blip r:embed="rId8"/>
                <a:stretch>
                  <a:fillRect l="-1172" r="-1172" b="-1404"/>
                </a:stretch>
              </a:blipFill>
            </p:spPr>
            <p:txBody>
              <a:bodyPr/>
              <a:lstStyle/>
              <a:p>
                <a:r>
                  <a:rPr lang="en-US">
                    <a:noFill/>
                  </a:rPr>
                  <a:t> </a:t>
                </a:r>
              </a:p>
            </p:txBody>
          </p:sp>
        </mc:Fallback>
      </mc:AlternateContent>
      <p:grpSp>
        <p:nvGrpSpPr>
          <p:cNvPr id="7" name="Group 6"/>
          <p:cNvGrpSpPr/>
          <p:nvPr/>
        </p:nvGrpSpPr>
        <p:grpSpPr>
          <a:xfrm>
            <a:off x="6157104" y="2168421"/>
            <a:ext cx="2472649" cy="2820871"/>
            <a:chOff x="6171730" y="2114300"/>
            <a:chExt cx="2472649" cy="2820871"/>
          </a:xfrm>
        </p:grpSpPr>
        <p:grpSp>
          <p:nvGrpSpPr>
            <p:cNvPr id="6" name="Group 5"/>
            <p:cNvGrpSpPr/>
            <p:nvPr/>
          </p:nvGrpSpPr>
          <p:grpSpPr>
            <a:xfrm>
              <a:off x="6171730" y="2114300"/>
              <a:ext cx="2472649" cy="2470071"/>
              <a:chOff x="5992478" y="2294603"/>
              <a:chExt cx="2679770" cy="2685140"/>
            </a:xfrm>
          </p:grpSpPr>
          <p:sp>
            <p:nvSpPr>
              <p:cNvPr id="5" name="Oval 4"/>
              <p:cNvSpPr/>
              <p:nvPr/>
            </p:nvSpPr>
            <p:spPr>
              <a:xfrm>
                <a:off x="6019114" y="2334005"/>
                <a:ext cx="1670870" cy="13425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s://o.remove.bg/downloads/14120f93-20ac-4677-b216-29cb64d0efbe/image-removebg-preview.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92478" y="2294603"/>
                <a:ext cx="2679770" cy="2685140"/>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TextBox 39"/>
            <p:cNvSpPr txBox="1"/>
            <p:nvPr/>
          </p:nvSpPr>
          <p:spPr>
            <a:xfrm>
              <a:off x="6415722" y="4473506"/>
              <a:ext cx="1984663" cy="461665"/>
            </a:xfrm>
            <a:prstGeom prst="rect">
              <a:avLst/>
            </a:prstGeom>
            <a:noFill/>
          </p:spPr>
          <p:txBody>
            <a:bodyPr wrap="square" rtlCol="0">
              <a:spAutoFit/>
            </a:bodyPr>
            <a:lstStyle/>
            <a:p>
              <a:pPr algn="ctr">
                <a:lnSpc>
                  <a:spcPct val="150000"/>
                </a:lnSpc>
              </a:pPr>
              <a:r>
                <a:rPr lang="en-US" sz="1600" i="1" smtClean="0">
                  <a:latin typeface="Arial" panose="020B0604020202020204" pitchFamily="34" charset="0"/>
                  <a:ea typeface="Tahoma" panose="020B0604030504040204" pitchFamily="34" charset="0"/>
                  <a:cs typeface="Arial" panose="020B0604020202020204" pitchFamily="34" charset="0"/>
                </a:rPr>
                <a:t>Phân tử nước</a:t>
              </a:r>
              <a:endParaRPr lang="en-US" sz="1600" i="1">
                <a:latin typeface="Arial" panose="020B0604020202020204" pitchFamily="34" charset="0"/>
                <a:ea typeface="Tahoma" panose="020B060403050404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8" name="Rectangle 7"/>
              <p:cNvSpPr/>
              <p:nvPr/>
            </p:nvSpPr>
            <p:spPr>
              <a:xfrm>
                <a:off x="3334284" y="3893864"/>
                <a:ext cx="3026748" cy="66319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smtClean="0">
                    <a:solidFill>
                      <a:srgbClr val="000000"/>
                    </a:solidFill>
                    <a:latin typeface="+mj-lt"/>
                  </a:rPr>
                  <a:t>6,022 </a:t>
                </a:r>
                <a14:m>
                  <m:oMath xmlns:m="http://schemas.openxmlformats.org/officeDocument/2006/math">
                    <m:r>
                      <a:rPr lang="fr-FR" sz="1800" i="1">
                        <a:solidFill>
                          <a:srgbClr val="000000"/>
                        </a:solidFill>
                        <a:latin typeface="Cambria Math" panose="02040503050406030204" pitchFamily="18" charset="0"/>
                      </a:rPr>
                      <m:t>×</m:t>
                    </m:r>
                  </m:oMath>
                </a14:m>
                <a:r>
                  <a:rPr lang="fr-FR" sz="1800">
                    <a:solidFill>
                      <a:srgbClr val="000000"/>
                    </a:solidFill>
                    <a:latin typeface="+mj-lt"/>
                  </a:rPr>
                  <a:t> 10</a:t>
                </a:r>
                <a:r>
                  <a:rPr lang="fr-FR" sz="1800" baseline="30000">
                    <a:solidFill>
                      <a:srgbClr val="000000"/>
                    </a:solidFill>
                    <a:latin typeface="+mj-lt"/>
                  </a:rPr>
                  <a:t>23</a:t>
                </a:r>
                <a:r>
                  <a:rPr lang="fr-FR" sz="1800">
                    <a:solidFill>
                      <a:srgbClr val="000000"/>
                    </a:solidFill>
                    <a:latin typeface="+mj-lt"/>
                  </a:rPr>
                  <a:t> phân tử H</a:t>
                </a:r>
                <a:r>
                  <a:rPr lang="fr-FR" sz="1800" baseline="-25000">
                    <a:solidFill>
                      <a:srgbClr val="000000"/>
                    </a:solidFill>
                    <a:latin typeface="+mj-lt"/>
                  </a:rPr>
                  <a:t>2</a:t>
                </a:r>
                <a:r>
                  <a:rPr lang="fr-FR" sz="1800">
                    <a:solidFill>
                      <a:srgbClr val="000000"/>
                    </a:solidFill>
                    <a:latin typeface="+mj-lt"/>
                  </a:rPr>
                  <a:t>O</a:t>
                </a:r>
                <a:endParaRPr lang="en-US" sz="1800">
                  <a:solidFill>
                    <a:srgbClr val="000000"/>
                  </a:solidFill>
                  <a:latin typeface="+mj-lt"/>
                </a:endParaRPr>
              </a:p>
            </p:txBody>
          </p:sp>
        </mc:Choice>
        <mc:Fallback xmlns="">
          <p:sp>
            <p:nvSpPr>
              <p:cNvPr id="8" name="Rectangle 7"/>
              <p:cNvSpPr>
                <a:spLocks noRot="1" noChangeAspect="1" noMove="1" noResize="1" noEditPoints="1" noAdjustHandles="1" noChangeArrowheads="1" noChangeShapeType="1" noTextEdit="1"/>
              </p:cNvSpPr>
              <p:nvPr/>
            </p:nvSpPr>
            <p:spPr>
              <a:xfrm>
                <a:off x="3334284" y="3893864"/>
                <a:ext cx="3026748" cy="663198"/>
              </a:xfrm>
              <a:prstGeom prst="rect">
                <a:avLst/>
              </a:prstGeom>
              <a:blipFill>
                <a:blip r:embed="rId10"/>
                <a:stretch>
                  <a:fillRect/>
                </a:stretch>
              </a:blipFill>
              <a:ln>
                <a:noFill/>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10" name="Straight Arrow Connector 9"/>
          <p:cNvCxnSpPr>
            <a:endCxn id="8" idx="0"/>
          </p:cNvCxnSpPr>
          <p:nvPr/>
        </p:nvCxnSpPr>
        <p:spPr>
          <a:xfrm flipH="1">
            <a:off x="4847658" y="3199310"/>
            <a:ext cx="1718625" cy="694554"/>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6" dur="500"/>
                                        <p:tgtEl>
                                          <p:spTgt spid="4">
                                            <p:txEl>
                                              <p:pRg st="1" end="1"/>
                                            </p:txEl>
                                          </p:spTgt>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500"/>
                                        <p:tgtEl>
                                          <p:spTgt spid="7"/>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1000"/>
                            </p:stCondLst>
                            <p:childTnLst>
                              <p:par>
                                <p:cTn id="31" presetID="16" presetClass="entr" presetSubtype="21"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4" name="Google Shape;1124;p56"/>
          <p:cNvSpPr txBox="1">
            <a:spLocks noGrp="1"/>
          </p:cNvSpPr>
          <p:nvPr>
            <p:ph type="title" idx="2"/>
          </p:nvPr>
        </p:nvSpPr>
        <p:spPr>
          <a:xfrm>
            <a:off x="775419" y="1045743"/>
            <a:ext cx="1240418" cy="8328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4000" b="1" smtClean="0">
                <a:latin typeface="+mj-lt"/>
              </a:rPr>
              <a:t>II</a:t>
            </a:r>
            <a:endParaRPr sz="4000" b="1">
              <a:latin typeface="+mj-lt"/>
            </a:endParaRPr>
          </a:p>
        </p:txBody>
      </p:sp>
      <p:grpSp>
        <p:nvGrpSpPr>
          <p:cNvPr id="1126" name="Google Shape;1126;p56"/>
          <p:cNvGrpSpPr/>
          <p:nvPr/>
        </p:nvGrpSpPr>
        <p:grpSpPr>
          <a:xfrm>
            <a:off x="6128833" y="1014989"/>
            <a:ext cx="1233771" cy="1334873"/>
            <a:chOff x="2968638" y="3728200"/>
            <a:chExt cx="1092800" cy="1182350"/>
          </a:xfrm>
        </p:grpSpPr>
        <p:sp>
          <p:nvSpPr>
            <p:cNvPr id="1127" name="Google Shape;1127;p56"/>
            <p:cNvSpPr/>
            <p:nvPr/>
          </p:nvSpPr>
          <p:spPr>
            <a:xfrm>
              <a:off x="2968638" y="3728200"/>
              <a:ext cx="1086350" cy="1182350"/>
            </a:xfrm>
            <a:custGeom>
              <a:avLst/>
              <a:gdLst/>
              <a:ahLst/>
              <a:cxnLst/>
              <a:rect l="l" t="t" r="r" b="b"/>
              <a:pathLst>
                <a:path w="43454" h="47294" extrusionOk="0">
                  <a:moveTo>
                    <a:pt x="7527" y="1328"/>
                  </a:moveTo>
                  <a:cubicBezTo>
                    <a:pt x="7568" y="1328"/>
                    <a:pt x="7609" y="1329"/>
                    <a:pt x="7650" y="1331"/>
                  </a:cubicBezTo>
                  <a:lnTo>
                    <a:pt x="7623" y="1331"/>
                  </a:lnTo>
                  <a:cubicBezTo>
                    <a:pt x="9304" y="1331"/>
                    <a:pt x="10281" y="2307"/>
                    <a:pt x="10226" y="3908"/>
                  </a:cubicBezTo>
                  <a:cubicBezTo>
                    <a:pt x="10226" y="4966"/>
                    <a:pt x="9711" y="5996"/>
                    <a:pt x="8870" y="6647"/>
                  </a:cubicBezTo>
                  <a:cubicBezTo>
                    <a:pt x="8490" y="6937"/>
                    <a:pt x="8026" y="7093"/>
                    <a:pt x="7566" y="7093"/>
                  </a:cubicBezTo>
                  <a:cubicBezTo>
                    <a:pt x="7336" y="7093"/>
                    <a:pt x="7107" y="7054"/>
                    <a:pt x="6890" y="6973"/>
                  </a:cubicBezTo>
                  <a:cubicBezTo>
                    <a:pt x="6076" y="6702"/>
                    <a:pt x="5398" y="6186"/>
                    <a:pt x="4991" y="5454"/>
                  </a:cubicBezTo>
                  <a:cubicBezTo>
                    <a:pt x="4205" y="4233"/>
                    <a:pt x="4585" y="2579"/>
                    <a:pt x="5832" y="1846"/>
                  </a:cubicBezTo>
                  <a:cubicBezTo>
                    <a:pt x="6341" y="1516"/>
                    <a:pt x="6920" y="1328"/>
                    <a:pt x="7527" y="1328"/>
                  </a:cubicBezTo>
                  <a:close/>
                  <a:moveTo>
                    <a:pt x="26392" y="8341"/>
                  </a:moveTo>
                  <a:cubicBezTo>
                    <a:pt x="27891" y="8341"/>
                    <a:pt x="29301" y="9134"/>
                    <a:pt x="30081" y="10418"/>
                  </a:cubicBezTo>
                  <a:cubicBezTo>
                    <a:pt x="30298" y="10770"/>
                    <a:pt x="30407" y="11150"/>
                    <a:pt x="30407" y="11557"/>
                  </a:cubicBezTo>
                  <a:cubicBezTo>
                    <a:pt x="30407" y="12506"/>
                    <a:pt x="30108" y="13401"/>
                    <a:pt x="29539" y="14161"/>
                  </a:cubicBezTo>
                  <a:cubicBezTo>
                    <a:pt x="29050" y="14784"/>
                    <a:pt x="28372" y="14974"/>
                    <a:pt x="27531" y="15001"/>
                  </a:cubicBezTo>
                  <a:lnTo>
                    <a:pt x="27531" y="14974"/>
                  </a:lnTo>
                  <a:cubicBezTo>
                    <a:pt x="27694" y="14649"/>
                    <a:pt x="27830" y="14405"/>
                    <a:pt x="27965" y="14188"/>
                  </a:cubicBezTo>
                  <a:cubicBezTo>
                    <a:pt x="28210" y="13754"/>
                    <a:pt x="28237" y="13266"/>
                    <a:pt x="28047" y="12832"/>
                  </a:cubicBezTo>
                  <a:cubicBezTo>
                    <a:pt x="27706" y="11969"/>
                    <a:pt x="26626" y="11316"/>
                    <a:pt x="25678" y="11316"/>
                  </a:cubicBezTo>
                  <a:cubicBezTo>
                    <a:pt x="25493" y="11316"/>
                    <a:pt x="25313" y="11341"/>
                    <a:pt x="25145" y="11394"/>
                  </a:cubicBezTo>
                  <a:cubicBezTo>
                    <a:pt x="24846" y="11530"/>
                    <a:pt x="24575" y="11692"/>
                    <a:pt x="24304" y="11882"/>
                  </a:cubicBezTo>
                  <a:cubicBezTo>
                    <a:pt x="24141" y="12045"/>
                    <a:pt x="23978" y="12181"/>
                    <a:pt x="23815" y="12370"/>
                  </a:cubicBezTo>
                  <a:cubicBezTo>
                    <a:pt x="23680" y="12181"/>
                    <a:pt x="23571" y="11964"/>
                    <a:pt x="23490" y="11747"/>
                  </a:cubicBezTo>
                  <a:cubicBezTo>
                    <a:pt x="23110" y="10173"/>
                    <a:pt x="24358" y="8546"/>
                    <a:pt x="26040" y="8356"/>
                  </a:cubicBezTo>
                  <a:cubicBezTo>
                    <a:pt x="26158" y="8346"/>
                    <a:pt x="26275" y="8341"/>
                    <a:pt x="26392" y="8341"/>
                  </a:cubicBezTo>
                  <a:close/>
                  <a:moveTo>
                    <a:pt x="25443" y="12370"/>
                  </a:moveTo>
                  <a:cubicBezTo>
                    <a:pt x="26067" y="12398"/>
                    <a:pt x="26663" y="12723"/>
                    <a:pt x="27016" y="13266"/>
                  </a:cubicBezTo>
                  <a:cubicBezTo>
                    <a:pt x="26853" y="13482"/>
                    <a:pt x="26718" y="13727"/>
                    <a:pt x="26555" y="13971"/>
                  </a:cubicBezTo>
                  <a:cubicBezTo>
                    <a:pt x="25524" y="15273"/>
                    <a:pt x="24521" y="16575"/>
                    <a:pt x="23490" y="17904"/>
                  </a:cubicBezTo>
                  <a:cubicBezTo>
                    <a:pt x="23164" y="18338"/>
                    <a:pt x="22839" y="18826"/>
                    <a:pt x="22514" y="19314"/>
                  </a:cubicBezTo>
                  <a:cubicBezTo>
                    <a:pt x="22269" y="19151"/>
                    <a:pt x="22080" y="19043"/>
                    <a:pt x="21917" y="18907"/>
                  </a:cubicBezTo>
                  <a:cubicBezTo>
                    <a:pt x="21673" y="18717"/>
                    <a:pt x="21456" y="18528"/>
                    <a:pt x="21239" y="18338"/>
                  </a:cubicBezTo>
                  <a:cubicBezTo>
                    <a:pt x="22649" y="16303"/>
                    <a:pt x="24032" y="14350"/>
                    <a:pt x="25443" y="12370"/>
                  </a:cubicBezTo>
                  <a:close/>
                  <a:moveTo>
                    <a:pt x="9928" y="7488"/>
                  </a:moveTo>
                  <a:cubicBezTo>
                    <a:pt x="10145" y="7814"/>
                    <a:pt x="10335" y="8112"/>
                    <a:pt x="10525" y="8437"/>
                  </a:cubicBezTo>
                  <a:cubicBezTo>
                    <a:pt x="11962" y="11068"/>
                    <a:pt x="13400" y="13672"/>
                    <a:pt x="14837" y="16303"/>
                  </a:cubicBezTo>
                  <a:cubicBezTo>
                    <a:pt x="15461" y="17388"/>
                    <a:pt x="16139" y="18446"/>
                    <a:pt x="16790" y="19558"/>
                  </a:cubicBezTo>
                  <a:cubicBezTo>
                    <a:pt x="17089" y="20046"/>
                    <a:pt x="17387" y="20589"/>
                    <a:pt x="17658" y="21104"/>
                  </a:cubicBezTo>
                  <a:cubicBezTo>
                    <a:pt x="17821" y="21321"/>
                    <a:pt x="17767" y="21593"/>
                    <a:pt x="17577" y="21728"/>
                  </a:cubicBezTo>
                  <a:cubicBezTo>
                    <a:pt x="17461" y="21786"/>
                    <a:pt x="17337" y="21813"/>
                    <a:pt x="17217" y="21813"/>
                  </a:cubicBezTo>
                  <a:cubicBezTo>
                    <a:pt x="17114" y="21813"/>
                    <a:pt x="17014" y="21793"/>
                    <a:pt x="16926" y="21755"/>
                  </a:cubicBezTo>
                  <a:cubicBezTo>
                    <a:pt x="16628" y="21565"/>
                    <a:pt x="16356" y="21294"/>
                    <a:pt x="16139" y="20996"/>
                  </a:cubicBezTo>
                  <a:cubicBezTo>
                    <a:pt x="15733" y="20372"/>
                    <a:pt x="15353" y="19721"/>
                    <a:pt x="14973" y="19043"/>
                  </a:cubicBezTo>
                  <a:cubicBezTo>
                    <a:pt x="13129" y="15734"/>
                    <a:pt x="11257" y="12425"/>
                    <a:pt x="9413" y="9116"/>
                  </a:cubicBezTo>
                  <a:lnTo>
                    <a:pt x="8870" y="8139"/>
                  </a:lnTo>
                  <a:lnTo>
                    <a:pt x="9928" y="7488"/>
                  </a:lnTo>
                  <a:close/>
                  <a:moveTo>
                    <a:pt x="18730" y="18857"/>
                  </a:moveTo>
                  <a:cubicBezTo>
                    <a:pt x="19296" y="18857"/>
                    <a:pt x="19853" y="19068"/>
                    <a:pt x="20289" y="19450"/>
                  </a:cubicBezTo>
                  <a:cubicBezTo>
                    <a:pt x="20750" y="19857"/>
                    <a:pt x="21320" y="20209"/>
                    <a:pt x="21781" y="20643"/>
                  </a:cubicBezTo>
                  <a:cubicBezTo>
                    <a:pt x="24656" y="23328"/>
                    <a:pt x="23680" y="28156"/>
                    <a:pt x="19964" y="29513"/>
                  </a:cubicBezTo>
                  <a:cubicBezTo>
                    <a:pt x="19448" y="29704"/>
                    <a:pt x="18912" y="29790"/>
                    <a:pt x="18379" y="29790"/>
                  </a:cubicBezTo>
                  <a:cubicBezTo>
                    <a:pt x="16417" y="29790"/>
                    <a:pt x="14487" y="28626"/>
                    <a:pt x="13698" y="27261"/>
                  </a:cubicBezTo>
                  <a:cubicBezTo>
                    <a:pt x="13454" y="26855"/>
                    <a:pt x="13319" y="26393"/>
                    <a:pt x="13264" y="25959"/>
                  </a:cubicBezTo>
                  <a:cubicBezTo>
                    <a:pt x="13074" y="24413"/>
                    <a:pt x="13427" y="22840"/>
                    <a:pt x="14241" y="21538"/>
                  </a:cubicBezTo>
                  <a:cubicBezTo>
                    <a:pt x="14403" y="21294"/>
                    <a:pt x="14593" y="21077"/>
                    <a:pt x="14783" y="20860"/>
                  </a:cubicBezTo>
                  <a:cubicBezTo>
                    <a:pt x="15136" y="21348"/>
                    <a:pt x="15461" y="21782"/>
                    <a:pt x="15733" y="22216"/>
                  </a:cubicBezTo>
                  <a:cubicBezTo>
                    <a:pt x="16089" y="22762"/>
                    <a:pt x="16591" y="22934"/>
                    <a:pt x="17127" y="22934"/>
                  </a:cubicBezTo>
                  <a:cubicBezTo>
                    <a:pt x="17284" y="22934"/>
                    <a:pt x="17444" y="22919"/>
                    <a:pt x="17604" y="22894"/>
                  </a:cubicBezTo>
                  <a:cubicBezTo>
                    <a:pt x="18201" y="22786"/>
                    <a:pt x="18662" y="22271"/>
                    <a:pt x="18743" y="21674"/>
                  </a:cubicBezTo>
                  <a:cubicBezTo>
                    <a:pt x="18798" y="21430"/>
                    <a:pt x="18770" y="21213"/>
                    <a:pt x="18716" y="20996"/>
                  </a:cubicBezTo>
                  <a:cubicBezTo>
                    <a:pt x="18608" y="20670"/>
                    <a:pt x="18472" y="20372"/>
                    <a:pt x="18309" y="20074"/>
                  </a:cubicBezTo>
                  <a:cubicBezTo>
                    <a:pt x="18119" y="19748"/>
                    <a:pt x="17957" y="19395"/>
                    <a:pt x="17902" y="19016"/>
                  </a:cubicBezTo>
                  <a:cubicBezTo>
                    <a:pt x="18171" y="18908"/>
                    <a:pt x="18452" y="18857"/>
                    <a:pt x="18730" y="18857"/>
                  </a:cubicBezTo>
                  <a:close/>
                  <a:moveTo>
                    <a:pt x="12044" y="27099"/>
                  </a:moveTo>
                  <a:lnTo>
                    <a:pt x="12478" y="27967"/>
                  </a:lnTo>
                  <a:cubicBezTo>
                    <a:pt x="12234" y="28156"/>
                    <a:pt x="12044" y="28319"/>
                    <a:pt x="11827" y="28455"/>
                  </a:cubicBezTo>
                  <a:cubicBezTo>
                    <a:pt x="10389" y="29486"/>
                    <a:pt x="8952" y="30462"/>
                    <a:pt x="7514" y="31493"/>
                  </a:cubicBezTo>
                  <a:cubicBezTo>
                    <a:pt x="6944" y="31900"/>
                    <a:pt x="6429" y="32361"/>
                    <a:pt x="5887" y="32768"/>
                  </a:cubicBezTo>
                  <a:cubicBezTo>
                    <a:pt x="5678" y="32932"/>
                    <a:pt x="5502" y="33014"/>
                    <a:pt x="5345" y="33014"/>
                  </a:cubicBezTo>
                  <a:cubicBezTo>
                    <a:pt x="5217" y="33014"/>
                    <a:pt x="5101" y="32959"/>
                    <a:pt x="4991" y="32849"/>
                  </a:cubicBezTo>
                  <a:cubicBezTo>
                    <a:pt x="4666" y="32578"/>
                    <a:pt x="4666" y="32062"/>
                    <a:pt x="4991" y="31791"/>
                  </a:cubicBezTo>
                  <a:cubicBezTo>
                    <a:pt x="5507" y="31303"/>
                    <a:pt x="6049" y="30869"/>
                    <a:pt x="6619" y="30489"/>
                  </a:cubicBezTo>
                  <a:cubicBezTo>
                    <a:pt x="8273" y="29404"/>
                    <a:pt x="9955" y="28346"/>
                    <a:pt x="11664" y="27316"/>
                  </a:cubicBezTo>
                  <a:cubicBezTo>
                    <a:pt x="11745" y="27261"/>
                    <a:pt x="11827" y="27207"/>
                    <a:pt x="12044" y="27099"/>
                  </a:cubicBezTo>
                  <a:close/>
                  <a:moveTo>
                    <a:pt x="3483" y="30186"/>
                  </a:moveTo>
                  <a:cubicBezTo>
                    <a:pt x="3864" y="30186"/>
                    <a:pt x="4245" y="30288"/>
                    <a:pt x="4585" y="30489"/>
                  </a:cubicBezTo>
                  <a:cubicBezTo>
                    <a:pt x="4395" y="30679"/>
                    <a:pt x="4205" y="30815"/>
                    <a:pt x="4069" y="30977"/>
                  </a:cubicBezTo>
                  <a:cubicBezTo>
                    <a:pt x="3500" y="31628"/>
                    <a:pt x="3445" y="32578"/>
                    <a:pt x="3907" y="33283"/>
                  </a:cubicBezTo>
                  <a:cubicBezTo>
                    <a:pt x="4204" y="33804"/>
                    <a:pt x="4758" y="34095"/>
                    <a:pt x="5321" y="34095"/>
                  </a:cubicBezTo>
                  <a:cubicBezTo>
                    <a:pt x="5578" y="34095"/>
                    <a:pt x="5838" y="34034"/>
                    <a:pt x="6076" y="33907"/>
                  </a:cubicBezTo>
                  <a:cubicBezTo>
                    <a:pt x="6293" y="33798"/>
                    <a:pt x="6510" y="33663"/>
                    <a:pt x="6863" y="33500"/>
                  </a:cubicBezTo>
                  <a:lnTo>
                    <a:pt x="6863" y="33500"/>
                  </a:lnTo>
                  <a:cubicBezTo>
                    <a:pt x="6809" y="34069"/>
                    <a:pt x="6538" y="34612"/>
                    <a:pt x="6131" y="34992"/>
                  </a:cubicBezTo>
                  <a:cubicBezTo>
                    <a:pt x="5531" y="35591"/>
                    <a:pt x="4905" y="35921"/>
                    <a:pt x="4239" y="35921"/>
                  </a:cubicBezTo>
                  <a:cubicBezTo>
                    <a:pt x="3729" y="35921"/>
                    <a:pt x="3196" y="35728"/>
                    <a:pt x="2632" y="35317"/>
                  </a:cubicBezTo>
                  <a:cubicBezTo>
                    <a:pt x="1764" y="34720"/>
                    <a:pt x="1221" y="33771"/>
                    <a:pt x="1167" y="32713"/>
                  </a:cubicBezTo>
                  <a:cubicBezTo>
                    <a:pt x="1059" y="31845"/>
                    <a:pt x="1465" y="31032"/>
                    <a:pt x="2225" y="30598"/>
                  </a:cubicBezTo>
                  <a:cubicBezTo>
                    <a:pt x="2603" y="30322"/>
                    <a:pt x="3043" y="30186"/>
                    <a:pt x="3483" y="30186"/>
                  </a:cubicBezTo>
                  <a:close/>
                  <a:moveTo>
                    <a:pt x="24602" y="26475"/>
                  </a:moveTo>
                  <a:cubicBezTo>
                    <a:pt x="24792" y="26556"/>
                    <a:pt x="24955" y="26665"/>
                    <a:pt x="25145" y="26773"/>
                  </a:cubicBezTo>
                  <a:cubicBezTo>
                    <a:pt x="27667" y="28536"/>
                    <a:pt x="30190" y="30326"/>
                    <a:pt x="32739" y="32089"/>
                  </a:cubicBezTo>
                  <a:cubicBezTo>
                    <a:pt x="34394" y="33256"/>
                    <a:pt x="36103" y="34368"/>
                    <a:pt x="37757" y="35507"/>
                  </a:cubicBezTo>
                  <a:cubicBezTo>
                    <a:pt x="38137" y="35778"/>
                    <a:pt x="38489" y="36077"/>
                    <a:pt x="38815" y="36429"/>
                  </a:cubicBezTo>
                  <a:cubicBezTo>
                    <a:pt x="38869" y="36565"/>
                    <a:pt x="38869" y="36728"/>
                    <a:pt x="38815" y="36863"/>
                  </a:cubicBezTo>
                  <a:cubicBezTo>
                    <a:pt x="38706" y="36972"/>
                    <a:pt x="38598" y="36999"/>
                    <a:pt x="38462" y="36999"/>
                  </a:cubicBezTo>
                  <a:cubicBezTo>
                    <a:pt x="38028" y="36863"/>
                    <a:pt x="37594" y="36700"/>
                    <a:pt x="37188" y="36456"/>
                  </a:cubicBezTo>
                  <a:cubicBezTo>
                    <a:pt x="35506" y="35317"/>
                    <a:pt x="33824" y="34205"/>
                    <a:pt x="32197" y="32984"/>
                  </a:cubicBezTo>
                  <a:cubicBezTo>
                    <a:pt x="29918" y="31276"/>
                    <a:pt x="27559" y="29648"/>
                    <a:pt x="25145" y="28102"/>
                  </a:cubicBezTo>
                  <a:cubicBezTo>
                    <a:pt x="24846" y="27912"/>
                    <a:pt x="24548" y="27722"/>
                    <a:pt x="24168" y="27478"/>
                  </a:cubicBezTo>
                  <a:lnTo>
                    <a:pt x="24602" y="26475"/>
                  </a:lnTo>
                  <a:close/>
                  <a:moveTo>
                    <a:pt x="39712" y="34878"/>
                  </a:moveTo>
                  <a:cubicBezTo>
                    <a:pt x="39963" y="34878"/>
                    <a:pt x="40211" y="34926"/>
                    <a:pt x="40442" y="35019"/>
                  </a:cubicBezTo>
                  <a:cubicBezTo>
                    <a:pt x="40985" y="35263"/>
                    <a:pt x="41446" y="35670"/>
                    <a:pt x="41744" y="36212"/>
                  </a:cubicBezTo>
                  <a:cubicBezTo>
                    <a:pt x="42395" y="37189"/>
                    <a:pt x="42260" y="38491"/>
                    <a:pt x="41446" y="39331"/>
                  </a:cubicBezTo>
                  <a:cubicBezTo>
                    <a:pt x="40920" y="39930"/>
                    <a:pt x="40164" y="40262"/>
                    <a:pt x="39396" y="40262"/>
                  </a:cubicBezTo>
                  <a:cubicBezTo>
                    <a:pt x="39015" y="40262"/>
                    <a:pt x="38632" y="40180"/>
                    <a:pt x="38272" y="40010"/>
                  </a:cubicBezTo>
                  <a:cubicBezTo>
                    <a:pt x="37350" y="39657"/>
                    <a:pt x="36808" y="38708"/>
                    <a:pt x="36916" y="37704"/>
                  </a:cubicBezTo>
                  <a:lnTo>
                    <a:pt x="36916" y="37704"/>
                  </a:lnTo>
                  <a:cubicBezTo>
                    <a:pt x="37052" y="37758"/>
                    <a:pt x="37160" y="37758"/>
                    <a:pt x="37296" y="37785"/>
                  </a:cubicBezTo>
                  <a:cubicBezTo>
                    <a:pt x="37540" y="37867"/>
                    <a:pt x="37784" y="37975"/>
                    <a:pt x="38055" y="38030"/>
                  </a:cubicBezTo>
                  <a:cubicBezTo>
                    <a:pt x="38269" y="38081"/>
                    <a:pt x="38467" y="38107"/>
                    <a:pt x="38650" y="38107"/>
                  </a:cubicBezTo>
                  <a:cubicBezTo>
                    <a:pt x="39234" y="38107"/>
                    <a:pt x="39665" y="37847"/>
                    <a:pt x="39954" y="37351"/>
                  </a:cubicBezTo>
                  <a:cubicBezTo>
                    <a:pt x="40307" y="36700"/>
                    <a:pt x="40198" y="36077"/>
                    <a:pt x="39520" y="35371"/>
                  </a:cubicBezTo>
                  <a:lnTo>
                    <a:pt x="39140" y="34965"/>
                  </a:lnTo>
                  <a:cubicBezTo>
                    <a:pt x="39328" y="34906"/>
                    <a:pt x="39521" y="34878"/>
                    <a:pt x="39712" y="34878"/>
                  </a:cubicBezTo>
                  <a:close/>
                  <a:moveTo>
                    <a:pt x="20316" y="30869"/>
                  </a:moveTo>
                  <a:cubicBezTo>
                    <a:pt x="20398" y="31086"/>
                    <a:pt x="20452" y="31303"/>
                    <a:pt x="20506" y="31547"/>
                  </a:cubicBezTo>
                  <a:cubicBezTo>
                    <a:pt x="20750" y="33852"/>
                    <a:pt x="20995" y="36158"/>
                    <a:pt x="21239" y="38464"/>
                  </a:cubicBezTo>
                  <a:cubicBezTo>
                    <a:pt x="21320" y="39142"/>
                    <a:pt x="21401" y="39847"/>
                    <a:pt x="21429" y="40552"/>
                  </a:cubicBezTo>
                  <a:cubicBezTo>
                    <a:pt x="21429" y="40878"/>
                    <a:pt x="21401" y="41203"/>
                    <a:pt x="21293" y="41501"/>
                  </a:cubicBezTo>
                  <a:cubicBezTo>
                    <a:pt x="21193" y="41802"/>
                    <a:pt x="21019" y="41925"/>
                    <a:pt x="20770" y="41925"/>
                  </a:cubicBezTo>
                  <a:cubicBezTo>
                    <a:pt x="20683" y="41925"/>
                    <a:pt x="20586" y="41909"/>
                    <a:pt x="20479" y="41881"/>
                  </a:cubicBezTo>
                  <a:cubicBezTo>
                    <a:pt x="19666" y="41637"/>
                    <a:pt x="19096" y="40850"/>
                    <a:pt x="19123" y="39982"/>
                  </a:cubicBezTo>
                  <a:cubicBezTo>
                    <a:pt x="19150" y="39277"/>
                    <a:pt x="19177" y="38545"/>
                    <a:pt x="19177" y="37813"/>
                  </a:cubicBezTo>
                  <a:cubicBezTo>
                    <a:pt x="19177" y="35914"/>
                    <a:pt x="19150" y="34015"/>
                    <a:pt x="19123" y="32144"/>
                  </a:cubicBezTo>
                  <a:lnTo>
                    <a:pt x="19123" y="31140"/>
                  </a:lnTo>
                  <a:lnTo>
                    <a:pt x="20316" y="30869"/>
                  </a:lnTo>
                  <a:close/>
                  <a:moveTo>
                    <a:pt x="18201" y="40905"/>
                  </a:moveTo>
                  <a:cubicBezTo>
                    <a:pt x="18336" y="41203"/>
                    <a:pt x="18418" y="41420"/>
                    <a:pt x="18526" y="41691"/>
                  </a:cubicBezTo>
                  <a:cubicBezTo>
                    <a:pt x="18825" y="42315"/>
                    <a:pt x="19394" y="42803"/>
                    <a:pt x="20099" y="42993"/>
                  </a:cubicBezTo>
                  <a:cubicBezTo>
                    <a:pt x="20288" y="43062"/>
                    <a:pt x="20480" y="43094"/>
                    <a:pt x="20668" y="43094"/>
                  </a:cubicBezTo>
                  <a:cubicBezTo>
                    <a:pt x="21374" y="43094"/>
                    <a:pt x="22028" y="42636"/>
                    <a:pt x="22242" y="41908"/>
                  </a:cubicBezTo>
                  <a:cubicBezTo>
                    <a:pt x="22351" y="41637"/>
                    <a:pt x="22459" y="41366"/>
                    <a:pt x="22568" y="41040"/>
                  </a:cubicBezTo>
                  <a:cubicBezTo>
                    <a:pt x="23219" y="41203"/>
                    <a:pt x="23680" y="41745"/>
                    <a:pt x="23788" y="42396"/>
                  </a:cubicBezTo>
                  <a:cubicBezTo>
                    <a:pt x="24032" y="43861"/>
                    <a:pt x="23327" y="45760"/>
                    <a:pt x="21293" y="46112"/>
                  </a:cubicBezTo>
                  <a:cubicBezTo>
                    <a:pt x="21117" y="46142"/>
                    <a:pt x="20941" y="46156"/>
                    <a:pt x="20766" y="46156"/>
                  </a:cubicBezTo>
                  <a:cubicBezTo>
                    <a:pt x="19972" y="46156"/>
                    <a:pt x="19208" y="45859"/>
                    <a:pt x="18608" y="45326"/>
                  </a:cubicBezTo>
                  <a:cubicBezTo>
                    <a:pt x="17930" y="44756"/>
                    <a:pt x="17496" y="43970"/>
                    <a:pt x="17387" y="43102"/>
                  </a:cubicBezTo>
                  <a:cubicBezTo>
                    <a:pt x="17224" y="42288"/>
                    <a:pt x="17550" y="41447"/>
                    <a:pt x="18201" y="40905"/>
                  </a:cubicBezTo>
                  <a:close/>
                  <a:moveTo>
                    <a:pt x="7844" y="1"/>
                  </a:moveTo>
                  <a:cubicBezTo>
                    <a:pt x="7815" y="1"/>
                    <a:pt x="7787" y="1"/>
                    <a:pt x="7758" y="2"/>
                  </a:cubicBezTo>
                  <a:cubicBezTo>
                    <a:pt x="7378" y="2"/>
                    <a:pt x="7026" y="29"/>
                    <a:pt x="6673" y="110"/>
                  </a:cubicBezTo>
                  <a:cubicBezTo>
                    <a:pt x="5181" y="382"/>
                    <a:pt x="3961" y="1440"/>
                    <a:pt x="3527" y="2877"/>
                  </a:cubicBezTo>
                  <a:cubicBezTo>
                    <a:pt x="2984" y="4342"/>
                    <a:pt x="3337" y="5698"/>
                    <a:pt x="4422" y="6837"/>
                  </a:cubicBezTo>
                  <a:cubicBezTo>
                    <a:pt x="5236" y="7732"/>
                    <a:pt x="6348" y="8302"/>
                    <a:pt x="7568" y="8410"/>
                  </a:cubicBezTo>
                  <a:cubicBezTo>
                    <a:pt x="9792" y="12099"/>
                    <a:pt x="11827" y="15897"/>
                    <a:pt x="13997" y="19640"/>
                  </a:cubicBezTo>
                  <a:cubicBezTo>
                    <a:pt x="12369" y="21484"/>
                    <a:pt x="11800" y="23573"/>
                    <a:pt x="11800" y="25878"/>
                  </a:cubicBezTo>
                  <a:lnTo>
                    <a:pt x="8707" y="27831"/>
                  </a:lnTo>
                  <a:cubicBezTo>
                    <a:pt x="7704" y="28455"/>
                    <a:pt x="6809" y="29214"/>
                    <a:pt x="5778" y="29784"/>
                  </a:cubicBezTo>
                  <a:cubicBezTo>
                    <a:pt x="5697" y="29757"/>
                    <a:pt x="5615" y="29703"/>
                    <a:pt x="5561" y="29648"/>
                  </a:cubicBezTo>
                  <a:cubicBezTo>
                    <a:pt x="4979" y="29176"/>
                    <a:pt x="4260" y="28933"/>
                    <a:pt x="3532" y="28933"/>
                  </a:cubicBezTo>
                  <a:cubicBezTo>
                    <a:pt x="3004" y="28933"/>
                    <a:pt x="2471" y="29061"/>
                    <a:pt x="1981" y="29323"/>
                  </a:cubicBezTo>
                  <a:cubicBezTo>
                    <a:pt x="760" y="29865"/>
                    <a:pt x="1" y="31086"/>
                    <a:pt x="28" y="32415"/>
                  </a:cubicBezTo>
                  <a:cubicBezTo>
                    <a:pt x="28" y="34449"/>
                    <a:pt x="1357" y="36239"/>
                    <a:pt x="3283" y="36836"/>
                  </a:cubicBezTo>
                  <a:cubicBezTo>
                    <a:pt x="3635" y="36945"/>
                    <a:pt x="4015" y="36999"/>
                    <a:pt x="4368" y="37026"/>
                  </a:cubicBezTo>
                  <a:cubicBezTo>
                    <a:pt x="6104" y="37026"/>
                    <a:pt x="7867" y="35344"/>
                    <a:pt x="7948" y="33635"/>
                  </a:cubicBezTo>
                  <a:cubicBezTo>
                    <a:pt x="7975" y="33364"/>
                    <a:pt x="8002" y="33093"/>
                    <a:pt x="8002" y="32795"/>
                  </a:cubicBezTo>
                  <a:cubicBezTo>
                    <a:pt x="8572" y="32361"/>
                    <a:pt x="9169" y="31954"/>
                    <a:pt x="9765" y="31520"/>
                  </a:cubicBezTo>
                  <a:cubicBezTo>
                    <a:pt x="10362" y="31086"/>
                    <a:pt x="10959" y="30652"/>
                    <a:pt x="11555" y="30272"/>
                  </a:cubicBezTo>
                  <a:cubicBezTo>
                    <a:pt x="12179" y="29865"/>
                    <a:pt x="12668" y="29323"/>
                    <a:pt x="13291" y="29106"/>
                  </a:cubicBezTo>
                  <a:cubicBezTo>
                    <a:pt x="13997" y="29594"/>
                    <a:pt x="14729" y="30055"/>
                    <a:pt x="15488" y="30462"/>
                  </a:cubicBezTo>
                  <a:cubicBezTo>
                    <a:pt x="16248" y="30787"/>
                    <a:pt x="17007" y="31059"/>
                    <a:pt x="17794" y="31276"/>
                  </a:cubicBezTo>
                  <a:cubicBezTo>
                    <a:pt x="17930" y="34042"/>
                    <a:pt x="18038" y="36809"/>
                    <a:pt x="18174" y="39603"/>
                  </a:cubicBezTo>
                  <a:cubicBezTo>
                    <a:pt x="18065" y="39657"/>
                    <a:pt x="17902" y="39765"/>
                    <a:pt x="17767" y="39820"/>
                  </a:cubicBezTo>
                  <a:cubicBezTo>
                    <a:pt x="17224" y="40091"/>
                    <a:pt x="16818" y="40552"/>
                    <a:pt x="16573" y="41122"/>
                  </a:cubicBezTo>
                  <a:cubicBezTo>
                    <a:pt x="16139" y="42071"/>
                    <a:pt x="16085" y="43156"/>
                    <a:pt x="16492" y="44132"/>
                  </a:cubicBezTo>
                  <a:cubicBezTo>
                    <a:pt x="17007" y="45624"/>
                    <a:pt x="18255" y="46763"/>
                    <a:pt x="19801" y="47170"/>
                  </a:cubicBezTo>
                  <a:cubicBezTo>
                    <a:pt x="20105" y="47251"/>
                    <a:pt x="20442" y="47293"/>
                    <a:pt x="20793" y="47293"/>
                  </a:cubicBezTo>
                  <a:cubicBezTo>
                    <a:pt x="22105" y="47293"/>
                    <a:pt x="23626" y="46699"/>
                    <a:pt x="24439" y="45244"/>
                  </a:cubicBezTo>
                  <a:cubicBezTo>
                    <a:pt x="24765" y="44648"/>
                    <a:pt x="24955" y="43997"/>
                    <a:pt x="25036" y="43346"/>
                  </a:cubicBezTo>
                  <a:cubicBezTo>
                    <a:pt x="25280" y="42017"/>
                    <a:pt x="24656" y="40688"/>
                    <a:pt x="23517" y="40010"/>
                  </a:cubicBezTo>
                  <a:cubicBezTo>
                    <a:pt x="23246" y="39847"/>
                    <a:pt x="22947" y="39684"/>
                    <a:pt x="22622" y="39494"/>
                  </a:cubicBezTo>
                  <a:cubicBezTo>
                    <a:pt x="22514" y="36375"/>
                    <a:pt x="21944" y="33283"/>
                    <a:pt x="21727" y="30272"/>
                  </a:cubicBezTo>
                  <a:lnTo>
                    <a:pt x="23571" y="28645"/>
                  </a:lnTo>
                  <a:cubicBezTo>
                    <a:pt x="27640" y="31276"/>
                    <a:pt x="31654" y="34015"/>
                    <a:pt x="35587" y="36836"/>
                  </a:cubicBezTo>
                  <a:cubicBezTo>
                    <a:pt x="35614" y="36972"/>
                    <a:pt x="35614" y="37107"/>
                    <a:pt x="35587" y="37270"/>
                  </a:cubicBezTo>
                  <a:cubicBezTo>
                    <a:pt x="35452" y="38057"/>
                    <a:pt x="35641" y="38870"/>
                    <a:pt x="36103" y="39548"/>
                  </a:cubicBezTo>
                  <a:cubicBezTo>
                    <a:pt x="36790" y="40741"/>
                    <a:pt x="38059" y="41468"/>
                    <a:pt x="39418" y="41468"/>
                  </a:cubicBezTo>
                  <a:cubicBezTo>
                    <a:pt x="39667" y="41468"/>
                    <a:pt x="39919" y="41443"/>
                    <a:pt x="40171" y="41393"/>
                  </a:cubicBezTo>
                  <a:cubicBezTo>
                    <a:pt x="41826" y="41013"/>
                    <a:pt x="43101" y="39657"/>
                    <a:pt x="43318" y="37948"/>
                  </a:cubicBezTo>
                  <a:cubicBezTo>
                    <a:pt x="43453" y="36266"/>
                    <a:pt x="42477" y="34693"/>
                    <a:pt x="40958" y="34015"/>
                  </a:cubicBezTo>
                  <a:cubicBezTo>
                    <a:pt x="40556" y="33808"/>
                    <a:pt x="40112" y="33706"/>
                    <a:pt x="39668" y="33706"/>
                  </a:cubicBezTo>
                  <a:cubicBezTo>
                    <a:pt x="39182" y="33706"/>
                    <a:pt x="38698" y="33828"/>
                    <a:pt x="38272" y="34069"/>
                  </a:cubicBezTo>
                  <a:cubicBezTo>
                    <a:pt x="38164" y="34097"/>
                    <a:pt x="38055" y="34151"/>
                    <a:pt x="37920" y="34178"/>
                  </a:cubicBezTo>
                  <a:lnTo>
                    <a:pt x="24873" y="24983"/>
                  </a:lnTo>
                  <a:cubicBezTo>
                    <a:pt x="25009" y="23139"/>
                    <a:pt x="24331" y="21620"/>
                    <a:pt x="23327" y="20155"/>
                  </a:cubicBezTo>
                  <a:cubicBezTo>
                    <a:pt x="24439" y="18745"/>
                    <a:pt x="25443" y="17280"/>
                    <a:pt x="26636" y="15924"/>
                  </a:cubicBezTo>
                  <a:cubicBezTo>
                    <a:pt x="26826" y="15978"/>
                    <a:pt x="26989" y="16005"/>
                    <a:pt x="27152" y="16059"/>
                  </a:cubicBezTo>
                  <a:cubicBezTo>
                    <a:pt x="27392" y="16117"/>
                    <a:pt x="27635" y="16145"/>
                    <a:pt x="27876" y="16145"/>
                  </a:cubicBezTo>
                  <a:cubicBezTo>
                    <a:pt x="28994" y="16145"/>
                    <a:pt x="30066" y="15545"/>
                    <a:pt x="30624" y="14540"/>
                  </a:cubicBezTo>
                  <a:cubicBezTo>
                    <a:pt x="31139" y="13754"/>
                    <a:pt x="31410" y="12859"/>
                    <a:pt x="31464" y="11909"/>
                  </a:cubicBezTo>
                  <a:cubicBezTo>
                    <a:pt x="31519" y="10987"/>
                    <a:pt x="31220" y="10038"/>
                    <a:pt x="30624" y="9333"/>
                  </a:cubicBezTo>
                  <a:cubicBezTo>
                    <a:pt x="29630" y="8008"/>
                    <a:pt x="28064" y="7234"/>
                    <a:pt x="26417" y="7234"/>
                  </a:cubicBezTo>
                  <a:cubicBezTo>
                    <a:pt x="26309" y="7234"/>
                    <a:pt x="26202" y="7237"/>
                    <a:pt x="26094" y="7244"/>
                  </a:cubicBezTo>
                  <a:cubicBezTo>
                    <a:pt x="24114" y="7353"/>
                    <a:pt x="22486" y="8844"/>
                    <a:pt x="22215" y="10797"/>
                  </a:cubicBezTo>
                  <a:cubicBezTo>
                    <a:pt x="22080" y="11584"/>
                    <a:pt x="22297" y="12425"/>
                    <a:pt x="22839" y="13021"/>
                  </a:cubicBezTo>
                  <a:cubicBezTo>
                    <a:pt x="22920" y="13130"/>
                    <a:pt x="23002" y="13238"/>
                    <a:pt x="23110" y="13374"/>
                  </a:cubicBezTo>
                  <a:cubicBezTo>
                    <a:pt x="22622" y="14079"/>
                    <a:pt x="22107" y="14784"/>
                    <a:pt x="21646" y="15517"/>
                  </a:cubicBezTo>
                  <a:cubicBezTo>
                    <a:pt x="21157" y="16222"/>
                    <a:pt x="20723" y="16954"/>
                    <a:pt x="20316" y="17578"/>
                  </a:cubicBezTo>
                  <a:lnTo>
                    <a:pt x="16980" y="17578"/>
                  </a:lnTo>
                  <a:lnTo>
                    <a:pt x="10823" y="6430"/>
                  </a:lnTo>
                  <a:cubicBezTo>
                    <a:pt x="11067" y="5779"/>
                    <a:pt x="11257" y="5101"/>
                    <a:pt x="11420" y="4396"/>
                  </a:cubicBezTo>
                  <a:cubicBezTo>
                    <a:pt x="11875" y="2146"/>
                    <a:pt x="10134" y="1"/>
                    <a:pt x="7844"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6"/>
            <p:cNvSpPr/>
            <p:nvPr/>
          </p:nvSpPr>
          <p:spPr>
            <a:xfrm>
              <a:off x="2975088" y="3728200"/>
              <a:ext cx="1086350" cy="1182350"/>
            </a:xfrm>
            <a:custGeom>
              <a:avLst/>
              <a:gdLst/>
              <a:ahLst/>
              <a:cxnLst/>
              <a:rect l="l" t="t" r="r" b="b"/>
              <a:pathLst>
                <a:path w="43454" h="47294" extrusionOk="0">
                  <a:moveTo>
                    <a:pt x="7527" y="1328"/>
                  </a:moveTo>
                  <a:cubicBezTo>
                    <a:pt x="7568" y="1328"/>
                    <a:pt x="7609" y="1329"/>
                    <a:pt x="7650" y="1331"/>
                  </a:cubicBezTo>
                  <a:lnTo>
                    <a:pt x="7623" y="1331"/>
                  </a:lnTo>
                  <a:cubicBezTo>
                    <a:pt x="9304" y="1331"/>
                    <a:pt x="10281" y="2307"/>
                    <a:pt x="10226" y="3908"/>
                  </a:cubicBezTo>
                  <a:cubicBezTo>
                    <a:pt x="10226" y="4966"/>
                    <a:pt x="9711" y="5996"/>
                    <a:pt x="8870" y="6647"/>
                  </a:cubicBezTo>
                  <a:cubicBezTo>
                    <a:pt x="8490" y="6937"/>
                    <a:pt x="8026" y="7093"/>
                    <a:pt x="7566" y="7093"/>
                  </a:cubicBezTo>
                  <a:cubicBezTo>
                    <a:pt x="7336" y="7093"/>
                    <a:pt x="7107" y="7054"/>
                    <a:pt x="6890" y="6973"/>
                  </a:cubicBezTo>
                  <a:cubicBezTo>
                    <a:pt x="6076" y="6702"/>
                    <a:pt x="5398" y="6186"/>
                    <a:pt x="4991" y="5454"/>
                  </a:cubicBezTo>
                  <a:cubicBezTo>
                    <a:pt x="4205" y="4233"/>
                    <a:pt x="4585" y="2579"/>
                    <a:pt x="5832" y="1846"/>
                  </a:cubicBezTo>
                  <a:cubicBezTo>
                    <a:pt x="6341" y="1516"/>
                    <a:pt x="6920" y="1328"/>
                    <a:pt x="7527" y="1328"/>
                  </a:cubicBezTo>
                  <a:close/>
                  <a:moveTo>
                    <a:pt x="26392" y="8341"/>
                  </a:moveTo>
                  <a:cubicBezTo>
                    <a:pt x="27891" y="8341"/>
                    <a:pt x="29301" y="9134"/>
                    <a:pt x="30081" y="10418"/>
                  </a:cubicBezTo>
                  <a:cubicBezTo>
                    <a:pt x="30298" y="10770"/>
                    <a:pt x="30407" y="11150"/>
                    <a:pt x="30407" y="11557"/>
                  </a:cubicBezTo>
                  <a:cubicBezTo>
                    <a:pt x="30407" y="12506"/>
                    <a:pt x="30108" y="13401"/>
                    <a:pt x="29539" y="14161"/>
                  </a:cubicBezTo>
                  <a:cubicBezTo>
                    <a:pt x="29050" y="14784"/>
                    <a:pt x="28372" y="14974"/>
                    <a:pt x="27531" y="15001"/>
                  </a:cubicBezTo>
                  <a:lnTo>
                    <a:pt x="27531" y="14974"/>
                  </a:lnTo>
                  <a:cubicBezTo>
                    <a:pt x="27694" y="14649"/>
                    <a:pt x="27830" y="14405"/>
                    <a:pt x="27965" y="14188"/>
                  </a:cubicBezTo>
                  <a:cubicBezTo>
                    <a:pt x="28210" y="13754"/>
                    <a:pt x="28237" y="13266"/>
                    <a:pt x="28047" y="12832"/>
                  </a:cubicBezTo>
                  <a:cubicBezTo>
                    <a:pt x="27706" y="11969"/>
                    <a:pt x="26626" y="11316"/>
                    <a:pt x="25678" y="11316"/>
                  </a:cubicBezTo>
                  <a:cubicBezTo>
                    <a:pt x="25493" y="11316"/>
                    <a:pt x="25313" y="11341"/>
                    <a:pt x="25145" y="11394"/>
                  </a:cubicBezTo>
                  <a:cubicBezTo>
                    <a:pt x="24846" y="11530"/>
                    <a:pt x="24575" y="11692"/>
                    <a:pt x="24304" y="11882"/>
                  </a:cubicBezTo>
                  <a:cubicBezTo>
                    <a:pt x="24141" y="12045"/>
                    <a:pt x="23978" y="12181"/>
                    <a:pt x="23815" y="12370"/>
                  </a:cubicBezTo>
                  <a:cubicBezTo>
                    <a:pt x="23680" y="12181"/>
                    <a:pt x="23571" y="11964"/>
                    <a:pt x="23490" y="11747"/>
                  </a:cubicBezTo>
                  <a:cubicBezTo>
                    <a:pt x="23110" y="10173"/>
                    <a:pt x="24358" y="8546"/>
                    <a:pt x="26040" y="8356"/>
                  </a:cubicBezTo>
                  <a:cubicBezTo>
                    <a:pt x="26158" y="8346"/>
                    <a:pt x="26275" y="8341"/>
                    <a:pt x="26392" y="8341"/>
                  </a:cubicBezTo>
                  <a:close/>
                  <a:moveTo>
                    <a:pt x="25443" y="12370"/>
                  </a:moveTo>
                  <a:cubicBezTo>
                    <a:pt x="26067" y="12398"/>
                    <a:pt x="26663" y="12723"/>
                    <a:pt x="27016" y="13266"/>
                  </a:cubicBezTo>
                  <a:cubicBezTo>
                    <a:pt x="26853" y="13482"/>
                    <a:pt x="26718" y="13727"/>
                    <a:pt x="26555" y="13971"/>
                  </a:cubicBezTo>
                  <a:cubicBezTo>
                    <a:pt x="25524" y="15273"/>
                    <a:pt x="24521" y="16575"/>
                    <a:pt x="23490" y="17904"/>
                  </a:cubicBezTo>
                  <a:cubicBezTo>
                    <a:pt x="23164" y="18338"/>
                    <a:pt x="22839" y="18826"/>
                    <a:pt x="22514" y="19314"/>
                  </a:cubicBezTo>
                  <a:cubicBezTo>
                    <a:pt x="22269" y="19151"/>
                    <a:pt x="22080" y="19043"/>
                    <a:pt x="21917" y="18907"/>
                  </a:cubicBezTo>
                  <a:cubicBezTo>
                    <a:pt x="21673" y="18717"/>
                    <a:pt x="21456" y="18528"/>
                    <a:pt x="21239" y="18338"/>
                  </a:cubicBezTo>
                  <a:cubicBezTo>
                    <a:pt x="22649" y="16303"/>
                    <a:pt x="24032" y="14350"/>
                    <a:pt x="25443" y="12370"/>
                  </a:cubicBezTo>
                  <a:close/>
                  <a:moveTo>
                    <a:pt x="9928" y="7488"/>
                  </a:moveTo>
                  <a:cubicBezTo>
                    <a:pt x="10145" y="7814"/>
                    <a:pt x="10335" y="8112"/>
                    <a:pt x="10525" y="8437"/>
                  </a:cubicBezTo>
                  <a:cubicBezTo>
                    <a:pt x="11962" y="11068"/>
                    <a:pt x="13400" y="13672"/>
                    <a:pt x="14837" y="16303"/>
                  </a:cubicBezTo>
                  <a:cubicBezTo>
                    <a:pt x="15461" y="17388"/>
                    <a:pt x="16139" y="18446"/>
                    <a:pt x="16790" y="19558"/>
                  </a:cubicBezTo>
                  <a:cubicBezTo>
                    <a:pt x="17089" y="20046"/>
                    <a:pt x="17387" y="20589"/>
                    <a:pt x="17658" y="21104"/>
                  </a:cubicBezTo>
                  <a:cubicBezTo>
                    <a:pt x="17821" y="21321"/>
                    <a:pt x="17767" y="21593"/>
                    <a:pt x="17577" y="21728"/>
                  </a:cubicBezTo>
                  <a:cubicBezTo>
                    <a:pt x="17461" y="21786"/>
                    <a:pt x="17337" y="21813"/>
                    <a:pt x="17217" y="21813"/>
                  </a:cubicBezTo>
                  <a:cubicBezTo>
                    <a:pt x="17114" y="21813"/>
                    <a:pt x="17014" y="21793"/>
                    <a:pt x="16926" y="21755"/>
                  </a:cubicBezTo>
                  <a:cubicBezTo>
                    <a:pt x="16628" y="21565"/>
                    <a:pt x="16356" y="21294"/>
                    <a:pt x="16139" y="20996"/>
                  </a:cubicBezTo>
                  <a:cubicBezTo>
                    <a:pt x="15733" y="20372"/>
                    <a:pt x="15353" y="19721"/>
                    <a:pt x="14973" y="19043"/>
                  </a:cubicBezTo>
                  <a:cubicBezTo>
                    <a:pt x="13129" y="15734"/>
                    <a:pt x="11257" y="12425"/>
                    <a:pt x="9413" y="9116"/>
                  </a:cubicBezTo>
                  <a:lnTo>
                    <a:pt x="8870" y="8139"/>
                  </a:lnTo>
                  <a:lnTo>
                    <a:pt x="9928" y="7488"/>
                  </a:lnTo>
                  <a:close/>
                  <a:moveTo>
                    <a:pt x="18730" y="18857"/>
                  </a:moveTo>
                  <a:cubicBezTo>
                    <a:pt x="19296" y="18857"/>
                    <a:pt x="19853" y="19068"/>
                    <a:pt x="20289" y="19450"/>
                  </a:cubicBezTo>
                  <a:cubicBezTo>
                    <a:pt x="20750" y="19857"/>
                    <a:pt x="21320" y="20209"/>
                    <a:pt x="21781" y="20643"/>
                  </a:cubicBezTo>
                  <a:cubicBezTo>
                    <a:pt x="24656" y="23328"/>
                    <a:pt x="23680" y="28156"/>
                    <a:pt x="19964" y="29513"/>
                  </a:cubicBezTo>
                  <a:cubicBezTo>
                    <a:pt x="19448" y="29704"/>
                    <a:pt x="18912" y="29790"/>
                    <a:pt x="18379" y="29790"/>
                  </a:cubicBezTo>
                  <a:cubicBezTo>
                    <a:pt x="16417" y="29790"/>
                    <a:pt x="14487" y="28626"/>
                    <a:pt x="13698" y="27261"/>
                  </a:cubicBezTo>
                  <a:cubicBezTo>
                    <a:pt x="13454" y="26855"/>
                    <a:pt x="13319" y="26393"/>
                    <a:pt x="13264" y="25959"/>
                  </a:cubicBezTo>
                  <a:cubicBezTo>
                    <a:pt x="13074" y="24413"/>
                    <a:pt x="13427" y="22840"/>
                    <a:pt x="14241" y="21538"/>
                  </a:cubicBezTo>
                  <a:cubicBezTo>
                    <a:pt x="14403" y="21294"/>
                    <a:pt x="14593" y="21077"/>
                    <a:pt x="14783" y="20860"/>
                  </a:cubicBezTo>
                  <a:cubicBezTo>
                    <a:pt x="15136" y="21348"/>
                    <a:pt x="15461" y="21782"/>
                    <a:pt x="15733" y="22216"/>
                  </a:cubicBezTo>
                  <a:cubicBezTo>
                    <a:pt x="16089" y="22762"/>
                    <a:pt x="16591" y="22934"/>
                    <a:pt x="17127" y="22934"/>
                  </a:cubicBezTo>
                  <a:cubicBezTo>
                    <a:pt x="17284" y="22934"/>
                    <a:pt x="17444" y="22919"/>
                    <a:pt x="17604" y="22894"/>
                  </a:cubicBezTo>
                  <a:cubicBezTo>
                    <a:pt x="18201" y="22786"/>
                    <a:pt x="18662" y="22271"/>
                    <a:pt x="18743" y="21674"/>
                  </a:cubicBezTo>
                  <a:cubicBezTo>
                    <a:pt x="18798" y="21430"/>
                    <a:pt x="18770" y="21213"/>
                    <a:pt x="18716" y="20996"/>
                  </a:cubicBezTo>
                  <a:cubicBezTo>
                    <a:pt x="18608" y="20670"/>
                    <a:pt x="18472" y="20372"/>
                    <a:pt x="18309" y="20074"/>
                  </a:cubicBezTo>
                  <a:cubicBezTo>
                    <a:pt x="18119" y="19748"/>
                    <a:pt x="17957" y="19395"/>
                    <a:pt x="17902" y="19016"/>
                  </a:cubicBezTo>
                  <a:cubicBezTo>
                    <a:pt x="18171" y="18908"/>
                    <a:pt x="18452" y="18857"/>
                    <a:pt x="18730" y="18857"/>
                  </a:cubicBezTo>
                  <a:close/>
                  <a:moveTo>
                    <a:pt x="12044" y="27099"/>
                  </a:moveTo>
                  <a:lnTo>
                    <a:pt x="12478" y="27967"/>
                  </a:lnTo>
                  <a:cubicBezTo>
                    <a:pt x="12234" y="28156"/>
                    <a:pt x="12044" y="28319"/>
                    <a:pt x="11827" y="28455"/>
                  </a:cubicBezTo>
                  <a:cubicBezTo>
                    <a:pt x="10389" y="29486"/>
                    <a:pt x="8952" y="30462"/>
                    <a:pt x="7514" y="31493"/>
                  </a:cubicBezTo>
                  <a:cubicBezTo>
                    <a:pt x="6944" y="31900"/>
                    <a:pt x="6429" y="32361"/>
                    <a:pt x="5887" y="32768"/>
                  </a:cubicBezTo>
                  <a:cubicBezTo>
                    <a:pt x="5678" y="32932"/>
                    <a:pt x="5502" y="33014"/>
                    <a:pt x="5345" y="33014"/>
                  </a:cubicBezTo>
                  <a:cubicBezTo>
                    <a:pt x="5217" y="33014"/>
                    <a:pt x="5101" y="32959"/>
                    <a:pt x="4991" y="32849"/>
                  </a:cubicBezTo>
                  <a:cubicBezTo>
                    <a:pt x="4666" y="32578"/>
                    <a:pt x="4666" y="32062"/>
                    <a:pt x="4991" y="31791"/>
                  </a:cubicBezTo>
                  <a:cubicBezTo>
                    <a:pt x="5507" y="31303"/>
                    <a:pt x="6049" y="30869"/>
                    <a:pt x="6619" y="30489"/>
                  </a:cubicBezTo>
                  <a:cubicBezTo>
                    <a:pt x="8273" y="29404"/>
                    <a:pt x="9955" y="28346"/>
                    <a:pt x="11664" y="27316"/>
                  </a:cubicBezTo>
                  <a:cubicBezTo>
                    <a:pt x="11745" y="27261"/>
                    <a:pt x="11827" y="27207"/>
                    <a:pt x="12044" y="27099"/>
                  </a:cubicBezTo>
                  <a:close/>
                  <a:moveTo>
                    <a:pt x="3483" y="30186"/>
                  </a:moveTo>
                  <a:cubicBezTo>
                    <a:pt x="3864" y="30186"/>
                    <a:pt x="4245" y="30288"/>
                    <a:pt x="4585" y="30489"/>
                  </a:cubicBezTo>
                  <a:cubicBezTo>
                    <a:pt x="4395" y="30679"/>
                    <a:pt x="4205" y="30815"/>
                    <a:pt x="4069" y="30977"/>
                  </a:cubicBezTo>
                  <a:cubicBezTo>
                    <a:pt x="3500" y="31628"/>
                    <a:pt x="3445" y="32578"/>
                    <a:pt x="3907" y="33283"/>
                  </a:cubicBezTo>
                  <a:cubicBezTo>
                    <a:pt x="4204" y="33804"/>
                    <a:pt x="4758" y="34095"/>
                    <a:pt x="5321" y="34095"/>
                  </a:cubicBezTo>
                  <a:cubicBezTo>
                    <a:pt x="5578" y="34095"/>
                    <a:pt x="5838" y="34034"/>
                    <a:pt x="6076" y="33907"/>
                  </a:cubicBezTo>
                  <a:cubicBezTo>
                    <a:pt x="6293" y="33798"/>
                    <a:pt x="6510" y="33663"/>
                    <a:pt x="6863" y="33500"/>
                  </a:cubicBezTo>
                  <a:lnTo>
                    <a:pt x="6863" y="33500"/>
                  </a:lnTo>
                  <a:cubicBezTo>
                    <a:pt x="6809" y="34069"/>
                    <a:pt x="6538" y="34612"/>
                    <a:pt x="6131" y="34992"/>
                  </a:cubicBezTo>
                  <a:cubicBezTo>
                    <a:pt x="5531" y="35591"/>
                    <a:pt x="4905" y="35921"/>
                    <a:pt x="4239" y="35921"/>
                  </a:cubicBezTo>
                  <a:cubicBezTo>
                    <a:pt x="3729" y="35921"/>
                    <a:pt x="3196" y="35728"/>
                    <a:pt x="2632" y="35317"/>
                  </a:cubicBezTo>
                  <a:cubicBezTo>
                    <a:pt x="1764" y="34720"/>
                    <a:pt x="1221" y="33771"/>
                    <a:pt x="1167" y="32713"/>
                  </a:cubicBezTo>
                  <a:cubicBezTo>
                    <a:pt x="1059" y="31845"/>
                    <a:pt x="1465" y="31032"/>
                    <a:pt x="2225" y="30598"/>
                  </a:cubicBezTo>
                  <a:cubicBezTo>
                    <a:pt x="2603" y="30322"/>
                    <a:pt x="3043" y="30186"/>
                    <a:pt x="3483" y="30186"/>
                  </a:cubicBezTo>
                  <a:close/>
                  <a:moveTo>
                    <a:pt x="24602" y="26475"/>
                  </a:moveTo>
                  <a:cubicBezTo>
                    <a:pt x="24792" y="26556"/>
                    <a:pt x="24955" y="26665"/>
                    <a:pt x="25145" y="26773"/>
                  </a:cubicBezTo>
                  <a:cubicBezTo>
                    <a:pt x="27667" y="28536"/>
                    <a:pt x="30190" y="30326"/>
                    <a:pt x="32739" y="32089"/>
                  </a:cubicBezTo>
                  <a:cubicBezTo>
                    <a:pt x="34394" y="33256"/>
                    <a:pt x="36103" y="34368"/>
                    <a:pt x="37757" y="35507"/>
                  </a:cubicBezTo>
                  <a:cubicBezTo>
                    <a:pt x="38137" y="35778"/>
                    <a:pt x="38489" y="36077"/>
                    <a:pt x="38815" y="36429"/>
                  </a:cubicBezTo>
                  <a:cubicBezTo>
                    <a:pt x="38869" y="36565"/>
                    <a:pt x="38869" y="36728"/>
                    <a:pt x="38815" y="36863"/>
                  </a:cubicBezTo>
                  <a:cubicBezTo>
                    <a:pt x="38706" y="36972"/>
                    <a:pt x="38598" y="36999"/>
                    <a:pt x="38462" y="36999"/>
                  </a:cubicBezTo>
                  <a:cubicBezTo>
                    <a:pt x="38028" y="36863"/>
                    <a:pt x="37594" y="36700"/>
                    <a:pt x="37188" y="36456"/>
                  </a:cubicBezTo>
                  <a:cubicBezTo>
                    <a:pt x="35506" y="35317"/>
                    <a:pt x="33824" y="34205"/>
                    <a:pt x="32197" y="32984"/>
                  </a:cubicBezTo>
                  <a:cubicBezTo>
                    <a:pt x="29918" y="31276"/>
                    <a:pt x="27559" y="29648"/>
                    <a:pt x="25145" y="28102"/>
                  </a:cubicBezTo>
                  <a:cubicBezTo>
                    <a:pt x="24846" y="27912"/>
                    <a:pt x="24548" y="27722"/>
                    <a:pt x="24168" y="27478"/>
                  </a:cubicBezTo>
                  <a:lnTo>
                    <a:pt x="24602" y="26475"/>
                  </a:lnTo>
                  <a:close/>
                  <a:moveTo>
                    <a:pt x="39712" y="34878"/>
                  </a:moveTo>
                  <a:cubicBezTo>
                    <a:pt x="39963" y="34878"/>
                    <a:pt x="40211" y="34926"/>
                    <a:pt x="40442" y="35019"/>
                  </a:cubicBezTo>
                  <a:cubicBezTo>
                    <a:pt x="40985" y="35263"/>
                    <a:pt x="41446" y="35670"/>
                    <a:pt x="41744" y="36212"/>
                  </a:cubicBezTo>
                  <a:cubicBezTo>
                    <a:pt x="42395" y="37189"/>
                    <a:pt x="42260" y="38491"/>
                    <a:pt x="41446" y="39331"/>
                  </a:cubicBezTo>
                  <a:cubicBezTo>
                    <a:pt x="40920" y="39930"/>
                    <a:pt x="40164" y="40262"/>
                    <a:pt x="39396" y="40262"/>
                  </a:cubicBezTo>
                  <a:cubicBezTo>
                    <a:pt x="39015" y="40262"/>
                    <a:pt x="38632" y="40180"/>
                    <a:pt x="38272" y="40010"/>
                  </a:cubicBezTo>
                  <a:cubicBezTo>
                    <a:pt x="37350" y="39657"/>
                    <a:pt x="36808" y="38708"/>
                    <a:pt x="36916" y="37704"/>
                  </a:cubicBezTo>
                  <a:lnTo>
                    <a:pt x="36916" y="37704"/>
                  </a:lnTo>
                  <a:cubicBezTo>
                    <a:pt x="37052" y="37758"/>
                    <a:pt x="37160" y="37758"/>
                    <a:pt x="37296" y="37785"/>
                  </a:cubicBezTo>
                  <a:cubicBezTo>
                    <a:pt x="37540" y="37867"/>
                    <a:pt x="37784" y="37975"/>
                    <a:pt x="38055" y="38030"/>
                  </a:cubicBezTo>
                  <a:cubicBezTo>
                    <a:pt x="38269" y="38081"/>
                    <a:pt x="38467" y="38107"/>
                    <a:pt x="38650" y="38107"/>
                  </a:cubicBezTo>
                  <a:cubicBezTo>
                    <a:pt x="39234" y="38107"/>
                    <a:pt x="39665" y="37847"/>
                    <a:pt x="39954" y="37351"/>
                  </a:cubicBezTo>
                  <a:cubicBezTo>
                    <a:pt x="40307" y="36700"/>
                    <a:pt x="40198" y="36077"/>
                    <a:pt x="39520" y="35371"/>
                  </a:cubicBezTo>
                  <a:lnTo>
                    <a:pt x="39140" y="34965"/>
                  </a:lnTo>
                  <a:cubicBezTo>
                    <a:pt x="39328" y="34906"/>
                    <a:pt x="39521" y="34878"/>
                    <a:pt x="39712" y="34878"/>
                  </a:cubicBezTo>
                  <a:close/>
                  <a:moveTo>
                    <a:pt x="20316" y="30869"/>
                  </a:moveTo>
                  <a:cubicBezTo>
                    <a:pt x="20398" y="31086"/>
                    <a:pt x="20452" y="31303"/>
                    <a:pt x="20506" y="31547"/>
                  </a:cubicBezTo>
                  <a:cubicBezTo>
                    <a:pt x="20750" y="33852"/>
                    <a:pt x="20995" y="36158"/>
                    <a:pt x="21239" y="38464"/>
                  </a:cubicBezTo>
                  <a:cubicBezTo>
                    <a:pt x="21320" y="39142"/>
                    <a:pt x="21401" y="39847"/>
                    <a:pt x="21429" y="40552"/>
                  </a:cubicBezTo>
                  <a:cubicBezTo>
                    <a:pt x="21429" y="40878"/>
                    <a:pt x="21401" y="41203"/>
                    <a:pt x="21293" y="41501"/>
                  </a:cubicBezTo>
                  <a:cubicBezTo>
                    <a:pt x="21193" y="41802"/>
                    <a:pt x="21019" y="41925"/>
                    <a:pt x="20770" y="41925"/>
                  </a:cubicBezTo>
                  <a:cubicBezTo>
                    <a:pt x="20683" y="41925"/>
                    <a:pt x="20586" y="41909"/>
                    <a:pt x="20479" y="41881"/>
                  </a:cubicBezTo>
                  <a:cubicBezTo>
                    <a:pt x="19666" y="41637"/>
                    <a:pt x="19096" y="40850"/>
                    <a:pt x="19123" y="39982"/>
                  </a:cubicBezTo>
                  <a:cubicBezTo>
                    <a:pt x="19150" y="39277"/>
                    <a:pt x="19177" y="38545"/>
                    <a:pt x="19177" y="37813"/>
                  </a:cubicBezTo>
                  <a:cubicBezTo>
                    <a:pt x="19177" y="35914"/>
                    <a:pt x="19150" y="34015"/>
                    <a:pt x="19123" y="32144"/>
                  </a:cubicBezTo>
                  <a:lnTo>
                    <a:pt x="19123" y="31140"/>
                  </a:lnTo>
                  <a:lnTo>
                    <a:pt x="20316" y="30869"/>
                  </a:lnTo>
                  <a:close/>
                  <a:moveTo>
                    <a:pt x="18201" y="40905"/>
                  </a:moveTo>
                  <a:cubicBezTo>
                    <a:pt x="18336" y="41203"/>
                    <a:pt x="18418" y="41420"/>
                    <a:pt x="18526" y="41691"/>
                  </a:cubicBezTo>
                  <a:cubicBezTo>
                    <a:pt x="18825" y="42315"/>
                    <a:pt x="19394" y="42803"/>
                    <a:pt x="20099" y="42993"/>
                  </a:cubicBezTo>
                  <a:cubicBezTo>
                    <a:pt x="20288" y="43062"/>
                    <a:pt x="20480" y="43094"/>
                    <a:pt x="20668" y="43094"/>
                  </a:cubicBezTo>
                  <a:cubicBezTo>
                    <a:pt x="21374" y="43094"/>
                    <a:pt x="22028" y="42636"/>
                    <a:pt x="22242" y="41908"/>
                  </a:cubicBezTo>
                  <a:cubicBezTo>
                    <a:pt x="22351" y="41637"/>
                    <a:pt x="22459" y="41366"/>
                    <a:pt x="22568" y="41040"/>
                  </a:cubicBezTo>
                  <a:cubicBezTo>
                    <a:pt x="23219" y="41203"/>
                    <a:pt x="23680" y="41745"/>
                    <a:pt x="23788" y="42396"/>
                  </a:cubicBezTo>
                  <a:cubicBezTo>
                    <a:pt x="24032" y="43861"/>
                    <a:pt x="23327" y="45760"/>
                    <a:pt x="21293" y="46112"/>
                  </a:cubicBezTo>
                  <a:cubicBezTo>
                    <a:pt x="21117" y="46142"/>
                    <a:pt x="20941" y="46156"/>
                    <a:pt x="20766" y="46156"/>
                  </a:cubicBezTo>
                  <a:cubicBezTo>
                    <a:pt x="19972" y="46156"/>
                    <a:pt x="19208" y="45859"/>
                    <a:pt x="18608" y="45326"/>
                  </a:cubicBezTo>
                  <a:cubicBezTo>
                    <a:pt x="17930" y="44756"/>
                    <a:pt x="17496" y="43970"/>
                    <a:pt x="17387" y="43102"/>
                  </a:cubicBezTo>
                  <a:cubicBezTo>
                    <a:pt x="17224" y="42288"/>
                    <a:pt x="17550" y="41447"/>
                    <a:pt x="18201" y="40905"/>
                  </a:cubicBezTo>
                  <a:close/>
                  <a:moveTo>
                    <a:pt x="7844" y="1"/>
                  </a:moveTo>
                  <a:cubicBezTo>
                    <a:pt x="7815" y="1"/>
                    <a:pt x="7787" y="1"/>
                    <a:pt x="7758" y="2"/>
                  </a:cubicBezTo>
                  <a:cubicBezTo>
                    <a:pt x="7378" y="2"/>
                    <a:pt x="7026" y="29"/>
                    <a:pt x="6673" y="110"/>
                  </a:cubicBezTo>
                  <a:cubicBezTo>
                    <a:pt x="5181" y="382"/>
                    <a:pt x="3961" y="1440"/>
                    <a:pt x="3527" y="2877"/>
                  </a:cubicBezTo>
                  <a:cubicBezTo>
                    <a:pt x="2984" y="4342"/>
                    <a:pt x="3337" y="5698"/>
                    <a:pt x="4422" y="6837"/>
                  </a:cubicBezTo>
                  <a:cubicBezTo>
                    <a:pt x="5236" y="7732"/>
                    <a:pt x="6348" y="8302"/>
                    <a:pt x="7568" y="8410"/>
                  </a:cubicBezTo>
                  <a:cubicBezTo>
                    <a:pt x="9792" y="12099"/>
                    <a:pt x="11827" y="15897"/>
                    <a:pt x="13997" y="19640"/>
                  </a:cubicBezTo>
                  <a:cubicBezTo>
                    <a:pt x="12369" y="21484"/>
                    <a:pt x="11800" y="23573"/>
                    <a:pt x="11800" y="25878"/>
                  </a:cubicBezTo>
                  <a:lnTo>
                    <a:pt x="8707" y="27831"/>
                  </a:lnTo>
                  <a:cubicBezTo>
                    <a:pt x="7704" y="28455"/>
                    <a:pt x="6809" y="29214"/>
                    <a:pt x="5778" y="29784"/>
                  </a:cubicBezTo>
                  <a:cubicBezTo>
                    <a:pt x="5697" y="29757"/>
                    <a:pt x="5615" y="29703"/>
                    <a:pt x="5561" y="29648"/>
                  </a:cubicBezTo>
                  <a:cubicBezTo>
                    <a:pt x="4979" y="29176"/>
                    <a:pt x="4260" y="28933"/>
                    <a:pt x="3532" y="28933"/>
                  </a:cubicBezTo>
                  <a:cubicBezTo>
                    <a:pt x="3004" y="28933"/>
                    <a:pt x="2471" y="29061"/>
                    <a:pt x="1981" y="29323"/>
                  </a:cubicBezTo>
                  <a:cubicBezTo>
                    <a:pt x="760" y="29865"/>
                    <a:pt x="1" y="31086"/>
                    <a:pt x="28" y="32415"/>
                  </a:cubicBezTo>
                  <a:cubicBezTo>
                    <a:pt x="28" y="34449"/>
                    <a:pt x="1357" y="36239"/>
                    <a:pt x="3283" y="36836"/>
                  </a:cubicBezTo>
                  <a:cubicBezTo>
                    <a:pt x="3635" y="36945"/>
                    <a:pt x="4015" y="36999"/>
                    <a:pt x="4368" y="37026"/>
                  </a:cubicBezTo>
                  <a:cubicBezTo>
                    <a:pt x="6104" y="37026"/>
                    <a:pt x="7867" y="35344"/>
                    <a:pt x="7948" y="33635"/>
                  </a:cubicBezTo>
                  <a:cubicBezTo>
                    <a:pt x="7975" y="33364"/>
                    <a:pt x="8002" y="33093"/>
                    <a:pt x="8002" y="32795"/>
                  </a:cubicBezTo>
                  <a:cubicBezTo>
                    <a:pt x="8572" y="32361"/>
                    <a:pt x="9169" y="31954"/>
                    <a:pt x="9765" y="31520"/>
                  </a:cubicBezTo>
                  <a:cubicBezTo>
                    <a:pt x="10362" y="31086"/>
                    <a:pt x="10959" y="30652"/>
                    <a:pt x="11555" y="30272"/>
                  </a:cubicBezTo>
                  <a:cubicBezTo>
                    <a:pt x="12179" y="29865"/>
                    <a:pt x="12668" y="29323"/>
                    <a:pt x="13291" y="29106"/>
                  </a:cubicBezTo>
                  <a:cubicBezTo>
                    <a:pt x="13997" y="29594"/>
                    <a:pt x="14729" y="30055"/>
                    <a:pt x="15488" y="30462"/>
                  </a:cubicBezTo>
                  <a:cubicBezTo>
                    <a:pt x="16248" y="30787"/>
                    <a:pt x="17007" y="31059"/>
                    <a:pt x="17794" y="31276"/>
                  </a:cubicBezTo>
                  <a:cubicBezTo>
                    <a:pt x="17930" y="34042"/>
                    <a:pt x="18038" y="36809"/>
                    <a:pt x="18174" y="39603"/>
                  </a:cubicBezTo>
                  <a:cubicBezTo>
                    <a:pt x="18065" y="39657"/>
                    <a:pt x="17902" y="39765"/>
                    <a:pt x="17767" y="39820"/>
                  </a:cubicBezTo>
                  <a:cubicBezTo>
                    <a:pt x="17224" y="40091"/>
                    <a:pt x="16818" y="40552"/>
                    <a:pt x="16573" y="41122"/>
                  </a:cubicBezTo>
                  <a:cubicBezTo>
                    <a:pt x="16139" y="42071"/>
                    <a:pt x="16085" y="43156"/>
                    <a:pt x="16492" y="44132"/>
                  </a:cubicBezTo>
                  <a:cubicBezTo>
                    <a:pt x="17007" y="45624"/>
                    <a:pt x="18255" y="46763"/>
                    <a:pt x="19801" y="47170"/>
                  </a:cubicBezTo>
                  <a:cubicBezTo>
                    <a:pt x="20105" y="47251"/>
                    <a:pt x="20442" y="47293"/>
                    <a:pt x="20793" y="47293"/>
                  </a:cubicBezTo>
                  <a:cubicBezTo>
                    <a:pt x="22105" y="47293"/>
                    <a:pt x="23626" y="46699"/>
                    <a:pt x="24439" y="45244"/>
                  </a:cubicBezTo>
                  <a:cubicBezTo>
                    <a:pt x="24765" y="44648"/>
                    <a:pt x="24955" y="43997"/>
                    <a:pt x="25036" y="43346"/>
                  </a:cubicBezTo>
                  <a:cubicBezTo>
                    <a:pt x="25280" y="42017"/>
                    <a:pt x="24656" y="40688"/>
                    <a:pt x="23517" y="40010"/>
                  </a:cubicBezTo>
                  <a:cubicBezTo>
                    <a:pt x="23246" y="39847"/>
                    <a:pt x="22947" y="39684"/>
                    <a:pt x="22622" y="39494"/>
                  </a:cubicBezTo>
                  <a:cubicBezTo>
                    <a:pt x="22514" y="36375"/>
                    <a:pt x="21944" y="33283"/>
                    <a:pt x="21727" y="30272"/>
                  </a:cubicBezTo>
                  <a:lnTo>
                    <a:pt x="23571" y="28645"/>
                  </a:lnTo>
                  <a:cubicBezTo>
                    <a:pt x="27640" y="31276"/>
                    <a:pt x="31654" y="34015"/>
                    <a:pt x="35587" y="36836"/>
                  </a:cubicBezTo>
                  <a:cubicBezTo>
                    <a:pt x="35614" y="36972"/>
                    <a:pt x="35614" y="37107"/>
                    <a:pt x="35587" y="37270"/>
                  </a:cubicBezTo>
                  <a:cubicBezTo>
                    <a:pt x="35452" y="38057"/>
                    <a:pt x="35641" y="38870"/>
                    <a:pt x="36103" y="39548"/>
                  </a:cubicBezTo>
                  <a:cubicBezTo>
                    <a:pt x="36790" y="40741"/>
                    <a:pt x="38059" y="41468"/>
                    <a:pt x="39418" y="41468"/>
                  </a:cubicBezTo>
                  <a:cubicBezTo>
                    <a:pt x="39667" y="41468"/>
                    <a:pt x="39919" y="41443"/>
                    <a:pt x="40171" y="41393"/>
                  </a:cubicBezTo>
                  <a:cubicBezTo>
                    <a:pt x="41826" y="41013"/>
                    <a:pt x="43101" y="39657"/>
                    <a:pt x="43318" y="37948"/>
                  </a:cubicBezTo>
                  <a:cubicBezTo>
                    <a:pt x="43453" y="36266"/>
                    <a:pt x="42477" y="34693"/>
                    <a:pt x="40958" y="34015"/>
                  </a:cubicBezTo>
                  <a:cubicBezTo>
                    <a:pt x="40556" y="33808"/>
                    <a:pt x="40112" y="33706"/>
                    <a:pt x="39668" y="33706"/>
                  </a:cubicBezTo>
                  <a:cubicBezTo>
                    <a:pt x="39182" y="33706"/>
                    <a:pt x="38698" y="33828"/>
                    <a:pt x="38272" y="34069"/>
                  </a:cubicBezTo>
                  <a:cubicBezTo>
                    <a:pt x="38164" y="34097"/>
                    <a:pt x="38055" y="34151"/>
                    <a:pt x="37920" y="34178"/>
                  </a:cubicBezTo>
                  <a:lnTo>
                    <a:pt x="24873" y="24983"/>
                  </a:lnTo>
                  <a:cubicBezTo>
                    <a:pt x="25009" y="23139"/>
                    <a:pt x="24331" y="21620"/>
                    <a:pt x="23327" y="20155"/>
                  </a:cubicBezTo>
                  <a:cubicBezTo>
                    <a:pt x="24439" y="18745"/>
                    <a:pt x="25443" y="17280"/>
                    <a:pt x="26636" y="15924"/>
                  </a:cubicBezTo>
                  <a:cubicBezTo>
                    <a:pt x="26826" y="15978"/>
                    <a:pt x="26989" y="16005"/>
                    <a:pt x="27152" y="16059"/>
                  </a:cubicBezTo>
                  <a:cubicBezTo>
                    <a:pt x="27392" y="16117"/>
                    <a:pt x="27635" y="16145"/>
                    <a:pt x="27876" y="16145"/>
                  </a:cubicBezTo>
                  <a:cubicBezTo>
                    <a:pt x="28994" y="16145"/>
                    <a:pt x="30066" y="15545"/>
                    <a:pt x="30624" y="14540"/>
                  </a:cubicBezTo>
                  <a:cubicBezTo>
                    <a:pt x="31139" y="13754"/>
                    <a:pt x="31410" y="12859"/>
                    <a:pt x="31464" y="11909"/>
                  </a:cubicBezTo>
                  <a:cubicBezTo>
                    <a:pt x="31519" y="10987"/>
                    <a:pt x="31220" y="10038"/>
                    <a:pt x="30624" y="9333"/>
                  </a:cubicBezTo>
                  <a:cubicBezTo>
                    <a:pt x="29630" y="8008"/>
                    <a:pt x="28064" y="7234"/>
                    <a:pt x="26417" y="7234"/>
                  </a:cubicBezTo>
                  <a:cubicBezTo>
                    <a:pt x="26309" y="7234"/>
                    <a:pt x="26202" y="7237"/>
                    <a:pt x="26094" y="7244"/>
                  </a:cubicBezTo>
                  <a:cubicBezTo>
                    <a:pt x="24114" y="7353"/>
                    <a:pt x="22486" y="8844"/>
                    <a:pt x="22215" y="10797"/>
                  </a:cubicBezTo>
                  <a:cubicBezTo>
                    <a:pt x="22080" y="11584"/>
                    <a:pt x="22297" y="12425"/>
                    <a:pt x="22839" y="13021"/>
                  </a:cubicBezTo>
                  <a:cubicBezTo>
                    <a:pt x="22920" y="13130"/>
                    <a:pt x="23002" y="13238"/>
                    <a:pt x="23110" y="13374"/>
                  </a:cubicBezTo>
                  <a:cubicBezTo>
                    <a:pt x="22622" y="14079"/>
                    <a:pt x="22107" y="14784"/>
                    <a:pt x="21646" y="15517"/>
                  </a:cubicBezTo>
                  <a:cubicBezTo>
                    <a:pt x="21157" y="16222"/>
                    <a:pt x="20723" y="16954"/>
                    <a:pt x="20316" y="17578"/>
                  </a:cubicBezTo>
                  <a:lnTo>
                    <a:pt x="16980" y="17578"/>
                  </a:lnTo>
                  <a:lnTo>
                    <a:pt x="10823" y="6430"/>
                  </a:lnTo>
                  <a:cubicBezTo>
                    <a:pt x="11067" y="5779"/>
                    <a:pt x="11257" y="5101"/>
                    <a:pt x="11420" y="4396"/>
                  </a:cubicBezTo>
                  <a:cubicBezTo>
                    <a:pt x="11875" y="2146"/>
                    <a:pt x="10134" y="1"/>
                    <a:pt x="784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6"/>
            <p:cNvSpPr/>
            <p:nvPr/>
          </p:nvSpPr>
          <p:spPr>
            <a:xfrm>
              <a:off x="3301938" y="4199625"/>
              <a:ext cx="289575" cy="273325"/>
            </a:xfrm>
            <a:custGeom>
              <a:avLst/>
              <a:gdLst/>
              <a:ahLst/>
              <a:cxnLst/>
              <a:rect l="l" t="t" r="r" b="b"/>
              <a:pathLst>
                <a:path w="11583" h="10933" extrusionOk="0">
                  <a:moveTo>
                    <a:pt x="5656" y="0"/>
                  </a:moveTo>
                  <a:cubicBezTo>
                    <a:pt x="5378" y="0"/>
                    <a:pt x="5097" y="51"/>
                    <a:pt x="4828" y="159"/>
                  </a:cubicBezTo>
                  <a:cubicBezTo>
                    <a:pt x="4883" y="538"/>
                    <a:pt x="5018" y="891"/>
                    <a:pt x="5235" y="1217"/>
                  </a:cubicBezTo>
                  <a:cubicBezTo>
                    <a:pt x="5398" y="1515"/>
                    <a:pt x="5534" y="1813"/>
                    <a:pt x="5642" y="2112"/>
                  </a:cubicBezTo>
                  <a:cubicBezTo>
                    <a:pt x="5696" y="2329"/>
                    <a:pt x="5724" y="2573"/>
                    <a:pt x="5669" y="2790"/>
                  </a:cubicBezTo>
                  <a:cubicBezTo>
                    <a:pt x="5588" y="3414"/>
                    <a:pt x="5127" y="3902"/>
                    <a:pt x="4503" y="4037"/>
                  </a:cubicBezTo>
                  <a:cubicBezTo>
                    <a:pt x="4349" y="4062"/>
                    <a:pt x="4194" y="4077"/>
                    <a:pt x="4040" y="4077"/>
                  </a:cubicBezTo>
                  <a:cubicBezTo>
                    <a:pt x="3517" y="4077"/>
                    <a:pt x="3015" y="3905"/>
                    <a:pt x="2659" y="3359"/>
                  </a:cubicBezTo>
                  <a:cubicBezTo>
                    <a:pt x="2387" y="2898"/>
                    <a:pt x="2062" y="2491"/>
                    <a:pt x="1709" y="2003"/>
                  </a:cubicBezTo>
                  <a:cubicBezTo>
                    <a:pt x="1519" y="2220"/>
                    <a:pt x="1329" y="2437"/>
                    <a:pt x="1167" y="2681"/>
                  </a:cubicBezTo>
                  <a:cubicBezTo>
                    <a:pt x="353" y="3983"/>
                    <a:pt x="0" y="5556"/>
                    <a:pt x="190" y="7102"/>
                  </a:cubicBezTo>
                  <a:cubicBezTo>
                    <a:pt x="245" y="7536"/>
                    <a:pt x="380" y="7998"/>
                    <a:pt x="624" y="8404"/>
                  </a:cubicBezTo>
                  <a:cubicBezTo>
                    <a:pt x="1413" y="9769"/>
                    <a:pt x="3343" y="10933"/>
                    <a:pt x="5305" y="10933"/>
                  </a:cubicBezTo>
                  <a:cubicBezTo>
                    <a:pt x="5838" y="10933"/>
                    <a:pt x="6374" y="10847"/>
                    <a:pt x="6890" y="10656"/>
                  </a:cubicBezTo>
                  <a:cubicBezTo>
                    <a:pt x="10606" y="9299"/>
                    <a:pt x="11582" y="4471"/>
                    <a:pt x="8707" y="1786"/>
                  </a:cubicBezTo>
                  <a:cubicBezTo>
                    <a:pt x="8246" y="1352"/>
                    <a:pt x="7676" y="1000"/>
                    <a:pt x="7215" y="593"/>
                  </a:cubicBezTo>
                  <a:cubicBezTo>
                    <a:pt x="6779" y="211"/>
                    <a:pt x="6222" y="0"/>
                    <a:pt x="5656"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6"/>
            <p:cNvSpPr/>
            <p:nvPr/>
          </p:nvSpPr>
          <p:spPr>
            <a:xfrm>
              <a:off x="3079513" y="3761400"/>
              <a:ext cx="152600" cy="143650"/>
            </a:xfrm>
            <a:custGeom>
              <a:avLst/>
              <a:gdLst/>
              <a:ahLst/>
              <a:cxnLst/>
              <a:rect l="l" t="t" r="r" b="b"/>
              <a:pathLst>
                <a:path w="6104" h="5746" extrusionOk="0">
                  <a:moveTo>
                    <a:pt x="3312" y="0"/>
                  </a:moveTo>
                  <a:cubicBezTo>
                    <a:pt x="2733" y="0"/>
                    <a:pt x="2159" y="164"/>
                    <a:pt x="1655" y="491"/>
                  </a:cubicBezTo>
                  <a:cubicBezTo>
                    <a:pt x="408" y="1251"/>
                    <a:pt x="1" y="2878"/>
                    <a:pt x="787" y="4126"/>
                  </a:cubicBezTo>
                  <a:cubicBezTo>
                    <a:pt x="1221" y="4831"/>
                    <a:pt x="1899" y="5374"/>
                    <a:pt x="2713" y="5618"/>
                  </a:cubicBezTo>
                  <a:cubicBezTo>
                    <a:pt x="2942" y="5703"/>
                    <a:pt x="3183" y="5746"/>
                    <a:pt x="3424" y="5746"/>
                  </a:cubicBezTo>
                  <a:cubicBezTo>
                    <a:pt x="3870" y="5746"/>
                    <a:pt x="4314" y="5601"/>
                    <a:pt x="4666" y="5319"/>
                  </a:cubicBezTo>
                  <a:cubicBezTo>
                    <a:pt x="5534" y="4641"/>
                    <a:pt x="6022" y="3638"/>
                    <a:pt x="6022" y="2553"/>
                  </a:cubicBezTo>
                  <a:cubicBezTo>
                    <a:pt x="6104" y="979"/>
                    <a:pt x="5127" y="3"/>
                    <a:pt x="3446" y="3"/>
                  </a:cubicBezTo>
                  <a:cubicBezTo>
                    <a:pt x="3401" y="1"/>
                    <a:pt x="3356" y="0"/>
                    <a:pt x="331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6"/>
            <p:cNvSpPr/>
            <p:nvPr/>
          </p:nvSpPr>
          <p:spPr>
            <a:xfrm>
              <a:off x="3552838" y="3936725"/>
              <a:ext cx="182425" cy="165850"/>
            </a:xfrm>
            <a:custGeom>
              <a:avLst/>
              <a:gdLst/>
              <a:ahLst/>
              <a:cxnLst/>
              <a:rect l="l" t="t" r="r" b="b"/>
              <a:pathLst>
                <a:path w="7297" h="6634" extrusionOk="0">
                  <a:moveTo>
                    <a:pt x="3292" y="0"/>
                  </a:moveTo>
                  <a:cubicBezTo>
                    <a:pt x="3172" y="0"/>
                    <a:pt x="3051" y="5"/>
                    <a:pt x="2930" y="15"/>
                  </a:cubicBezTo>
                  <a:cubicBezTo>
                    <a:pt x="1248" y="205"/>
                    <a:pt x="0" y="1805"/>
                    <a:pt x="353" y="3406"/>
                  </a:cubicBezTo>
                  <a:cubicBezTo>
                    <a:pt x="434" y="3623"/>
                    <a:pt x="570" y="3812"/>
                    <a:pt x="705" y="4002"/>
                  </a:cubicBezTo>
                  <a:cubicBezTo>
                    <a:pt x="841" y="3840"/>
                    <a:pt x="1004" y="3677"/>
                    <a:pt x="1194" y="3541"/>
                  </a:cubicBezTo>
                  <a:cubicBezTo>
                    <a:pt x="1438" y="3324"/>
                    <a:pt x="1736" y="3161"/>
                    <a:pt x="2035" y="3053"/>
                  </a:cubicBezTo>
                  <a:cubicBezTo>
                    <a:pt x="2205" y="2993"/>
                    <a:pt x="2389" y="2965"/>
                    <a:pt x="2580" y="2965"/>
                  </a:cubicBezTo>
                  <a:cubicBezTo>
                    <a:pt x="3513" y="2965"/>
                    <a:pt x="4594" y="3630"/>
                    <a:pt x="4910" y="4463"/>
                  </a:cubicBezTo>
                  <a:cubicBezTo>
                    <a:pt x="5127" y="4897"/>
                    <a:pt x="5100" y="5413"/>
                    <a:pt x="4855" y="5820"/>
                  </a:cubicBezTo>
                  <a:cubicBezTo>
                    <a:pt x="4720" y="6064"/>
                    <a:pt x="4584" y="6308"/>
                    <a:pt x="4421" y="6633"/>
                  </a:cubicBezTo>
                  <a:cubicBezTo>
                    <a:pt x="5262" y="6606"/>
                    <a:pt x="5940" y="6443"/>
                    <a:pt x="6429" y="5792"/>
                  </a:cubicBezTo>
                  <a:cubicBezTo>
                    <a:pt x="6998" y="5060"/>
                    <a:pt x="7297" y="4138"/>
                    <a:pt x="7297" y="3216"/>
                  </a:cubicBezTo>
                  <a:cubicBezTo>
                    <a:pt x="7269" y="2809"/>
                    <a:pt x="7161" y="2402"/>
                    <a:pt x="6971" y="2077"/>
                  </a:cubicBezTo>
                  <a:cubicBezTo>
                    <a:pt x="6193" y="771"/>
                    <a:pt x="4787" y="0"/>
                    <a:pt x="32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6"/>
            <p:cNvSpPr/>
            <p:nvPr/>
          </p:nvSpPr>
          <p:spPr>
            <a:xfrm>
              <a:off x="3405688" y="4750800"/>
              <a:ext cx="170225" cy="131300"/>
            </a:xfrm>
            <a:custGeom>
              <a:avLst/>
              <a:gdLst/>
              <a:ahLst/>
              <a:cxnLst/>
              <a:rect l="l" t="t" r="r" b="b"/>
              <a:pathLst>
                <a:path w="6809" h="5252" extrusionOk="0">
                  <a:moveTo>
                    <a:pt x="977" y="1"/>
                  </a:moveTo>
                  <a:cubicBezTo>
                    <a:pt x="326" y="516"/>
                    <a:pt x="0" y="1357"/>
                    <a:pt x="163" y="2198"/>
                  </a:cubicBezTo>
                  <a:cubicBezTo>
                    <a:pt x="272" y="3066"/>
                    <a:pt x="706" y="3852"/>
                    <a:pt x="1384" y="4395"/>
                  </a:cubicBezTo>
                  <a:cubicBezTo>
                    <a:pt x="1985" y="4951"/>
                    <a:pt x="2750" y="5252"/>
                    <a:pt x="3545" y="5252"/>
                  </a:cubicBezTo>
                  <a:cubicBezTo>
                    <a:pt x="3719" y="5252"/>
                    <a:pt x="3894" y="5238"/>
                    <a:pt x="4069" y="5208"/>
                  </a:cubicBezTo>
                  <a:cubicBezTo>
                    <a:pt x="6103" y="4856"/>
                    <a:pt x="6808" y="2930"/>
                    <a:pt x="6564" y="1492"/>
                  </a:cubicBezTo>
                  <a:cubicBezTo>
                    <a:pt x="6456" y="814"/>
                    <a:pt x="5968" y="272"/>
                    <a:pt x="5344" y="136"/>
                  </a:cubicBezTo>
                  <a:cubicBezTo>
                    <a:pt x="5208" y="462"/>
                    <a:pt x="5127" y="733"/>
                    <a:pt x="5018" y="1004"/>
                  </a:cubicBezTo>
                  <a:cubicBezTo>
                    <a:pt x="4806" y="1706"/>
                    <a:pt x="4143" y="2174"/>
                    <a:pt x="3449" y="2174"/>
                  </a:cubicBezTo>
                  <a:cubicBezTo>
                    <a:pt x="3257" y="2174"/>
                    <a:pt x="3063" y="2138"/>
                    <a:pt x="2875" y="2062"/>
                  </a:cubicBezTo>
                  <a:cubicBezTo>
                    <a:pt x="2170" y="1899"/>
                    <a:pt x="1601" y="1411"/>
                    <a:pt x="1302" y="760"/>
                  </a:cubicBezTo>
                  <a:cubicBezTo>
                    <a:pt x="1194" y="516"/>
                    <a:pt x="1112" y="299"/>
                    <a:pt x="97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6"/>
            <p:cNvSpPr/>
            <p:nvPr/>
          </p:nvSpPr>
          <p:spPr>
            <a:xfrm>
              <a:off x="3196838" y="3915400"/>
              <a:ext cx="223800" cy="358150"/>
            </a:xfrm>
            <a:custGeom>
              <a:avLst/>
              <a:gdLst/>
              <a:ahLst/>
              <a:cxnLst/>
              <a:rect l="l" t="t" r="r" b="b"/>
              <a:pathLst>
                <a:path w="8952" h="14326" extrusionOk="0">
                  <a:moveTo>
                    <a:pt x="1058" y="0"/>
                  </a:moveTo>
                  <a:lnTo>
                    <a:pt x="0" y="651"/>
                  </a:lnTo>
                  <a:lnTo>
                    <a:pt x="543" y="1628"/>
                  </a:lnTo>
                  <a:cubicBezTo>
                    <a:pt x="2387" y="4937"/>
                    <a:pt x="4259" y="8246"/>
                    <a:pt x="6103" y="11555"/>
                  </a:cubicBezTo>
                  <a:cubicBezTo>
                    <a:pt x="6483" y="12233"/>
                    <a:pt x="6863" y="12884"/>
                    <a:pt x="7269" y="13508"/>
                  </a:cubicBezTo>
                  <a:cubicBezTo>
                    <a:pt x="7486" y="13806"/>
                    <a:pt x="7758" y="14077"/>
                    <a:pt x="8056" y="14267"/>
                  </a:cubicBezTo>
                  <a:cubicBezTo>
                    <a:pt x="8144" y="14305"/>
                    <a:pt x="8244" y="14325"/>
                    <a:pt x="8347" y="14325"/>
                  </a:cubicBezTo>
                  <a:cubicBezTo>
                    <a:pt x="8467" y="14325"/>
                    <a:pt x="8591" y="14298"/>
                    <a:pt x="8707" y="14240"/>
                  </a:cubicBezTo>
                  <a:cubicBezTo>
                    <a:pt x="8897" y="14105"/>
                    <a:pt x="8951" y="13833"/>
                    <a:pt x="8788" y="13616"/>
                  </a:cubicBezTo>
                  <a:cubicBezTo>
                    <a:pt x="8517" y="13101"/>
                    <a:pt x="8219" y="12558"/>
                    <a:pt x="7920" y="12070"/>
                  </a:cubicBezTo>
                  <a:cubicBezTo>
                    <a:pt x="7269" y="10958"/>
                    <a:pt x="6591" y="9900"/>
                    <a:pt x="5967" y="8815"/>
                  </a:cubicBezTo>
                  <a:cubicBezTo>
                    <a:pt x="4530" y="6184"/>
                    <a:pt x="3092" y="3580"/>
                    <a:pt x="1655" y="949"/>
                  </a:cubicBezTo>
                  <a:cubicBezTo>
                    <a:pt x="1465" y="624"/>
                    <a:pt x="1275" y="326"/>
                    <a:pt x="1058" y="0"/>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6"/>
            <p:cNvSpPr/>
            <p:nvPr/>
          </p:nvSpPr>
          <p:spPr>
            <a:xfrm>
              <a:off x="3452463" y="4499900"/>
              <a:ext cx="58350" cy="276425"/>
            </a:xfrm>
            <a:custGeom>
              <a:avLst/>
              <a:gdLst/>
              <a:ahLst/>
              <a:cxnLst/>
              <a:rect l="l" t="t" r="r" b="b"/>
              <a:pathLst>
                <a:path w="2334" h="11057" extrusionOk="0">
                  <a:moveTo>
                    <a:pt x="1221" y="1"/>
                  </a:moveTo>
                  <a:lnTo>
                    <a:pt x="28" y="272"/>
                  </a:lnTo>
                  <a:lnTo>
                    <a:pt x="28" y="1276"/>
                  </a:lnTo>
                  <a:cubicBezTo>
                    <a:pt x="55" y="3147"/>
                    <a:pt x="82" y="5046"/>
                    <a:pt x="82" y="6945"/>
                  </a:cubicBezTo>
                  <a:cubicBezTo>
                    <a:pt x="82" y="7677"/>
                    <a:pt x="55" y="8409"/>
                    <a:pt x="28" y="9114"/>
                  </a:cubicBezTo>
                  <a:cubicBezTo>
                    <a:pt x="1" y="9982"/>
                    <a:pt x="571" y="10769"/>
                    <a:pt x="1384" y="11013"/>
                  </a:cubicBezTo>
                  <a:cubicBezTo>
                    <a:pt x="1491" y="11041"/>
                    <a:pt x="1588" y="11057"/>
                    <a:pt x="1675" y="11057"/>
                  </a:cubicBezTo>
                  <a:cubicBezTo>
                    <a:pt x="1924" y="11057"/>
                    <a:pt x="2098" y="10934"/>
                    <a:pt x="2198" y="10633"/>
                  </a:cubicBezTo>
                  <a:cubicBezTo>
                    <a:pt x="2306" y="10335"/>
                    <a:pt x="2334" y="10010"/>
                    <a:pt x="2334" y="9684"/>
                  </a:cubicBezTo>
                  <a:cubicBezTo>
                    <a:pt x="2306" y="8979"/>
                    <a:pt x="2225" y="8274"/>
                    <a:pt x="2144" y="7596"/>
                  </a:cubicBezTo>
                  <a:cubicBezTo>
                    <a:pt x="1900" y="5290"/>
                    <a:pt x="1655" y="2984"/>
                    <a:pt x="1411" y="679"/>
                  </a:cubicBezTo>
                  <a:cubicBezTo>
                    <a:pt x="1357" y="435"/>
                    <a:pt x="1303" y="218"/>
                    <a:pt x="1221"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6"/>
            <p:cNvSpPr/>
            <p:nvPr/>
          </p:nvSpPr>
          <p:spPr>
            <a:xfrm>
              <a:off x="3579288" y="4390050"/>
              <a:ext cx="367550" cy="263125"/>
            </a:xfrm>
            <a:custGeom>
              <a:avLst/>
              <a:gdLst/>
              <a:ahLst/>
              <a:cxnLst/>
              <a:rect l="l" t="t" r="r" b="b"/>
              <a:pathLst>
                <a:path w="14702" h="10525" extrusionOk="0">
                  <a:moveTo>
                    <a:pt x="434" y="1"/>
                  </a:moveTo>
                  <a:lnTo>
                    <a:pt x="0" y="1004"/>
                  </a:lnTo>
                  <a:cubicBezTo>
                    <a:pt x="380" y="1248"/>
                    <a:pt x="678" y="1438"/>
                    <a:pt x="977" y="1628"/>
                  </a:cubicBezTo>
                  <a:cubicBezTo>
                    <a:pt x="3391" y="3174"/>
                    <a:pt x="5750" y="4802"/>
                    <a:pt x="8029" y="6510"/>
                  </a:cubicBezTo>
                  <a:cubicBezTo>
                    <a:pt x="9656" y="7731"/>
                    <a:pt x="11338" y="8843"/>
                    <a:pt x="13020" y="9982"/>
                  </a:cubicBezTo>
                  <a:cubicBezTo>
                    <a:pt x="13426" y="10226"/>
                    <a:pt x="13860" y="10389"/>
                    <a:pt x="14294" y="10525"/>
                  </a:cubicBezTo>
                  <a:cubicBezTo>
                    <a:pt x="14430" y="10525"/>
                    <a:pt x="14538" y="10498"/>
                    <a:pt x="14647" y="10389"/>
                  </a:cubicBezTo>
                  <a:cubicBezTo>
                    <a:pt x="14701" y="10254"/>
                    <a:pt x="14701" y="10091"/>
                    <a:pt x="14647" y="9955"/>
                  </a:cubicBezTo>
                  <a:cubicBezTo>
                    <a:pt x="14321" y="9603"/>
                    <a:pt x="13969" y="9304"/>
                    <a:pt x="13589" y="9033"/>
                  </a:cubicBezTo>
                  <a:cubicBezTo>
                    <a:pt x="11935" y="7894"/>
                    <a:pt x="10226" y="6782"/>
                    <a:pt x="8571" y="5615"/>
                  </a:cubicBezTo>
                  <a:cubicBezTo>
                    <a:pt x="6022" y="3852"/>
                    <a:pt x="3499" y="2062"/>
                    <a:pt x="977" y="299"/>
                  </a:cubicBezTo>
                  <a:cubicBezTo>
                    <a:pt x="787" y="191"/>
                    <a:pt x="624" y="82"/>
                    <a:pt x="434"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6"/>
            <p:cNvSpPr/>
            <p:nvPr/>
          </p:nvSpPr>
          <p:spPr>
            <a:xfrm>
              <a:off x="3001538" y="4482825"/>
              <a:ext cx="145150" cy="143400"/>
            </a:xfrm>
            <a:custGeom>
              <a:avLst/>
              <a:gdLst/>
              <a:ahLst/>
              <a:cxnLst/>
              <a:rect l="l" t="t" r="r" b="b"/>
              <a:pathLst>
                <a:path w="5806" h="5736" extrusionOk="0">
                  <a:moveTo>
                    <a:pt x="2425" y="1"/>
                  </a:moveTo>
                  <a:cubicBezTo>
                    <a:pt x="1985" y="1"/>
                    <a:pt x="1545" y="137"/>
                    <a:pt x="1167" y="413"/>
                  </a:cubicBezTo>
                  <a:cubicBezTo>
                    <a:pt x="407" y="847"/>
                    <a:pt x="1" y="1660"/>
                    <a:pt x="109" y="2528"/>
                  </a:cubicBezTo>
                  <a:cubicBezTo>
                    <a:pt x="163" y="3586"/>
                    <a:pt x="706" y="4535"/>
                    <a:pt x="1574" y="5132"/>
                  </a:cubicBezTo>
                  <a:cubicBezTo>
                    <a:pt x="2138" y="5543"/>
                    <a:pt x="2671" y="5736"/>
                    <a:pt x="3181" y="5736"/>
                  </a:cubicBezTo>
                  <a:cubicBezTo>
                    <a:pt x="3847" y="5736"/>
                    <a:pt x="4473" y="5406"/>
                    <a:pt x="5073" y="4807"/>
                  </a:cubicBezTo>
                  <a:cubicBezTo>
                    <a:pt x="5480" y="4427"/>
                    <a:pt x="5751" y="3884"/>
                    <a:pt x="5805" y="3315"/>
                  </a:cubicBezTo>
                  <a:lnTo>
                    <a:pt x="5805" y="3315"/>
                  </a:lnTo>
                  <a:cubicBezTo>
                    <a:pt x="5452" y="3478"/>
                    <a:pt x="5235" y="3613"/>
                    <a:pt x="5018" y="3722"/>
                  </a:cubicBezTo>
                  <a:cubicBezTo>
                    <a:pt x="4780" y="3849"/>
                    <a:pt x="4520" y="3910"/>
                    <a:pt x="4263" y="3910"/>
                  </a:cubicBezTo>
                  <a:cubicBezTo>
                    <a:pt x="3700" y="3910"/>
                    <a:pt x="3146" y="3619"/>
                    <a:pt x="2849" y="3098"/>
                  </a:cubicBezTo>
                  <a:cubicBezTo>
                    <a:pt x="2387" y="2393"/>
                    <a:pt x="2442" y="1443"/>
                    <a:pt x="3011" y="792"/>
                  </a:cubicBezTo>
                  <a:cubicBezTo>
                    <a:pt x="3147" y="630"/>
                    <a:pt x="3337" y="494"/>
                    <a:pt x="3527" y="304"/>
                  </a:cubicBezTo>
                  <a:cubicBezTo>
                    <a:pt x="3187" y="103"/>
                    <a:pt x="2806" y="1"/>
                    <a:pt x="242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6"/>
            <p:cNvSpPr/>
            <p:nvPr/>
          </p:nvSpPr>
          <p:spPr>
            <a:xfrm>
              <a:off x="3895263" y="4600125"/>
              <a:ext cx="139725" cy="134625"/>
            </a:xfrm>
            <a:custGeom>
              <a:avLst/>
              <a:gdLst/>
              <a:ahLst/>
              <a:cxnLst/>
              <a:rect l="l" t="t" r="r" b="b"/>
              <a:pathLst>
                <a:path w="5589" h="5385" extrusionOk="0">
                  <a:moveTo>
                    <a:pt x="2905" y="1"/>
                  </a:moveTo>
                  <a:cubicBezTo>
                    <a:pt x="2714" y="1"/>
                    <a:pt x="2521" y="29"/>
                    <a:pt x="2333" y="88"/>
                  </a:cubicBezTo>
                  <a:lnTo>
                    <a:pt x="2713" y="494"/>
                  </a:lnTo>
                  <a:cubicBezTo>
                    <a:pt x="3391" y="1200"/>
                    <a:pt x="3500" y="1823"/>
                    <a:pt x="3147" y="2474"/>
                  </a:cubicBezTo>
                  <a:cubicBezTo>
                    <a:pt x="2858" y="2970"/>
                    <a:pt x="2427" y="3230"/>
                    <a:pt x="1843" y="3230"/>
                  </a:cubicBezTo>
                  <a:cubicBezTo>
                    <a:pt x="1660" y="3230"/>
                    <a:pt x="1462" y="3204"/>
                    <a:pt x="1248" y="3153"/>
                  </a:cubicBezTo>
                  <a:cubicBezTo>
                    <a:pt x="977" y="3098"/>
                    <a:pt x="733" y="2990"/>
                    <a:pt x="489" y="2908"/>
                  </a:cubicBezTo>
                  <a:cubicBezTo>
                    <a:pt x="353" y="2881"/>
                    <a:pt x="245" y="2881"/>
                    <a:pt x="109" y="2827"/>
                  </a:cubicBezTo>
                  <a:lnTo>
                    <a:pt x="109" y="2827"/>
                  </a:lnTo>
                  <a:cubicBezTo>
                    <a:pt x="1" y="3831"/>
                    <a:pt x="543" y="4780"/>
                    <a:pt x="1465" y="5133"/>
                  </a:cubicBezTo>
                  <a:cubicBezTo>
                    <a:pt x="1825" y="5303"/>
                    <a:pt x="2208" y="5385"/>
                    <a:pt x="2589" y="5385"/>
                  </a:cubicBezTo>
                  <a:cubicBezTo>
                    <a:pt x="3357" y="5385"/>
                    <a:pt x="4113" y="5053"/>
                    <a:pt x="4639" y="4454"/>
                  </a:cubicBezTo>
                  <a:cubicBezTo>
                    <a:pt x="5453" y="3614"/>
                    <a:pt x="5588" y="2312"/>
                    <a:pt x="4937" y="1335"/>
                  </a:cubicBezTo>
                  <a:cubicBezTo>
                    <a:pt x="4639" y="793"/>
                    <a:pt x="4178" y="386"/>
                    <a:pt x="3635" y="142"/>
                  </a:cubicBezTo>
                  <a:cubicBezTo>
                    <a:pt x="3404" y="49"/>
                    <a:pt x="3156" y="1"/>
                    <a:pt x="290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6"/>
            <p:cNvSpPr/>
            <p:nvPr/>
          </p:nvSpPr>
          <p:spPr>
            <a:xfrm>
              <a:off x="3506038" y="4037450"/>
              <a:ext cx="144475" cy="173625"/>
            </a:xfrm>
            <a:custGeom>
              <a:avLst/>
              <a:gdLst/>
              <a:ahLst/>
              <a:cxnLst/>
              <a:rect l="l" t="t" r="r" b="b"/>
              <a:pathLst>
                <a:path w="5779" h="6945" extrusionOk="0">
                  <a:moveTo>
                    <a:pt x="4205" y="0"/>
                  </a:moveTo>
                  <a:cubicBezTo>
                    <a:pt x="2794" y="1980"/>
                    <a:pt x="1411" y="3933"/>
                    <a:pt x="1" y="5968"/>
                  </a:cubicBezTo>
                  <a:cubicBezTo>
                    <a:pt x="218" y="6158"/>
                    <a:pt x="435" y="6347"/>
                    <a:pt x="679" y="6537"/>
                  </a:cubicBezTo>
                  <a:cubicBezTo>
                    <a:pt x="842" y="6673"/>
                    <a:pt x="1031" y="6781"/>
                    <a:pt x="1276" y="6944"/>
                  </a:cubicBezTo>
                  <a:cubicBezTo>
                    <a:pt x="1601" y="6456"/>
                    <a:pt x="1926" y="5968"/>
                    <a:pt x="2252" y="5534"/>
                  </a:cubicBezTo>
                  <a:cubicBezTo>
                    <a:pt x="3283" y="4205"/>
                    <a:pt x="4286" y="2903"/>
                    <a:pt x="5317" y="1601"/>
                  </a:cubicBezTo>
                  <a:cubicBezTo>
                    <a:pt x="5480" y="1357"/>
                    <a:pt x="5615" y="1112"/>
                    <a:pt x="5778" y="896"/>
                  </a:cubicBezTo>
                  <a:cubicBezTo>
                    <a:pt x="5425" y="353"/>
                    <a:pt x="4829" y="28"/>
                    <a:pt x="4205" y="0"/>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6"/>
            <p:cNvSpPr/>
            <p:nvPr/>
          </p:nvSpPr>
          <p:spPr>
            <a:xfrm>
              <a:off x="3091738" y="4406325"/>
              <a:ext cx="195300" cy="147300"/>
            </a:xfrm>
            <a:custGeom>
              <a:avLst/>
              <a:gdLst/>
              <a:ahLst/>
              <a:cxnLst/>
              <a:rect l="l" t="t" r="r" b="b"/>
              <a:pathLst>
                <a:path w="7812" h="5892" extrusionOk="0">
                  <a:moveTo>
                    <a:pt x="7378" y="1"/>
                  </a:moveTo>
                  <a:cubicBezTo>
                    <a:pt x="7161" y="82"/>
                    <a:pt x="7079" y="136"/>
                    <a:pt x="6998" y="191"/>
                  </a:cubicBezTo>
                  <a:cubicBezTo>
                    <a:pt x="5289" y="1248"/>
                    <a:pt x="3607" y="2279"/>
                    <a:pt x="1953" y="3364"/>
                  </a:cubicBezTo>
                  <a:cubicBezTo>
                    <a:pt x="1383" y="3744"/>
                    <a:pt x="841" y="4178"/>
                    <a:pt x="353" y="4666"/>
                  </a:cubicBezTo>
                  <a:cubicBezTo>
                    <a:pt x="0" y="4937"/>
                    <a:pt x="0" y="5453"/>
                    <a:pt x="353" y="5724"/>
                  </a:cubicBezTo>
                  <a:cubicBezTo>
                    <a:pt x="453" y="5836"/>
                    <a:pt x="564" y="5891"/>
                    <a:pt x="692" y="5891"/>
                  </a:cubicBezTo>
                  <a:cubicBezTo>
                    <a:pt x="842" y="5891"/>
                    <a:pt x="1016" y="5816"/>
                    <a:pt x="1221" y="5670"/>
                  </a:cubicBezTo>
                  <a:cubicBezTo>
                    <a:pt x="1763" y="5236"/>
                    <a:pt x="2278" y="4775"/>
                    <a:pt x="2848" y="4368"/>
                  </a:cubicBezTo>
                  <a:cubicBezTo>
                    <a:pt x="4286" y="3337"/>
                    <a:pt x="5723" y="2361"/>
                    <a:pt x="7161" y="1357"/>
                  </a:cubicBezTo>
                  <a:cubicBezTo>
                    <a:pt x="7378" y="1194"/>
                    <a:pt x="7568" y="1031"/>
                    <a:pt x="7812" y="842"/>
                  </a:cubicBezTo>
                  <a:lnTo>
                    <a:pt x="7378" y="1"/>
                  </a:ln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0" name="Google Shape;1140;p56"/>
          <p:cNvGrpSpPr/>
          <p:nvPr/>
        </p:nvGrpSpPr>
        <p:grpSpPr>
          <a:xfrm rot="-531170">
            <a:off x="6793660" y="3211145"/>
            <a:ext cx="1233770" cy="1570035"/>
            <a:chOff x="2586363" y="5410988"/>
            <a:chExt cx="1049025" cy="1334938"/>
          </a:xfrm>
        </p:grpSpPr>
        <p:sp>
          <p:nvSpPr>
            <p:cNvPr id="1141" name="Google Shape;1141;p56"/>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6"/>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6"/>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6"/>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6"/>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6"/>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6"/>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6"/>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6"/>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6"/>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6"/>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6"/>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6"/>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6"/>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6"/>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6"/>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7" name="Google Shape;1157;p56"/>
          <p:cNvGrpSpPr/>
          <p:nvPr/>
        </p:nvGrpSpPr>
        <p:grpSpPr>
          <a:xfrm>
            <a:off x="7876489" y="872563"/>
            <a:ext cx="320453" cy="409255"/>
            <a:chOff x="5905475" y="2032050"/>
            <a:chExt cx="454350" cy="580175"/>
          </a:xfrm>
        </p:grpSpPr>
        <p:sp>
          <p:nvSpPr>
            <p:cNvPr id="1158" name="Google Shape;1158;p56"/>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6"/>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6"/>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6"/>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6"/>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6"/>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4" name="Google Shape;1164;p56"/>
          <p:cNvGrpSpPr/>
          <p:nvPr/>
        </p:nvGrpSpPr>
        <p:grpSpPr>
          <a:xfrm>
            <a:off x="6354446" y="3019844"/>
            <a:ext cx="244304" cy="306056"/>
            <a:chOff x="7249250" y="2312150"/>
            <a:chExt cx="433317" cy="542846"/>
          </a:xfrm>
        </p:grpSpPr>
        <p:sp>
          <p:nvSpPr>
            <p:cNvPr id="1165" name="Google Shape;1165;p56"/>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6"/>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6"/>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8" name="Google Shape;1168;p56"/>
          <p:cNvGrpSpPr/>
          <p:nvPr/>
        </p:nvGrpSpPr>
        <p:grpSpPr>
          <a:xfrm rot="5973186">
            <a:off x="7868600" y="2109378"/>
            <a:ext cx="525721" cy="428640"/>
            <a:chOff x="5426900" y="3064075"/>
            <a:chExt cx="281450" cy="229525"/>
          </a:xfrm>
        </p:grpSpPr>
        <p:sp>
          <p:nvSpPr>
            <p:cNvPr id="1169" name="Google Shape;1169;p5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6"/>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6"/>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6"/>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634;p48"/>
          <p:cNvSpPr/>
          <p:nvPr/>
        </p:nvSpPr>
        <p:spPr>
          <a:xfrm>
            <a:off x="644236" y="2409498"/>
            <a:ext cx="5337607" cy="1424316"/>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4C88C4"/>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TextBox 4">
            <a:extLst>
              <a:ext uri="{FF2B5EF4-FFF2-40B4-BE49-F238E27FC236}">
                <a16:creationId xmlns:a16="http://schemas.microsoft.com/office/drawing/2014/main" id="{3EAA8291-3670-AEA9-5F80-62884D9ED676}"/>
              </a:ext>
            </a:extLst>
          </p:cNvPr>
          <p:cNvSpPr txBox="1"/>
          <p:nvPr/>
        </p:nvSpPr>
        <p:spPr>
          <a:xfrm>
            <a:off x="922874" y="2813879"/>
            <a:ext cx="4780329" cy="615553"/>
          </a:xfrm>
          <a:prstGeom prst="rect">
            <a:avLst/>
          </a:prstGeom>
        </p:spPr>
        <p:txBody>
          <a:bodyPr wrap="square" lIns="0" tIns="0" rIns="0" bIns="0" rtlCol="0" anchor="ctr">
            <a:spAutoFit/>
          </a:bodyPr>
          <a:lstStyle/>
          <a:p>
            <a:pPr algn="ctr"/>
            <a:r>
              <a:rPr lang="en-US" sz="4000" b="1" smtClean="0">
                <a:solidFill>
                  <a:schemeClr val="bg1"/>
                </a:solidFill>
                <a:latin typeface="Arial" panose="020B0604020202020204" pitchFamily="34" charset="0"/>
                <a:cs typeface="Arial" panose="020B0604020202020204" pitchFamily="34" charset="0"/>
              </a:rPr>
              <a:t>KHỐI LƯỢNG MOL</a:t>
            </a:r>
            <a:endParaRPr lang="vi-VN" sz="4000" b="1">
              <a:solidFill>
                <a:schemeClr val="bg1"/>
              </a:solidFill>
              <a:cs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grpSp>
        <p:nvGrpSpPr>
          <p:cNvPr id="777" name="Google Shape;777;p50"/>
          <p:cNvGrpSpPr/>
          <p:nvPr/>
        </p:nvGrpSpPr>
        <p:grpSpPr>
          <a:xfrm>
            <a:off x="7334499" y="585203"/>
            <a:ext cx="329404" cy="420627"/>
            <a:chOff x="5905475" y="2032050"/>
            <a:chExt cx="454350" cy="580175"/>
          </a:xfrm>
        </p:grpSpPr>
        <p:sp>
          <p:nvSpPr>
            <p:cNvPr id="778" name="Google Shape;778;p5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50"/>
          <p:cNvGrpSpPr/>
          <p:nvPr/>
        </p:nvGrpSpPr>
        <p:grpSpPr>
          <a:xfrm>
            <a:off x="1411928" y="641852"/>
            <a:ext cx="248477" cy="364003"/>
            <a:chOff x="7509313" y="3231788"/>
            <a:chExt cx="249575" cy="365575"/>
          </a:xfrm>
        </p:grpSpPr>
        <p:sp>
          <p:nvSpPr>
            <p:cNvPr id="785" name="Google Shape;785;p5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 name="Google Shape;789;p50"/>
          <p:cNvGrpSpPr/>
          <p:nvPr/>
        </p:nvGrpSpPr>
        <p:grpSpPr>
          <a:xfrm>
            <a:off x="3911398" y="3898324"/>
            <a:ext cx="716022" cy="1033893"/>
            <a:chOff x="4526725" y="5632238"/>
            <a:chExt cx="659800" cy="966288"/>
          </a:xfrm>
        </p:grpSpPr>
        <p:sp>
          <p:nvSpPr>
            <p:cNvPr id="790" name="Google Shape;790;p50"/>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0"/>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0"/>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0"/>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0"/>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50"/>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50"/>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0"/>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0"/>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0"/>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50"/>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50"/>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0"/>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0"/>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 name="Google Shape;804;p50"/>
          <p:cNvGrpSpPr/>
          <p:nvPr/>
        </p:nvGrpSpPr>
        <p:grpSpPr>
          <a:xfrm rot="5973186">
            <a:off x="837775" y="4273629"/>
            <a:ext cx="525721" cy="428640"/>
            <a:chOff x="5426900" y="3064075"/>
            <a:chExt cx="281450" cy="229525"/>
          </a:xfrm>
        </p:grpSpPr>
        <p:sp>
          <p:nvSpPr>
            <p:cNvPr id="805" name="Google Shape;805;p50"/>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0"/>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0"/>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0"/>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0"/>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0"/>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0"/>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0"/>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0"/>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Title 1"/>
          <p:cNvSpPr>
            <a:spLocks noGrp="1"/>
          </p:cNvSpPr>
          <p:nvPr>
            <p:ph type="title"/>
          </p:nvPr>
        </p:nvSpPr>
        <p:spPr>
          <a:xfrm>
            <a:off x="719999" y="522422"/>
            <a:ext cx="7704000" cy="572700"/>
          </a:xfrm>
        </p:spPr>
        <p:txBody>
          <a:bodyPr anchor="ctr"/>
          <a:lstStyle/>
          <a:p>
            <a:pPr>
              <a:lnSpc>
                <a:spcPct val="100000"/>
              </a:lnSpc>
            </a:pPr>
            <a:r>
              <a:rPr lang="en-US" b="1" smtClean="0">
                <a:solidFill>
                  <a:srgbClr val="009999"/>
                </a:solidFill>
                <a:latin typeface="+mj-lt"/>
              </a:rPr>
              <a:t>Khái niệm</a:t>
            </a:r>
            <a:endParaRPr lang="en-US" sz="3200" b="1" dirty="0">
              <a:solidFill>
                <a:srgbClr val="009999"/>
              </a:solidFill>
              <a:latin typeface="+mj-lt"/>
            </a:endParaRPr>
          </a:p>
        </p:txBody>
      </p:sp>
      <p:sp>
        <p:nvSpPr>
          <p:cNvPr id="6" name="Rectangle 5"/>
          <p:cNvSpPr/>
          <p:nvPr/>
        </p:nvSpPr>
        <p:spPr>
          <a:xfrm>
            <a:off x="817418" y="2315222"/>
            <a:ext cx="4080164" cy="1338828"/>
          </a:xfrm>
          <a:prstGeom prst="rect">
            <a:avLst/>
          </a:prstGeom>
        </p:spPr>
        <p:txBody>
          <a:bodyPr wrap="square">
            <a:spAutoFit/>
          </a:bodyPr>
          <a:lstStyle/>
          <a:p>
            <a:pPr algn="just">
              <a:lnSpc>
                <a:spcPct val="150000"/>
              </a:lnSpc>
            </a:pPr>
            <a:r>
              <a:rPr lang="fr-FR" sz="1800" i="1">
                <a:latin typeface="+mj-lt"/>
                <a:ea typeface="Calibri" panose="020F0502020204030204" pitchFamily="34" charset="0"/>
              </a:rPr>
              <a:t>Khối lượng mol (kí hiệu là M) của một chất là khối lượng tính bằng gam của N nguyên tử hoặc phân tử chất đó. </a:t>
            </a:r>
            <a:endParaRPr lang="en-US" sz="1800" i="1">
              <a:latin typeface="+mj-lt"/>
            </a:endParaRPr>
          </a:p>
        </p:txBody>
      </p:sp>
      <p:cxnSp>
        <p:nvCxnSpPr>
          <p:cNvPr id="59" name="Straight Arrow Connector 58">
            <a:extLst>
              <a:ext uri="{FF2B5EF4-FFF2-40B4-BE49-F238E27FC236}">
                <a16:creationId xmlns:a16="http://schemas.microsoft.com/office/drawing/2014/main" id="{226C3A60-2A91-CF45-E830-1B129D478480}"/>
              </a:ext>
            </a:extLst>
          </p:cNvPr>
          <p:cNvCxnSpPr>
            <a:endCxn id="60" idx="1"/>
          </p:cNvCxnSpPr>
          <p:nvPr/>
        </p:nvCxnSpPr>
        <p:spPr>
          <a:xfrm flipV="1">
            <a:off x="4994564" y="1823890"/>
            <a:ext cx="408542" cy="1053637"/>
          </a:xfrm>
          <a:prstGeom prst="straightConnector1">
            <a:avLst/>
          </a:prstGeom>
          <a:ln w="28575">
            <a:solidFill>
              <a:srgbClr val="5E3023"/>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Rounded Corners 4">
            <a:extLst>
              <a:ext uri="{FF2B5EF4-FFF2-40B4-BE49-F238E27FC236}">
                <a16:creationId xmlns:a16="http://schemas.microsoft.com/office/drawing/2014/main" id="{028AB912-54A0-851B-B8F8-4970D4A4BDF0}"/>
              </a:ext>
            </a:extLst>
          </p:cNvPr>
          <p:cNvSpPr/>
          <p:nvPr/>
        </p:nvSpPr>
        <p:spPr>
          <a:xfrm>
            <a:off x="5403106" y="1473628"/>
            <a:ext cx="3200567" cy="700523"/>
          </a:xfrm>
          <a:prstGeom prst="roundRect">
            <a:avLst>
              <a:gd name="adj" fmla="val 9161"/>
            </a:avLst>
          </a:prstGeom>
          <a:solidFill>
            <a:schemeClr val="bg1"/>
          </a:solidFill>
          <a:ln w="28575">
            <a:solidFill>
              <a:srgbClr val="5E30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a:solidFill>
                  <a:srgbClr val="000000"/>
                </a:solidFill>
              </a:rPr>
              <a:t>Đơn vị: gam/mol</a:t>
            </a:r>
            <a:endParaRPr lang="vi-VN" sz="1800" i="0" dirty="0">
              <a:solidFill>
                <a:srgbClr val="000000"/>
              </a:solidFill>
              <a:effectLst/>
              <a:latin typeface="Arial" panose="020B0604020202020204" pitchFamily="34" charset="0"/>
              <a:cs typeface="Arial" panose="020B0604020202020204" pitchFamily="34" charset="0"/>
            </a:endParaRPr>
          </a:p>
        </p:txBody>
      </p:sp>
      <p:sp>
        <p:nvSpPr>
          <p:cNvPr id="63" name="Rectangle: Rounded Corners 4">
            <a:extLst>
              <a:ext uri="{FF2B5EF4-FFF2-40B4-BE49-F238E27FC236}">
                <a16:creationId xmlns:a16="http://schemas.microsoft.com/office/drawing/2014/main" id="{028AB912-54A0-851B-B8F8-4970D4A4BDF0}"/>
              </a:ext>
            </a:extLst>
          </p:cNvPr>
          <p:cNvSpPr/>
          <p:nvPr/>
        </p:nvSpPr>
        <p:spPr>
          <a:xfrm>
            <a:off x="5403106" y="2465398"/>
            <a:ext cx="3200567" cy="2366340"/>
          </a:xfrm>
          <a:prstGeom prst="roundRect">
            <a:avLst>
              <a:gd name="adj" fmla="val 9161"/>
            </a:avLst>
          </a:prstGeom>
          <a:solidFill>
            <a:schemeClr val="bg1"/>
          </a:solidFill>
          <a:ln w="28575">
            <a:solidFill>
              <a:srgbClr val="5E30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800">
                <a:solidFill>
                  <a:srgbClr val="000000"/>
                </a:solidFill>
              </a:rPr>
              <a:t>Khối lượng mol nguyên tử hay phân tử của một chất có </a:t>
            </a:r>
            <a:r>
              <a:rPr lang="fr-FR" sz="1800">
                <a:solidFill>
                  <a:srgbClr val="FF0000"/>
                </a:solidFill>
              </a:rPr>
              <a:t>cùng trị số </a:t>
            </a:r>
            <a:r>
              <a:rPr lang="fr-FR" sz="1800">
                <a:solidFill>
                  <a:srgbClr val="000000"/>
                </a:solidFill>
              </a:rPr>
              <a:t>với khối lượng nguyên tử hay phân tử chất đó tính theo đơn vị amu. </a:t>
            </a:r>
            <a:endParaRPr lang="en-US" sz="1800">
              <a:solidFill>
                <a:srgbClr val="000000"/>
              </a:solidFill>
            </a:endParaRPr>
          </a:p>
        </p:txBody>
      </p:sp>
      <p:cxnSp>
        <p:nvCxnSpPr>
          <p:cNvPr id="65" name="Straight Arrow Connector 64">
            <a:extLst>
              <a:ext uri="{FF2B5EF4-FFF2-40B4-BE49-F238E27FC236}">
                <a16:creationId xmlns:a16="http://schemas.microsoft.com/office/drawing/2014/main" id="{226C3A60-2A91-CF45-E830-1B129D478480}"/>
              </a:ext>
            </a:extLst>
          </p:cNvPr>
          <p:cNvCxnSpPr>
            <a:endCxn id="63" idx="1"/>
          </p:cNvCxnSpPr>
          <p:nvPr/>
        </p:nvCxnSpPr>
        <p:spPr>
          <a:xfrm>
            <a:off x="4994564" y="2877527"/>
            <a:ext cx="408542" cy="771041"/>
          </a:xfrm>
          <a:prstGeom prst="straightConnector1">
            <a:avLst/>
          </a:prstGeom>
          <a:ln w="28575">
            <a:solidFill>
              <a:srgbClr val="5E3023"/>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barn(inVertical)">
                                      <p:cBhvr>
                                        <p:cTn id="21" dur="500"/>
                                        <p:tgtEl>
                                          <p:spTgt spid="6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childTnLst>
                          </p:cTn>
                        </p:par>
                        <p:par>
                          <p:cTn id="27" fill="hold">
                            <p:stCondLst>
                              <p:cond delay="500"/>
                            </p:stCondLst>
                            <p:childTnLst>
                              <p:par>
                                <p:cTn id="28" presetID="16" presetClass="entr" presetSubtype="21"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barn(inVertical)">
                                      <p:cBhvr>
                                        <p:cTn id="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 grpId="0"/>
      <p:bldP spid="60"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51" name="Google Shape;873;p52"/>
          <p:cNvSpPr/>
          <p:nvPr/>
        </p:nvSpPr>
        <p:spPr>
          <a:xfrm>
            <a:off x="343358" y="428625"/>
            <a:ext cx="8472030" cy="4436269"/>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5"/>
          <p:cNvSpPr/>
          <p:nvPr/>
        </p:nvSpPr>
        <p:spPr>
          <a:xfrm>
            <a:off x="649884" y="782743"/>
            <a:ext cx="3238892" cy="1666191"/>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1"/>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lvl="0" algn="just">
              <a:lnSpc>
                <a:spcPct val="150000"/>
              </a:lnSpc>
            </a:pPr>
            <a:r>
              <a:rPr lang="fr-FR" sz="1700"/>
              <a:t>Khối lượng nguyên tử Na là 23 </a:t>
            </a:r>
            <a:r>
              <a:rPr lang="fr-FR" sz="1700" smtClean="0"/>
              <a:t>amu</a:t>
            </a:r>
            <a:r>
              <a:rPr lang="fr-FR" sz="1700">
                <a:sym typeface="Symbol" panose="05050102010706020507" pitchFamily="18" charset="2"/>
              </a:rPr>
              <a:t> </a:t>
            </a:r>
            <a:r>
              <a:rPr lang="fr-FR" sz="1700" smtClean="0">
                <a:sym typeface="Symbol" panose="05050102010706020507" pitchFamily="18" charset="2"/>
              </a:rPr>
              <a:t> K</a:t>
            </a:r>
            <a:r>
              <a:rPr lang="fr-FR" sz="1700" smtClean="0"/>
              <a:t>hối lượng mol nguyên tử Na: </a:t>
            </a:r>
            <a:r>
              <a:rPr lang="fr-FR" sz="1700" i="1" smtClean="0">
                <a:solidFill>
                  <a:schemeClr val="bg1"/>
                </a:solidFill>
              </a:rPr>
              <a:t>M</a:t>
            </a:r>
            <a:r>
              <a:rPr lang="fr-FR" sz="1700" i="1" baseline="-25000" smtClean="0">
                <a:solidFill>
                  <a:schemeClr val="bg1"/>
                </a:solidFill>
              </a:rPr>
              <a:t>Na</a:t>
            </a:r>
            <a:r>
              <a:rPr lang="fr-FR" sz="1700" i="1" smtClean="0">
                <a:solidFill>
                  <a:schemeClr val="bg1"/>
                </a:solidFill>
              </a:rPr>
              <a:t> = 23 g/mol </a:t>
            </a:r>
            <a:endParaRPr sz="1700" i="1">
              <a:solidFill>
                <a:schemeClr val="bg1"/>
              </a:solidFill>
            </a:endParaRPr>
          </a:p>
        </p:txBody>
      </p:sp>
      <p:sp>
        <p:nvSpPr>
          <p:cNvPr id="1072" name="Google Shape;1072;p55"/>
          <p:cNvSpPr/>
          <p:nvPr/>
        </p:nvSpPr>
        <p:spPr>
          <a:xfrm>
            <a:off x="649884" y="2822124"/>
            <a:ext cx="3238892" cy="1666191"/>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algn="just">
              <a:lnSpc>
                <a:spcPct val="150000"/>
              </a:lnSpc>
            </a:pPr>
            <a:r>
              <a:rPr lang="fr-FR" sz="1700"/>
              <a:t>Khối lượng phân tử HCl là 36,5 </a:t>
            </a:r>
            <a:r>
              <a:rPr lang="fr-FR" sz="1700" smtClean="0"/>
              <a:t>amu</a:t>
            </a:r>
            <a:r>
              <a:rPr lang="fr-FR" sz="1700">
                <a:sym typeface="Symbol" panose="05050102010706020507" pitchFamily="18" charset="2"/>
              </a:rPr>
              <a:t>  K</a:t>
            </a:r>
            <a:r>
              <a:rPr lang="fr-FR" sz="1700"/>
              <a:t>hối </a:t>
            </a:r>
            <a:r>
              <a:rPr lang="fr-FR" sz="1700" smtClean="0"/>
              <a:t>lượng </a:t>
            </a:r>
            <a:r>
              <a:rPr lang="fr-FR" sz="1700"/>
              <a:t>mol phân tử HCl: </a:t>
            </a:r>
            <a:r>
              <a:rPr lang="fr-FR" sz="1700" i="1">
                <a:solidFill>
                  <a:schemeClr val="bg1"/>
                </a:solidFill>
              </a:rPr>
              <a:t>M</a:t>
            </a:r>
            <a:r>
              <a:rPr lang="fr-FR" sz="1700" i="1" baseline="-25000">
                <a:solidFill>
                  <a:schemeClr val="bg1"/>
                </a:solidFill>
              </a:rPr>
              <a:t>HCl</a:t>
            </a:r>
            <a:r>
              <a:rPr lang="fr-FR" sz="1700" i="1">
                <a:solidFill>
                  <a:schemeClr val="bg1"/>
                </a:solidFill>
              </a:rPr>
              <a:t> = 36,5 g/mol </a:t>
            </a:r>
            <a:endParaRPr lang="en-US" sz="1700" i="1">
              <a:solidFill>
                <a:schemeClr val="bg1"/>
              </a:solidFill>
            </a:endParaRPr>
          </a:p>
        </p:txBody>
      </p:sp>
      <p:sp>
        <p:nvSpPr>
          <p:cNvPr id="1073" name="Google Shape;1073;p55"/>
          <p:cNvSpPr/>
          <p:nvPr/>
        </p:nvSpPr>
        <p:spPr>
          <a:xfrm>
            <a:off x="5268477" y="784437"/>
            <a:ext cx="3238891" cy="166280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6DAAC9"/>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lvl="0" algn="just">
              <a:lnSpc>
                <a:spcPct val="150000"/>
              </a:lnSpc>
            </a:pPr>
            <a:r>
              <a:rPr lang="fr-FR" sz="1700"/>
              <a:t>Khối lượng nguyên tử </a:t>
            </a:r>
            <a:r>
              <a:rPr lang="fr-FR" sz="1700" smtClean="0"/>
              <a:t>O là </a:t>
            </a:r>
            <a:r>
              <a:rPr lang="fr-FR" sz="1700"/>
              <a:t>16 </a:t>
            </a:r>
            <a:r>
              <a:rPr lang="fr-FR" sz="1700" smtClean="0"/>
              <a:t>amu</a:t>
            </a:r>
            <a:r>
              <a:rPr lang="fr-FR" sz="1700">
                <a:sym typeface="Symbol" panose="05050102010706020507" pitchFamily="18" charset="2"/>
              </a:rPr>
              <a:t>  K</a:t>
            </a:r>
            <a:r>
              <a:rPr lang="fr-FR" sz="1700"/>
              <a:t>hối </a:t>
            </a:r>
            <a:r>
              <a:rPr lang="fr-FR" sz="1700" smtClean="0"/>
              <a:t>lượng </a:t>
            </a:r>
            <a:r>
              <a:rPr lang="fr-FR" sz="1700"/>
              <a:t>mol nguyên tử </a:t>
            </a:r>
            <a:r>
              <a:rPr lang="fr-FR" sz="1700" smtClean="0"/>
              <a:t>O: </a:t>
            </a:r>
            <a:r>
              <a:rPr lang="fr-FR" sz="1700" i="1" smtClean="0">
                <a:solidFill>
                  <a:schemeClr val="bg1"/>
                </a:solidFill>
              </a:rPr>
              <a:t>M</a:t>
            </a:r>
            <a:r>
              <a:rPr lang="fr-FR" sz="1700" i="1" baseline="-25000" smtClean="0">
                <a:solidFill>
                  <a:schemeClr val="bg1"/>
                </a:solidFill>
              </a:rPr>
              <a:t>O</a:t>
            </a:r>
            <a:r>
              <a:rPr lang="fr-FR" sz="1700" i="1" baseline="-25000">
                <a:solidFill>
                  <a:schemeClr val="bg1"/>
                </a:solidFill>
              </a:rPr>
              <a:t> </a:t>
            </a:r>
            <a:r>
              <a:rPr lang="fr-FR" sz="1700" i="1" smtClean="0">
                <a:solidFill>
                  <a:schemeClr val="bg1"/>
                </a:solidFill>
              </a:rPr>
              <a:t>= 16 gam/mol</a:t>
            </a:r>
            <a:endParaRPr sz="1700" i="1">
              <a:solidFill>
                <a:schemeClr val="bg1"/>
              </a:solidFill>
            </a:endParaRPr>
          </a:p>
        </p:txBody>
      </p:sp>
      <p:sp>
        <p:nvSpPr>
          <p:cNvPr id="1074" name="Google Shape;1074;p55"/>
          <p:cNvSpPr/>
          <p:nvPr/>
        </p:nvSpPr>
        <p:spPr>
          <a:xfrm>
            <a:off x="5268478" y="2818137"/>
            <a:ext cx="3276015" cy="1670178"/>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D762"/>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algn="just">
              <a:lnSpc>
                <a:spcPct val="150000"/>
              </a:lnSpc>
            </a:pPr>
            <a:r>
              <a:rPr lang="fr-FR" sz="1700"/>
              <a:t>Khối lượng phân tử H</a:t>
            </a:r>
            <a:r>
              <a:rPr lang="fr-FR" sz="1700" baseline="-25000"/>
              <a:t>2</a:t>
            </a:r>
            <a:r>
              <a:rPr lang="fr-FR" sz="1700"/>
              <a:t>O</a:t>
            </a:r>
            <a:r>
              <a:rPr lang="fr-FR" sz="1700" smtClean="0"/>
              <a:t> </a:t>
            </a:r>
            <a:r>
              <a:rPr lang="fr-FR" sz="1700"/>
              <a:t>là 18 amu, khối lượng mol phân tử </a:t>
            </a:r>
            <a:r>
              <a:rPr lang="fr-FR" sz="1700" smtClean="0"/>
              <a:t>H</a:t>
            </a:r>
            <a:r>
              <a:rPr lang="fr-FR" sz="1700" baseline="-25000" smtClean="0"/>
              <a:t>2</a:t>
            </a:r>
            <a:r>
              <a:rPr lang="fr-FR" sz="1700" smtClean="0"/>
              <a:t>O: </a:t>
            </a:r>
            <a:r>
              <a:rPr lang="fr-FR" sz="1700" i="1" smtClean="0">
                <a:solidFill>
                  <a:schemeClr val="bg1"/>
                </a:solidFill>
              </a:rPr>
              <a:t>M</a:t>
            </a:r>
            <a:r>
              <a:rPr lang="fr-FR" sz="1100" i="1" smtClean="0">
                <a:solidFill>
                  <a:schemeClr val="bg1"/>
                </a:solidFill>
              </a:rPr>
              <a:t>H</a:t>
            </a:r>
            <a:r>
              <a:rPr lang="fr-FR" sz="1100" i="1" baseline="-25000" smtClean="0">
                <a:solidFill>
                  <a:schemeClr val="bg1"/>
                </a:solidFill>
              </a:rPr>
              <a:t>2</a:t>
            </a:r>
            <a:r>
              <a:rPr lang="fr-FR" sz="1100" i="1" smtClean="0">
                <a:solidFill>
                  <a:schemeClr val="bg1"/>
                </a:solidFill>
              </a:rPr>
              <a:t>O</a:t>
            </a:r>
            <a:r>
              <a:rPr lang="fr-FR" sz="1700" i="1" baseline="-25000" smtClean="0">
                <a:solidFill>
                  <a:schemeClr val="bg1"/>
                </a:solidFill>
              </a:rPr>
              <a:t> </a:t>
            </a:r>
            <a:r>
              <a:rPr lang="fr-FR" sz="1700" i="1">
                <a:solidFill>
                  <a:schemeClr val="bg1"/>
                </a:solidFill>
              </a:rPr>
              <a:t>= </a:t>
            </a:r>
            <a:r>
              <a:rPr lang="fr-FR" sz="1700" i="1" smtClean="0">
                <a:solidFill>
                  <a:schemeClr val="bg1"/>
                </a:solidFill>
              </a:rPr>
              <a:t>18 gam/mol</a:t>
            </a:r>
            <a:endParaRPr lang="fr-FR" sz="1700" i="1">
              <a:solidFill>
                <a:schemeClr val="bg1"/>
              </a:solidFill>
            </a:endParaRPr>
          </a:p>
        </p:txBody>
      </p:sp>
      <p:cxnSp>
        <p:nvCxnSpPr>
          <p:cNvPr id="1091" name="Google Shape;1091;p55"/>
          <p:cNvCxnSpPr/>
          <p:nvPr/>
        </p:nvCxnSpPr>
        <p:spPr>
          <a:xfrm rot="10800000" flipV="1">
            <a:off x="4936380" y="1555657"/>
            <a:ext cx="392859" cy="338321"/>
          </a:xfrm>
          <a:prstGeom prst="curvedConnector3">
            <a:avLst>
              <a:gd name="adj1" fmla="val 50000"/>
            </a:avLst>
          </a:prstGeom>
          <a:noFill/>
          <a:ln w="28575" cap="flat" cmpd="sng">
            <a:solidFill>
              <a:srgbClr val="6DAAC9"/>
            </a:solidFill>
            <a:prstDash val="solid"/>
            <a:round/>
            <a:headEnd type="none" w="med" len="med"/>
            <a:tailEnd type="oval" w="med" len="med"/>
          </a:ln>
        </p:spPr>
      </p:cxnSp>
      <p:cxnSp>
        <p:nvCxnSpPr>
          <p:cNvPr id="1092" name="Google Shape;1092;p55"/>
          <p:cNvCxnSpPr/>
          <p:nvPr/>
        </p:nvCxnSpPr>
        <p:spPr>
          <a:xfrm>
            <a:off x="3785069" y="1555656"/>
            <a:ext cx="410233" cy="336598"/>
          </a:xfrm>
          <a:prstGeom prst="curvedConnector3">
            <a:avLst>
              <a:gd name="adj1" fmla="val 50000"/>
            </a:avLst>
          </a:prstGeom>
          <a:noFill/>
          <a:ln w="28575" cap="flat" cmpd="sng">
            <a:solidFill>
              <a:schemeClr val="accent1"/>
            </a:solidFill>
            <a:prstDash val="solid"/>
            <a:round/>
            <a:headEnd type="none" w="med" len="med"/>
            <a:tailEnd type="oval" w="med" len="med"/>
          </a:ln>
        </p:spPr>
      </p:cxnSp>
      <p:cxnSp>
        <p:nvCxnSpPr>
          <p:cNvPr id="1093" name="Google Shape;1093;p55"/>
          <p:cNvCxnSpPr/>
          <p:nvPr/>
        </p:nvCxnSpPr>
        <p:spPr>
          <a:xfrm flipV="1">
            <a:off x="3785069" y="3023006"/>
            <a:ext cx="348520" cy="334557"/>
          </a:xfrm>
          <a:prstGeom prst="curvedConnector3">
            <a:avLst>
              <a:gd name="adj1" fmla="val 50000"/>
            </a:avLst>
          </a:prstGeom>
          <a:noFill/>
          <a:ln w="28575" cap="flat" cmpd="sng">
            <a:solidFill>
              <a:schemeClr val="accent4">
                <a:lumMod val="75000"/>
              </a:schemeClr>
            </a:solidFill>
            <a:prstDash val="solid"/>
            <a:round/>
            <a:headEnd type="none" w="med" len="med"/>
            <a:tailEnd type="oval" w="med" len="med"/>
          </a:ln>
        </p:spPr>
      </p:cxnSp>
      <p:cxnSp>
        <p:nvCxnSpPr>
          <p:cNvPr id="1094" name="Google Shape;1094;p55"/>
          <p:cNvCxnSpPr/>
          <p:nvPr/>
        </p:nvCxnSpPr>
        <p:spPr>
          <a:xfrm rot="16200000" flipV="1">
            <a:off x="4958142" y="3282129"/>
            <a:ext cx="462940" cy="279254"/>
          </a:xfrm>
          <a:prstGeom prst="curvedConnector3">
            <a:avLst>
              <a:gd name="adj1" fmla="val 57482"/>
            </a:avLst>
          </a:prstGeom>
          <a:noFill/>
          <a:ln w="28575" cap="flat" cmpd="sng">
            <a:solidFill>
              <a:srgbClr val="FFD762"/>
            </a:solidFill>
            <a:prstDash val="solid"/>
            <a:round/>
            <a:headEnd type="none" w="med" len="med"/>
            <a:tailEnd type="oval" w="med" len="med"/>
          </a:ln>
        </p:spPr>
      </p:cxnSp>
      <p:grpSp>
        <p:nvGrpSpPr>
          <p:cNvPr id="1095" name="Google Shape;1095;p55"/>
          <p:cNvGrpSpPr/>
          <p:nvPr/>
        </p:nvGrpSpPr>
        <p:grpSpPr>
          <a:xfrm>
            <a:off x="191423" y="2358878"/>
            <a:ext cx="303869" cy="388021"/>
            <a:chOff x="5905475" y="2032050"/>
            <a:chExt cx="454350" cy="580175"/>
          </a:xfrm>
        </p:grpSpPr>
        <p:sp>
          <p:nvSpPr>
            <p:cNvPr id="1096" name="Google Shape;1096;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 name="Google Shape;1102;p55"/>
          <p:cNvGrpSpPr/>
          <p:nvPr/>
        </p:nvGrpSpPr>
        <p:grpSpPr>
          <a:xfrm flipH="1">
            <a:off x="8271004" y="372784"/>
            <a:ext cx="303869" cy="388021"/>
            <a:chOff x="5905475" y="2032050"/>
            <a:chExt cx="454350" cy="580175"/>
          </a:xfrm>
        </p:grpSpPr>
        <p:sp>
          <p:nvSpPr>
            <p:cNvPr id="1103" name="Google Shape;1103;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 name="Google Shape;1109;p55"/>
          <p:cNvGrpSpPr/>
          <p:nvPr/>
        </p:nvGrpSpPr>
        <p:grpSpPr>
          <a:xfrm rot="5973186">
            <a:off x="5926488" y="4523181"/>
            <a:ext cx="525721" cy="428640"/>
            <a:chOff x="5426900" y="3064075"/>
            <a:chExt cx="281450" cy="229525"/>
          </a:xfrm>
        </p:grpSpPr>
        <p:sp>
          <p:nvSpPr>
            <p:cNvPr id="1110" name="Google Shape;1110;p5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roup 34"/>
          <p:cNvGrpSpPr/>
          <p:nvPr/>
        </p:nvGrpSpPr>
        <p:grpSpPr>
          <a:xfrm>
            <a:off x="3970612" y="1089768"/>
            <a:ext cx="1216029" cy="3483241"/>
            <a:chOff x="3970612" y="1089768"/>
            <a:chExt cx="1216029" cy="3483241"/>
          </a:xfrm>
        </p:grpSpPr>
        <p:pic>
          <p:nvPicPr>
            <p:cNvPr id="52"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3970612" y="1555656"/>
              <a:ext cx="1216029" cy="3017353"/>
            </a:xfrm>
            <a:prstGeom prst="rect">
              <a:avLst/>
            </a:prstGeom>
            <a:effectLst>
              <a:outerShdw blurRad="50800" dist="38100" dir="2700000" algn="tl" rotWithShape="0">
                <a:prstClr val="black">
                  <a:alpha val="40000"/>
                </a:prstClr>
              </a:outerShdw>
            </a:effectLst>
          </p:spPr>
        </p:pic>
        <p:sp>
          <p:nvSpPr>
            <p:cNvPr id="33" name="Rectangle 32"/>
            <p:cNvSpPr/>
            <p:nvPr/>
          </p:nvSpPr>
          <p:spPr>
            <a:xfrm>
              <a:off x="4188936" y="1089768"/>
              <a:ext cx="779381" cy="384721"/>
            </a:xfrm>
            <a:prstGeom prst="rect">
              <a:avLst/>
            </a:prstGeom>
          </p:spPr>
          <p:txBody>
            <a:bodyPr wrap="none">
              <a:spAutoFit/>
            </a:bodyPr>
            <a:lstStyle/>
            <a:p>
              <a:pPr algn="ctr"/>
              <a:r>
                <a:rPr lang="fr-FR" sz="1900" b="1">
                  <a:ea typeface="Calibri" panose="020F0502020204030204" pitchFamily="34" charset="0"/>
                  <a:cs typeface="Times New Roman" panose="02020603050405020304" pitchFamily="18" charset="0"/>
                </a:rPr>
                <a:t>Ví dụ</a:t>
              </a:r>
              <a:endParaRPr lang="en-US" sz="190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092"/>
                                        </p:tgtEl>
                                        <p:attrNameLst>
                                          <p:attrName>style.visibility</p:attrName>
                                        </p:attrNameLst>
                                      </p:cBhvr>
                                      <p:to>
                                        <p:strVal val="visible"/>
                                      </p:to>
                                    </p:set>
                                    <p:animEffect transition="in" filter="wipe(right)">
                                      <p:cBhvr>
                                        <p:cTn id="12" dur="500"/>
                                        <p:tgtEl>
                                          <p:spTgt spid="1092"/>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071"/>
                                        </p:tgtEl>
                                        <p:attrNameLst>
                                          <p:attrName>style.visibility</p:attrName>
                                        </p:attrNameLst>
                                      </p:cBhvr>
                                      <p:to>
                                        <p:strVal val="visible"/>
                                      </p:to>
                                    </p:set>
                                    <p:animEffect transition="in" filter="dissolve">
                                      <p:cBhvr>
                                        <p:cTn id="16" dur="500"/>
                                        <p:tgtEl>
                                          <p:spTgt spid="107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093"/>
                                        </p:tgtEl>
                                        <p:attrNameLst>
                                          <p:attrName>style.visibility</p:attrName>
                                        </p:attrNameLst>
                                      </p:cBhvr>
                                      <p:to>
                                        <p:strVal val="visible"/>
                                      </p:to>
                                    </p:set>
                                    <p:animEffect transition="in" filter="wipe(right)">
                                      <p:cBhvr>
                                        <p:cTn id="21" dur="500"/>
                                        <p:tgtEl>
                                          <p:spTgt spid="1093"/>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1072"/>
                                        </p:tgtEl>
                                        <p:attrNameLst>
                                          <p:attrName>style.visibility</p:attrName>
                                        </p:attrNameLst>
                                      </p:cBhvr>
                                      <p:to>
                                        <p:strVal val="visible"/>
                                      </p:to>
                                    </p:set>
                                    <p:animEffect transition="in" filter="dissolve">
                                      <p:cBhvr>
                                        <p:cTn id="25" dur="500"/>
                                        <p:tgtEl>
                                          <p:spTgt spid="107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91"/>
                                        </p:tgtEl>
                                        <p:attrNameLst>
                                          <p:attrName>style.visibility</p:attrName>
                                        </p:attrNameLst>
                                      </p:cBhvr>
                                      <p:to>
                                        <p:strVal val="visible"/>
                                      </p:to>
                                    </p:set>
                                    <p:animEffect transition="in" filter="wipe(left)">
                                      <p:cBhvr>
                                        <p:cTn id="30" dur="500"/>
                                        <p:tgtEl>
                                          <p:spTgt spid="1091"/>
                                        </p:tgtEl>
                                      </p:cBhvr>
                                    </p:animEffect>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1073"/>
                                        </p:tgtEl>
                                        <p:attrNameLst>
                                          <p:attrName>style.visibility</p:attrName>
                                        </p:attrNameLst>
                                      </p:cBhvr>
                                      <p:to>
                                        <p:strVal val="visible"/>
                                      </p:to>
                                    </p:set>
                                    <p:animEffect transition="in" filter="dissolve">
                                      <p:cBhvr>
                                        <p:cTn id="34" dur="500"/>
                                        <p:tgtEl>
                                          <p:spTgt spid="107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094"/>
                                        </p:tgtEl>
                                        <p:attrNameLst>
                                          <p:attrName>style.visibility</p:attrName>
                                        </p:attrNameLst>
                                      </p:cBhvr>
                                      <p:to>
                                        <p:strVal val="visible"/>
                                      </p:to>
                                    </p:set>
                                    <p:animEffect transition="in" filter="wipe(left)">
                                      <p:cBhvr>
                                        <p:cTn id="39" dur="500"/>
                                        <p:tgtEl>
                                          <p:spTgt spid="1094"/>
                                        </p:tgtEl>
                                      </p:cBhvr>
                                    </p:animEffect>
                                  </p:childTnLst>
                                </p:cTn>
                              </p:par>
                            </p:childTnLst>
                          </p:cTn>
                        </p:par>
                        <p:par>
                          <p:cTn id="40" fill="hold">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1074"/>
                                        </p:tgtEl>
                                        <p:attrNameLst>
                                          <p:attrName>style.visibility</p:attrName>
                                        </p:attrNameLst>
                                      </p:cBhvr>
                                      <p:to>
                                        <p:strVal val="visible"/>
                                      </p:to>
                                    </p:set>
                                    <p:animEffect transition="in" filter="dissolve">
                                      <p:cBhvr>
                                        <p:cTn id="43" dur="500"/>
                                        <p:tgtEl>
                                          <p:spTgt spid="1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72" grpId="0" animBg="1"/>
      <p:bldP spid="1073" grpId="0" animBg="1"/>
      <p:bldP spid="10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47"/>
          <p:cNvSpPr/>
          <p:nvPr/>
        </p:nvSpPr>
        <p:spPr>
          <a:xfrm>
            <a:off x="1131792" y="776391"/>
            <a:ext cx="6936994" cy="359071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TextBox 4">
            <a:extLst>
              <a:ext uri="{FF2B5EF4-FFF2-40B4-BE49-F238E27FC236}">
                <a16:creationId xmlns:a16="http://schemas.microsoft.com/office/drawing/2014/main" id="{3EAA8291-3670-AEA9-5F80-62884D9ED676}"/>
              </a:ext>
            </a:extLst>
          </p:cNvPr>
          <p:cNvSpPr txBox="1"/>
          <p:nvPr/>
        </p:nvSpPr>
        <p:spPr>
          <a:xfrm>
            <a:off x="1236691" y="2196482"/>
            <a:ext cx="6727196" cy="1602618"/>
          </a:xfrm>
          <a:prstGeom prst="rect">
            <a:avLst/>
          </a:prstGeom>
        </p:spPr>
        <p:txBody>
          <a:bodyPr wrap="square" lIns="0" tIns="0" rIns="0" bIns="0" rtlCol="0" anchor="ctr">
            <a:spAutoFit/>
          </a:bodyPr>
          <a:lstStyle/>
          <a:p>
            <a:pPr algn="ctr">
              <a:lnSpc>
                <a:spcPct val="150000"/>
              </a:lnSpc>
            </a:pPr>
            <a:r>
              <a:rPr lang="en-US" sz="3700" b="1" smtClean="0">
                <a:solidFill>
                  <a:schemeClr val="bg1"/>
                </a:solidFill>
                <a:latin typeface="Arial" panose="020B0604020202020204" pitchFamily="34" charset="0"/>
                <a:cs typeface="Arial" panose="020B0604020202020204" pitchFamily="34" charset="0"/>
              </a:rPr>
              <a:t>CHUYỂN ĐỔI GIỮA SỐ MOL CHẤT VÀ KHỐI LƯỢNG</a:t>
            </a:r>
            <a:endParaRPr lang="vi-VN" sz="3700" b="1">
              <a:solidFill>
                <a:schemeClr val="bg1"/>
              </a:solidFill>
              <a:cs typeface="Arial" panose="020B0604020202020204" pitchFamily="34" charset="0"/>
            </a:endParaRPr>
          </a:p>
        </p:txBody>
      </p:sp>
      <p:grpSp>
        <p:nvGrpSpPr>
          <p:cNvPr id="103" name="Google Shape;583;p47"/>
          <p:cNvGrpSpPr/>
          <p:nvPr/>
        </p:nvGrpSpPr>
        <p:grpSpPr>
          <a:xfrm>
            <a:off x="7492673" y="1028694"/>
            <a:ext cx="316000" cy="403512"/>
            <a:chOff x="5905475" y="2032050"/>
            <a:chExt cx="454350" cy="580175"/>
          </a:xfrm>
        </p:grpSpPr>
        <p:sp>
          <p:nvSpPr>
            <p:cNvPr id="104" name="Google Shape;584;p4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85;p4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86;p4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87;p47"/>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88;p4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89;p47"/>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590;p47"/>
          <p:cNvGrpSpPr/>
          <p:nvPr/>
        </p:nvGrpSpPr>
        <p:grpSpPr>
          <a:xfrm>
            <a:off x="1323149" y="3432949"/>
            <a:ext cx="125337" cy="183555"/>
            <a:chOff x="7509313" y="3231788"/>
            <a:chExt cx="249575" cy="365575"/>
          </a:xfrm>
        </p:grpSpPr>
        <p:sp>
          <p:nvSpPr>
            <p:cNvPr id="111" name="Google Shape;591;p47"/>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92;p47"/>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93;p47"/>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594;p47"/>
          <p:cNvGrpSpPr/>
          <p:nvPr/>
        </p:nvGrpSpPr>
        <p:grpSpPr>
          <a:xfrm>
            <a:off x="7428780" y="3736660"/>
            <a:ext cx="928708" cy="1032091"/>
            <a:chOff x="5117700" y="3973625"/>
            <a:chExt cx="956150" cy="1062588"/>
          </a:xfrm>
        </p:grpSpPr>
        <p:sp>
          <p:nvSpPr>
            <p:cNvPr id="115" name="Google Shape;595;p47"/>
            <p:cNvSpPr/>
            <p:nvPr/>
          </p:nvSpPr>
          <p:spPr>
            <a:xfrm>
              <a:off x="5140750" y="399920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96;p47"/>
            <p:cNvSpPr/>
            <p:nvPr/>
          </p:nvSpPr>
          <p:spPr>
            <a:xfrm>
              <a:off x="5117700" y="397362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97;p47"/>
            <p:cNvSpPr/>
            <p:nvPr/>
          </p:nvSpPr>
          <p:spPr>
            <a:xfrm>
              <a:off x="5722550" y="4204600"/>
              <a:ext cx="328900" cy="170500"/>
            </a:xfrm>
            <a:custGeom>
              <a:avLst/>
              <a:gdLst/>
              <a:ahLst/>
              <a:cxnLst/>
              <a:rect l="l" t="t" r="r" b="b"/>
              <a:pathLst>
                <a:path w="13156" h="6820" extrusionOk="0">
                  <a:moveTo>
                    <a:pt x="1169" y="1"/>
                  </a:moveTo>
                  <a:cubicBezTo>
                    <a:pt x="998" y="1"/>
                    <a:pt x="910" y="111"/>
                    <a:pt x="787" y="391"/>
                  </a:cubicBezTo>
                  <a:cubicBezTo>
                    <a:pt x="543" y="960"/>
                    <a:pt x="326" y="1530"/>
                    <a:pt x="82" y="2100"/>
                  </a:cubicBezTo>
                  <a:cubicBezTo>
                    <a:pt x="28" y="2262"/>
                    <a:pt x="28" y="2425"/>
                    <a:pt x="1" y="2561"/>
                  </a:cubicBezTo>
                  <a:cubicBezTo>
                    <a:pt x="598" y="2913"/>
                    <a:pt x="11122" y="6629"/>
                    <a:pt x="11990" y="6819"/>
                  </a:cubicBezTo>
                  <a:cubicBezTo>
                    <a:pt x="12044" y="6765"/>
                    <a:pt x="12125" y="6683"/>
                    <a:pt x="12180" y="6602"/>
                  </a:cubicBezTo>
                  <a:cubicBezTo>
                    <a:pt x="12451" y="5924"/>
                    <a:pt x="12749" y="5246"/>
                    <a:pt x="12993" y="4568"/>
                  </a:cubicBezTo>
                  <a:cubicBezTo>
                    <a:pt x="13156" y="4161"/>
                    <a:pt x="13075" y="4080"/>
                    <a:pt x="12695" y="3917"/>
                  </a:cubicBezTo>
                  <a:cubicBezTo>
                    <a:pt x="12586" y="3863"/>
                    <a:pt x="12478" y="3835"/>
                    <a:pt x="12369" y="3808"/>
                  </a:cubicBezTo>
                  <a:cubicBezTo>
                    <a:pt x="11339" y="3456"/>
                    <a:pt x="10308" y="3103"/>
                    <a:pt x="9277" y="2750"/>
                  </a:cubicBezTo>
                  <a:lnTo>
                    <a:pt x="1547" y="92"/>
                  </a:lnTo>
                  <a:cubicBezTo>
                    <a:pt x="1383" y="34"/>
                    <a:pt x="1263" y="1"/>
                    <a:pt x="11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98;p47"/>
            <p:cNvSpPr/>
            <p:nvPr/>
          </p:nvSpPr>
          <p:spPr>
            <a:xfrm>
              <a:off x="5563200" y="4177900"/>
              <a:ext cx="510650" cy="858300"/>
            </a:xfrm>
            <a:custGeom>
              <a:avLst/>
              <a:gdLst/>
              <a:ahLst/>
              <a:cxnLst/>
              <a:rect l="l" t="t" r="r" b="b"/>
              <a:pathLst>
                <a:path w="20426" h="34332" extrusionOk="0">
                  <a:moveTo>
                    <a:pt x="7543" y="1069"/>
                  </a:moveTo>
                  <a:cubicBezTo>
                    <a:pt x="7637" y="1069"/>
                    <a:pt x="7757" y="1102"/>
                    <a:pt x="7921" y="1160"/>
                  </a:cubicBezTo>
                  <a:lnTo>
                    <a:pt x="15651" y="3818"/>
                  </a:lnTo>
                  <a:cubicBezTo>
                    <a:pt x="16682" y="4171"/>
                    <a:pt x="17713" y="4524"/>
                    <a:pt x="18743" y="4876"/>
                  </a:cubicBezTo>
                  <a:cubicBezTo>
                    <a:pt x="18852" y="4903"/>
                    <a:pt x="18960" y="4931"/>
                    <a:pt x="19069" y="4985"/>
                  </a:cubicBezTo>
                  <a:cubicBezTo>
                    <a:pt x="19449" y="5148"/>
                    <a:pt x="19530" y="5229"/>
                    <a:pt x="19367" y="5636"/>
                  </a:cubicBezTo>
                  <a:cubicBezTo>
                    <a:pt x="19123" y="6314"/>
                    <a:pt x="18825" y="6992"/>
                    <a:pt x="18554" y="7670"/>
                  </a:cubicBezTo>
                  <a:cubicBezTo>
                    <a:pt x="18499" y="7751"/>
                    <a:pt x="18418" y="7833"/>
                    <a:pt x="18364" y="7887"/>
                  </a:cubicBezTo>
                  <a:cubicBezTo>
                    <a:pt x="17496" y="7697"/>
                    <a:pt x="6972" y="3981"/>
                    <a:pt x="6375" y="3629"/>
                  </a:cubicBezTo>
                  <a:cubicBezTo>
                    <a:pt x="6402" y="3493"/>
                    <a:pt x="6402" y="3330"/>
                    <a:pt x="6456" y="3168"/>
                  </a:cubicBezTo>
                  <a:cubicBezTo>
                    <a:pt x="6700" y="2598"/>
                    <a:pt x="6917" y="2028"/>
                    <a:pt x="7161" y="1459"/>
                  </a:cubicBezTo>
                  <a:cubicBezTo>
                    <a:pt x="7284" y="1179"/>
                    <a:pt x="7372" y="1069"/>
                    <a:pt x="7543" y="1069"/>
                  </a:cubicBezTo>
                  <a:close/>
                  <a:moveTo>
                    <a:pt x="8165" y="5337"/>
                  </a:moveTo>
                  <a:cubicBezTo>
                    <a:pt x="10932" y="6314"/>
                    <a:pt x="13644" y="7263"/>
                    <a:pt x="16411" y="8213"/>
                  </a:cubicBezTo>
                  <a:cubicBezTo>
                    <a:pt x="16384" y="8402"/>
                    <a:pt x="16356" y="8565"/>
                    <a:pt x="16329" y="8728"/>
                  </a:cubicBezTo>
                  <a:cubicBezTo>
                    <a:pt x="15353" y="12607"/>
                    <a:pt x="14268" y="16458"/>
                    <a:pt x="13074" y="20283"/>
                  </a:cubicBezTo>
                  <a:cubicBezTo>
                    <a:pt x="12803" y="21178"/>
                    <a:pt x="12559" y="22073"/>
                    <a:pt x="12288" y="22941"/>
                  </a:cubicBezTo>
                  <a:cubicBezTo>
                    <a:pt x="11610" y="25165"/>
                    <a:pt x="10742" y="27308"/>
                    <a:pt x="9765" y="29423"/>
                  </a:cubicBezTo>
                  <a:cubicBezTo>
                    <a:pt x="9521" y="29966"/>
                    <a:pt x="9223" y="30481"/>
                    <a:pt x="8925" y="30997"/>
                  </a:cubicBezTo>
                  <a:cubicBezTo>
                    <a:pt x="8219" y="32217"/>
                    <a:pt x="7107" y="32895"/>
                    <a:pt x="5778" y="33275"/>
                  </a:cubicBezTo>
                  <a:cubicBezTo>
                    <a:pt x="5456" y="33360"/>
                    <a:pt x="5123" y="33402"/>
                    <a:pt x="4787" y="33402"/>
                  </a:cubicBezTo>
                  <a:cubicBezTo>
                    <a:pt x="4585" y="33402"/>
                    <a:pt x="4381" y="33387"/>
                    <a:pt x="4178" y="33356"/>
                  </a:cubicBezTo>
                  <a:cubicBezTo>
                    <a:pt x="2984" y="33194"/>
                    <a:pt x="1493" y="32163"/>
                    <a:pt x="1140" y="30427"/>
                  </a:cubicBezTo>
                  <a:cubicBezTo>
                    <a:pt x="977" y="29640"/>
                    <a:pt x="977" y="28881"/>
                    <a:pt x="1059" y="28094"/>
                  </a:cubicBezTo>
                  <a:cubicBezTo>
                    <a:pt x="1221" y="26304"/>
                    <a:pt x="1628" y="24595"/>
                    <a:pt x="2062" y="22859"/>
                  </a:cubicBezTo>
                  <a:cubicBezTo>
                    <a:pt x="2713" y="20201"/>
                    <a:pt x="3663" y="17652"/>
                    <a:pt x="4585" y="15102"/>
                  </a:cubicBezTo>
                  <a:cubicBezTo>
                    <a:pt x="5615" y="12281"/>
                    <a:pt x="6646" y="9433"/>
                    <a:pt x="7677" y="6612"/>
                  </a:cubicBezTo>
                  <a:cubicBezTo>
                    <a:pt x="7840" y="6205"/>
                    <a:pt x="8002" y="5771"/>
                    <a:pt x="8165" y="5337"/>
                  </a:cubicBezTo>
                  <a:close/>
                  <a:moveTo>
                    <a:pt x="7092" y="0"/>
                  </a:moveTo>
                  <a:cubicBezTo>
                    <a:pt x="6810" y="0"/>
                    <a:pt x="6680" y="185"/>
                    <a:pt x="6511" y="618"/>
                  </a:cubicBezTo>
                  <a:cubicBezTo>
                    <a:pt x="6185" y="1404"/>
                    <a:pt x="5860" y="2218"/>
                    <a:pt x="5561" y="3005"/>
                  </a:cubicBezTo>
                  <a:cubicBezTo>
                    <a:pt x="5480" y="3222"/>
                    <a:pt x="5398" y="3439"/>
                    <a:pt x="5344" y="3683"/>
                  </a:cubicBezTo>
                  <a:cubicBezTo>
                    <a:pt x="5290" y="4063"/>
                    <a:pt x="5371" y="4252"/>
                    <a:pt x="5751" y="4415"/>
                  </a:cubicBezTo>
                  <a:cubicBezTo>
                    <a:pt x="6104" y="4551"/>
                    <a:pt x="6456" y="4686"/>
                    <a:pt x="6809" y="4822"/>
                  </a:cubicBezTo>
                  <a:cubicBezTo>
                    <a:pt x="6944" y="4876"/>
                    <a:pt x="7080" y="4958"/>
                    <a:pt x="7216" y="5039"/>
                  </a:cubicBezTo>
                  <a:cubicBezTo>
                    <a:pt x="7053" y="5500"/>
                    <a:pt x="6890" y="5880"/>
                    <a:pt x="6755" y="6287"/>
                  </a:cubicBezTo>
                  <a:cubicBezTo>
                    <a:pt x="5588" y="9460"/>
                    <a:pt x="4449" y="12634"/>
                    <a:pt x="3283" y="15834"/>
                  </a:cubicBezTo>
                  <a:cubicBezTo>
                    <a:pt x="2089" y="18981"/>
                    <a:pt x="1086" y="22181"/>
                    <a:pt x="462" y="25490"/>
                  </a:cubicBezTo>
                  <a:cubicBezTo>
                    <a:pt x="191" y="26901"/>
                    <a:pt x="1" y="28311"/>
                    <a:pt x="109" y="29749"/>
                  </a:cubicBezTo>
                  <a:cubicBezTo>
                    <a:pt x="191" y="31186"/>
                    <a:pt x="733" y="32407"/>
                    <a:pt x="1927" y="33302"/>
                  </a:cubicBezTo>
                  <a:cubicBezTo>
                    <a:pt x="2853" y="34000"/>
                    <a:pt x="3861" y="34332"/>
                    <a:pt x="4885" y="34332"/>
                  </a:cubicBezTo>
                  <a:cubicBezTo>
                    <a:pt x="5811" y="34332"/>
                    <a:pt x="6749" y="34061"/>
                    <a:pt x="7650" y="33546"/>
                  </a:cubicBezTo>
                  <a:cubicBezTo>
                    <a:pt x="8057" y="33329"/>
                    <a:pt x="8436" y="33004"/>
                    <a:pt x="8762" y="32678"/>
                  </a:cubicBezTo>
                  <a:cubicBezTo>
                    <a:pt x="9494" y="31919"/>
                    <a:pt x="10037" y="31024"/>
                    <a:pt x="10471" y="30074"/>
                  </a:cubicBezTo>
                  <a:cubicBezTo>
                    <a:pt x="11366" y="28203"/>
                    <a:pt x="12179" y="26331"/>
                    <a:pt x="12803" y="24351"/>
                  </a:cubicBezTo>
                  <a:cubicBezTo>
                    <a:pt x="13834" y="21042"/>
                    <a:pt x="14838" y="17706"/>
                    <a:pt x="15787" y="14343"/>
                  </a:cubicBezTo>
                  <a:cubicBezTo>
                    <a:pt x="16275" y="12742"/>
                    <a:pt x="16655" y="11088"/>
                    <a:pt x="17089" y="9487"/>
                  </a:cubicBezTo>
                  <a:cubicBezTo>
                    <a:pt x="17170" y="9189"/>
                    <a:pt x="17170" y="8864"/>
                    <a:pt x="17414" y="8592"/>
                  </a:cubicBezTo>
                  <a:cubicBezTo>
                    <a:pt x="17658" y="8647"/>
                    <a:pt x="17903" y="8728"/>
                    <a:pt x="18147" y="8782"/>
                  </a:cubicBezTo>
                  <a:cubicBezTo>
                    <a:pt x="18319" y="8831"/>
                    <a:pt x="18459" y="8858"/>
                    <a:pt x="18578" y="8858"/>
                  </a:cubicBezTo>
                  <a:cubicBezTo>
                    <a:pt x="18853" y="8858"/>
                    <a:pt x="19015" y="8716"/>
                    <a:pt x="19204" y="8375"/>
                  </a:cubicBezTo>
                  <a:cubicBezTo>
                    <a:pt x="19666" y="7534"/>
                    <a:pt x="20018" y="6666"/>
                    <a:pt x="20317" y="5744"/>
                  </a:cubicBezTo>
                  <a:cubicBezTo>
                    <a:pt x="20344" y="5582"/>
                    <a:pt x="20371" y="5419"/>
                    <a:pt x="20398" y="5256"/>
                  </a:cubicBezTo>
                  <a:cubicBezTo>
                    <a:pt x="20425" y="4795"/>
                    <a:pt x="20317" y="4578"/>
                    <a:pt x="19855" y="4388"/>
                  </a:cubicBezTo>
                  <a:cubicBezTo>
                    <a:pt x="19394" y="4171"/>
                    <a:pt x="18933" y="3981"/>
                    <a:pt x="18472" y="3818"/>
                  </a:cubicBezTo>
                  <a:cubicBezTo>
                    <a:pt x="16519" y="3140"/>
                    <a:pt x="14566" y="2517"/>
                    <a:pt x="12613" y="1838"/>
                  </a:cubicBezTo>
                  <a:cubicBezTo>
                    <a:pt x="10932" y="1269"/>
                    <a:pt x="9250" y="672"/>
                    <a:pt x="7568" y="103"/>
                  </a:cubicBezTo>
                  <a:cubicBezTo>
                    <a:pt x="7369" y="36"/>
                    <a:pt x="7216" y="0"/>
                    <a:pt x="7092"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99;p47"/>
            <p:cNvSpPr/>
            <p:nvPr/>
          </p:nvSpPr>
          <p:spPr>
            <a:xfrm>
              <a:off x="5200425" y="410856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600;p47"/>
            <p:cNvSpPr/>
            <p:nvPr/>
          </p:nvSpPr>
          <p:spPr>
            <a:xfrm>
              <a:off x="5140750" y="399871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601;p47"/>
            <p:cNvSpPr/>
            <p:nvPr/>
          </p:nvSpPr>
          <p:spPr>
            <a:xfrm>
              <a:off x="5117700" y="397363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602;p47"/>
            <p:cNvSpPr/>
            <p:nvPr/>
          </p:nvSpPr>
          <p:spPr>
            <a:xfrm>
              <a:off x="5234350" y="434688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603;p47"/>
            <p:cNvSpPr/>
            <p:nvPr/>
          </p:nvSpPr>
          <p:spPr>
            <a:xfrm>
              <a:off x="5256725" y="437031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04;p47"/>
            <p:cNvSpPr/>
            <p:nvPr/>
          </p:nvSpPr>
          <p:spPr>
            <a:xfrm>
              <a:off x="5344875" y="465771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05;p47"/>
            <p:cNvSpPr/>
            <p:nvPr/>
          </p:nvSpPr>
          <p:spPr>
            <a:xfrm>
              <a:off x="5318425" y="461848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06;p47"/>
            <p:cNvSpPr/>
            <p:nvPr/>
          </p:nvSpPr>
          <p:spPr>
            <a:xfrm>
              <a:off x="5385550" y="460553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607;p47"/>
            <p:cNvSpPr/>
            <p:nvPr/>
          </p:nvSpPr>
          <p:spPr>
            <a:xfrm>
              <a:off x="5260775" y="424691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608;p47"/>
            <p:cNvSpPr/>
            <p:nvPr/>
          </p:nvSpPr>
          <p:spPr>
            <a:xfrm>
              <a:off x="5288575" y="426656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609;p47"/>
            <p:cNvSpPr/>
            <p:nvPr/>
          </p:nvSpPr>
          <p:spPr>
            <a:xfrm>
              <a:off x="5327925" y="414578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610;p47"/>
            <p:cNvSpPr/>
            <p:nvPr/>
          </p:nvSpPr>
          <p:spPr>
            <a:xfrm>
              <a:off x="5350975" y="416886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611;p47"/>
            <p:cNvSpPr/>
            <p:nvPr/>
          </p:nvSpPr>
          <p:spPr>
            <a:xfrm>
              <a:off x="5587625" y="4310638"/>
              <a:ext cx="385875" cy="702325"/>
            </a:xfrm>
            <a:custGeom>
              <a:avLst/>
              <a:gdLst/>
              <a:ahLst/>
              <a:cxnLst/>
              <a:rect l="l" t="t" r="r" b="b"/>
              <a:pathLst>
                <a:path w="15435" h="28093" extrusionOk="0">
                  <a:moveTo>
                    <a:pt x="7215" y="1"/>
                  </a:moveTo>
                  <a:cubicBezTo>
                    <a:pt x="7026" y="462"/>
                    <a:pt x="6863" y="869"/>
                    <a:pt x="6700" y="1303"/>
                  </a:cubicBezTo>
                  <a:cubicBezTo>
                    <a:pt x="5669" y="4123"/>
                    <a:pt x="4666" y="6944"/>
                    <a:pt x="3635" y="9792"/>
                  </a:cubicBezTo>
                  <a:cubicBezTo>
                    <a:pt x="2686" y="12342"/>
                    <a:pt x="1736" y="14892"/>
                    <a:pt x="1085" y="17550"/>
                  </a:cubicBezTo>
                  <a:cubicBezTo>
                    <a:pt x="679" y="19259"/>
                    <a:pt x="245" y="20994"/>
                    <a:pt x="82" y="22785"/>
                  </a:cubicBezTo>
                  <a:cubicBezTo>
                    <a:pt x="1" y="23544"/>
                    <a:pt x="1" y="24331"/>
                    <a:pt x="163" y="25117"/>
                  </a:cubicBezTo>
                  <a:cubicBezTo>
                    <a:pt x="516" y="26853"/>
                    <a:pt x="2008" y="27884"/>
                    <a:pt x="3201" y="28047"/>
                  </a:cubicBezTo>
                  <a:cubicBezTo>
                    <a:pt x="3405" y="28077"/>
                    <a:pt x="3608" y="28092"/>
                    <a:pt x="3811" y="28092"/>
                  </a:cubicBezTo>
                  <a:cubicBezTo>
                    <a:pt x="4150" y="28092"/>
                    <a:pt x="4490" y="28050"/>
                    <a:pt x="4829" y="27965"/>
                  </a:cubicBezTo>
                  <a:cubicBezTo>
                    <a:pt x="6158" y="27586"/>
                    <a:pt x="7243" y="26907"/>
                    <a:pt x="7948" y="25660"/>
                  </a:cubicBezTo>
                  <a:cubicBezTo>
                    <a:pt x="8246" y="25172"/>
                    <a:pt x="8545" y="24656"/>
                    <a:pt x="8789" y="24114"/>
                  </a:cubicBezTo>
                  <a:cubicBezTo>
                    <a:pt x="9765" y="21998"/>
                    <a:pt x="10633" y="19855"/>
                    <a:pt x="11338" y="17631"/>
                  </a:cubicBezTo>
                  <a:cubicBezTo>
                    <a:pt x="11610" y="16736"/>
                    <a:pt x="11827" y="15841"/>
                    <a:pt x="12098" y="14973"/>
                  </a:cubicBezTo>
                  <a:cubicBezTo>
                    <a:pt x="13291" y="11149"/>
                    <a:pt x="14376" y="7297"/>
                    <a:pt x="15353" y="3418"/>
                  </a:cubicBezTo>
                  <a:cubicBezTo>
                    <a:pt x="15380" y="3256"/>
                    <a:pt x="15407" y="3093"/>
                    <a:pt x="15434" y="2903"/>
                  </a:cubicBezTo>
                  <a:cubicBezTo>
                    <a:pt x="12667" y="1954"/>
                    <a:pt x="9955" y="977"/>
                    <a:pt x="7215"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612;p47"/>
            <p:cNvSpPr/>
            <p:nvPr/>
          </p:nvSpPr>
          <p:spPr>
            <a:xfrm>
              <a:off x="5722575" y="4204588"/>
              <a:ext cx="328900" cy="170500"/>
            </a:xfrm>
            <a:custGeom>
              <a:avLst/>
              <a:gdLst/>
              <a:ahLst/>
              <a:cxnLst/>
              <a:rect l="l" t="t" r="r" b="b"/>
              <a:pathLst>
                <a:path w="13156" h="6820" extrusionOk="0">
                  <a:moveTo>
                    <a:pt x="1175" y="1"/>
                  </a:moveTo>
                  <a:cubicBezTo>
                    <a:pt x="998" y="1"/>
                    <a:pt x="909" y="112"/>
                    <a:pt x="787" y="391"/>
                  </a:cubicBezTo>
                  <a:cubicBezTo>
                    <a:pt x="543" y="961"/>
                    <a:pt x="326" y="1530"/>
                    <a:pt x="82" y="2100"/>
                  </a:cubicBezTo>
                  <a:cubicBezTo>
                    <a:pt x="27" y="2235"/>
                    <a:pt x="27" y="2398"/>
                    <a:pt x="0" y="2561"/>
                  </a:cubicBezTo>
                  <a:cubicBezTo>
                    <a:pt x="597" y="2886"/>
                    <a:pt x="11148" y="6630"/>
                    <a:pt x="12016" y="6819"/>
                  </a:cubicBezTo>
                  <a:cubicBezTo>
                    <a:pt x="12070" y="6738"/>
                    <a:pt x="12152" y="6684"/>
                    <a:pt x="12179" y="6602"/>
                  </a:cubicBezTo>
                  <a:cubicBezTo>
                    <a:pt x="12450" y="5924"/>
                    <a:pt x="12748" y="5246"/>
                    <a:pt x="12993" y="4568"/>
                  </a:cubicBezTo>
                  <a:cubicBezTo>
                    <a:pt x="13155" y="4161"/>
                    <a:pt x="13074" y="4080"/>
                    <a:pt x="12694" y="3917"/>
                  </a:cubicBezTo>
                  <a:cubicBezTo>
                    <a:pt x="12586" y="3863"/>
                    <a:pt x="12477" y="3836"/>
                    <a:pt x="12369" y="3782"/>
                  </a:cubicBezTo>
                  <a:cubicBezTo>
                    <a:pt x="11338" y="3429"/>
                    <a:pt x="10307" y="3076"/>
                    <a:pt x="9277" y="2724"/>
                  </a:cubicBezTo>
                  <a:lnTo>
                    <a:pt x="1573" y="93"/>
                  </a:lnTo>
                  <a:cubicBezTo>
                    <a:pt x="1400" y="35"/>
                    <a:pt x="1274" y="1"/>
                    <a:pt x="1175"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613;p47"/>
            <p:cNvSpPr/>
            <p:nvPr/>
          </p:nvSpPr>
          <p:spPr>
            <a:xfrm>
              <a:off x="5563225" y="4177763"/>
              <a:ext cx="510625" cy="858450"/>
            </a:xfrm>
            <a:custGeom>
              <a:avLst/>
              <a:gdLst/>
              <a:ahLst/>
              <a:cxnLst/>
              <a:rect l="l" t="t" r="r" b="b"/>
              <a:pathLst>
                <a:path w="20425" h="34338" extrusionOk="0">
                  <a:moveTo>
                    <a:pt x="7549" y="1074"/>
                  </a:moveTo>
                  <a:cubicBezTo>
                    <a:pt x="7648" y="1074"/>
                    <a:pt x="7774" y="1108"/>
                    <a:pt x="7947" y="1166"/>
                  </a:cubicBezTo>
                  <a:lnTo>
                    <a:pt x="15651" y="3797"/>
                  </a:lnTo>
                  <a:cubicBezTo>
                    <a:pt x="16681" y="4149"/>
                    <a:pt x="17712" y="4502"/>
                    <a:pt x="18743" y="4855"/>
                  </a:cubicBezTo>
                  <a:cubicBezTo>
                    <a:pt x="18851" y="4909"/>
                    <a:pt x="18960" y="4936"/>
                    <a:pt x="19068" y="4990"/>
                  </a:cubicBezTo>
                  <a:cubicBezTo>
                    <a:pt x="19448" y="5153"/>
                    <a:pt x="19529" y="5234"/>
                    <a:pt x="19367" y="5641"/>
                  </a:cubicBezTo>
                  <a:cubicBezTo>
                    <a:pt x="19122" y="6319"/>
                    <a:pt x="18824" y="6997"/>
                    <a:pt x="18553" y="7675"/>
                  </a:cubicBezTo>
                  <a:cubicBezTo>
                    <a:pt x="18526" y="7757"/>
                    <a:pt x="18444" y="7811"/>
                    <a:pt x="18390" y="7892"/>
                  </a:cubicBezTo>
                  <a:cubicBezTo>
                    <a:pt x="17522" y="7703"/>
                    <a:pt x="6971" y="3959"/>
                    <a:pt x="6374" y="3634"/>
                  </a:cubicBezTo>
                  <a:cubicBezTo>
                    <a:pt x="6401" y="3471"/>
                    <a:pt x="6401" y="3308"/>
                    <a:pt x="6456" y="3173"/>
                  </a:cubicBezTo>
                  <a:cubicBezTo>
                    <a:pt x="6700" y="2603"/>
                    <a:pt x="6917" y="2034"/>
                    <a:pt x="7161" y="1464"/>
                  </a:cubicBezTo>
                  <a:cubicBezTo>
                    <a:pt x="7283" y="1185"/>
                    <a:pt x="7372" y="1074"/>
                    <a:pt x="7549" y="1074"/>
                  </a:cubicBezTo>
                  <a:close/>
                  <a:moveTo>
                    <a:pt x="8191" y="5316"/>
                  </a:moveTo>
                  <a:cubicBezTo>
                    <a:pt x="10931" y="6292"/>
                    <a:pt x="13643" y="7269"/>
                    <a:pt x="16410" y="8218"/>
                  </a:cubicBezTo>
                  <a:cubicBezTo>
                    <a:pt x="16383" y="8408"/>
                    <a:pt x="16356" y="8571"/>
                    <a:pt x="16329" y="8733"/>
                  </a:cubicBezTo>
                  <a:cubicBezTo>
                    <a:pt x="15352" y="12612"/>
                    <a:pt x="14267" y="16464"/>
                    <a:pt x="13074" y="20288"/>
                  </a:cubicBezTo>
                  <a:cubicBezTo>
                    <a:pt x="12803" y="21156"/>
                    <a:pt x="12586" y="22051"/>
                    <a:pt x="12314" y="22946"/>
                  </a:cubicBezTo>
                  <a:cubicBezTo>
                    <a:pt x="11609" y="25170"/>
                    <a:pt x="10741" y="27313"/>
                    <a:pt x="9765" y="29429"/>
                  </a:cubicBezTo>
                  <a:cubicBezTo>
                    <a:pt x="9521" y="29971"/>
                    <a:pt x="9222" y="30487"/>
                    <a:pt x="8924" y="30975"/>
                  </a:cubicBezTo>
                  <a:cubicBezTo>
                    <a:pt x="8219" y="32222"/>
                    <a:pt x="7134" y="32901"/>
                    <a:pt x="5805" y="33280"/>
                  </a:cubicBezTo>
                  <a:cubicBezTo>
                    <a:pt x="5466" y="33365"/>
                    <a:pt x="5126" y="33407"/>
                    <a:pt x="4787" y="33407"/>
                  </a:cubicBezTo>
                  <a:cubicBezTo>
                    <a:pt x="4584" y="33407"/>
                    <a:pt x="4381" y="33392"/>
                    <a:pt x="4177" y="33362"/>
                  </a:cubicBezTo>
                  <a:cubicBezTo>
                    <a:pt x="2984" y="33199"/>
                    <a:pt x="1492" y="32168"/>
                    <a:pt x="1139" y="30432"/>
                  </a:cubicBezTo>
                  <a:cubicBezTo>
                    <a:pt x="977" y="29646"/>
                    <a:pt x="977" y="28859"/>
                    <a:pt x="1058" y="28100"/>
                  </a:cubicBezTo>
                  <a:cubicBezTo>
                    <a:pt x="1221" y="26309"/>
                    <a:pt x="1655" y="24574"/>
                    <a:pt x="2061" y="22865"/>
                  </a:cubicBezTo>
                  <a:cubicBezTo>
                    <a:pt x="2712" y="20207"/>
                    <a:pt x="3662" y="17657"/>
                    <a:pt x="4611" y="15107"/>
                  </a:cubicBezTo>
                  <a:cubicBezTo>
                    <a:pt x="5642" y="12259"/>
                    <a:pt x="6645" y="9438"/>
                    <a:pt x="7676" y="6618"/>
                  </a:cubicBezTo>
                  <a:cubicBezTo>
                    <a:pt x="7839" y="6184"/>
                    <a:pt x="8002" y="5777"/>
                    <a:pt x="8191" y="5316"/>
                  </a:cubicBezTo>
                  <a:close/>
                  <a:moveTo>
                    <a:pt x="7097" y="0"/>
                  </a:moveTo>
                  <a:cubicBezTo>
                    <a:pt x="6818" y="0"/>
                    <a:pt x="6676" y="179"/>
                    <a:pt x="6510" y="623"/>
                  </a:cubicBezTo>
                  <a:cubicBezTo>
                    <a:pt x="6211" y="1410"/>
                    <a:pt x="5886" y="2196"/>
                    <a:pt x="5560" y="2983"/>
                  </a:cubicBezTo>
                  <a:cubicBezTo>
                    <a:pt x="5479" y="3227"/>
                    <a:pt x="5398" y="3444"/>
                    <a:pt x="5371" y="3661"/>
                  </a:cubicBezTo>
                  <a:cubicBezTo>
                    <a:pt x="5289" y="4068"/>
                    <a:pt x="5398" y="4258"/>
                    <a:pt x="5750" y="4393"/>
                  </a:cubicBezTo>
                  <a:cubicBezTo>
                    <a:pt x="6103" y="4556"/>
                    <a:pt x="6456" y="4665"/>
                    <a:pt x="6808" y="4827"/>
                  </a:cubicBezTo>
                  <a:cubicBezTo>
                    <a:pt x="6971" y="4882"/>
                    <a:pt x="7079" y="4963"/>
                    <a:pt x="7242" y="5044"/>
                  </a:cubicBezTo>
                  <a:cubicBezTo>
                    <a:pt x="7052" y="5478"/>
                    <a:pt x="6917" y="5885"/>
                    <a:pt x="6754" y="6265"/>
                  </a:cubicBezTo>
                  <a:cubicBezTo>
                    <a:pt x="5615" y="9466"/>
                    <a:pt x="4448" y="12639"/>
                    <a:pt x="3282" y="15813"/>
                  </a:cubicBezTo>
                  <a:cubicBezTo>
                    <a:pt x="2089" y="18986"/>
                    <a:pt x="1085" y="22187"/>
                    <a:pt x="461" y="25496"/>
                  </a:cubicBezTo>
                  <a:cubicBezTo>
                    <a:pt x="190" y="26906"/>
                    <a:pt x="0" y="28317"/>
                    <a:pt x="109" y="29727"/>
                  </a:cubicBezTo>
                  <a:cubicBezTo>
                    <a:pt x="190" y="31165"/>
                    <a:pt x="760" y="32412"/>
                    <a:pt x="1926" y="33307"/>
                  </a:cubicBezTo>
                  <a:cubicBezTo>
                    <a:pt x="2866" y="34006"/>
                    <a:pt x="3874" y="34337"/>
                    <a:pt x="4894" y="34337"/>
                  </a:cubicBezTo>
                  <a:cubicBezTo>
                    <a:pt x="5816" y="34337"/>
                    <a:pt x="6748" y="34067"/>
                    <a:pt x="7649" y="33552"/>
                  </a:cubicBezTo>
                  <a:cubicBezTo>
                    <a:pt x="8056" y="33335"/>
                    <a:pt x="8436" y="33009"/>
                    <a:pt x="8761" y="32656"/>
                  </a:cubicBezTo>
                  <a:cubicBezTo>
                    <a:pt x="9493" y="31924"/>
                    <a:pt x="10036" y="31029"/>
                    <a:pt x="10497" y="30080"/>
                  </a:cubicBezTo>
                  <a:cubicBezTo>
                    <a:pt x="11365" y="28208"/>
                    <a:pt x="12179" y="26309"/>
                    <a:pt x="12803" y="24357"/>
                  </a:cubicBezTo>
                  <a:cubicBezTo>
                    <a:pt x="13860" y="21020"/>
                    <a:pt x="14837" y="17684"/>
                    <a:pt x="15813" y="14348"/>
                  </a:cubicBezTo>
                  <a:cubicBezTo>
                    <a:pt x="16274" y="12748"/>
                    <a:pt x="16654" y="11093"/>
                    <a:pt x="17088" y="9466"/>
                  </a:cubicBezTo>
                  <a:cubicBezTo>
                    <a:pt x="17169" y="9194"/>
                    <a:pt x="17169" y="8869"/>
                    <a:pt x="17414" y="8571"/>
                  </a:cubicBezTo>
                  <a:cubicBezTo>
                    <a:pt x="17658" y="8652"/>
                    <a:pt x="17902" y="8733"/>
                    <a:pt x="18146" y="8787"/>
                  </a:cubicBezTo>
                  <a:cubicBezTo>
                    <a:pt x="18316" y="8836"/>
                    <a:pt x="18455" y="8863"/>
                    <a:pt x="18573" y="8863"/>
                  </a:cubicBezTo>
                  <a:cubicBezTo>
                    <a:pt x="18850" y="8863"/>
                    <a:pt x="19014" y="8715"/>
                    <a:pt x="19204" y="8354"/>
                  </a:cubicBezTo>
                  <a:cubicBezTo>
                    <a:pt x="19665" y="7540"/>
                    <a:pt x="20017" y="6645"/>
                    <a:pt x="20316" y="5750"/>
                  </a:cubicBezTo>
                  <a:cubicBezTo>
                    <a:pt x="20343" y="5587"/>
                    <a:pt x="20397" y="5424"/>
                    <a:pt x="20397" y="5261"/>
                  </a:cubicBezTo>
                  <a:cubicBezTo>
                    <a:pt x="20424" y="4800"/>
                    <a:pt x="20316" y="4583"/>
                    <a:pt x="19855" y="4366"/>
                  </a:cubicBezTo>
                  <a:cubicBezTo>
                    <a:pt x="19421" y="4176"/>
                    <a:pt x="18960" y="3959"/>
                    <a:pt x="18471" y="3824"/>
                  </a:cubicBezTo>
                  <a:cubicBezTo>
                    <a:pt x="16519" y="3146"/>
                    <a:pt x="14566" y="2495"/>
                    <a:pt x="12613" y="1844"/>
                  </a:cubicBezTo>
                  <a:cubicBezTo>
                    <a:pt x="10931" y="1274"/>
                    <a:pt x="9276" y="677"/>
                    <a:pt x="7595" y="108"/>
                  </a:cubicBezTo>
                  <a:cubicBezTo>
                    <a:pt x="7388" y="39"/>
                    <a:pt x="7228" y="0"/>
                    <a:pt x="709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614;p47"/>
            <p:cNvSpPr/>
            <p:nvPr/>
          </p:nvSpPr>
          <p:spPr>
            <a:xfrm>
              <a:off x="5614750" y="4524738"/>
              <a:ext cx="290925" cy="473775"/>
            </a:xfrm>
            <a:custGeom>
              <a:avLst/>
              <a:gdLst/>
              <a:ahLst/>
              <a:cxnLst/>
              <a:rect l="l" t="t" r="r" b="b"/>
              <a:pathLst>
                <a:path w="11637" h="18951" extrusionOk="0">
                  <a:moveTo>
                    <a:pt x="4693" y="984"/>
                  </a:moveTo>
                  <a:cubicBezTo>
                    <a:pt x="6564" y="1689"/>
                    <a:pt x="8436" y="2368"/>
                    <a:pt x="10308" y="3046"/>
                  </a:cubicBezTo>
                  <a:cubicBezTo>
                    <a:pt x="10389" y="3100"/>
                    <a:pt x="10443" y="3154"/>
                    <a:pt x="10552" y="3236"/>
                  </a:cubicBezTo>
                  <a:cubicBezTo>
                    <a:pt x="10497" y="3344"/>
                    <a:pt x="10497" y="3480"/>
                    <a:pt x="10443" y="3588"/>
                  </a:cubicBezTo>
                  <a:cubicBezTo>
                    <a:pt x="9250" y="7277"/>
                    <a:pt x="8002" y="10939"/>
                    <a:pt x="6619" y="14573"/>
                  </a:cubicBezTo>
                  <a:cubicBezTo>
                    <a:pt x="6456" y="14980"/>
                    <a:pt x="6239" y="15387"/>
                    <a:pt x="6022" y="15794"/>
                  </a:cubicBezTo>
                  <a:cubicBezTo>
                    <a:pt x="5480" y="16716"/>
                    <a:pt x="4693" y="17367"/>
                    <a:pt x="3716" y="17828"/>
                  </a:cubicBezTo>
                  <a:cubicBezTo>
                    <a:pt x="3417" y="17969"/>
                    <a:pt x="3123" y="18032"/>
                    <a:pt x="2845" y="18032"/>
                  </a:cubicBezTo>
                  <a:cubicBezTo>
                    <a:pt x="1887" y="18032"/>
                    <a:pt x="1112" y="17282"/>
                    <a:pt x="923" y="16336"/>
                  </a:cubicBezTo>
                  <a:cubicBezTo>
                    <a:pt x="814" y="15658"/>
                    <a:pt x="814" y="14980"/>
                    <a:pt x="896" y="14275"/>
                  </a:cubicBezTo>
                  <a:cubicBezTo>
                    <a:pt x="1221" y="11671"/>
                    <a:pt x="1709" y="9148"/>
                    <a:pt x="2604" y="6680"/>
                  </a:cubicBezTo>
                  <a:cubicBezTo>
                    <a:pt x="3255" y="4890"/>
                    <a:pt x="3879" y="3100"/>
                    <a:pt x="4530" y="1337"/>
                  </a:cubicBezTo>
                  <a:cubicBezTo>
                    <a:pt x="4557" y="1228"/>
                    <a:pt x="4612" y="1120"/>
                    <a:pt x="4693" y="984"/>
                  </a:cubicBezTo>
                  <a:close/>
                  <a:moveTo>
                    <a:pt x="4349" y="0"/>
                  </a:moveTo>
                  <a:cubicBezTo>
                    <a:pt x="4051" y="0"/>
                    <a:pt x="3954" y="216"/>
                    <a:pt x="3744" y="794"/>
                  </a:cubicBezTo>
                  <a:cubicBezTo>
                    <a:pt x="3174" y="2368"/>
                    <a:pt x="2659" y="3941"/>
                    <a:pt x="2062" y="5487"/>
                  </a:cubicBezTo>
                  <a:cubicBezTo>
                    <a:pt x="1221" y="7684"/>
                    <a:pt x="624" y="9935"/>
                    <a:pt x="245" y="12268"/>
                  </a:cubicBezTo>
                  <a:cubicBezTo>
                    <a:pt x="109" y="13081"/>
                    <a:pt x="0" y="14736"/>
                    <a:pt x="28" y="14736"/>
                  </a:cubicBezTo>
                  <a:cubicBezTo>
                    <a:pt x="28" y="15034"/>
                    <a:pt x="28" y="15306"/>
                    <a:pt x="28" y="15604"/>
                  </a:cubicBezTo>
                  <a:cubicBezTo>
                    <a:pt x="55" y="16228"/>
                    <a:pt x="190" y="16825"/>
                    <a:pt x="434" y="17394"/>
                  </a:cubicBezTo>
                  <a:cubicBezTo>
                    <a:pt x="837" y="18310"/>
                    <a:pt x="1828" y="18950"/>
                    <a:pt x="2802" y="18950"/>
                  </a:cubicBezTo>
                  <a:cubicBezTo>
                    <a:pt x="3010" y="18950"/>
                    <a:pt x="3217" y="18921"/>
                    <a:pt x="3418" y="18859"/>
                  </a:cubicBezTo>
                  <a:cubicBezTo>
                    <a:pt x="4449" y="18533"/>
                    <a:pt x="5371" y="18018"/>
                    <a:pt x="6103" y="17177"/>
                  </a:cubicBezTo>
                  <a:cubicBezTo>
                    <a:pt x="6700" y="16445"/>
                    <a:pt x="7134" y="15604"/>
                    <a:pt x="7487" y="14709"/>
                  </a:cubicBezTo>
                  <a:cubicBezTo>
                    <a:pt x="8545" y="12024"/>
                    <a:pt x="9494" y="9284"/>
                    <a:pt x="10443" y="6572"/>
                  </a:cubicBezTo>
                  <a:cubicBezTo>
                    <a:pt x="10796" y="5568"/>
                    <a:pt x="11094" y="4592"/>
                    <a:pt x="11365" y="3588"/>
                  </a:cubicBezTo>
                  <a:cubicBezTo>
                    <a:pt x="11637" y="2639"/>
                    <a:pt x="11528" y="2476"/>
                    <a:pt x="10633" y="2151"/>
                  </a:cubicBezTo>
                  <a:cubicBezTo>
                    <a:pt x="9385" y="1717"/>
                    <a:pt x="8138" y="1228"/>
                    <a:pt x="6890" y="794"/>
                  </a:cubicBezTo>
                  <a:cubicBezTo>
                    <a:pt x="6293" y="577"/>
                    <a:pt x="5697" y="360"/>
                    <a:pt x="5073" y="171"/>
                  </a:cubicBezTo>
                  <a:cubicBezTo>
                    <a:pt x="4737" y="65"/>
                    <a:pt x="4513" y="0"/>
                    <a:pt x="434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615;p47"/>
            <p:cNvSpPr/>
            <p:nvPr/>
          </p:nvSpPr>
          <p:spPr>
            <a:xfrm>
              <a:off x="5635100" y="4549338"/>
              <a:ext cx="243450" cy="426225"/>
            </a:xfrm>
            <a:custGeom>
              <a:avLst/>
              <a:gdLst/>
              <a:ahLst/>
              <a:cxnLst/>
              <a:rect l="l" t="t" r="r" b="b"/>
              <a:pathLst>
                <a:path w="9738" h="17049" extrusionOk="0">
                  <a:moveTo>
                    <a:pt x="3879" y="0"/>
                  </a:moveTo>
                  <a:cubicBezTo>
                    <a:pt x="3798" y="136"/>
                    <a:pt x="3743" y="244"/>
                    <a:pt x="3716" y="353"/>
                  </a:cubicBezTo>
                  <a:cubicBezTo>
                    <a:pt x="3065" y="2116"/>
                    <a:pt x="2441" y="3906"/>
                    <a:pt x="1790" y="5696"/>
                  </a:cubicBezTo>
                  <a:cubicBezTo>
                    <a:pt x="895" y="8164"/>
                    <a:pt x="407" y="10687"/>
                    <a:pt x="82" y="13291"/>
                  </a:cubicBezTo>
                  <a:cubicBezTo>
                    <a:pt x="0" y="13996"/>
                    <a:pt x="0" y="14674"/>
                    <a:pt x="109" y="15352"/>
                  </a:cubicBezTo>
                  <a:cubicBezTo>
                    <a:pt x="298" y="16298"/>
                    <a:pt x="1073" y="17048"/>
                    <a:pt x="2031" y="17048"/>
                  </a:cubicBezTo>
                  <a:cubicBezTo>
                    <a:pt x="2309" y="17048"/>
                    <a:pt x="2603" y="16985"/>
                    <a:pt x="2902" y="16844"/>
                  </a:cubicBezTo>
                  <a:cubicBezTo>
                    <a:pt x="3879" y="16383"/>
                    <a:pt x="4666" y="15732"/>
                    <a:pt x="5208" y="14810"/>
                  </a:cubicBezTo>
                  <a:cubicBezTo>
                    <a:pt x="5425" y="14403"/>
                    <a:pt x="5642" y="13996"/>
                    <a:pt x="5805" y="13589"/>
                  </a:cubicBezTo>
                  <a:cubicBezTo>
                    <a:pt x="7188" y="9955"/>
                    <a:pt x="8436" y="6293"/>
                    <a:pt x="9629" y="2604"/>
                  </a:cubicBezTo>
                  <a:cubicBezTo>
                    <a:pt x="9683" y="2496"/>
                    <a:pt x="9683" y="2360"/>
                    <a:pt x="9738" y="2252"/>
                  </a:cubicBezTo>
                  <a:cubicBezTo>
                    <a:pt x="9629" y="2170"/>
                    <a:pt x="9575" y="2116"/>
                    <a:pt x="9494" y="2062"/>
                  </a:cubicBezTo>
                  <a:cubicBezTo>
                    <a:pt x="7622" y="1384"/>
                    <a:pt x="5750" y="705"/>
                    <a:pt x="3879"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616;p47"/>
            <p:cNvSpPr/>
            <p:nvPr/>
          </p:nvSpPr>
          <p:spPr>
            <a:xfrm>
              <a:off x="5658150" y="4892613"/>
              <a:ext cx="67825" cy="51400"/>
            </a:xfrm>
            <a:custGeom>
              <a:avLst/>
              <a:gdLst/>
              <a:ahLst/>
              <a:cxnLst/>
              <a:rect l="l" t="t" r="r" b="b"/>
              <a:pathLst>
                <a:path w="2713" h="2056" extrusionOk="0">
                  <a:moveTo>
                    <a:pt x="440" y="1"/>
                  </a:moveTo>
                  <a:cubicBezTo>
                    <a:pt x="286" y="1"/>
                    <a:pt x="131" y="85"/>
                    <a:pt x="55" y="238"/>
                  </a:cubicBezTo>
                  <a:cubicBezTo>
                    <a:pt x="28" y="374"/>
                    <a:pt x="0" y="536"/>
                    <a:pt x="0" y="672"/>
                  </a:cubicBezTo>
                  <a:cubicBezTo>
                    <a:pt x="55" y="1404"/>
                    <a:pt x="787" y="2055"/>
                    <a:pt x="1709" y="2055"/>
                  </a:cubicBezTo>
                  <a:cubicBezTo>
                    <a:pt x="2008" y="2055"/>
                    <a:pt x="2360" y="1865"/>
                    <a:pt x="2631" y="1486"/>
                  </a:cubicBezTo>
                  <a:cubicBezTo>
                    <a:pt x="2686" y="1377"/>
                    <a:pt x="2713" y="1214"/>
                    <a:pt x="2686" y="1106"/>
                  </a:cubicBezTo>
                  <a:cubicBezTo>
                    <a:pt x="2640" y="970"/>
                    <a:pt x="2500" y="909"/>
                    <a:pt x="2360" y="909"/>
                  </a:cubicBezTo>
                  <a:cubicBezTo>
                    <a:pt x="2332" y="909"/>
                    <a:pt x="2305" y="912"/>
                    <a:pt x="2279" y="916"/>
                  </a:cubicBezTo>
                  <a:cubicBezTo>
                    <a:pt x="2116" y="943"/>
                    <a:pt x="2008" y="997"/>
                    <a:pt x="1845" y="1025"/>
                  </a:cubicBezTo>
                  <a:cubicBezTo>
                    <a:pt x="1724" y="1060"/>
                    <a:pt x="1620" y="1079"/>
                    <a:pt x="1528" y="1079"/>
                  </a:cubicBezTo>
                  <a:cubicBezTo>
                    <a:pt x="1270" y="1079"/>
                    <a:pt x="1110" y="931"/>
                    <a:pt x="950" y="591"/>
                  </a:cubicBezTo>
                  <a:cubicBezTo>
                    <a:pt x="896" y="455"/>
                    <a:pt x="841" y="292"/>
                    <a:pt x="760" y="157"/>
                  </a:cubicBezTo>
                  <a:cubicBezTo>
                    <a:pt x="677" y="50"/>
                    <a:pt x="559" y="1"/>
                    <a:pt x="44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617;p47"/>
            <p:cNvSpPr/>
            <p:nvPr/>
          </p:nvSpPr>
          <p:spPr>
            <a:xfrm>
              <a:off x="5665600" y="4846288"/>
              <a:ext cx="22400" cy="21775"/>
            </a:xfrm>
            <a:custGeom>
              <a:avLst/>
              <a:gdLst/>
              <a:ahLst/>
              <a:cxnLst/>
              <a:rect l="l" t="t" r="r" b="b"/>
              <a:pathLst>
                <a:path w="896" h="871" extrusionOk="0">
                  <a:moveTo>
                    <a:pt x="420" y="0"/>
                  </a:moveTo>
                  <a:cubicBezTo>
                    <a:pt x="194" y="0"/>
                    <a:pt x="1" y="206"/>
                    <a:pt x="1" y="436"/>
                  </a:cubicBezTo>
                  <a:cubicBezTo>
                    <a:pt x="28" y="653"/>
                    <a:pt x="245" y="870"/>
                    <a:pt x="489" y="870"/>
                  </a:cubicBezTo>
                  <a:cubicBezTo>
                    <a:pt x="679" y="870"/>
                    <a:pt x="869" y="681"/>
                    <a:pt x="869" y="464"/>
                  </a:cubicBezTo>
                  <a:cubicBezTo>
                    <a:pt x="896" y="219"/>
                    <a:pt x="706" y="2"/>
                    <a:pt x="462" y="2"/>
                  </a:cubicBezTo>
                  <a:cubicBezTo>
                    <a:pt x="448" y="1"/>
                    <a:pt x="434" y="0"/>
                    <a:pt x="42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618;p47"/>
            <p:cNvSpPr/>
            <p:nvPr/>
          </p:nvSpPr>
          <p:spPr>
            <a:xfrm>
              <a:off x="5740200" y="4882288"/>
              <a:ext cx="19675" cy="19675"/>
            </a:xfrm>
            <a:custGeom>
              <a:avLst/>
              <a:gdLst/>
              <a:ahLst/>
              <a:cxnLst/>
              <a:rect l="l" t="t" r="r" b="b"/>
              <a:pathLst>
                <a:path w="787" h="787" extrusionOk="0">
                  <a:moveTo>
                    <a:pt x="462" y="0"/>
                  </a:moveTo>
                  <a:cubicBezTo>
                    <a:pt x="217" y="0"/>
                    <a:pt x="0" y="217"/>
                    <a:pt x="28" y="434"/>
                  </a:cubicBezTo>
                  <a:cubicBezTo>
                    <a:pt x="55" y="624"/>
                    <a:pt x="217" y="787"/>
                    <a:pt x="407" y="787"/>
                  </a:cubicBezTo>
                  <a:cubicBezTo>
                    <a:pt x="624" y="759"/>
                    <a:pt x="787" y="597"/>
                    <a:pt x="787" y="353"/>
                  </a:cubicBezTo>
                  <a:cubicBezTo>
                    <a:pt x="787" y="163"/>
                    <a:pt x="651" y="0"/>
                    <a:pt x="46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619;p47"/>
          <p:cNvGrpSpPr/>
          <p:nvPr/>
        </p:nvGrpSpPr>
        <p:grpSpPr>
          <a:xfrm rot="5973186">
            <a:off x="983325" y="923078"/>
            <a:ext cx="525721" cy="428640"/>
            <a:chOff x="5426900" y="3064075"/>
            <a:chExt cx="281450" cy="229525"/>
          </a:xfrm>
        </p:grpSpPr>
        <p:sp>
          <p:nvSpPr>
            <p:cNvPr id="140" name="Google Shape;620;p4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21;p4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22;p4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623;p4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624;p47"/>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625;p4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626;p47"/>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627;p4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628;p47"/>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Oval 3"/>
          <p:cNvSpPr/>
          <p:nvPr/>
        </p:nvSpPr>
        <p:spPr>
          <a:xfrm>
            <a:off x="4158965" y="1120812"/>
            <a:ext cx="882648" cy="858981"/>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smtClean="0">
                <a:solidFill>
                  <a:schemeClr val="accent3"/>
                </a:solidFill>
              </a:rPr>
              <a:t>III</a:t>
            </a:r>
            <a:endParaRPr lang="en-US" sz="3800" b="1">
              <a:solidFill>
                <a:schemeClr val="accent3"/>
              </a:solidFill>
            </a:endParaRPr>
          </a:p>
        </p:txBody>
      </p:sp>
    </p:spTree>
    <p:extLst>
      <p:ext uri="{BB962C8B-B14F-4D97-AF65-F5344CB8AC3E}">
        <p14:creationId xmlns:p14="http://schemas.microsoft.com/office/powerpoint/2010/main" val="394401983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grpSp>
        <p:nvGrpSpPr>
          <p:cNvPr id="1803" name="Google Shape;1803;p66"/>
          <p:cNvGrpSpPr/>
          <p:nvPr/>
        </p:nvGrpSpPr>
        <p:grpSpPr>
          <a:xfrm>
            <a:off x="8359848" y="1497365"/>
            <a:ext cx="320453" cy="409255"/>
            <a:chOff x="5905475" y="2032050"/>
            <a:chExt cx="454350" cy="580175"/>
          </a:xfrm>
        </p:grpSpPr>
        <p:sp>
          <p:nvSpPr>
            <p:cNvPr id="1804" name="Google Shape;1804;p66"/>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6"/>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6"/>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6"/>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6"/>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6"/>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0" name="Google Shape;1810;p66"/>
          <p:cNvGrpSpPr/>
          <p:nvPr/>
        </p:nvGrpSpPr>
        <p:grpSpPr>
          <a:xfrm>
            <a:off x="1429171" y="642494"/>
            <a:ext cx="244304" cy="306056"/>
            <a:chOff x="7249250" y="2312150"/>
            <a:chExt cx="433317" cy="542846"/>
          </a:xfrm>
        </p:grpSpPr>
        <p:sp>
          <p:nvSpPr>
            <p:cNvPr id="1811" name="Google Shape;1811;p66"/>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6"/>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6"/>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4" name="Google Shape;1814;p66"/>
          <p:cNvGrpSpPr/>
          <p:nvPr/>
        </p:nvGrpSpPr>
        <p:grpSpPr>
          <a:xfrm rot="5973200">
            <a:off x="440726" y="4514666"/>
            <a:ext cx="547584" cy="446469"/>
            <a:chOff x="5426900" y="3064075"/>
            <a:chExt cx="281450" cy="229525"/>
          </a:xfrm>
        </p:grpSpPr>
        <p:sp>
          <p:nvSpPr>
            <p:cNvPr id="1815" name="Google Shape;1815;p6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6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6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66"/>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6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66"/>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6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66"/>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Title 1"/>
          <p:cNvSpPr>
            <a:spLocks noGrp="1"/>
          </p:cNvSpPr>
          <p:nvPr>
            <p:ph type="title"/>
          </p:nvPr>
        </p:nvSpPr>
        <p:spPr>
          <a:xfrm>
            <a:off x="719999" y="522422"/>
            <a:ext cx="7704000" cy="572700"/>
          </a:xfrm>
        </p:spPr>
        <p:txBody>
          <a:bodyPr anchor="ctr"/>
          <a:lstStyle/>
          <a:p>
            <a:pPr>
              <a:lnSpc>
                <a:spcPct val="100000"/>
              </a:lnSpc>
            </a:pPr>
            <a:r>
              <a:rPr lang="en-US" sz="3200" b="1" smtClean="0">
                <a:solidFill>
                  <a:srgbClr val="C00000"/>
                </a:solidFill>
                <a:latin typeface="+mj-lt"/>
              </a:rPr>
              <a:t>HOẠT ĐỘNG NHÓM</a:t>
            </a:r>
            <a:endParaRPr lang="en-US" sz="3200" b="1" dirty="0">
              <a:solidFill>
                <a:srgbClr val="C00000"/>
              </a:solidFill>
              <a:latin typeface="+mj-lt"/>
            </a:endParaRPr>
          </a:p>
        </p:txBody>
      </p:sp>
      <p:sp>
        <p:nvSpPr>
          <p:cNvPr id="92" name="Rounded Rectangle 91"/>
          <p:cNvSpPr/>
          <p:nvPr/>
        </p:nvSpPr>
        <p:spPr>
          <a:xfrm>
            <a:off x="533023" y="1482690"/>
            <a:ext cx="4629191" cy="2931724"/>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800" b="1">
                <a:solidFill>
                  <a:srgbClr val="FF0000"/>
                </a:solidFill>
              </a:rPr>
              <a:t>Ví dụ (</a:t>
            </a:r>
            <a:r>
              <a:rPr lang="fr-FR" sz="1800" b="1" smtClean="0">
                <a:solidFill>
                  <a:srgbClr val="FF0000"/>
                </a:solidFill>
              </a:rPr>
              <a:t>SGK tr.29):</a:t>
            </a:r>
            <a:endParaRPr lang="en-US" sz="1800" b="1">
              <a:solidFill>
                <a:srgbClr val="FF0000"/>
              </a:solidFill>
            </a:endParaRPr>
          </a:p>
          <a:p>
            <a:pPr algn="just">
              <a:lnSpc>
                <a:spcPct val="150000"/>
              </a:lnSpc>
            </a:pPr>
            <a:r>
              <a:rPr lang="fr-FR" sz="1800">
                <a:solidFill>
                  <a:srgbClr val="000000"/>
                </a:solidFill>
              </a:rPr>
              <a:t>Đốt cháy hoàn toàn 6 gam carbon trong khí oxygen. Tính số mol carbon đã bị đốt cháy, biết khối lượng mol của carbon là 12 </a:t>
            </a:r>
            <a:r>
              <a:rPr lang="fr-FR" sz="1800" smtClean="0">
                <a:solidFill>
                  <a:srgbClr val="000000"/>
                </a:solidFill>
              </a:rPr>
              <a:t>gam/mol?</a:t>
            </a:r>
            <a:endParaRPr lang="en-US" sz="1800">
              <a:solidFill>
                <a:srgbClr val="000000"/>
              </a:solidFill>
            </a:endParaRPr>
          </a:p>
        </p:txBody>
      </p:sp>
      <p:pic>
        <p:nvPicPr>
          <p:cNvPr id="93" name="Picture 3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65"/>
              </a:ext>
            </a:extLst>
          </a:blip>
          <a:srcRect/>
          <a:stretch>
            <a:fillRect/>
          </a:stretch>
        </p:blipFill>
        <p:spPr>
          <a:xfrm>
            <a:off x="5361218" y="2743786"/>
            <a:ext cx="3332937" cy="2399714"/>
          </a:xfrm>
          <a:prstGeom prst="rect">
            <a:avLst/>
          </a:prstGeom>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randombar(horizontal)">
                                      <p:cBhvr>
                                        <p:cTn id="12" dur="500"/>
                                        <p:tgtEl>
                                          <p:spTgt spid="9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randombar(horizontal)">
                                      <p:cBhvr>
                                        <p:cTn id="15" dur="500"/>
                                        <p:tgtEl>
                                          <p:spTgt spid="9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2">
                                            <p:txEl>
                                              <p:pRg st="0" end="0"/>
                                            </p:txEl>
                                          </p:spTgt>
                                        </p:tgtEl>
                                        <p:attrNameLst>
                                          <p:attrName>style.visibility</p:attrName>
                                        </p:attrNameLst>
                                      </p:cBhvr>
                                      <p:to>
                                        <p:strVal val="visible"/>
                                      </p:to>
                                    </p:set>
                                    <p:animEffect transition="in" filter="wipe(down)">
                                      <p:cBhvr>
                                        <p:cTn id="20" dur="500"/>
                                        <p:tgtEl>
                                          <p:spTgt spid="92">
                                            <p:txEl>
                                              <p:pRg st="0" end="0"/>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92">
                                            <p:txEl>
                                              <p:pRg st="1" end="1"/>
                                            </p:txEl>
                                          </p:spTgt>
                                        </p:tgtEl>
                                        <p:attrNameLst>
                                          <p:attrName>style.visibility</p:attrName>
                                        </p:attrNameLst>
                                      </p:cBhvr>
                                      <p:to>
                                        <p:strVal val="visible"/>
                                      </p:to>
                                    </p:set>
                                    <p:animEffect transition="in" filter="fade">
                                      <p:cBhvr>
                                        <p:cTn id="24" dur="500"/>
                                        <p:tgtEl>
                                          <p:spTgt spid="9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grpSp>
        <p:nvGrpSpPr>
          <p:cNvPr id="1803" name="Google Shape;1803;p66"/>
          <p:cNvGrpSpPr/>
          <p:nvPr/>
        </p:nvGrpSpPr>
        <p:grpSpPr>
          <a:xfrm>
            <a:off x="8359848" y="1497365"/>
            <a:ext cx="320453" cy="409255"/>
            <a:chOff x="5905475" y="2032050"/>
            <a:chExt cx="454350" cy="580175"/>
          </a:xfrm>
        </p:grpSpPr>
        <p:sp>
          <p:nvSpPr>
            <p:cNvPr id="1804" name="Google Shape;1804;p66"/>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6"/>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6"/>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6"/>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6"/>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6"/>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0" name="Google Shape;1810;p66"/>
          <p:cNvGrpSpPr/>
          <p:nvPr/>
        </p:nvGrpSpPr>
        <p:grpSpPr>
          <a:xfrm>
            <a:off x="1429171" y="642494"/>
            <a:ext cx="244304" cy="306056"/>
            <a:chOff x="7249250" y="2312150"/>
            <a:chExt cx="433317" cy="542846"/>
          </a:xfrm>
        </p:grpSpPr>
        <p:sp>
          <p:nvSpPr>
            <p:cNvPr id="1811" name="Google Shape;1811;p66"/>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6"/>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6"/>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4" name="Google Shape;1814;p66"/>
          <p:cNvGrpSpPr/>
          <p:nvPr/>
        </p:nvGrpSpPr>
        <p:grpSpPr>
          <a:xfrm rot="5973200">
            <a:off x="440726" y="4514666"/>
            <a:ext cx="547584" cy="446469"/>
            <a:chOff x="5426900" y="3064075"/>
            <a:chExt cx="281450" cy="229525"/>
          </a:xfrm>
        </p:grpSpPr>
        <p:sp>
          <p:nvSpPr>
            <p:cNvPr id="1815" name="Google Shape;1815;p6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6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6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66"/>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6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66"/>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6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66"/>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Title 1"/>
          <p:cNvSpPr>
            <a:spLocks noGrp="1"/>
          </p:cNvSpPr>
          <p:nvPr>
            <p:ph type="title"/>
          </p:nvPr>
        </p:nvSpPr>
        <p:spPr>
          <a:xfrm>
            <a:off x="719999" y="522422"/>
            <a:ext cx="7704000" cy="572700"/>
          </a:xfrm>
        </p:spPr>
        <p:txBody>
          <a:bodyPr anchor="ctr"/>
          <a:lstStyle/>
          <a:p>
            <a:pPr>
              <a:lnSpc>
                <a:spcPct val="100000"/>
              </a:lnSpc>
            </a:pPr>
            <a:r>
              <a:rPr lang="en-US" sz="3200" b="1" dirty="0" smtClean="0">
                <a:solidFill>
                  <a:srgbClr val="C00000"/>
                </a:solidFill>
                <a:latin typeface="+mj-lt"/>
              </a:rPr>
              <a:t>HOẠT </a:t>
            </a:r>
            <a:r>
              <a:rPr lang="en-US" sz="3200" b="1" dirty="0" smtClean="0">
                <a:solidFill>
                  <a:srgbClr val="C00000"/>
                </a:solidFill>
                <a:latin typeface="+mj-lt"/>
              </a:rPr>
              <a:t>ĐỘNG</a:t>
            </a:r>
            <a:endParaRPr lang="en-US" sz="3200" b="1" dirty="0">
              <a:solidFill>
                <a:srgbClr val="C00000"/>
              </a:solidFill>
              <a:latin typeface="+mj-lt"/>
            </a:endParaRPr>
          </a:p>
        </p:txBody>
      </p:sp>
      <p:sp>
        <p:nvSpPr>
          <p:cNvPr id="92" name="Rounded Rectangle 91"/>
          <p:cNvSpPr/>
          <p:nvPr/>
        </p:nvSpPr>
        <p:spPr>
          <a:xfrm>
            <a:off x="890178" y="1634843"/>
            <a:ext cx="4364559" cy="2931724"/>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b="1" smtClean="0">
                <a:solidFill>
                  <a:srgbClr val="000000"/>
                </a:solidFill>
              </a:rPr>
              <a:t>Gợi ý:</a:t>
            </a:r>
            <a:endParaRPr lang="en-US" sz="1800" b="1">
              <a:solidFill>
                <a:srgbClr val="000000"/>
              </a:solidFill>
            </a:endParaRPr>
          </a:p>
          <a:p>
            <a:pPr marL="285750" indent="-285750" algn="just">
              <a:lnSpc>
                <a:spcPct val="150000"/>
              </a:lnSpc>
              <a:buFont typeface="Arial" panose="020B0604020202020204" pitchFamily="34" charset="0"/>
              <a:buChar char="•"/>
            </a:pPr>
            <a:r>
              <a:rPr lang="fr-FR" sz="1800">
                <a:solidFill>
                  <a:srgbClr val="000000"/>
                </a:solidFill>
              </a:rPr>
              <a:t>1 mol carbon nặng bao nhiêu </a:t>
            </a:r>
            <a:r>
              <a:rPr lang="fr-FR" sz="1800" smtClean="0">
                <a:solidFill>
                  <a:srgbClr val="000000"/>
                </a:solidFill>
              </a:rPr>
              <a:t>gam?</a:t>
            </a:r>
          </a:p>
          <a:p>
            <a:pPr marL="285750" indent="-285750" algn="just">
              <a:lnSpc>
                <a:spcPct val="150000"/>
              </a:lnSpc>
              <a:buFont typeface="Arial" panose="020B0604020202020204" pitchFamily="34" charset="0"/>
              <a:buChar char="•"/>
            </a:pPr>
            <a:r>
              <a:rPr lang="fr-FR" sz="1800" smtClean="0">
                <a:solidFill>
                  <a:srgbClr val="000000"/>
                </a:solidFill>
              </a:rPr>
              <a:t>Gọi </a:t>
            </a:r>
            <a:r>
              <a:rPr lang="fr-FR" sz="1800">
                <a:solidFill>
                  <a:srgbClr val="000000"/>
                </a:solidFill>
              </a:rPr>
              <a:t>n là số mol carbon cần tìm thì n mol carbon nặng bao nhiêu </a:t>
            </a:r>
            <a:r>
              <a:rPr lang="fr-FR" sz="1800" smtClean="0">
                <a:solidFill>
                  <a:srgbClr val="000000"/>
                </a:solidFill>
              </a:rPr>
              <a:t>gam?</a:t>
            </a:r>
          </a:p>
          <a:p>
            <a:pPr marL="285750" indent="-285750" algn="just">
              <a:lnSpc>
                <a:spcPct val="150000"/>
              </a:lnSpc>
              <a:buFont typeface="Arial" panose="020B0604020202020204" pitchFamily="34" charset="0"/>
              <a:buChar char="•"/>
            </a:pPr>
            <a:r>
              <a:rPr lang="fr-FR" sz="1800" smtClean="0">
                <a:solidFill>
                  <a:srgbClr val="000000"/>
                </a:solidFill>
              </a:rPr>
              <a:t>Tính </a:t>
            </a:r>
            <a:r>
              <a:rPr lang="fr-FR" sz="1800">
                <a:solidFill>
                  <a:srgbClr val="000000"/>
                </a:solidFill>
              </a:rPr>
              <a:t>n như thế nào? </a:t>
            </a:r>
            <a:endParaRPr lang="en-US" sz="1800">
              <a:solidFill>
                <a:srgbClr val="000000"/>
              </a:solidFill>
            </a:endParaRPr>
          </a:p>
        </p:txBody>
      </p:sp>
      <p:sp>
        <p:nvSpPr>
          <p:cNvPr id="2" name="Rectangle 1"/>
          <p:cNvSpPr/>
          <p:nvPr/>
        </p:nvSpPr>
        <p:spPr>
          <a:xfrm>
            <a:off x="6330240" y="2479671"/>
            <a:ext cx="954106" cy="369332"/>
          </a:xfrm>
          <a:prstGeom prst="rect">
            <a:avLst/>
          </a:prstGeom>
        </p:spPr>
        <p:txBody>
          <a:bodyPr wrap="square">
            <a:spAutoFit/>
          </a:bodyPr>
          <a:lstStyle/>
          <a:p>
            <a:r>
              <a:rPr lang="fr-FR" sz="1800">
                <a:latin typeface="+mj-lt"/>
                <a:ea typeface="Calibri" panose="020F0502020204030204" pitchFamily="34" charset="0"/>
              </a:rPr>
              <a:t>12 gam</a:t>
            </a:r>
            <a:endParaRPr lang="en-US" sz="1800">
              <a:latin typeface="+mj-lt"/>
            </a:endParaRPr>
          </a:p>
        </p:txBody>
      </p:sp>
      <p:sp>
        <p:nvSpPr>
          <p:cNvPr id="27" name="Right Arrow 26"/>
          <p:cNvSpPr/>
          <p:nvPr/>
        </p:nvSpPr>
        <p:spPr>
          <a:xfrm>
            <a:off x="5639425" y="2447173"/>
            <a:ext cx="460439" cy="434328"/>
          </a:xfrm>
          <a:prstGeom prst="rightArrow">
            <a:avLst/>
          </a:prstGeom>
          <a:solidFill>
            <a:srgbClr val="B7DEE8"/>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8" name="Rectangle 27"/>
          <p:cNvSpPr/>
          <p:nvPr/>
        </p:nvSpPr>
        <p:spPr>
          <a:xfrm>
            <a:off x="6330239" y="3160798"/>
            <a:ext cx="954107" cy="369332"/>
          </a:xfrm>
          <a:prstGeom prst="rect">
            <a:avLst/>
          </a:prstGeom>
        </p:spPr>
        <p:txBody>
          <a:bodyPr wrap="square">
            <a:spAutoFit/>
          </a:bodyPr>
          <a:lstStyle/>
          <a:p>
            <a:r>
              <a:rPr lang="fr-FR" sz="1800" smtClean="0">
                <a:latin typeface="+mj-lt"/>
                <a:ea typeface="Calibri" panose="020F0502020204030204" pitchFamily="34" charset="0"/>
              </a:rPr>
              <a:t>6 </a:t>
            </a:r>
            <a:r>
              <a:rPr lang="fr-FR" sz="1800">
                <a:latin typeface="+mj-lt"/>
                <a:ea typeface="Calibri" panose="020F0502020204030204" pitchFamily="34" charset="0"/>
              </a:rPr>
              <a:t>gam</a:t>
            </a:r>
            <a:endParaRPr lang="en-US" sz="1800">
              <a:latin typeface="+mj-lt"/>
            </a:endParaRPr>
          </a:p>
        </p:txBody>
      </p:sp>
      <p:sp>
        <p:nvSpPr>
          <p:cNvPr id="29" name="Right Arrow 28"/>
          <p:cNvSpPr/>
          <p:nvPr/>
        </p:nvSpPr>
        <p:spPr>
          <a:xfrm>
            <a:off x="5639425" y="3128300"/>
            <a:ext cx="460439" cy="434328"/>
          </a:xfrm>
          <a:prstGeom prst="rightArrow">
            <a:avLst/>
          </a:prstGeom>
          <a:solidFill>
            <a:srgbClr val="B7DEE8"/>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Rectangle 29"/>
              <p:cNvSpPr/>
              <p:nvPr/>
            </p:nvSpPr>
            <p:spPr>
              <a:xfrm>
                <a:off x="6330239" y="3770532"/>
                <a:ext cx="2019074" cy="491096"/>
              </a:xfrm>
              <a:prstGeom prst="rect">
                <a:avLst/>
              </a:prstGeom>
            </p:spPr>
            <p:txBody>
              <a:bodyPr wrap="square">
                <a:spAutoFit/>
              </a:bodyPr>
              <a:lstStyle/>
              <a:p>
                <a:r>
                  <a:rPr lang="fr-FR" sz="1800"/>
                  <a:t>n = </a:t>
                </a:r>
                <a14:m>
                  <m:oMath xmlns:m="http://schemas.openxmlformats.org/officeDocument/2006/math">
                    <m:f>
                      <m:fPr>
                        <m:ctrlPr>
                          <a:rPr lang="en-US" sz="1800" i="1">
                            <a:latin typeface="Cambria Math" panose="02040503050406030204" pitchFamily="18" charset="0"/>
                          </a:rPr>
                        </m:ctrlPr>
                      </m:fPr>
                      <m:num>
                        <m:r>
                          <a:rPr lang="fr-FR" sz="1800" i="1">
                            <a:latin typeface="Cambria Math" panose="02040503050406030204" pitchFamily="18" charset="0"/>
                          </a:rPr>
                          <m:t>6</m:t>
                        </m:r>
                      </m:num>
                      <m:den>
                        <m:r>
                          <a:rPr lang="fr-FR" sz="1800" i="1">
                            <a:latin typeface="Cambria Math" panose="02040503050406030204" pitchFamily="18" charset="0"/>
                          </a:rPr>
                          <m:t>12</m:t>
                        </m:r>
                      </m:den>
                    </m:f>
                    <m:r>
                      <a:rPr lang="fr-FR" sz="1800" i="1">
                        <a:latin typeface="Cambria Math" panose="02040503050406030204" pitchFamily="18" charset="0"/>
                      </a:rPr>
                      <m:t>=0,5</m:t>
                    </m:r>
                  </m:oMath>
                </a14:m>
                <a:r>
                  <a:rPr lang="fr-FR" sz="1800"/>
                  <a:t> (mol)</a:t>
                </a:r>
                <a:endParaRPr lang="en-US" sz="1800">
                  <a:latin typeface="+mj-lt"/>
                </a:endParaRPr>
              </a:p>
            </p:txBody>
          </p:sp>
        </mc:Choice>
        <mc:Fallback xmlns="">
          <p:sp>
            <p:nvSpPr>
              <p:cNvPr id="30" name="Rectangle 29"/>
              <p:cNvSpPr>
                <a:spLocks noRot="1" noChangeAspect="1" noMove="1" noResize="1" noEditPoints="1" noAdjustHandles="1" noChangeArrowheads="1" noChangeShapeType="1" noTextEdit="1"/>
              </p:cNvSpPr>
              <p:nvPr/>
            </p:nvSpPr>
            <p:spPr>
              <a:xfrm>
                <a:off x="6330239" y="3770532"/>
                <a:ext cx="2019074" cy="491096"/>
              </a:xfrm>
              <a:prstGeom prst="rect">
                <a:avLst/>
              </a:prstGeom>
              <a:blipFill>
                <a:blip r:embed="rId3"/>
                <a:stretch>
                  <a:fillRect l="-2410" b="-7500"/>
                </a:stretch>
              </a:blipFill>
            </p:spPr>
            <p:txBody>
              <a:bodyPr/>
              <a:lstStyle/>
              <a:p>
                <a:r>
                  <a:rPr lang="en-US">
                    <a:noFill/>
                  </a:rPr>
                  <a:t> </a:t>
                </a:r>
              </a:p>
            </p:txBody>
          </p:sp>
        </mc:Fallback>
      </mc:AlternateContent>
      <p:sp>
        <p:nvSpPr>
          <p:cNvPr id="31" name="Right Arrow 30"/>
          <p:cNvSpPr/>
          <p:nvPr/>
        </p:nvSpPr>
        <p:spPr>
          <a:xfrm>
            <a:off x="5639425" y="3803440"/>
            <a:ext cx="460439" cy="434328"/>
          </a:xfrm>
          <a:prstGeom prst="rightArrow">
            <a:avLst/>
          </a:prstGeom>
          <a:solidFill>
            <a:srgbClr val="B7DEE8"/>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316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barn(inVertical)">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2">
                                            <p:txEl>
                                              <p:pRg st="0" end="0"/>
                                            </p:txEl>
                                          </p:spTgt>
                                        </p:tgtEl>
                                        <p:attrNameLst>
                                          <p:attrName>style.visibility</p:attrName>
                                        </p:attrNameLst>
                                      </p:cBhvr>
                                      <p:to>
                                        <p:strVal val="visible"/>
                                      </p:to>
                                    </p:set>
                                    <p:animEffect transition="in" filter="wipe(down)">
                                      <p:cBhvr>
                                        <p:cTn id="12" dur="500"/>
                                        <p:tgtEl>
                                          <p:spTgt spid="92">
                                            <p:txEl>
                                              <p:pRg st="0" end="0"/>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92">
                                            <p:txEl>
                                              <p:pRg st="1" end="1"/>
                                            </p:txEl>
                                          </p:spTgt>
                                        </p:tgtEl>
                                        <p:attrNameLst>
                                          <p:attrName>style.visibility</p:attrName>
                                        </p:attrNameLst>
                                      </p:cBhvr>
                                      <p:to>
                                        <p:strVal val="visible"/>
                                      </p:to>
                                    </p:set>
                                    <p:animEffect transition="in" filter="randombar(horizontal)">
                                      <p:cBhvr>
                                        <p:cTn id="16" dur="500"/>
                                        <p:tgtEl>
                                          <p:spTgt spid="92">
                                            <p:txEl>
                                              <p:pRg st="1" end="1"/>
                                            </p:txEl>
                                          </p:spTgt>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92">
                                            <p:txEl>
                                              <p:pRg st="2" end="2"/>
                                            </p:txEl>
                                          </p:spTgt>
                                        </p:tgtEl>
                                        <p:attrNameLst>
                                          <p:attrName>style.visibility</p:attrName>
                                        </p:attrNameLst>
                                      </p:cBhvr>
                                      <p:to>
                                        <p:strVal val="visible"/>
                                      </p:to>
                                    </p:set>
                                    <p:animEffect transition="in" filter="randombar(horizontal)">
                                      <p:cBhvr>
                                        <p:cTn id="20" dur="500"/>
                                        <p:tgtEl>
                                          <p:spTgt spid="92">
                                            <p:txEl>
                                              <p:pRg st="2" end="2"/>
                                            </p:txEl>
                                          </p:spTgt>
                                        </p:tgtEl>
                                      </p:cBhvr>
                                    </p:animEffect>
                                  </p:childTnLst>
                                </p:cTn>
                              </p:par>
                            </p:childTnLst>
                          </p:cTn>
                        </p:par>
                        <p:par>
                          <p:cTn id="21" fill="hold">
                            <p:stCondLst>
                              <p:cond delay="1500"/>
                            </p:stCondLst>
                            <p:childTnLst>
                              <p:par>
                                <p:cTn id="22" presetID="14" presetClass="entr" presetSubtype="10" fill="hold" nodeType="afterEffect">
                                  <p:stCondLst>
                                    <p:cond delay="0"/>
                                  </p:stCondLst>
                                  <p:childTnLst>
                                    <p:set>
                                      <p:cBhvr>
                                        <p:cTn id="23" dur="1" fill="hold">
                                          <p:stCondLst>
                                            <p:cond delay="0"/>
                                          </p:stCondLst>
                                        </p:cTn>
                                        <p:tgtEl>
                                          <p:spTgt spid="92">
                                            <p:txEl>
                                              <p:pRg st="3" end="3"/>
                                            </p:txEl>
                                          </p:spTgt>
                                        </p:tgtEl>
                                        <p:attrNameLst>
                                          <p:attrName>style.visibility</p:attrName>
                                        </p:attrNameLst>
                                      </p:cBhvr>
                                      <p:to>
                                        <p:strVal val="visible"/>
                                      </p:to>
                                    </p:set>
                                    <p:animEffect transition="in" filter="randombar(horizontal)">
                                      <p:cBhvr>
                                        <p:cTn id="24" dur="500"/>
                                        <p:tgtEl>
                                          <p:spTgt spid="9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2" grpId="0"/>
      <p:bldP spid="27" grpId="0" animBg="1"/>
      <p:bldP spid="28" grpId="0"/>
      <p:bldP spid="29" grpId="0" animBg="1"/>
      <p:bldP spid="30" grpId="0"/>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23312" y="1192911"/>
            <a:ext cx="8294389" cy="3638515"/>
            <a:chOff x="323312" y="1192911"/>
            <a:chExt cx="8294389" cy="3638515"/>
          </a:xfrm>
        </p:grpSpPr>
        <p:sp>
          <p:nvSpPr>
            <p:cNvPr id="7" name="Freeform 4"/>
            <p:cNvSpPr/>
            <p:nvPr/>
          </p:nvSpPr>
          <p:spPr>
            <a:xfrm>
              <a:off x="597651" y="1530927"/>
              <a:ext cx="8020050" cy="3300499"/>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chemeClr val="bg1"/>
            </a:solidFill>
            <a:effectLst>
              <a:outerShdw blurRad="50800" dist="38100" dir="2700000" algn="tl" rotWithShape="0">
                <a:prstClr val="black">
                  <a:alpha val="40000"/>
                </a:prstClr>
              </a:outerShdw>
            </a:effectLst>
          </p:spPr>
        </p:sp>
        <p:pic>
          <p:nvPicPr>
            <p:cNvPr id="12"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323312" y="1192911"/>
              <a:ext cx="938158" cy="915877"/>
            </a:xfrm>
            <a:prstGeom prst="rect">
              <a:avLst/>
            </a:prstGeom>
          </p:spPr>
        </p:pic>
      </p:grpSp>
      <p:sp>
        <p:nvSpPr>
          <p:cNvPr id="4" name="Rectangle 3"/>
          <p:cNvSpPr/>
          <p:nvPr/>
        </p:nvSpPr>
        <p:spPr>
          <a:xfrm>
            <a:off x="848587" y="304138"/>
            <a:ext cx="7446817" cy="958660"/>
          </a:xfrm>
          <a:prstGeom prst="rect">
            <a:avLst/>
          </a:prstGeom>
        </p:spPr>
        <p:txBody>
          <a:bodyPr wrap="square">
            <a:spAutoFit/>
          </a:bodyPr>
          <a:lstStyle/>
          <a:p>
            <a:pPr algn="ctr">
              <a:lnSpc>
                <a:spcPct val="150000"/>
              </a:lnSpc>
              <a:spcBef>
                <a:spcPts val="300"/>
              </a:spcBef>
            </a:pPr>
            <a:r>
              <a:rPr lang="fr-FR" sz="2000" b="1" i="1">
                <a:solidFill>
                  <a:schemeClr val="accent3">
                    <a:lumMod val="75000"/>
                  </a:schemeClr>
                </a:solidFill>
                <a:latin typeface="+mj-lt"/>
                <a:ea typeface="Calibri" panose="020F0502020204030204" pitchFamily="34" charset="0"/>
                <a:cs typeface="Times New Roman" panose="02020603050405020304" pitchFamily="18" charset="0"/>
              </a:rPr>
              <a:t>Hãy rút ra các công thức liên quan nếu đặt n là số mol chất, M là khối lượng mol chất và m là khối lượng chất?</a:t>
            </a:r>
            <a:endParaRPr lang="en-US" sz="2000" b="1" i="1">
              <a:solidFill>
                <a:schemeClr val="accent3">
                  <a:lumMod val="75000"/>
                </a:schemeClr>
              </a:solidFill>
              <a:effectLst/>
              <a:latin typeface="+mj-lt"/>
              <a:ea typeface="Calibri" panose="020F0502020204030204" pitchFamily="34" charset="0"/>
              <a:cs typeface="Times New Roman" panose="02020603050405020304" pitchFamily="18" charset="0"/>
            </a:endParaRPr>
          </a:p>
        </p:txBody>
      </p:sp>
      <p:sp>
        <p:nvSpPr>
          <p:cNvPr id="8" name="Rectangle 7"/>
          <p:cNvSpPr/>
          <p:nvPr/>
        </p:nvSpPr>
        <p:spPr>
          <a:xfrm>
            <a:off x="883545" y="2102005"/>
            <a:ext cx="2724157" cy="1985159"/>
          </a:xfrm>
          <a:prstGeom prst="rect">
            <a:avLst/>
          </a:prstGeom>
        </p:spPr>
        <p:txBody>
          <a:bodyPr wrap="square" anchor="ctr">
            <a:spAutoFit/>
          </a:bodyPr>
          <a:lstStyle/>
          <a:p>
            <a:pPr algn="just">
              <a:lnSpc>
                <a:spcPct val="150000"/>
              </a:lnSpc>
              <a:spcBef>
                <a:spcPts val="600"/>
              </a:spcBef>
            </a:pPr>
            <a:r>
              <a:rPr lang="fr-FR" sz="1800" smtClean="0">
                <a:latin typeface="+mj-lt"/>
                <a:ea typeface="Calibri" panose="020F0502020204030204" pitchFamily="34" charset="0"/>
                <a:cs typeface="Times New Roman" panose="02020603050405020304" pitchFamily="18" charset="0"/>
              </a:rPr>
              <a:t>Đặt:</a:t>
            </a:r>
          </a:p>
          <a:p>
            <a:pPr algn="just">
              <a:lnSpc>
                <a:spcPct val="150000"/>
              </a:lnSpc>
              <a:spcBef>
                <a:spcPts val="600"/>
              </a:spcBef>
            </a:pPr>
            <a:r>
              <a:rPr lang="fr-FR" sz="1800" smtClean="0">
                <a:latin typeface="+mj-lt"/>
                <a:ea typeface="Calibri" panose="020F0502020204030204" pitchFamily="34" charset="0"/>
                <a:cs typeface="Times New Roman" panose="02020603050405020304" pitchFamily="18" charset="0"/>
              </a:rPr>
              <a:t>n </a:t>
            </a:r>
            <a:r>
              <a:rPr lang="fr-FR" sz="1800">
                <a:latin typeface="+mj-lt"/>
                <a:ea typeface="Calibri" panose="020F0502020204030204" pitchFamily="34" charset="0"/>
                <a:cs typeface="Times New Roman" panose="02020603050405020304" pitchFamily="18" charset="0"/>
              </a:rPr>
              <a:t>là số mol </a:t>
            </a:r>
            <a:r>
              <a:rPr lang="fr-FR" sz="1800" smtClean="0">
                <a:latin typeface="+mj-lt"/>
                <a:ea typeface="Calibri" panose="020F0502020204030204" pitchFamily="34" charset="0"/>
                <a:cs typeface="Times New Roman" panose="02020603050405020304" pitchFamily="18" charset="0"/>
              </a:rPr>
              <a:t>chất</a:t>
            </a:r>
          </a:p>
          <a:p>
            <a:pPr algn="just">
              <a:lnSpc>
                <a:spcPct val="150000"/>
              </a:lnSpc>
              <a:spcBef>
                <a:spcPts val="600"/>
              </a:spcBef>
            </a:pPr>
            <a:r>
              <a:rPr lang="fr-FR" sz="1800" smtClean="0">
                <a:latin typeface="+mj-lt"/>
                <a:ea typeface="Calibri" panose="020F0502020204030204" pitchFamily="34" charset="0"/>
                <a:cs typeface="Times New Roman" panose="02020603050405020304" pitchFamily="18" charset="0"/>
              </a:rPr>
              <a:t>M </a:t>
            </a:r>
            <a:r>
              <a:rPr lang="fr-FR" sz="1800">
                <a:latin typeface="+mj-lt"/>
                <a:ea typeface="Calibri" panose="020F0502020204030204" pitchFamily="34" charset="0"/>
                <a:cs typeface="Times New Roman" panose="02020603050405020304" pitchFamily="18" charset="0"/>
              </a:rPr>
              <a:t>là khối lượng mol </a:t>
            </a:r>
            <a:r>
              <a:rPr lang="fr-FR" sz="1800" smtClean="0">
                <a:latin typeface="+mj-lt"/>
                <a:ea typeface="Calibri" panose="020F0502020204030204" pitchFamily="34" charset="0"/>
                <a:cs typeface="Times New Roman" panose="02020603050405020304" pitchFamily="18" charset="0"/>
              </a:rPr>
              <a:t>chất</a:t>
            </a:r>
          </a:p>
          <a:p>
            <a:pPr algn="just">
              <a:lnSpc>
                <a:spcPct val="150000"/>
              </a:lnSpc>
              <a:spcBef>
                <a:spcPts val="600"/>
              </a:spcBef>
            </a:pPr>
            <a:r>
              <a:rPr lang="fr-FR" sz="1800" smtClean="0">
                <a:latin typeface="+mj-lt"/>
                <a:ea typeface="Calibri" panose="020F0502020204030204" pitchFamily="34" charset="0"/>
                <a:cs typeface="Times New Roman" panose="02020603050405020304" pitchFamily="18" charset="0"/>
              </a:rPr>
              <a:t>m </a:t>
            </a:r>
            <a:r>
              <a:rPr lang="fr-FR" sz="1800">
                <a:latin typeface="+mj-lt"/>
                <a:ea typeface="Calibri" panose="020F0502020204030204" pitchFamily="34" charset="0"/>
                <a:cs typeface="Times New Roman" panose="02020603050405020304" pitchFamily="18" charset="0"/>
              </a:rPr>
              <a:t>là khối lượng </a:t>
            </a:r>
            <a:r>
              <a:rPr lang="fr-FR" sz="1800" smtClean="0">
                <a:latin typeface="+mj-lt"/>
                <a:ea typeface="Calibri" panose="020F0502020204030204" pitchFamily="34" charset="0"/>
                <a:cs typeface="Times New Roman" panose="02020603050405020304" pitchFamily="18" charset="0"/>
              </a:rPr>
              <a:t>chất</a:t>
            </a:r>
            <a:endParaRPr lang="en-US" sz="1800">
              <a:effectLst/>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4877120" y="2566348"/>
                <a:ext cx="3453241" cy="1240468"/>
              </a:xfrm>
              <a:prstGeom prst="rect">
                <a:avLst/>
              </a:prstGeom>
            </p:spPr>
            <p:txBody>
              <a:bodyPr wrap="square" anchor="ctr">
                <a:spAutoFit/>
              </a:bodyPr>
              <a:lstStyle/>
              <a:p>
                <a:pPr lvl="5" algn="just">
                  <a:lnSpc>
                    <a:spcPct val="150000"/>
                  </a:lnSpc>
                  <a:spcBef>
                    <a:spcPts val="300"/>
                  </a:spcBef>
                </a:pPr>
                <a:r>
                  <a:rPr lang="fr-FR" sz="1800" i="1">
                    <a:ea typeface="Times New Roman" panose="02020603050405020304" pitchFamily="18" charset="0"/>
                    <a:cs typeface="Times New Roman" panose="02020603050405020304" pitchFamily="18" charset="0"/>
                  </a:rPr>
                  <a:t>n = </a:t>
                </a:r>
                <a14:m>
                  <m:oMath xmlns:m="http://schemas.openxmlformats.org/officeDocument/2006/math">
                    <m:f>
                      <m:f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800" i="1">
                            <a:latin typeface="Cambria Math" panose="02040503050406030204" pitchFamily="18" charset="0"/>
                            <a:ea typeface="Times New Roman" panose="02020603050405020304" pitchFamily="18" charset="0"/>
                            <a:cs typeface="Times New Roman" panose="02020603050405020304" pitchFamily="18" charset="0"/>
                          </a:rPr>
                          <m:t>𝑚</m:t>
                        </m:r>
                      </m:num>
                      <m:den>
                        <m:r>
                          <a:rPr lang="fr-FR" sz="1800" i="1">
                            <a:latin typeface="Cambria Math" panose="02040503050406030204" pitchFamily="18" charset="0"/>
                            <a:ea typeface="Times New Roman" panose="02020603050405020304" pitchFamily="18" charset="0"/>
                            <a:cs typeface="Times New Roman" panose="02020603050405020304" pitchFamily="18" charset="0"/>
                          </a:rPr>
                          <m:t>𝑀</m:t>
                        </m:r>
                      </m:den>
                    </m:f>
                  </m:oMath>
                </a14:m>
                <a:r>
                  <a:rPr lang="fr-FR" sz="1800" i="1">
                    <a:ea typeface="Times New Roman" panose="02020603050405020304" pitchFamily="18" charset="0"/>
                    <a:cs typeface="Times New Roman" panose="02020603050405020304" pitchFamily="18" charset="0"/>
                  </a:rPr>
                  <a:t> (mol) </a:t>
                </a:r>
                <a14:m>
                  <m:oMath xmlns:m="http://schemas.openxmlformats.org/officeDocument/2006/math">
                    <m:r>
                      <a:rPr lang="fr-FR" sz="1800" i="1">
                        <a:latin typeface="Cambria Math" panose="02040503050406030204" pitchFamily="18" charset="0"/>
                        <a:ea typeface="Times New Roman" panose="02020603050405020304" pitchFamily="18" charset="0"/>
                        <a:cs typeface="Times New Roman" panose="02020603050405020304" pitchFamily="18" charset="0"/>
                      </a:rPr>
                      <m:t>⇒</m:t>
                    </m:r>
                  </m:oMath>
                </a14:m>
                <a:r>
                  <a:rPr lang="fr-FR" sz="1800" i="1">
                    <a:ea typeface="Times New Roman" panose="02020603050405020304" pitchFamily="18" charset="0"/>
                    <a:cs typeface="Times New Roman" panose="02020603050405020304" pitchFamily="18" charset="0"/>
                  </a:rPr>
                  <a:t> m = n </a:t>
                </a:r>
                <a14:m>
                  <m:oMath xmlns:m="http://schemas.openxmlformats.org/officeDocument/2006/math">
                    <m:r>
                      <a:rPr lang="fr-FR" sz="1800" i="1">
                        <a:latin typeface="Cambria Math" panose="02040503050406030204" pitchFamily="18" charset="0"/>
                        <a:ea typeface="Times New Roman" panose="02020603050405020304" pitchFamily="18" charset="0"/>
                        <a:cs typeface="Times New Roman" panose="02020603050405020304" pitchFamily="18" charset="0"/>
                      </a:rPr>
                      <m:t>×</m:t>
                    </m:r>
                  </m:oMath>
                </a14:m>
                <a:r>
                  <a:rPr lang="fr-FR" sz="1800" i="1">
                    <a:ea typeface="Times New Roman" panose="02020603050405020304" pitchFamily="18" charset="0"/>
                    <a:cs typeface="Times New Roman" panose="02020603050405020304" pitchFamily="18" charset="0"/>
                  </a:rPr>
                  <a:t> M (gam)</a:t>
                </a:r>
                <a:endParaRPr lang="en-US" sz="1800" i="1">
                  <a:ea typeface="Calibri" panose="020F0502020204030204" pitchFamily="34" charset="0"/>
                  <a:cs typeface="Times New Roman" panose="02020603050405020304" pitchFamily="18" charset="0"/>
                </a:endParaRPr>
              </a:p>
              <a:p>
                <a:pPr lvl="5" algn="just">
                  <a:lnSpc>
                    <a:spcPct val="150000"/>
                  </a:lnSpc>
                  <a:spcBef>
                    <a:spcPts val="300"/>
                  </a:spcBef>
                </a:pPr>
                <a:r>
                  <a:rPr lang="fr-FR" sz="1800" i="1">
                    <a:ea typeface="Times New Roman" panose="02020603050405020304" pitchFamily="18" charset="0"/>
                    <a:cs typeface="Times New Roman" panose="02020603050405020304" pitchFamily="18" charset="0"/>
                  </a:rPr>
                  <a:t>M = </a:t>
                </a:r>
                <a14:m>
                  <m:oMath xmlns:m="http://schemas.openxmlformats.org/officeDocument/2006/math">
                    <m:f>
                      <m:f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800" i="1">
                            <a:latin typeface="Cambria Math" panose="02040503050406030204" pitchFamily="18" charset="0"/>
                            <a:ea typeface="Times New Roman" panose="02020603050405020304" pitchFamily="18" charset="0"/>
                            <a:cs typeface="Times New Roman" panose="02020603050405020304" pitchFamily="18" charset="0"/>
                          </a:rPr>
                          <m:t>𝑚</m:t>
                        </m:r>
                      </m:num>
                      <m:den>
                        <m:r>
                          <a:rPr lang="fr-FR" sz="1800" i="1">
                            <a:latin typeface="Cambria Math" panose="02040503050406030204" pitchFamily="18" charset="0"/>
                            <a:ea typeface="Times New Roman" panose="02020603050405020304" pitchFamily="18" charset="0"/>
                            <a:cs typeface="Times New Roman" panose="02020603050405020304" pitchFamily="18" charset="0"/>
                          </a:rPr>
                          <m:t>𝑛</m:t>
                        </m:r>
                      </m:den>
                    </m:f>
                  </m:oMath>
                </a14:m>
                <a:r>
                  <a:rPr lang="fr-FR" sz="1800" i="1">
                    <a:ea typeface="Times New Roman" panose="02020603050405020304" pitchFamily="18" charset="0"/>
                    <a:cs typeface="Times New Roman" panose="02020603050405020304" pitchFamily="18" charset="0"/>
                  </a:rPr>
                  <a:t> (gam/mol) </a:t>
                </a:r>
                <a:endParaRPr lang="en-US" sz="1800" i="1">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877120" y="2566348"/>
                <a:ext cx="3453241" cy="1240468"/>
              </a:xfrm>
              <a:prstGeom prst="rect">
                <a:avLst/>
              </a:prstGeom>
              <a:blipFill>
                <a:blip r:embed="rId28"/>
                <a:stretch>
                  <a:fillRect l="-1411"/>
                </a:stretch>
              </a:blipFill>
            </p:spPr>
            <p:txBody>
              <a:bodyPr/>
              <a:lstStyle/>
              <a:p>
                <a:r>
                  <a:rPr lang="en-US">
                    <a:noFill/>
                  </a:rPr>
                  <a:t> </a:t>
                </a:r>
              </a:p>
            </p:txBody>
          </p:sp>
        </mc:Fallback>
      </mc:AlternateContent>
      <p:sp>
        <p:nvSpPr>
          <p:cNvPr id="10" name="Left Brace 9"/>
          <p:cNvSpPr/>
          <p:nvPr/>
        </p:nvSpPr>
        <p:spPr>
          <a:xfrm rot="10800000">
            <a:off x="3607702" y="2286000"/>
            <a:ext cx="340005" cy="1801164"/>
          </a:xfrm>
          <a:prstGeom prst="leftBrace">
            <a:avLst>
              <a:gd name="adj1" fmla="val 53235"/>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Arrow 10"/>
          <p:cNvSpPr/>
          <p:nvPr/>
        </p:nvSpPr>
        <p:spPr>
          <a:xfrm>
            <a:off x="4182194" y="2969418"/>
            <a:ext cx="460439" cy="434328"/>
          </a:xfrm>
          <a:prstGeom prst="rightArrow">
            <a:avLst/>
          </a:prstGeom>
          <a:solidFill>
            <a:srgbClr val="FF0000"/>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2736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heckerboard(across)">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wipe(down)">
                                      <p:cBhvr>
                                        <p:cTn id="23" dur="500"/>
                                        <p:tgtEl>
                                          <p:spTgt spid="8">
                                            <p:txEl>
                                              <p:pRg st="1" end="1"/>
                                            </p:txEl>
                                          </p:spTgt>
                                        </p:tgtEl>
                                      </p:cBhvr>
                                    </p:animEffect>
                                  </p:childTnLst>
                                </p:cTn>
                              </p:par>
                            </p:childTnLst>
                          </p:cTn>
                        </p:par>
                        <p:par>
                          <p:cTn id="24" fill="hold">
                            <p:stCondLst>
                              <p:cond delay="1000"/>
                            </p:stCondLst>
                            <p:childTnLst>
                              <p:par>
                                <p:cTn id="25" presetID="22" presetClass="entr" presetSubtype="4" fill="hold" nodeType="after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down)">
                                      <p:cBhvr>
                                        <p:cTn id="27" dur="500"/>
                                        <p:tgtEl>
                                          <p:spTgt spid="8">
                                            <p:txEl>
                                              <p:pRg st="2" end="2"/>
                                            </p:txEl>
                                          </p:spTgt>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Effect transition="in" filter="wipe(down)">
                                      <p:cBhvr>
                                        <p:cTn id="31" dur="500"/>
                                        <p:tgtEl>
                                          <p:spTgt spid="8">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Effect transition="in" filter="randombar(horizontal)">
                                      <p:cBhvr>
                                        <p:cTn id="45" dur="500"/>
                                        <p:tgtEl>
                                          <p:spTgt spid="9">
                                            <p:txEl>
                                              <p:pRg st="0" end="0"/>
                                            </p:txEl>
                                          </p:spTgt>
                                        </p:tgtEl>
                                      </p:cBhvr>
                                    </p:animEffect>
                                  </p:childTnLst>
                                </p:cTn>
                              </p:par>
                            </p:childTnLst>
                          </p:cTn>
                        </p:par>
                        <p:par>
                          <p:cTn id="46" fill="hold">
                            <p:stCondLst>
                              <p:cond delay="500"/>
                            </p:stCondLst>
                            <p:childTnLst>
                              <p:par>
                                <p:cTn id="47" presetID="14" presetClass="entr" presetSubtype="10" fill="hold" nodeType="after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Effect transition="in" filter="randombar(horizontal)">
                                      <p:cBhvr>
                                        <p:cTn id="49"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884;p52"/>
          <p:cNvGrpSpPr/>
          <p:nvPr/>
        </p:nvGrpSpPr>
        <p:grpSpPr>
          <a:xfrm>
            <a:off x="1098007" y="165555"/>
            <a:ext cx="666719" cy="651129"/>
            <a:chOff x="4160381" y="1422371"/>
            <a:chExt cx="525281" cy="503806"/>
          </a:xfrm>
        </p:grpSpPr>
        <p:sp>
          <p:nvSpPr>
            <p:cNvPr id="5" name="Google Shape;885;p52"/>
            <p:cNvSpPr/>
            <p:nvPr/>
          </p:nvSpPr>
          <p:spPr>
            <a:xfrm>
              <a:off x="4163222" y="1423047"/>
              <a:ext cx="522439" cy="503130"/>
            </a:xfrm>
            <a:custGeom>
              <a:avLst/>
              <a:gdLst/>
              <a:ahLst/>
              <a:cxnLst/>
              <a:rect l="l" t="t" r="r" b="b"/>
              <a:pathLst>
                <a:path w="39259" h="37808" extrusionOk="0">
                  <a:moveTo>
                    <a:pt x="20364" y="0"/>
                  </a:moveTo>
                  <a:cubicBezTo>
                    <a:pt x="15447" y="0"/>
                    <a:pt x="10612" y="1930"/>
                    <a:pt x="7012" y="5562"/>
                  </a:cubicBezTo>
                  <a:cubicBezTo>
                    <a:pt x="1622" y="10952"/>
                    <a:pt x="0" y="19061"/>
                    <a:pt x="2910" y="26169"/>
                  </a:cubicBezTo>
                  <a:cubicBezTo>
                    <a:pt x="5820" y="33229"/>
                    <a:pt x="12736" y="37808"/>
                    <a:pt x="20369" y="37808"/>
                  </a:cubicBezTo>
                  <a:cubicBezTo>
                    <a:pt x="30815" y="37808"/>
                    <a:pt x="39258" y="29365"/>
                    <a:pt x="39258" y="18918"/>
                  </a:cubicBezTo>
                  <a:cubicBezTo>
                    <a:pt x="39258" y="11286"/>
                    <a:pt x="34679" y="4369"/>
                    <a:pt x="27619" y="1460"/>
                  </a:cubicBezTo>
                  <a:cubicBezTo>
                    <a:pt x="25275" y="478"/>
                    <a:pt x="22809" y="0"/>
                    <a:pt x="20364"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86;p52"/>
            <p:cNvSpPr/>
            <p:nvPr/>
          </p:nvSpPr>
          <p:spPr>
            <a:xfrm>
              <a:off x="4192119" y="1486234"/>
              <a:ext cx="477367" cy="408793"/>
            </a:xfrm>
            <a:custGeom>
              <a:avLst/>
              <a:gdLst/>
              <a:ahLst/>
              <a:cxnLst/>
              <a:rect l="l" t="t" r="r" b="b"/>
              <a:pathLst>
                <a:path w="35872" h="30719" extrusionOk="0">
                  <a:moveTo>
                    <a:pt x="20512" y="0"/>
                  </a:moveTo>
                  <a:cubicBezTo>
                    <a:pt x="6821" y="0"/>
                    <a:pt x="0" y="16552"/>
                    <a:pt x="9683" y="26188"/>
                  </a:cubicBezTo>
                  <a:cubicBezTo>
                    <a:pt x="12813" y="29318"/>
                    <a:pt x="16656" y="30718"/>
                    <a:pt x="20423" y="30718"/>
                  </a:cubicBezTo>
                  <a:cubicBezTo>
                    <a:pt x="28312" y="30718"/>
                    <a:pt x="35871" y="24578"/>
                    <a:pt x="35871" y="15312"/>
                  </a:cubicBezTo>
                  <a:cubicBezTo>
                    <a:pt x="35824" y="6869"/>
                    <a:pt x="28955" y="0"/>
                    <a:pt x="205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87;p52"/>
            <p:cNvSpPr/>
            <p:nvPr/>
          </p:nvSpPr>
          <p:spPr>
            <a:xfrm>
              <a:off x="4457458" y="1501471"/>
              <a:ext cx="15876" cy="48253"/>
            </a:xfrm>
            <a:custGeom>
              <a:avLst/>
              <a:gdLst/>
              <a:ahLst/>
              <a:cxnLst/>
              <a:rect l="l" t="t" r="r" b="b"/>
              <a:pathLst>
                <a:path w="1193" h="3626" extrusionOk="0">
                  <a:moveTo>
                    <a:pt x="573" y="0"/>
                  </a:moveTo>
                  <a:cubicBezTo>
                    <a:pt x="239" y="0"/>
                    <a:pt x="0" y="239"/>
                    <a:pt x="0" y="572"/>
                  </a:cubicBezTo>
                  <a:lnTo>
                    <a:pt x="0" y="3053"/>
                  </a:lnTo>
                  <a:cubicBezTo>
                    <a:pt x="0" y="3339"/>
                    <a:pt x="239" y="3625"/>
                    <a:pt x="573" y="3625"/>
                  </a:cubicBezTo>
                  <a:cubicBezTo>
                    <a:pt x="906" y="3625"/>
                    <a:pt x="1193" y="3339"/>
                    <a:pt x="1193" y="3053"/>
                  </a:cubicBezTo>
                  <a:lnTo>
                    <a:pt x="1193" y="572"/>
                  </a:lnTo>
                  <a:cubicBezTo>
                    <a:pt x="1193" y="239"/>
                    <a:pt x="906" y="0"/>
                    <a:pt x="5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88;p52"/>
            <p:cNvSpPr/>
            <p:nvPr/>
          </p:nvSpPr>
          <p:spPr>
            <a:xfrm>
              <a:off x="4457458" y="1832814"/>
              <a:ext cx="15876" cy="48266"/>
            </a:xfrm>
            <a:custGeom>
              <a:avLst/>
              <a:gdLst/>
              <a:ahLst/>
              <a:cxnLst/>
              <a:rect l="l" t="t" r="r" b="b"/>
              <a:pathLst>
                <a:path w="1193" h="3627" extrusionOk="0">
                  <a:moveTo>
                    <a:pt x="573" y="1"/>
                  </a:moveTo>
                  <a:cubicBezTo>
                    <a:pt x="239" y="1"/>
                    <a:pt x="0" y="239"/>
                    <a:pt x="0" y="573"/>
                  </a:cubicBezTo>
                  <a:lnTo>
                    <a:pt x="0" y="3054"/>
                  </a:lnTo>
                  <a:cubicBezTo>
                    <a:pt x="0" y="3340"/>
                    <a:pt x="239" y="3626"/>
                    <a:pt x="573" y="3626"/>
                  </a:cubicBezTo>
                  <a:cubicBezTo>
                    <a:pt x="906" y="3626"/>
                    <a:pt x="1193" y="3340"/>
                    <a:pt x="1193" y="3054"/>
                  </a:cubicBezTo>
                  <a:lnTo>
                    <a:pt x="1193" y="573"/>
                  </a:lnTo>
                  <a:cubicBezTo>
                    <a:pt x="1193" y="239"/>
                    <a:pt x="906" y="1"/>
                    <a:pt x="5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89;p52"/>
            <p:cNvSpPr/>
            <p:nvPr/>
          </p:nvSpPr>
          <p:spPr>
            <a:xfrm>
              <a:off x="4607260" y="1683651"/>
              <a:ext cx="47628" cy="15250"/>
            </a:xfrm>
            <a:custGeom>
              <a:avLst/>
              <a:gdLst/>
              <a:ahLst/>
              <a:cxnLst/>
              <a:rect l="l" t="t" r="r" b="b"/>
              <a:pathLst>
                <a:path w="3579" h="1146" extrusionOk="0">
                  <a:moveTo>
                    <a:pt x="573" y="0"/>
                  </a:moveTo>
                  <a:cubicBezTo>
                    <a:pt x="239" y="0"/>
                    <a:pt x="1" y="286"/>
                    <a:pt x="1" y="573"/>
                  </a:cubicBezTo>
                  <a:cubicBezTo>
                    <a:pt x="1" y="907"/>
                    <a:pt x="239" y="1145"/>
                    <a:pt x="573" y="1145"/>
                  </a:cubicBezTo>
                  <a:lnTo>
                    <a:pt x="3006" y="1145"/>
                  </a:lnTo>
                  <a:cubicBezTo>
                    <a:pt x="3340" y="1145"/>
                    <a:pt x="3578" y="907"/>
                    <a:pt x="3578" y="573"/>
                  </a:cubicBezTo>
                  <a:cubicBezTo>
                    <a:pt x="3578" y="286"/>
                    <a:pt x="3340" y="0"/>
                    <a:pt x="30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90;p52"/>
            <p:cNvSpPr/>
            <p:nvPr/>
          </p:nvSpPr>
          <p:spPr>
            <a:xfrm>
              <a:off x="4451110" y="1678567"/>
              <a:ext cx="139023" cy="25404"/>
            </a:xfrm>
            <a:custGeom>
              <a:avLst/>
              <a:gdLst/>
              <a:ahLst/>
              <a:cxnLst/>
              <a:rect l="l" t="t" r="r" b="b"/>
              <a:pathLst>
                <a:path w="10447" h="1909" extrusionOk="0">
                  <a:moveTo>
                    <a:pt x="1193" y="1"/>
                  </a:moveTo>
                  <a:cubicBezTo>
                    <a:pt x="0" y="96"/>
                    <a:pt x="0" y="1861"/>
                    <a:pt x="1193" y="1909"/>
                  </a:cubicBezTo>
                  <a:lnTo>
                    <a:pt x="9254" y="1909"/>
                  </a:lnTo>
                  <a:cubicBezTo>
                    <a:pt x="10447" y="1861"/>
                    <a:pt x="10447" y="96"/>
                    <a:pt x="9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91;p52"/>
            <p:cNvSpPr/>
            <p:nvPr/>
          </p:nvSpPr>
          <p:spPr>
            <a:xfrm>
              <a:off x="4453678" y="1557908"/>
              <a:ext cx="26642" cy="146116"/>
            </a:xfrm>
            <a:custGeom>
              <a:avLst/>
              <a:gdLst/>
              <a:ahLst/>
              <a:cxnLst/>
              <a:rect l="l" t="t" r="r" b="b"/>
              <a:pathLst>
                <a:path w="2002" h="10980" extrusionOk="0">
                  <a:moveTo>
                    <a:pt x="961" y="1"/>
                  </a:moveTo>
                  <a:cubicBezTo>
                    <a:pt x="432" y="1"/>
                    <a:pt x="46" y="415"/>
                    <a:pt x="46" y="958"/>
                  </a:cubicBezTo>
                  <a:lnTo>
                    <a:pt x="46" y="10022"/>
                  </a:lnTo>
                  <a:cubicBezTo>
                    <a:pt x="0" y="10522"/>
                    <a:pt x="388" y="10979"/>
                    <a:pt x="921" y="10979"/>
                  </a:cubicBezTo>
                  <a:cubicBezTo>
                    <a:pt x="947" y="10979"/>
                    <a:pt x="973" y="10978"/>
                    <a:pt x="1000" y="10976"/>
                  </a:cubicBezTo>
                  <a:cubicBezTo>
                    <a:pt x="1026" y="10978"/>
                    <a:pt x="1053" y="10979"/>
                    <a:pt x="1079" y="10979"/>
                  </a:cubicBezTo>
                  <a:cubicBezTo>
                    <a:pt x="1567" y="10979"/>
                    <a:pt x="1956" y="10565"/>
                    <a:pt x="2001" y="10022"/>
                  </a:cubicBezTo>
                  <a:lnTo>
                    <a:pt x="2001" y="958"/>
                  </a:lnTo>
                  <a:cubicBezTo>
                    <a:pt x="2001" y="434"/>
                    <a:pt x="1572" y="4"/>
                    <a:pt x="1047" y="4"/>
                  </a:cubicBezTo>
                  <a:cubicBezTo>
                    <a:pt x="1018" y="2"/>
                    <a:pt x="989"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92;p52"/>
            <p:cNvSpPr/>
            <p:nvPr/>
          </p:nvSpPr>
          <p:spPr>
            <a:xfrm>
              <a:off x="4275903" y="1683651"/>
              <a:ext cx="47628" cy="15250"/>
            </a:xfrm>
            <a:custGeom>
              <a:avLst/>
              <a:gdLst/>
              <a:ahLst/>
              <a:cxnLst/>
              <a:rect l="l" t="t" r="r" b="b"/>
              <a:pathLst>
                <a:path w="3579" h="1146" extrusionOk="0">
                  <a:moveTo>
                    <a:pt x="573" y="0"/>
                  </a:moveTo>
                  <a:cubicBezTo>
                    <a:pt x="239" y="0"/>
                    <a:pt x="1" y="286"/>
                    <a:pt x="1" y="573"/>
                  </a:cubicBezTo>
                  <a:cubicBezTo>
                    <a:pt x="1" y="907"/>
                    <a:pt x="239" y="1145"/>
                    <a:pt x="573" y="1145"/>
                  </a:cubicBezTo>
                  <a:lnTo>
                    <a:pt x="3006" y="1145"/>
                  </a:lnTo>
                  <a:cubicBezTo>
                    <a:pt x="3292" y="1145"/>
                    <a:pt x="3578" y="907"/>
                    <a:pt x="3578" y="573"/>
                  </a:cubicBezTo>
                  <a:cubicBezTo>
                    <a:pt x="3578" y="286"/>
                    <a:pt x="3292" y="0"/>
                    <a:pt x="30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93;p52"/>
            <p:cNvSpPr/>
            <p:nvPr/>
          </p:nvSpPr>
          <p:spPr>
            <a:xfrm>
              <a:off x="4599010" y="1592468"/>
              <a:ext cx="24140" cy="19083"/>
            </a:xfrm>
            <a:custGeom>
              <a:avLst/>
              <a:gdLst/>
              <a:ahLst/>
              <a:cxnLst/>
              <a:rect l="l" t="t" r="r" b="b"/>
              <a:pathLst>
                <a:path w="1814" h="1434" extrusionOk="0">
                  <a:moveTo>
                    <a:pt x="1177" y="1"/>
                  </a:moveTo>
                  <a:cubicBezTo>
                    <a:pt x="1071" y="1"/>
                    <a:pt x="962" y="27"/>
                    <a:pt x="859" y="79"/>
                  </a:cubicBezTo>
                  <a:lnTo>
                    <a:pt x="382" y="365"/>
                  </a:lnTo>
                  <a:cubicBezTo>
                    <a:pt x="96" y="556"/>
                    <a:pt x="0" y="890"/>
                    <a:pt x="191" y="1176"/>
                  </a:cubicBezTo>
                  <a:cubicBezTo>
                    <a:pt x="288" y="1338"/>
                    <a:pt x="474" y="1434"/>
                    <a:pt x="672" y="1434"/>
                  </a:cubicBezTo>
                  <a:cubicBezTo>
                    <a:pt x="766" y="1434"/>
                    <a:pt x="863" y="1413"/>
                    <a:pt x="954" y="1367"/>
                  </a:cubicBezTo>
                  <a:lnTo>
                    <a:pt x="1479" y="1033"/>
                  </a:lnTo>
                  <a:cubicBezTo>
                    <a:pt x="1718" y="890"/>
                    <a:pt x="1813" y="508"/>
                    <a:pt x="1670" y="270"/>
                  </a:cubicBezTo>
                  <a:cubicBezTo>
                    <a:pt x="1548" y="86"/>
                    <a:pt x="1367" y="1"/>
                    <a:pt x="11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94;p52"/>
            <p:cNvSpPr/>
            <p:nvPr/>
          </p:nvSpPr>
          <p:spPr>
            <a:xfrm>
              <a:off x="4307642" y="1772252"/>
              <a:ext cx="22862" cy="18311"/>
            </a:xfrm>
            <a:custGeom>
              <a:avLst/>
              <a:gdLst/>
              <a:ahLst/>
              <a:cxnLst/>
              <a:rect l="l" t="t" r="r" b="b"/>
              <a:pathLst>
                <a:path w="1718" h="1376" extrusionOk="0">
                  <a:moveTo>
                    <a:pt x="1046" y="1"/>
                  </a:moveTo>
                  <a:cubicBezTo>
                    <a:pt x="952" y="1"/>
                    <a:pt x="856" y="22"/>
                    <a:pt x="764" y="68"/>
                  </a:cubicBezTo>
                  <a:lnTo>
                    <a:pt x="335" y="354"/>
                  </a:lnTo>
                  <a:cubicBezTo>
                    <a:pt x="96" y="497"/>
                    <a:pt x="1" y="831"/>
                    <a:pt x="144" y="1117"/>
                  </a:cubicBezTo>
                  <a:cubicBezTo>
                    <a:pt x="274" y="1280"/>
                    <a:pt x="469" y="1376"/>
                    <a:pt x="671" y="1376"/>
                  </a:cubicBezTo>
                  <a:cubicBezTo>
                    <a:pt x="766" y="1376"/>
                    <a:pt x="863" y="1354"/>
                    <a:pt x="955" y="1308"/>
                  </a:cubicBezTo>
                  <a:lnTo>
                    <a:pt x="1336" y="1070"/>
                  </a:lnTo>
                  <a:cubicBezTo>
                    <a:pt x="1623" y="879"/>
                    <a:pt x="1718" y="545"/>
                    <a:pt x="1527" y="259"/>
                  </a:cubicBezTo>
                  <a:cubicBezTo>
                    <a:pt x="1430" y="97"/>
                    <a:pt x="1245" y="1"/>
                    <a:pt x="10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5;p52"/>
            <p:cNvSpPr/>
            <p:nvPr/>
          </p:nvSpPr>
          <p:spPr>
            <a:xfrm>
              <a:off x="4536797" y="1530401"/>
              <a:ext cx="20959" cy="21824"/>
            </a:xfrm>
            <a:custGeom>
              <a:avLst/>
              <a:gdLst/>
              <a:ahLst/>
              <a:cxnLst/>
              <a:rect l="l" t="t" r="r" b="b"/>
              <a:pathLst>
                <a:path w="1575" h="1640" extrusionOk="0">
                  <a:moveTo>
                    <a:pt x="911" y="1"/>
                  </a:moveTo>
                  <a:cubicBezTo>
                    <a:pt x="713" y="1"/>
                    <a:pt x="527" y="97"/>
                    <a:pt x="430" y="259"/>
                  </a:cubicBezTo>
                  <a:lnTo>
                    <a:pt x="144" y="784"/>
                  </a:lnTo>
                  <a:cubicBezTo>
                    <a:pt x="1" y="1070"/>
                    <a:pt x="96" y="1404"/>
                    <a:pt x="382" y="1594"/>
                  </a:cubicBezTo>
                  <a:cubicBezTo>
                    <a:pt x="455" y="1623"/>
                    <a:pt x="536" y="1639"/>
                    <a:pt x="619" y="1639"/>
                  </a:cubicBezTo>
                  <a:cubicBezTo>
                    <a:pt x="810" y="1639"/>
                    <a:pt x="1013" y="1555"/>
                    <a:pt x="1146" y="1356"/>
                  </a:cubicBezTo>
                  <a:lnTo>
                    <a:pt x="1432" y="879"/>
                  </a:lnTo>
                  <a:cubicBezTo>
                    <a:pt x="1575" y="593"/>
                    <a:pt x="1479" y="211"/>
                    <a:pt x="1193" y="68"/>
                  </a:cubicBezTo>
                  <a:cubicBezTo>
                    <a:pt x="1102" y="22"/>
                    <a:pt x="1005" y="1"/>
                    <a:pt x="9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96;p52"/>
            <p:cNvSpPr/>
            <p:nvPr/>
          </p:nvSpPr>
          <p:spPr>
            <a:xfrm>
              <a:off x="4373022" y="1831949"/>
              <a:ext cx="19695" cy="20826"/>
            </a:xfrm>
            <a:custGeom>
              <a:avLst/>
              <a:gdLst/>
              <a:ahLst/>
              <a:cxnLst/>
              <a:rect l="l" t="t" r="r" b="b"/>
              <a:pathLst>
                <a:path w="1480" h="1565" extrusionOk="0">
                  <a:moveTo>
                    <a:pt x="873" y="0"/>
                  </a:moveTo>
                  <a:cubicBezTo>
                    <a:pt x="671" y="0"/>
                    <a:pt x="481" y="107"/>
                    <a:pt x="383" y="304"/>
                  </a:cubicBezTo>
                  <a:lnTo>
                    <a:pt x="144" y="734"/>
                  </a:lnTo>
                  <a:cubicBezTo>
                    <a:pt x="1" y="1020"/>
                    <a:pt x="96" y="1354"/>
                    <a:pt x="335" y="1497"/>
                  </a:cubicBezTo>
                  <a:cubicBezTo>
                    <a:pt x="427" y="1543"/>
                    <a:pt x="523" y="1564"/>
                    <a:pt x="617" y="1564"/>
                  </a:cubicBezTo>
                  <a:cubicBezTo>
                    <a:pt x="816" y="1564"/>
                    <a:pt x="1001" y="1468"/>
                    <a:pt x="1098" y="1306"/>
                  </a:cubicBezTo>
                  <a:lnTo>
                    <a:pt x="1337" y="877"/>
                  </a:lnTo>
                  <a:cubicBezTo>
                    <a:pt x="1480" y="591"/>
                    <a:pt x="1384" y="257"/>
                    <a:pt x="1146" y="66"/>
                  </a:cubicBezTo>
                  <a:cubicBezTo>
                    <a:pt x="1057" y="22"/>
                    <a:pt x="964" y="0"/>
                    <a:pt x="8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97;p52"/>
            <p:cNvSpPr/>
            <p:nvPr/>
          </p:nvSpPr>
          <p:spPr>
            <a:xfrm>
              <a:off x="4541880" y="1828117"/>
              <a:ext cx="20959" cy="21478"/>
            </a:xfrm>
            <a:custGeom>
              <a:avLst/>
              <a:gdLst/>
              <a:ahLst/>
              <a:cxnLst/>
              <a:rect l="l" t="t" r="r" b="b"/>
              <a:pathLst>
                <a:path w="1575" h="1614" extrusionOk="0">
                  <a:moveTo>
                    <a:pt x="618" y="1"/>
                  </a:moveTo>
                  <a:cubicBezTo>
                    <a:pt x="523" y="1"/>
                    <a:pt x="426" y="22"/>
                    <a:pt x="334" y="68"/>
                  </a:cubicBezTo>
                  <a:cubicBezTo>
                    <a:pt x="96" y="211"/>
                    <a:pt x="0" y="592"/>
                    <a:pt x="143" y="831"/>
                  </a:cubicBezTo>
                  <a:lnTo>
                    <a:pt x="477" y="1356"/>
                  </a:lnTo>
                  <a:cubicBezTo>
                    <a:pt x="575" y="1518"/>
                    <a:pt x="760" y="1614"/>
                    <a:pt x="959" y="1614"/>
                  </a:cubicBezTo>
                  <a:cubicBezTo>
                    <a:pt x="1052" y="1614"/>
                    <a:pt x="1149" y="1592"/>
                    <a:pt x="1241" y="1546"/>
                  </a:cubicBezTo>
                  <a:cubicBezTo>
                    <a:pt x="1479" y="1403"/>
                    <a:pt x="1574" y="1069"/>
                    <a:pt x="1431" y="783"/>
                  </a:cubicBezTo>
                  <a:lnTo>
                    <a:pt x="1145" y="259"/>
                  </a:lnTo>
                  <a:cubicBezTo>
                    <a:pt x="1016" y="96"/>
                    <a:pt x="820" y="1"/>
                    <a:pt x="6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98;p52"/>
            <p:cNvSpPr/>
            <p:nvPr/>
          </p:nvSpPr>
          <p:spPr>
            <a:xfrm>
              <a:off x="4367313" y="1533435"/>
              <a:ext cx="20334" cy="20360"/>
            </a:xfrm>
            <a:custGeom>
              <a:avLst/>
              <a:gdLst/>
              <a:ahLst/>
              <a:cxnLst/>
              <a:rect l="l" t="t" r="r" b="b"/>
              <a:pathLst>
                <a:path w="1528" h="1530" extrusionOk="0">
                  <a:moveTo>
                    <a:pt x="665" y="0"/>
                  </a:moveTo>
                  <a:cubicBezTo>
                    <a:pt x="566" y="0"/>
                    <a:pt x="468" y="27"/>
                    <a:pt x="382" y="79"/>
                  </a:cubicBezTo>
                  <a:cubicBezTo>
                    <a:pt x="96" y="222"/>
                    <a:pt x="1" y="556"/>
                    <a:pt x="144" y="842"/>
                  </a:cubicBezTo>
                  <a:lnTo>
                    <a:pt x="382" y="1271"/>
                  </a:lnTo>
                  <a:cubicBezTo>
                    <a:pt x="512" y="1433"/>
                    <a:pt x="708" y="1529"/>
                    <a:pt x="910" y="1529"/>
                  </a:cubicBezTo>
                  <a:cubicBezTo>
                    <a:pt x="1005" y="1529"/>
                    <a:pt x="1101" y="1508"/>
                    <a:pt x="1193" y="1462"/>
                  </a:cubicBezTo>
                  <a:cubicBezTo>
                    <a:pt x="1432" y="1319"/>
                    <a:pt x="1527" y="985"/>
                    <a:pt x="1384" y="699"/>
                  </a:cubicBezTo>
                  <a:lnTo>
                    <a:pt x="1145" y="269"/>
                  </a:lnTo>
                  <a:cubicBezTo>
                    <a:pt x="1023" y="86"/>
                    <a:pt x="842" y="0"/>
                    <a:pt x="6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99;p52"/>
            <p:cNvSpPr/>
            <p:nvPr/>
          </p:nvSpPr>
          <p:spPr>
            <a:xfrm>
              <a:off x="4602177" y="1766570"/>
              <a:ext cx="24140" cy="18897"/>
            </a:xfrm>
            <a:custGeom>
              <a:avLst/>
              <a:gdLst/>
              <a:ahLst/>
              <a:cxnLst/>
              <a:rect l="l" t="t" r="r" b="b"/>
              <a:pathLst>
                <a:path w="1814" h="1420" extrusionOk="0">
                  <a:moveTo>
                    <a:pt x="656" y="0"/>
                  </a:moveTo>
                  <a:cubicBezTo>
                    <a:pt x="455" y="0"/>
                    <a:pt x="243" y="107"/>
                    <a:pt x="144" y="304"/>
                  </a:cubicBezTo>
                  <a:cubicBezTo>
                    <a:pt x="1" y="543"/>
                    <a:pt x="96" y="877"/>
                    <a:pt x="383" y="1067"/>
                  </a:cubicBezTo>
                  <a:lnTo>
                    <a:pt x="860" y="1354"/>
                  </a:lnTo>
                  <a:cubicBezTo>
                    <a:pt x="948" y="1398"/>
                    <a:pt x="1041" y="1419"/>
                    <a:pt x="1133" y="1419"/>
                  </a:cubicBezTo>
                  <a:cubicBezTo>
                    <a:pt x="1339" y="1419"/>
                    <a:pt x="1539" y="1313"/>
                    <a:pt x="1670" y="1115"/>
                  </a:cubicBezTo>
                  <a:cubicBezTo>
                    <a:pt x="1814" y="877"/>
                    <a:pt x="1718" y="543"/>
                    <a:pt x="1432" y="352"/>
                  </a:cubicBezTo>
                  <a:lnTo>
                    <a:pt x="907" y="66"/>
                  </a:lnTo>
                  <a:cubicBezTo>
                    <a:pt x="833" y="21"/>
                    <a:pt x="746" y="0"/>
                    <a:pt x="6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00;p52"/>
            <p:cNvSpPr/>
            <p:nvPr/>
          </p:nvSpPr>
          <p:spPr>
            <a:xfrm>
              <a:off x="4304475" y="1597697"/>
              <a:ext cx="22224" cy="18285"/>
            </a:xfrm>
            <a:custGeom>
              <a:avLst/>
              <a:gdLst/>
              <a:ahLst/>
              <a:cxnLst/>
              <a:rect l="l" t="t" r="r" b="b"/>
              <a:pathLst>
                <a:path w="1670" h="1374" extrusionOk="0">
                  <a:moveTo>
                    <a:pt x="624" y="0"/>
                  </a:moveTo>
                  <a:cubicBezTo>
                    <a:pt x="426" y="0"/>
                    <a:pt x="241" y="96"/>
                    <a:pt x="143" y="258"/>
                  </a:cubicBezTo>
                  <a:cubicBezTo>
                    <a:pt x="0" y="544"/>
                    <a:pt x="96" y="878"/>
                    <a:pt x="334" y="1069"/>
                  </a:cubicBezTo>
                  <a:lnTo>
                    <a:pt x="763" y="1308"/>
                  </a:lnTo>
                  <a:cubicBezTo>
                    <a:pt x="852" y="1352"/>
                    <a:pt x="945" y="1373"/>
                    <a:pt x="1036" y="1373"/>
                  </a:cubicBezTo>
                  <a:cubicBezTo>
                    <a:pt x="1238" y="1373"/>
                    <a:pt x="1428" y="1267"/>
                    <a:pt x="1527" y="1069"/>
                  </a:cubicBezTo>
                  <a:cubicBezTo>
                    <a:pt x="1670" y="831"/>
                    <a:pt x="1574" y="449"/>
                    <a:pt x="1336" y="306"/>
                  </a:cubicBezTo>
                  <a:lnTo>
                    <a:pt x="907" y="67"/>
                  </a:lnTo>
                  <a:cubicBezTo>
                    <a:pt x="815" y="21"/>
                    <a:pt x="718" y="0"/>
                    <a:pt x="6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01;p52"/>
            <p:cNvSpPr/>
            <p:nvPr/>
          </p:nvSpPr>
          <p:spPr>
            <a:xfrm>
              <a:off x="4162284" y="1422371"/>
              <a:ext cx="522439" cy="503143"/>
            </a:xfrm>
            <a:custGeom>
              <a:avLst/>
              <a:gdLst/>
              <a:ahLst/>
              <a:cxnLst/>
              <a:rect l="l" t="t" r="r" b="b"/>
              <a:pathLst>
                <a:path w="39259" h="37809" extrusionOk="0">
                  <a:moveTo>
                    <a:pt x="20364" y="1"/>
                  </a:moveTo>
                  <a:cubicBezTo>
                    <a:pt x="15447" y="1"/>
                    <a:pt x="10612" y="1931"/>
                    <a:pt x="7012" y="5562"/>
                  </a:cubicBezTo>
                  <a:cubicBezTo>
                    <a:pt x="1622" y="10953"/>
                    <a:pt x="0" y="19062"/>
                    <a:pt x="2910" y="26169"/>
                  </a:cubicBezTo>
                  <a:cubicBezTo>
                    <a:pt x="5820" y="33229"/>
                    <a:pt x="12736" y="37808"/>
                    <a:pt x="20369" y="37808"/>
                  </a:cubicBezTo>
                  <a:cubicBezTo>
                    <a:pt x="30815" y="37808"/>
                    <a:pt x="39258" y="29365"/>
                    <a:pt x="39258" y="18919"/>
                  </a:cubicBezTo>
                  <a:cubicBezTo>
                    <a:pt x="39258" y="11287"/>
                    <a:pt x="34679" y="4370"/>
                    <a:pt x="27619" y="1460"/>
                  </a:cubicBezTo>
                  <a:cubicBezTo>
                    <a:pt x="25274" y="478"/>
                    <a:pt x="22809" y="1"/>
                    <a:pt x="20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02;p52"/>
            <p:cNvSpPr/>
            <p:nvPr/>
          </p:nvSpPr>
          <p:spPr>
            <a:xfrm>
              <a:off x="4160381" y="1470358"/>
              <a:ext cx="477367" cy="408793"/>
            </a:xfrm>
            <a:custGeom>
              <a:avLst/>
              <a:gdLst/>
              <a:ahLst/>
              <a:cxnLst/>
              <a:rect l="l" t="t" r="r" b="b"/>
              <a:pathLst>
                <a:path w="35872" h="30719" extrusionOk="0">
                  <a:moveTo>
                    <a:pt x="20512" y="1"/>
                  </a:moveTo>
                  <a:cubicBezTo>
                    <a:pt x="6821" y="1"/>
                    <a:pt x="0" y="16553"/>
                    <a:pt x="9683" y="26189"/>
                  </a:cubicBezTo>
                  <a:cubicBezTo>
                    <a:pt x="12813" y="29318"/>
                    <a:pt x="16656" y="30719"/>
                    <a:pt x="20423" y="30719"/>
                  </a:cubicBezTo>
                  <a:cubicBezTo>
                    <a:pt x="28312" y="30719"/>
                    <a:pt x="35871" y="24578"/>
                    <a:pt x="35871" y="15313"/>
                  </a:cubicBezTo>
                  <a:cubicBezTo>
                    <a:pt x="35823" y="6870"/>
                    <a:pt x="28955" y="1"/>
                    <a:pt x="20512" y="1"/>
                  </a:cubicBezTo>
                  <a:close/>
                </a:path>
              </a:pathLst>
            </a:custGeom>
            <a:solidFill>
              <a:srgbClr val="E6F5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03;p52"/>
            <p:cNvSpPr/>
            <p:nvPr/>
          </p:nvSpPr>
          <p:spPr>
            <a:xfrm>
              <a:off x="4425719" y="1485595"/>
              <a:ext cx="15876" cy="48253"/>
            </a:xfrm>
            <a:custGeom>
              <a:avLst/>
              <a:gdLst/>
              <a:ahLst/>
              <a:cxnLst/>
              <a:rect l="l" t="t" r="r" b="b"/>
              <a:pathLst>
                <a:path w="1193" h="3626" extrusionOk="0">
                  <a:moveTo>
                    <a:pt x="573" y="1"/>
                  </a:moveTo>
                  <a:cubicBezTo>
                    <a:pt x="239" y="1"/>
                    <a:pt x="0" y="287"/>
                    <a:pt x="0" y="573"/>
                  </a:cubicBezTo>
                  <a:lnTo>
                    <a:pt x="0" y="3053"/>
                  </a:lnTo>
                  <a:cubicBezTo>
                    <a:pt x="0" y="3340"/>
                    <a:pt x="239" y="3626"/>
                    <a:pt x="573" y="3626"/>
                  </a:cubicBezTo>
                  <a:cubicBezTo>
                    <a:pt x="906" y="3626"/>
                    <a:pt x="1193" y="3340"/>
                    <a:pt x="1193" y="3053"/>
                  </a:cubicBezTo>
                  <a:lnTo>
                    <a:pt x="1193" y="573"/>
                  </a:lnTo>
                  <a:cubicBezTo>
                    <a:pt x="1193" y="239"/>
                    <a:pt x="906" y="1"/>
                    <a:pt x="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04;p52"/>
            <p:cNvSpPr/>
            <p:nvPr/>
          </p:nvSpPr>
          <p:spPr>
            <a:xfrm>
              <a:off x="4425719" y="1816952"/>
              <a:ext cx="15876" cy="48253"/>
            </a:xfrm>
            <a:custGeom>
              <a:avLst/>
              <a:gdLst/>
              <a:ahLst/>
              <a:cxnLst/>
              <a:rect l="l" t="t" r="r" b="b"/>
              <a:pathLst>
                <a:path w="1193" h="3626" extrusionOk="0">
                  <a:moveTo>
                    <a:pt x="573" y="0"/>
                  </a:moveTo>
                  <a:cubicBezTo>
                    <a:pt x="239" y="0"/>
                    <a:pt x="0" y="287"/>
                    <a:pt x="0" y="573"/>
                  </a:cubicBezTo>
                  <a:lnTo>
                    <a:pt x="0" y="3053"/>
                  </a:lnTo>
                  <a:cubicBezTo>
                    <a:pt x="0" y="3339"/>
                    <a:pt x="239" y="3626"/>
                    <a:pt x="573" y="3626"/>
                  </a:cubicBezTo>
                  <a:cubicBezTo>
                    <a:pt x="906" y="3626"/>
                    <a:pt x="1193" y="3339"/>
                    <a:pt x="1193" y="3053"/>
                  </a:cubicBezTo>
                  <a:lnTo>
                    <a:pt x="1193" y="573"/>
                  </a:lnTo>
                  <a:cubicBezTo>
                    <a:pt x="1193" y="239"/>
                    <a:pt x="906"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05;p52"/>
            <p:cNvSpPr/>
            <p:nvPr/>
          </p:nvSpPr>
          <p:spPr>
            <a:xfrm>
              <a:off x="4575522" y="1667775"/>
              <a:ext cx="47628" cy="15250"/>
            </a:xfrm>
            <a:custGeom>
              <a:avLst/>
              <a:gdLst/>
              <a:ahLst/>
              <a:cxnLst/>
              <a:rect l="l" t="t" r="r" b="b"/>
              <a:pathLst>
                <a:path w="3579" h="1146" extrusionOk="0">
                  <a:moveTo>
                    <a:pt x="573" y="1"/>
                  </a:moveTo>
                  <a:cubicBezTo>
                    <a:pt x="239" y="1"/>
                    <a:pt x="1" y="287"/>
                    <a:pt x="1" y="573"/>
                  </a:cubicBezTo>
                  <a:cubicBezTo>
                    <a:pt x="1" y="907"/>
                    <a:pt x="239" y="1146"/>
                    <a:pt x="573" y="1146"/>
                  </a:cubicBezTo>
                  <a:lnTo>
                    <a:pt x="3006" y="1146"/>
                  </a:lnTo>
                  <a:cubicBezTo>
                    <a:pt x="3340" y="1146"/>
                    <a:pt x="3578" y="907"/>
                    <a:pt x="3578" y="573"/>
                  </a:cubicBezTo>
                  <a:cubicBezTo>
                    <a:pt x="3578" y="287"/>
                    <a:pt x="3340" y="1"/>
                    <a:pt x="3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06;p52"/>
            <p:cNvSpPr/>
            <p:nvPr/>
          </p:nvSpPr>
          <p:spPr>
            <a:xfrm>
              <a:off x="4419372" y="1662704"/>
              <a:ext cx="139023" cy="25404"/>
            </a:xfrm>
            <a:custGeom>
              <a:avLst/>
              <a:gdLst/>
              <a:ahLst/>
              <a:cxnLst/>
              <a:rect l="l" t="t" r="r" b="b"/>
              <a:pathLst>
                <a:path w="10447" h="1909" extrusionOk="0">
                  <a:moveTo>
                    <a:pt x="1193" y="0"/>
                  </a:moveTo>
                  <a:cubicBezTo>
                    <a:pt x="0" y="96"/>
                    <a:pt x="0" y="1860"/>
                    <a:pt x="1193" y="1908"/>
                  </a:cubicBezTo>
                  <a:lnTo>
                    <a:pt x="9254" y="1908"/>
                  </a:lnTo>
                  <a:cubicBezTo>
                    <a:pt x="10447" y="1860"/>
                    <a:pt x="10447" y="96"/>
                    <a:pt x="9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07;p52"/>
            <p:cNvSpPr/>
            <p:nvPr/>
          </p:nvSpPr>
          <p:spPr>
            <a:xfrm>
              <a:off x="4421940" y="1542045"/>
              <a:ext cx="26642" cy="146103"/>
            </a:xfrm>
            <a:custGeom>
              <a:avLst/>
              <a:gdLst/>
              <a:ahLst/>
              <a:cxnLst/>
              <a:rect l="l" t="t" r="r" b="b"/>
              <a:pathLst>
                <a:path w="2002" h="10979" extrusionOk="0">
                  <a:moveTo>
                    <a:pt x="961" y="0"/>
                  </a:moveTo>
                  <a:cubicBezTo>
                    <a:pt x="432" y="0"/>
                    <a:pt x="46" y="415"/>
                    <a:pt x="46" y="958"/>
                  </a:cubicBezTo>
                  <a:lnTo>
                    <a:pt x="46" y="10021"/>
                  </a:lnTo>
                  <a:cubicBezTo>
                    <a:pt x="0" y="10521"/>
                    <a:pt x="388" y="10978"/>
                    <a:pt x="921" y="10978"/>
                  </a:cubicBezTo>
                  <a:cubicBezTo>
                    <a:pt x="947" y="10978"/>
                    <a:pt x="973" y="10977"/>
                    <a:pt x="1000" y="10975"/>
                  </a:cubicBezTo>
                  <a:cubicBezTo>
                    <a:pt x="1026" y="10978"/>
                    <a:pt x="1053" y="10979"/>
                    <a:pt x="1079" y="10979"/>
                  </a:cubicBezTo>
                  <a:cubicBezTo>
                    <a:pt x="1567" y="10979"/>
                    <a:pt x="1956" y="10564"/>
                    <a:pt x="2001" y="10021"/>
                  </a:cubicBezTo>
                  <a:lnTo>
                    <a:pt x="2001" y="958"/>
                  </a:lnTo>
                  <a:cubicBezTo>
                    <a:pt x="2001" y="433"/>
                    <a:pt x="1572" y="4"/>
                    <a:pt x="1047" y="4"/>
                  </a:cubicBezTo>
                  <a:cubicBezTo>
                    <a:pt x="1018" y="2"/>
                    <a:pt x="989" y="0"/>
                    <a:pt x="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08;p52"/>
            <p:cNvSpPr/>
            <p:nvPr/>
          </p:nvSpPr>
          <p:spPr>
            <a:xfrm>
              <a:off x="4244165" y="1667775"/>
              <a:ext cx="47628" cy="15250"/>
            </a:xfrm>
            <a:custGeom>
              <a:avLst/>
              <a:gdLst/>
              <a:ahLst/>
              <a:cxnLst/>
              <a:rect l="l" t="t" r="r" b="b"/>
              <a:pathLst>
                <a:path w="3579" h="1146" extrusionOk="0">
                  <a:moveTo>
                    <a:pt x="573" y="1"/>
                  </a:moveTo>
                  <a:cubicBezTo>
                    <a:pt x="239" y="1"/>
                    <a:pt x="1" y="287"/>
                    <a:pt x="1" y="573"/>
                  </a:cubicBezTo>
                  <a:cubicBezTo>
                    <a:pt x="1" y="907"/>
                    <a:pt x="239" y="1146"/>
                    <a:pt x="573" y="1146"/>
                  </a:cubicBezTo>
                  <a:lnTo>
                    <a:pt x="3006" y="1146"/>
                  </a:lnTo>
                  <a:cubicBezTo>
                    <a:pt x="3292" y="1146"/>
                    <a:pt x="3578" y="907"/>
                    <a:pt x="3578" y="573"/>
                  </a:cubicBezTo>
                  <a:cubicBezTo>
                    <a:pt x="3578" y="287"/>
                    <a:pt x="3292" y="1"/>
                    <a:pt x="3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09;p52"/>
            <p:cNvSpPr/>
            <p:nvPr/>
          </p:nvSpPr>
          <p:spPr>
            <a:xfrm>
              <a:off x="4567271" y="1576605"/>
              <a:ext cx="24140" cy="19083"/>
            </a:xfrm>
            <a:custGeom>
              <a:avLst/>
              <a:gdLst/>
              <a:ahLst/>
              <a:cxnLst/>
              <a:rect l="l" t="t" r="r" b="b"/>
              <a:pathLst>
                <a:path w="1814" h="1434" extrusionOk="0">
                  <a:moveTo>
                    <a:pt x="1177" y="0"/>
                  </a:moveTo>
                  <a:cubicBezTo>
                    <a:pt x="1071" y="0"/>
                    <a:pt x="962" y="27"/>
                    <a:pt x="859" y="78"/>
                  </a:cubicBezTo>
                  <a:lnTo>
                    <a:pt x="382" y="364"/>
                  </a:lnTo>
                  <a:cubicBezTo>
                    <a:pt x="96" y="555"/>
                    <a:pt x="0" y="889"/>
                    <a:pt x="191" y="1175"/>
                  </a:cubicBezTo>
                  <a:cubicBezTo>
                    <a:pt x="288" y="1337"/>
                    <a:pt x="474" y="1433"/>
                    <a:pt x="672" y="1433"/>
                  </a:cubicBezTo>
                  <a:cubicBezTo>
                    <a:pt x="766" y="1433"/>
                    <a:pt x="863" y="1412"/>
                    <a:pt x="954" y="1366"/>
                  </a:cubicBezTo>
                  <a:lnTo>
                    <a:pt x="1479" y="1032"/>
                  </a:lnTo>
                  <a:cubicBezTo>
                    <a:pt x="1718" y="889"/>
                    <a:pt x="1813" y="507"/>
                    <a:pt x="1670" y="269"/>
                  </a:cubicBezTo>
                  <a:cubicBezTo>
                    <a:pt x="1548" y="86"/>
                    <a:pt x="1366" y="0"/>
                    <a:pt x="1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10;p52"/>
            <p:cNvSpPr/>
            <p:nvPr/>
          </p:nvSpPr>
          <p:spPr>
            <a:xfrm>
              <a:off x="4275903" y="1756389"/>
              <a:ext cx="22862" cy="18298"/>
            </a:xfrm>
            <a:custGeom>
              <a:avLst/>
              <a:gdLst/>
              <a:ahLst/>
              <a:cxnLst/>
              <a:rect l="l" t="t" r="r" b="b"/>
              <a:pathLst>
                <a:path w="1718" h="1375" extrusionOk="0">
                  <a:moveTo>
                    <a:pt x="1046" y="0"/>
                  </a:moveTo>
                  <a:cubicBezTo>
                    <a:pt x="952" y="0"/>
                    <a:pt x="856" y="22"/>
                    <a:pt x="764" y="68"/>
                  </a:cubicBezTo>
                  <a:lnTo>
                    <a:pt x="335" y="354"/>
                  </a:lnTo>
                  <a:cubicBezTo>
                    <a:pt x="96" y="497"/>
                    <a:pt x="1" y="831"/>
                    <a:pt x="144" y="1117"/>
                  </a:cubicBezTo>
                  <a:cubicBezTo>
                    <a:pt x="273" y="1279"/>
                    <a:pt x="469" y="1375"/>
                    <a:pt x="671" y="1375"/>
                  </a:cubicBezTo>
                  <a:cubicBezTo>
                    <a:pt x="766" y="1375"/>
                    <a:pt x="863" y="1354"/>
                    <a:pt x="955" y="1308"/>
                  </a:cubicBezTo>
                  <a:lnTo>
                    <a:pt x="1336" y="1069"/>
                  </a:lnTo>
                  <a:cubicBezTo>
                    <a:pt x="1623" y="878"/>
                    <a:pt x="1718" y="545"/>
                    <a:pt x="1527" y="258"/>
                  </a:cubicBezTo>
                  <a:cubicBezTo>
                    <a:pt x="1430" y="96"/>
                    <a:pt x="1245" y="0"/>
                    <a:pt x="1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11;p52"/>
            <p:cNvSpPr/>
            <p:nvPr/>
          </p:nvSpPr>
          <p:spPr>
            <a:xfrm>
              <a:off x="4505059" y="1514539"/>
              <a:ext cx="20959" cy="21811"/>
            </a:xfrm>
            <a:custGeom>
              <a:avLst/>
              <a:gdLst/>
              <a:ahLst/>
              <a:cxnLst/>
              <a:rect l="l" t="t" r="r" b="b"/>
              <a:pathLst>
                <a:path w="1575" h="1639" extrusionOk="0">
                  <a:moveTo>
                    <a:pt x="911" y="0"/>
                  </a:moveTo>
                  <a:cubicBezTo>
                    <a:pt x="713" y="0"/>
                    <a:pt x="527" y="96"/>
                    <a:pt x="430" y="258"/>
                  </a:cubicBezTo>
                  <a:lnTo>
                    <a:pt x="144" y="783"/>
                  </a:lnTo>
                  <a:cubicBezTo>
                    <a:pt x="1" y="1069"/>
                    <a:pt x="96" y="1403"/>
                    <a:pt x="382" y="1594"/>
                  </a:cubicBezTo>
                  <a:cubicBezTo>
                    <a:pt x="455" y="1623"/>
                    <a:pt x="535" y="1639"/>
                    <a:pt x="619" y="1639"/>
                  </a:cubicBezTo>
                  <a:cubicBezTo>
                    <a:pt x="810" y="1639"/>
                    <a:pt x="1013" y="1555"/>
                    <a:pt x="1146" y="1355"/>
                  </a:cubicBezTo>
                  <a:lnTo>
                    <a:pt x="1432" y="878"/>
                  </a:lnTo>
                  <a:cubicBezTo>
                    <a:pt x="1575" y="592"/>
                    <a:pt x="1479" y="211"/>
                    <a:pt x="1193" y="68"/>
                  </a:cubicBezTo>
                  <a:cubicBezTo>
                    <a:pt x="1101" y="22"/>
                    <a:pt x="1005" y="0"/>
                    <a:pt x="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12;p52"/>
            <p:cNvSpPr/>
            <p:nvPr/>
          </p:nvSpPr>
          <p:spPr>
            <a:xfrm>
              <a:off x="4341283" y="1816073"/>
              <a:ext cx="19695" cy="20826"/>
            </a:xfrm>
            <a:custGeom>
              <a:avLst/>
              <a:gdLst/>
              <a:ahLst/>
              <a:cxnLst/>
              <a:rect l="l" t="t" r="r" b="b"/>
              <a:pathLst>
                <a:path w="1480" h="1565" extrusionOk="0">
                  <a:moveTo>
                    <a:pt x="873" y="1"/>
                  </a:moveTo>
                  <a:cubicBezTo>
                    <a:pt x="671" y="1"/>
                    <a:pt x="481" y="107"/>
                    <a:pt x="383" y="305"/>
                  </a:cubicBezTo>
                  <a:lnTo>
                    <a:pt x="144" y="734"/>
                  </a:lnTo>
                  <a:cubicBezTo>
                    <a:pt x="1" y="1020"/>
                    <a:pt x="96" y="1354"/>
                    <a:pt x="335" y="1497"/>
                  </a:cubicBezTo>
                  <a:cubicBezTo>
                    <a:pt x="427" y="1543"/>
                    <a:pt x="523" y="1565"/>
                    <a:pt x="617" y="1565"/>
                  </a:cubicBezTo>
                  <a:cubicBezTo>
                    <a:pt x="815" y="1565"/>
                    <a:pt x="1001" y="1469"/>
                    <a:pt x="1098" y="1307"/>
                  </a:cubicBezTo>
                  <a:lnTo>
                    <a:pt x="1337" y="877"/>
                  </a:lnTo>
                  <a:cubicBezTo>
                    <a:pt x="1480" y="591"/>
                    <a:pt x="1384" y="257"/>
                    <a:pt x="1146" y="66"/>
                  </a:cubicBezTo>
                  <a:cubicBezTo>
                    <a:pt x="1057" y="22"/>
                    <a:pt x="964" y="1"/>
                    <a:pt x="8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13;p52"/>
            <p:cNvSpPr/>
            <p:nvPr/>
          </p:nvSpPr>
          <p:spPr>
            <a:xfrm>
              <a:off x="4510142" y="1812241"/>
              <a:ext cx="20959" cy="21492"/>
            </a:xfrm>
            <a:custGeom>
              <a:avLst/>
              <a:gdLst/>
              <a:ahLst/>
              <a:cxnLst/>
              <a:rect l="l" t="t" r="r" b="b"/>
              <a:pathLst>
                <a:path w="1575" h="1615" extrusionOk="0">
                  <a:moveTo>
                    <a:pt x="618" y="1"/>
                  </a:moveTo>
                  <a:cubicBezTo>
                    <a:pt x="523" y="1"/>
                    <a:pt x="426" y="22"/>
                    <a:pt x="334" y="68"/>
                  </a:cubicBezTo>
                  <a:cubicBezTo>
                    <a:pt x="96" y="211"/>
                    <a:pt x="0" y="593"/>
                    <a:pt x="143" y="831"/>
                  </a:cubicBezTo>
                  <a:lnTo>
                    <a:pt x="477" y="1356"/>
                  </a:lnTo>
                  <a:cubicBezTo>
                    <a:pt x="575" y="1518"/>
                    <a:pt x="760" y="1614"/>
                    <a:pt x="958" y="1614"/>
                  </a:cubicBezTo>
                  <a:cubicBezTo>
                    <a:pt x="1052" y="1614"/>
                    <a:pt x="1149" y="1593"/>
                    <a:pt x="1241" y="1547"/>
                  </a:cubicBezTo>
                  <a:cubicBezTo>
                    <a:pt x="1479" y="1404"/>
                    <a:pt x="1574" y="1070"/>
                    <a:pt x="1431" y="784"/>
                  </a:cubicBezTo>
                  <a:lnTo>
                    <a:pt x="1145" y="259"/>
                  </a:lnTo>
                  <a:cubicBezTo>
                    <a:pt x="1016" y="97"/>
                    <a:pt x="820" y="1"/>
                    <a:pt x="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14;p52"/>
            <p:cNvSpPr/>
            <p:nvPr/>
          </p:nvSpPr>
          <p:spPr>
            <a:xfrm>
              <a:off x="4335574" y="1517560"/>
              <a:ext cx="20334" cy="20360"/>
            </a:xfrm>
            <a:custGeom>
              <a:avLst/>
              <a:gdLst/>
              <a:ahLst/>
              <a:cxnLst/>
              <a:rect l="l" t="t" r="r" b="b"/>
              <a:pathLst>
                <a:path w="1528" h="1530" extrusionOk="0">
                  <a:moveTo>
                    <a:pt x="665" y="1"/>
                  </a:moveTo>
                  <a:cubicBezTo>
                    <a:pt x="566" y="1"/>
                    <a:pt x="468" y="28"/>
                    <a:pt x="382" y="79"/>
                  </a:cubicBezTo>
                  <a:cubicBezTo>
                    <a:pt x="96" y="222"/>
                    <a:pt x="1" y="556"/>
                    <a:pt x="144" y="842"/>
                  </a:cubicBezTo>
                  <a:lnTo>
                    <a:pt x="382" y="1272"/>
                  </a:lnTo>
                  <a:cubicBezTo>
                    <a:pt x="512" y="1434"/>
                    <a:pt x="708" y="1530"/>
                    <a:pt x="909" y="1530"/>
                  </a:cubicBezTo>
                  <a:cubicBezTo>
                    <a:pt x="1005" y="1530"/>
                    <a:pt x="1101" y="1508"/>
                    <a:pt x="1193" y="1462"/>
                  </a:cubicBezTo>
                  <a:cubicBezTo>
                    <a:pt x="1432" y="1319"/>
                    <a:pt x="1527" y="985"/>
                    <a:pt x="1384" y="699"/>
                  </a:cubicBezTo>
                  <a:lnTo>
                    <a:pt x="1145" y="270"/>
                  </a:lnTo>
                  <a:cubicBezTo>
                    <a:pt x="1023" y="86"/>
                    <a:pt x="842" y="1"/>
                    <a:pt x="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15;p52"/>
            <p:cNvSpPr/>
            <p:nvPr/>
          </p:nvSpPr>
          <p:spPr>
            <a:xfrm>
              <a:off x="4570438" y="1750694"/>
              <a:ext cx="24140" cy="18897"/>
            </a:xfrm>
            <a:custGeom>
              <a:avLst/>
              <a:gdLst/>
              <a:ahLst/>
              <a:cxnLst/>
              <a:rect l="l" t="t" r="r" b="b"/>
              <a:pathLst>
                <a:path w="1814" h="1420" extrusionOk="0">
                  <a:moveTo>
                    <a:pt x="656" y="0"/>
                  </a:moveTo>
                  <a:cubicBezTo>
                    <a:pt x="455" y="0"/>
                    <a:pt x="243" y="107"/>
                    <a:pt x="144" y="305"/>
                  </a:cubicBezTo>
                  <a:cubicBezTo>
                    <a:pt x="1" y="543"/>
                    <a:pt x="96" y="877"/>
                    <a:pt x="383" y="1068"/>
                  </a:cubicBezTo>
                  <a:lnTo>
                    <a:pt x="860" y="1354"/>
                  </a:lnTo>
                  <a:cubicBezTo>
                    <a:pt x="948" y="1398"/>
                    <a:pt x="1041" y="1420"/>
                    <a:pt x="1133" y="1420"/>
                  </a:cubicBezTo>
                  <a:cubicBezTo>
                    <a:pt x="1339" y="1420"/>
                    <a:pt x="1539" y="1313"/>
                    <a:pt x="1670" y="1116"/>
                  </a:cubicBezTo>
                  <a:cubicBezTo>
                    <a:pt x="1814" y="877"/>
                    <a:pt x="1718" y="543"/>
                    <a:pt x="1432" y="352"/>
                  </a:cubicBezTo>
                  <a:lnTo>
                    <a:pt x="907" y="66"/>
                  </a:lnTo>
                  <a:cubicBezTo>
                    <a:pt x="833" y="22"/>
                    <a:pt x="746" y="0"/>
                    <a:pt x="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16;p52"/>
            <p:cNvSpPr/>
            <p:nvPr/>
          </p:nvSpPr>
          <p:spPr>
            <a:xfrm>
              <a:off x="4272736" y="1581822"/>
              <a:ext cx="22224" cy="18285"/>
            </a:xfrm>
            <a:custGeom>
              <a:avLst/>
              <a:gdLst/>
              <a:ahLst/>
              <a:cxnLst/>
              <a:rect l="l" t="t" r="r" b="b"/>
              <a:pathLst>
                <a:path w="1670" h="1374" extrusionOk="0">
                  <a:moveTo>
                    <a:pt x="624" y="1"/>
                  </a:moveTo>
                  <a:cubicBezTo>
                    <a:pt x="426" y="1"/>
                    <a:pt x="241" y="97"/>
                    <a:pt x="143" y="259"/>
                  </a:cubicBezTo>
                  <a:cubicBezTo>
                    <a:pt x="0" y="545"/>
                    <a:pt x="96" y="879"/>
                    <a:pt x="334" y="1070"/>
                  </a:cubicBezTo>
                  <a:lnTo>
                    <a:pt x="763" y="1308"/>
                  </a:lnTo>
                  <a:cubicBezTo>
                    <a:pt x="852" y="1352"/>
                    <a:pt x="945" y="1374"/>
                    <a:pt x="1036" y="1374"/>
                  </a:cubicBezTo>
                  <a:cubicBezTo>
                    <a:pt x="1238" y="1374"/>
                    <a:pt x="1428" y="1267"/>
                    <a:pt x="1527" y="1070"/>
                  </a:cubicBezTo>
                  <a:cubicBezTo>
                    <a:pt x="1670" y="831"/>
                    <a:pt x="1574" y="449"/>
                    <a:pt x="1336" y="306"/>
                  </a:cubicBezTo>
                  <a:lnTo>
                    <a:pt x="907" y="68"/>
                  </a:lnTo>
                  <a:cubicBezTo>
                    <a:pt x="815" y="22"/>
                    <a:pt x="718"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Title 1"/>
          <p:cNvSpPr>
            <a:spLocks noGrp="1"/>
          </p:cNvSpPr>
          <p:nvPr>
            <p:ph type="title"/>
          </p:nvPr>
        </p:nvSpPr>
        <p:spPr/>
        <p:txBody>
          <a:bodyPr anchor="ctr"/>
          <a:lstStyle/>
          <a:p>
            <a:pPr>
              <a:lnSpc>
                <a:spcPct val="100000"/>
              </a:lnSpc>
            </a:pPr>
            <a:r>
              <a:rPr lang="en-US" sz="3200" b="1" smtClean="0">
                <a:solidFill>
                  <a:srgbClr val="C00000"/>
                </a:solidFill>
                <a:latin typeface="+mj-lt"/>
              </a:rPr>
              <a:t>Trả lời câu hỏi</a:t>
            </a:r>
            <a:endParaRPr lang="en-US" sz="3200" b="1" dirty="0">
              <a:solidFill>
                <a:srgbClr val="C00000"/>
              </a:solidFill>
              <a:latin typeface="+mj-lt"/>
            </a:endParaRPr>
          </a:p>
        </p:txBody>
      </p:sp>
      <p:sp>
        <p:nvSpPr>
          <p:cNvPr id="38" name="Rectangle 37"/>
          <p:cNvSpPr/>
          <p:nvPr/>
        </p:nvSpPr>
        <p:spPr>
          <a:xfrm>
            <a:off x="1201684" y="1341253"/>
            <a:ext cx="6740632" cy="369332"/>
          </a:xfrm>
          <a:prstGeom prst="rect">
            <a:avLst/>
          </a:prstGeom>
        </p:spPr>
        <p:txBody>
          <a:bodyPr wrap="square">
            <a:spAutoFit/>
          </a:bodyPr>
          <a:lstStyle/>
          <a:p>
            <a:pPr algn="ctr">
              <a:spcBef>
                <a:spcPts val="300"/>
              </a:spcBef>
            </a:pPr>
            <a:r>
              <a:rPr lang="fr-FR" sz="1800">
                <a:latin typeface="+mj-lt"/>
                <a:ea typeface="Calibri" panose="020F0502020204030204" pitchFamily="34" charset="0"/>
                <a:cs typeface="Times New Roman" panose="02020603050405020304" pitchFamily="18" charset="0"/>
              </a:rPr>
              <a:t>Á</a:t>
            </a:r>
            <a:r>
              <a:rPr lang="fr-FR" sz="1800" smtClean="0">
                <a:latin typeface="+mj-lt"/>
                <a:ea typeface="Calibri" panose="020F0502020204030204" pitchFamily="34" charset="0"/>
                <a:cs typeface="Times New Roman" panose="02020603050405020304" pitchFamily="18" charset="0"/>
              </a:rPr>
              <a:t>p </a:t>
            </a:r>
            <a:r>
              <a:rPr lang="fr-FR" sz="1800">
                <a:latin typeface="+mj-lt"/>
                <a:ea typeface="Calibri" panose="020F0502020204030204" pitchFamily="34" charset="0"/>
                <a:cs typeface="Times New Roman" panose="02020603050405020304" pitchFamily="18" charset="0"/>
              </a:rPr>
              <a:t>dụng các công thức đã rút ra ở trên để hoàn thành bảng sau:</a:t>
            </a:r>
            <a:endParaRPr lang="en-US" sz="1800">
              <a:effectLst/>
              <a:latin typeface="+mj-lt"/>
              <a:ea typeface="Calibri" panose="020F0502020204030204" pitchFamily="34" charset="0"/>
              <a:cs typeface="Times New Roman" panose="02020603050405020304" pitchFamily="18" charset="0"/>
            </a:endParaRPr>
          </a:p>
        </p:txBody>
      </p:sp>
      <p:graphicFrame>
        <p:nvGraphicFramePr>
          <p:cNvPr id="39" name="Table 38"/>
          <p:cNvGraphicFramePr>
            <a:graphicFrameLocks noGrp="1"/>
          </p:cNvGraphicFramePr>
          <p:nvPr>
            <p:extLst>
              <p:ext uri="{D42A27DB-BD31-4B8C-83A1-F6EECF244321}">
                <p14:modId xmlns:p14="http://schemas.microsoft.com/office/powerpoint/2010/main" val="4117524117"/>
              </p:ext>
            </p:extLst>
          </p:nvPr>
        </p:nvGraphicFramePr>
        <p:xfrm>
          <a:off x="1352617" y="2117942"/>
          <a:ext cx="6459880" cy="2318994"/>
        </p:xfrm>
        <a:graphic>
          <a:graphicData uri="http://schemas.openxmlformats.org/drawingml/2006/table">
            <a:tbl>
              <a:tblPr firstRow="1" firstCol="1" bandRow="1">
                <a:tableStyleId>{5940675A-B579-460E-94D1-54222C63F5DA}</a:tableStyleId>
              </a:tblPr>
              <a:tblGrid>
                <a:gridCol w="1098170">
                  <a:extLst>
                    <a:ext uri="{9D8B030D-6E8A-4147-A177-3AD203B41FA5}">
                      <a16:colId xmlns:a16="http://schemas.microsoft.com/office/drawing/2014/main" val="3427943160"/>
                    </a:ext>
                  </a:extLst>
                </a:gridCol>
                <a:gridCol w="2223654">
                  <a:extLst>
                    <a:ext uri="{9D8B030D-6E8A-4147-A177-3AD203B41FA5}">
                      <a16:colId xmlns:a16="http://schemas.microsoft.com/office/drawing/2014/main" val="1736871563"/>
                    </a:ext>
                  </a:extLst>
                </a:gridCol>
                <a:gridCol w="1711036">
                  <a:extLst>
                    <a:ext uri="{9D8B030D-6E8A-4147-A177-3AD203B41FA5}">
                      <a16:colId xmlns:a16="http://schemas.microsoft.com/office/drawing/2014/main" val="4189887988"/>
                    </a:ext>
                  </a:extLst>
                </a:gridCol>
                <a:gridCol w="1427020">
                  <a:extLst>
                    <a:ext uri="{9D8B030D-6E8A-4147-A177-3AD203B41FA5}">
                      <a16:colId xmlns:a16="http://schemas.microsoft.com/office/drawing/2014/main" val="1570979819"/>
                    </a:ext>
                  </a:extLst>
                </a:gridCol>
              </a:tblGrid>
              <a:tr h="1084554">
                <a:tc>
                  <a:txBody>
                    <a:bodyPr/>
                    <a:lstStyle/>
                    <a:p>
                      <a:pPr algn="ctr">
                        <a:lnSpc>
                          <a:spcPct val="150000"/>
                        </a:lnSpc>
                        <a:spcBef>
                          <a:spcPts val="300"/>
                        </a:spcBef>
                        <a:spcAft>
                          <a:spcPts val="0"/>
                        </a:spcAft>
                      </a:pPr>
                      <a:r>
                        <a:rPr lang="fr-FR" sz="1800">
                          <a:solidFill>
                            <a:srgbClr val="000000"/>
                          </a:solidFill>
                          <a:effectLst/>
                        </a:rPr>
                        <a:t>Chất</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fr-FR" sz="1800">
                          <a:solidFill>
                            <a:srgbClr val="000000"/>
                          </a:solidFill>
                          <a:effectLst/>
                        </a:rPr>
                        <a:t>Khối lượng phân tử (g/mol)</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fr-FR" sz="1800">
                          <a:solidFill>
                            <a:srgbClr val="000000"/>
                          </a:solidFill>
                          <a:effectLst/>
                        </a:rPr>
                        <a:t>Khối lượng (g)</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fr-FR" sz="1800">
                          <a:solidFill>
                            <a:srgbClr val="000000"/>
                          </a:solidFill>
                          <a:effectLst/>
                        </a:rPr>
                        <a:t>Số mol</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361935537"/>
                  </a:ext>
                </a:extLst>
              </a:tr>
              <a:tr h="396465">
                <a:tc>
                  <a:txBody>
                    <a:bodyPr/>
                    <a:lstStyle/>
                    <a:p>
                      <a:pPr algn="ctr">
                        <a:lnSpc>
                          <a:spcPct val="150000"/>
                        </a:lnSpc>
                        <a:spcBef>
                          <a:spcPts val="300"/>
                        </a:spcBef>
                        <a:spcAft>
                          <a:spcPts val="0"/>
                        </a:spcAft>
                      </a:pPr>
                      <a:r>
                        <a:rPr lang="fr-FR" sz="1800">
                          <a:solidFill>
                            <a:srgbClr val="000000"/>
                          </a:solidFill>
                          <a:effectLst/>
                        </a:rPr>
                        <a:t>Urea</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fr-FR" sz="1800">
                          <a:solidFill>
                            <a:srgbClr val="000000"/>
                          </a:solidFill>
                          <a:effectLst/>
                        </a:rPr>
                        <a:t>?</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fr-FR" sz="1800">
                          <a:solidFill>
                            <a:srgbClr val="000000"/>
                          </a:solidFill>
                          <a:effectLst/>
                        </a:rPr>
                        <a:t>3</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fr-FR" sz="1800">
                          <a:solidFill>
                            <a:srgbClr val="000000"/>
                          </a:solidFill>
                          <a:effectLst/>
                        </a:rPr>
                        <a:t>0,05</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929174599"/>
                  </a:ext>
                </a:extLst>
              </a:tr>
              <a:tr h="396465">
                <a:tc>
                  <a:txBody>
                    <a:bodyPr/>
                    <a:lstStyle/>
                    <a:p>
                      <a:pPr algn="ctr">
                        <a:lnSpc>
                          <a:spcPct val="150000"/>
                        </a:lnSpc>
                        <a:spcBef>
                          <a:spcPts val="300"/>
                        </a:spcBef>
                        <a:spcAft>
                          <a:spcPts val="0"/>
                        </a:spcAft>
                      </a:pPr>
                      <a:r>
                        <a:rPr lang="fr-FR" sz="1800">
                          <a:solidFill>
                            <a:srgbClr val="000000"/>
                          </a:solidFill>
                          <a:effectLst/>
                        </a:rPr>
                        <a:t>Nước</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fr-FR" sz="1800">
                          <a:solidFill>
                            <a:srgbClr val="000000"/>
                          </a:solidFill>
                          <a:effectLst/>
                        </a:rPr>
                        <a:t>18</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fr-FR" sz="1800">
                          <a:solidFill>
                            <a:srgbClr val="000000"/>
                          </a:solidFill>
                          <a:effectLst/>
                        </a:rPr>
                        <a:t>27</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fr-FR" sz="1800">
                          <a:solidFill>
                            <a:srgbClr val="000000"/>
                          </a:solidFill>
                          <a:effectLst/>
                        </a:rPr>
                        <a:t>?</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808527929"/>
                  </a:ext>
                </a:extLst>
              </a:tr>
              <a:tr h="396465">
                <a:tc>
                  <a:txBody>
                    <a:bodyPr/>
                    <a:lstStyle/>
                    <a:p>
                      <a:pPr algn="ctr">
                        <a:lnSpc>
                          <a:spcPct val="150000"/>
                        </a:lnSpc>
                        <a:spcBef>
                          <a:spcPts val="300"/>
                        </a:spcBef>
                        <a:spcAft>
                          <a:spcPts val="0"/>
                        </a:spcAft>
                      </a:pPr>
                      <a:r>
                        <a:rPr lang="fr-FR" sz="1800">
                          <a:solidFill>
                            <a:srgbClr val="000000"/>
                          </a:solidFill>
                          <a:effectLst/>
                        </a:rPr>
                        <a:t>Sắt</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fr-FR" sz="1800">
                          <a:solidFill>
                            <a:srgbClr val="000000"/>
                          </a:solidFill>
                          <a:effectLst/>
                        </a:rPr>
                        <a:t>56</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fr-FR" sz="1800">
                          <a:solidFill>
                            <a:srgbClr val="000000"/>
                          </a:solidFill>
                          <a:effectLst/>
                        </a:rPr>
                        <a:t>?</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fr-FR" sz="1800">
                          <a:solidFill>
                            <a:srgbClr val="000000"/>
                          </a:solidFill>
                          <a:effectLst/>
                        </a:rPr>
                        <a:t>0,2</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164328050"/>
                  </a:ext>
                </a:extLst>
              </a:tr>
            </a:tbl>
          </a:graphicData>
        </a:graphic>
      </p:graphicFrame>
      <p:pic>
        <p:nvPicPr>
          <p:cNvPr id="41" name="Picture 9"/>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b="2296"/>
          <a:stretch/>
        </p:blipFill>
        <p:spPr>
          <a:xfrm flipH="1">
            <a:off x="147974" y="3434261"/>
            <a:ext cx="1549009" cy="1709239"/>
          </a:xfrm>
          <a:prstGeom prst="rect">
            <a:avLst/>
          </a:prstGeom>
        </p:spPr>
      </p:pic>
      <p:sp>
        <p:nvSpPr>
          <p:cNvPr id="43" name="TextBox 42"/>
          <p:cNvSpPr txBox="1"/>
          <p:nvPr/>
        </p:nvSpPr>
        <p:spPr>
          <a:xfrm>
            <a:off x="3221182" y="3214960"/>
            <a:ext cx="706582" cy="369332"/>
          </a:xfrm>
          <a:prstGeom prst="rect">
            <a:avLst/>
          </a:prstGeom>
          <a:solidFill>
            <a:schemeClr val="bg1"/>
          </a:solidFill>
        </p:spPr>
        <p:txBody>
          <a:bodyPr wrap="square" rtlCol="0">
            <a:spAutoFit/>
          </a:bodyPr>
          <a:lstStyle/>
          <a:p>
            <a:pPr algn="ctr"/>
            <a:r>
              <a:rPr lang="en-US" sz="1800" b="1" smtClean="0">
                <a:solidFill>
                  <a:srgbClr val="FF0000"/>
                </a:solidFill>
              </a:rPr>
              <a:t>60</a:t>
            </a:r>
            <a:endParaRPr lang="en-US" sz="1800" b="1">
              <a:solidFill>
                <a:srgbClr val="FF0000"/>
              </a:solidFill>
            </a:endParaRPr>
          </a:p>
        </p:txBody>
      </p:sp>
      <p:sp>
        <p:nvSpPr>
          <p:cNvPr id="44" name="TextBox 43"/>
          <p:cNvSpPr txBox="1"/>
          <p:nvPr/>
        </p:nvSpPr>
        <p:spPr>
          <a:xfrm>
            <a:off x="5174673" y="4008817"/>
            <a:ext cx="706582" cy="369332"/>
          </a:xfrm>
          <a:prstGeom prst="rect">
            <a:avLst/>
          </a:prstGeom>
          <a:solidFill>
            <a:schemeClr val="bg1"/>
          </a:solidFill>
        </p:spPr>
        <p:txBody>
          <a:bodyPr wrap="square" rtlCol="0">
            <a:spAutoFit/>
          </a:bodyPr>
          <a:lstStyle/>
          <a:p>
            <a:pPr algn="ctr"/>
            <a:r>
              <a:rPr lang="en-US" sz="1800" b="1" smtClean="0">
                <a:solidFill>
                  <a:srgbClr val="FF0000"/>
                </a:solidFill>
              </a:rPr>
              <a:t>11,2</a:t>
            </a:r>
            <a:endParaRPr lang="en-US" sz="1800" b="1">
              <a:solidFill>
                <a:srgbClr val="FF0000"/>
              </a:solidFill>
            </a:endParaRPr>
          </a:p>
        </p:txBody>
      </p:sp>
      <p:sp>
        <p:nvSpPr>
          <p:cNvPr id="45" name="TextBox 44"/>
          <p:cNvSpPr txBox="1"/>
          <p:nvPr/>
        </p:nvSpPr>
        <p:spPr>
          <a:xfrm>
            <a:off x="6732606" y="3611777"/>
            <a:ext cx="706582" cy="369332"/>
          </a:xfrm>
          <a:prstGeom prst="rect">
            <a:avLst/>
          </a:prstGeom>
          <a:solidFill>
            <a:schemeClr val="bg1"/>
          </a:solidFill>
        </p:spPr>
        <p:txBody>
          <a:bodyPr wrap="square" rtlCol="0">
            <a:spAutoFit/>
          </a:bodyPr>
          <a:lstStyle/>
          <a:p>
            <a:pPr algn="ctr"/>
            <a:r>
              <a:rPr lang="en-US" sz="1800" b="1" smtClean="0">
                <a:solidFill>
                  <a:srgbClr val="FF0000"/>
                </a:solidFill>
              </a:rPr>
              <a:t>1,5</a:t>
            </a:r>
            <a:endParaRPr lang="en-US" sz="1800" b="1">
              <a:solidFill>
                <a:srgbClr val="FF0000"/>
              </a:solidFill>
            </a:endParaRPr>
          </a:p>
        </p:txBody>
      </p:sp>
    </p:spTree>
    <p:extLst>
      <p:ext uri="{BB962C8B-B14F-4D97-AF65-F5344CB8AC3E}">
        <p14:creationId xmlns:p14="http://schemas.microsoft.com/office/powerpoint/2010/main" val="1752095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arn(inVertical)">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3" grpId="0" animBg="1"/>
      <p:bldP spid="44" grpId="0" animBg="1"/>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497"/>
        <p:cNvGrpSpPr/>
        <p:nvPr/>
      </p:nvGrpSpPr>
      <p:grpSpPr>
        <a:xfrm>
          <a:off x="0" y="0"/>
          <a:ext cx="0" cy="0"/>
          <a:chOff x="0" y="0"/>
          <a:chExt cx="0" cy="0"/>
        </a:xfrm>
      </p:grpSpPr>
      <p:grpSp>
        <p:nvGrpSpPr>
          <p:cNvPr id="500" name="Google Shape;500;p45"/>
          <p:cNvGrpSpPr/>
          <p:nvPr/>
        </p:nvGrpSpPr>
        <p:grpSpPr>
          <a:xfrm>
            <a:off x="7817888" y="4447321"/>
            <a:ext cx="307867" cy="375544"/>
            <a:chOff x="8203301" y="1315421"/>
            <a:chExt cx="307867" cy="375544"/>
          </a:xfrm>
        </p:grpSpPr>
        <p:sp>
          <p:nvSpPr>
            <p:cNvPr id="501" name="Google Shape;501;p45"/>
            <p:cNvSpPr/>
            <p:nvPr/>
          </p:nvSpPr>
          <p:spPr>
            <a:xfrm>
              <a:off x="8403520" y="1486819"/>
              <a:ext cx="102979" cy="105150"/>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5"/>
            <p:cNvSpPr/>
            <p:nvPr/>
          </p:nvSpPr>
          <p:spPr>
            <a:xfrm>
              <a:off x="8276615" y="1608706"/>
              <a:ext cx="95828" cy="82259"/>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5"/>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5"/>
            <p:cNvSpPr/>
            <p:nvPr/>
          </p:nvSpPr>
          <p:spPr>
            <a:xfrm>
              <a:off x="8408189" y="1486819"/>
              <a:ext cx="102979" cy="105150"/>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5"/>
            <p:cNvSpPr/>
            <p:nvPr/>
          </p:nvSpPr>
          <p:spPr>
            <a:xfrm>
              <a:off x="8281284" y="1608706"/>
              <a:ext cx="95828" cy="82259"/>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5"/>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45"/>
          <p:cNvGrpSpPr/>
          <p:nvPr/>
        </p:nvGrpSpPr>
        <p:grpSpPr>
          <a:xfrm>
            <a:off x="241188" y="1174541"/>
            <a:ext cx="400447" cy="326568"/>
            <a:chOff x="5426900" y="3064075"/>
            <a:chExt cx="281450" cy="229525"/>
          </a:xfrm>
        </p:grpSpPr>
        <p:sp>
          <p:nvSpPr>
            <p:cNvPr id="508" name="Google Shape;508;p4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45"/>
          <p:cNvGrpSpPr/>
          <p:nvPr/>
        </p:nvGrpSpPr>
        <p:grpSpPr>
          <a:xfrm>
            <a:off x="1392694" y="440354"/>
            <a:ext cx="400419" cy="511250"/>
            <a:chOff x="5905475" y="2032050"/>
            <a:chExt cx="454350" cy="580175"/>
          </a:xfrm>
        </p:grpSpPr>
        <p:sp>
          <p:nvSpPr>
            <p:cNvPr id="518" name="Google Shape;518;p4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Title 1"/>
          <p:cNvSpPr>
            <a:spLocks noGrp="1"/>
          </p:cNvSpPr>
          <p:nvPr>
            <p:ph type="title"/>
          </p:nvPr>
        </p:nvSpPr>
        <p:spPr>
          <a:xfrm>
            <a:off x="719999" y="522422"/>
            <a:ext cx="7704000" cy="572700"/>
          </a:xfrm>
        </p:spPr>
        <p:txBody>
          <a:bodyPr anchor="ctr"/>
          <a:lstStyle/>
          <a:p>
            <a:pPr>
              <a:lnSpc>
                <a:spcPct val="100000"/>
              </a:lnSpc>
            </a:pPr>
            <a:r>
              <a:rPr lang="en-US" b="1" smtClean="0">
                <a:solidFill>
                  <a:schemeClr val="accent2"/>
                </a:solidFill>
                <a:latin typeface="+mj-lt"/>
              </a:rPr>
              <a:t>KHỞI ĐỘNG</a:t>
            </a:r>
            <a:endParaRPr lang="en-US" sz="3200" b="1" dirty="0">
              <a:solidFill>
                <a:schemeClr val="accent2"/>
              </a:solidFill>
              <a:latin typeface="+mj-lt"/>
            </a:endParaRPr>
          </a:p>
        </p:txBody>
      </p:sp>
      <p:sp>
        <p:nvSpPr>
          <p:cNvPr id="31" name="Rectangle 30"/>
          <p:cNvSpPr/>
          <p:nvPr/>
        </p:nvSpPr>
        <p:spPr>
          <a:xfrm>
            <a:off x="1066123" y="1434346"/>
            <a:ext cx="7003473" cy="369332"/>
          </a:xfrm>
          <a:prstGeom prst="rect">
            <a:avLst/>
          </a:prstGeom>
        </p:spPr>
        <p:txBody>
          <a:bodyPr wrap="square">
            <a:spAutoFit/>
          </a:bodyPr>
          <a:lstStyle/>
          <a:p>
            <a:pPr marL="285750" indent="-285750" algn="ctr">
              <a:spcBef>
                <a:spcPts val="150"/>
              </a:spcBef>
              <a:spcAft>
                <a:spcPts val="150"/>
              </a:spcAft>
              <a:buFont typeface="Wingdings" panose="05000000000000000000" pitchFamily="2" charset="2"/>
              <a:buChar char="Ø"/>
            </a:pPr>
            <a:r>
              <a:rPr lang="en-US" sz="1800" b="1" i="1" smtClean="0">
                <a:solidFill>
                  <a:srgbClr val="FF0000"/>
                </a:solidFill>
              </a:rPr>
              <a:t>Quan sát </a:t>
            </a:r>
            <a:r>
              <a:rPr lang="en-US" sz="1800" b="1" i="1">
                <a:solidFill>
                  <a:srgbClr val="FF0000"/>
                </a:solidFill>
              </a:rPr>
              <a:t>các hình ảnh </a:t>
            </a:r>
            <a:r>
              <a:rPr lang="en-US" sz="1800" b="1" i="1" smtClean="0">
                <a:solidFill>
                  <a:srgbClr val="FF0000"/>
                </a:solidFill>
              </a:rPr>
              <a:t>4.1, 4.2 (SGK tr.27) và trả lời câu hỏi</a:t>
            </a:r>
            <a:endParaRPr lang="en-US" sz="1800" b="1" i="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pSp>
        <p:nvGrpSpPr>
          <p:cNvPr id="4" name="Group 3"/>
          <p:cNvGrpSpPr/>
          <p:nvPr/>
        </p:nvGrpSpPr>
        <p:grpSpPr>
          <a:xfrm>
            <a:off x="1195104" y="1997176"/>
            <a:ext cx="2926623" cy="2657894"/>
            <a:chOff x="1195104" y="1997176"/>
            <a:chExt cx="2926623" cy="2657894"/>
          </a:xfrm>
        </p:grpSpPr>
        <p:pic>
          <p:nvPicPr>
            <p:cNvPr id="1028" name="Picture 4" descr="File:Castillo de Malbork, Polonia, 2013-05-19, DD 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104" y="1997176"/>
              <a:ext cx="2926623" cy="21882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1331573" y="4239572"/>
              <a:ext cx="2653684" cy="415498"/>
            </a:xfrm>
            <a:prstGeom prst="rect">
              <a:avLst/>
            </a:prstGeom>
            <a:noFill/>
          </p:spPr>
          <p:txBody>
            <a:bodyPr wrap="square" rtlCol="0">
              <a:spAutoFit/>
            </a:bodyPr>
            <a:lstStyle/>
            <a:p>
              <a:pPr algn="ctr">
                <a:lnSpc>
                  <a:spcPct val="150000"/>
                </a:lnSpc>
              </a:pPr>
              <a:r>
                <a:rPr lang="en-US" b="1" i="1">
                  <a:latin typeface="Arial" panose="020B0604020202020204" pitchFamily="34" charset="0"/>
                  <a:ea typeface="Tahoma" panose="020B0604030504040204" pitchFamily="34" charset="0"/>
                  <a:cs typeface="Arial" panose="020B0604020202020204" pitchFamily="34" charset="0"/>
                </a:rPr>
                <a:t>Hình 4.1. </a:t>
              </a:r>
              <a:r>
                <a:rPr lang="en-US" i="1" smtClean="0">
                  <a:latin typeface="Arial" panose="020B0604020202020204" pitchFamily="34" charset="0"/>
                  <a:ea typeface="Tahoma" panose="020B0604030504040204" pitchFamily="34" charset="0"/>
                  <a:cs typeface="Arial" panose="020B0604020202020204" pitchFamily="34" charset="0"/>
                </a:rPr>
                <a:t>Lâu đài bằng gạch</a:t>
              </a:r>
              <a:endParaRPr lang="en-US" i="1">
                <a:latin typeface="Arial" panose="020B0604020202020204" pitchFamily="34" charset="0"/>
                <a:ea typeface="Tahoma" panose="020B0604030504040204" pitchFamily="34" charset="0"/>
                <a:cs typeface="Arial" panose="020B0604020202020204" pitchFamily="34" charset="0"/>
              </a:endParaRPr>
            </a:p>
          </p:txBody>
        </p:sp>
      </p:grpSp>
      <p:grpSp>
        <p:nvGrpSpPr>
          <p:cNvPr id="6" name="Group 5"/>
          <p:cNvGrpSpPr/>
          <p:nvPr/>
        </p:nvGrpSpPr>
        <p:grpSpPr>
          <a:xfrm>
            <a:off x="4351953" y="1997175"/>
            <a:ext cx="3666154" cy="2657895"/>
            <a:chOff x="4351953" y="1997175"/>
            <a:chExt cx="3666154" cy="2657895"/>
          </a:xfrm>
        </p:grpSpPr>
        <p:pic>
          <p:nvPicPr>
            <p:cNvPr id="1030" name="Picture 6" descr="https://www.wur.nl/upload_mm/0/1/2/3c5c9e21-2a99-4012-ac09-9d73e33d7017_shutterstock_6298183_07a7a6ec_750x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1953" y="1997175"/>
              <a:ext cx="3666154" cy="218827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4858188" y="4239572"/>
              <a:ext cx="2653684" cy="415498"/>
            </a:xfrm>
            <a:prstGeom prst="rect">
              <a:avLst/>
            </a:prstGeom>
            <a:noFill/>
          </p:spPr>
          <p:txBody>
            <a:bodyPr wrap="square" rtlCol="0">
              <a:spAutoFit/>
            </a:bodyPr>
            <a:lstStyle/>
            <a:p>
              <a:pPr algn="ctr">
                <a:lnSpc>
                  <a:spcPct val="150000"/>
                </a:lnSpc>
              </a:pPr>
              <a:r>
                <a:rPr lang="en-US" b="1" i="1">
                  <a:latin typeface="Arial" panose="020B0604020202020204" pitchFamily="34" charset="0"/>
                  <a:ea typeface="Tahoma" panose="020B0604030504040204" pitchFamily="34" charset="0"/>
                  <a:cs typeface="Arial" panose="020B0604020202020204" pitchFamily="34" charset="0"/>
                </a:rPr>
                <a:t>Hình </a:t>
              </a:r>
              <a:r>
                <a:rPr lang="en-US" b="1" i="1" smtClean="0">
                  <a:latin typeface="Arial" panose="020B0604020202020204" pitchFamily="34" charset="0"/>
                  <a:ea typeface="Tahoma" panose="020B0604030504040204" pitchFamily="34" charset="0"/>
                  <a:cs typeface="Arial" panose="020B0604020202020204" pitchFamily="34" charset="0"/>
                </a:rPr>
                <a:t>4.2. </a:t>
              </a:r>
              <a:r>
                <a:rPr lang="en-US" i="1" smtClean="0">
                  <a:latin typeface="Arial" panose="020B0604020202020204" pitchFamily="34" charset="0"/>
                  <a:ea typeface="Tahoma" panose="020B0604030504040204" pitchFamily="34" charset="0"/>
                  <a:cs typeface="Arial" panose="020B0604020202020204" pitchFamily="34" charset="0"/>
                </a:rPr>
                <a:t>Lâu đài bằng cát</a:t>
              </a:r>
              <a:endParaRPr lang="en-US" i="1">
                <a:latin typeface="Arial" panose="020B0604020202020204" pitchFamily="34" charset="0"/>
                <a:ea typeface="Tahoma" panose="020B060403050404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par>
                                <p:cTn id="18" presetID="14"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45" name="Google Shape;580;p47"/>
          <p:cNvSpPr/>
          <p:nvPr/>
        </p:nvSpPr>
        <p:spPr>
          <a:xfrm>
            <a:off x="1131792" y="776391"/>
            <a:ext cx="6936994" cy="359071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TextBox 4">
            <a:extLst>
              <a:ext uri="{FF2B5EF4-FFF2-40B4-BE49-F238E27FC236}">
                <a16:creationId xmlns:a16="http://schemas.microsoft.com/office/drawing/2014/main" id="{3EAA8291-3670-AEA9-5F80-62884D9ED676}"/>
              </a:ext>
            </a:extLst>
          </p:cNvPr>
          <p:cNvSpPr txBox="1"/>
          <p:nvPr/>
        </p:nvSpPr>
        <p:spPr>
          <a:xfrm>
            <a:off x="1236691" y="2172913"/>
            <a:ext cx="6727196" cy="1754326"/>
          </a:xfrm>
          <a:prstGeom prst="rect">
            <a:avLst/>
          </a:prstGeom>
        </p:spPr>
        <p:txBody>
          <a:bodyPr wrap="square" lIns="0" tIns="0" rIns="0" bIns="0" rtlCol="0" anchor="ctr">
            <a:spAutoFit/>
          </a:bodyPr>
          <a:lstStyle/>
          <a:p>
            <a:pPr algn="ctr">
              <a:lnSpc>
                <a:spcPct val="150000"/>
              </a:lnSpc>
            </a:pPr>
            <a:r>
              <a:rPr lang="en-US" sz="3800" b="1" smtClean="0">
                <a:solidFill>
                  <a:schemeClr val="bg1"/>
                </a:solidFill>
                <a:latin typeface="Arial" panose="020B0604020202020204" pitchFamily="34" charset="0"/>
                <a:cs typeface="Arial" panose="020B0604020202020204" pitchFamily="34" charset="0"/>
              </a:rPr>
              <a:t>THỂ TÍCH MOL CỦA</a:t>
            </a:r>
          </a:p>
          <a:p>
            <a:pPr algn="ctr">
              <a:lnSpc>
                <a:spcPct val="150000"/>
              </a:lnSpc>
            </a:pPr>
            <a:r>
              <a:rPr lang="en-US" sz="3800" b="1" smtClean="0">
                <a:solidFill>
                  <a:schemeClr val="bg1"/>
                </a:solidFill>
                <a:latin typeface="Arial" panose="020B0604020202020204" pitchFamily="34" charset="0"/>
                <a:cs typeface="Arial" panose="020B0604020202020204" pitchFamily="34" charset="0"/>
              </a:rPr>
              <a:t>CHẤT KHÍ</a:t>
            </a:r>
            <a:endParaRPr lang="vi-VN" sz="3800" b="1">
              <a:solidFill>
                <a:schemeClr val="bg1"/>
              </a:solidFill>
              <a:cs typeface="Arial" panose="020B0604020202020204" pitchFamily="34" charset="0"/>
            </a:endParaRPr>
          </a:p>
        </p:txBody>
      </p:sp>
      <p:sp>
        <p:nvSpPr>
          <p:cNvPr id="47" name="Oval 46"/>
          <p:cNvSpPr/>
          <p:nvPr/>
        </p:nvSpPr>
        <p:spPr>
          <a:xfrm>
            <a:off x="4138183" y="1145022"/>
            <a:ext cx="918726" cy="897231"/>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smtClean="0">
                <a:solidFill>
                  <a:schemeClr val="accent3"/>
                </a:solidFill>
              </a:rPr>
              <a:t>IV</a:t>
            </a:r>
            <a:endParaRPr lang="en-US" sz="3800" b="1">
              <a:solidFill>
                <a:schemeClr val="accent3"/>
              </a:solidFill>
            </a:endParaRPr>
          </a:p>
        </p:txBody>
      </p:sp>
      <p:grpSp>
        <p:nvGrpSpPr>
          <p:cNvPr id="831" name="Google Shape;831;p51"/>
          <p:cNvGrpSpPr/>
          <p:nvPr/>
        </p:nvGrpSpPr>
        <p:grpSpPr>
          <a:xfrm>
            <a:off x="7584375" y="1160155"/>
            <a:ext cx="152614" cy="191190"/>
            <a:chOff x="7249250" y="2312150"/>
            <a:chExt cx="433317" cy="542846"/>
          </a:xfrm>
        </p:grpSpPr>
        <p:sp>
          <p:nvSpPr>
            <p:cNvPr id="832" name="Google Shape;832;p51"/>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1"/>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1"/>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 name="Google Shape;835;p51"/>
          <p:cNvGrpSpPr/>
          <p:nvPr/>
        </p:nvGrpSpPr>
        <p:grpSpPr>
          <a:xfrm>
            <a:off x="1439597" y="1189210"/>
            <a:ext cx="353212" cy="413317"/>
            <a:chOff x="5905475" y="2032050"/>
            <a:chExt cx="454350" cy="580175"/>
          </a:xfrm>
        </p:grpSpPr>
        <p:sp>
          <p:nvSpPr>
            <p:cNvPr id="836" name="Google Shape;836;p5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1"/>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1"/>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 name="Google Shape;842;p51"/>
          <p:cNvGrpSpPr/>
          <p:nvPr/>
        </p:nvGrpSpPr>
        <p:grpSpPr>
          <a:xfrm>
            <a:off x="7157551" y="3548624"/>
            <a:ext cx="1049025" cy="1334938"/>
            <a:chOff x="2586363" y="5410988"/>
            <a:chExt cx="1049025" cy="1334938"/>
          </a:xfrm>
        </p:grpSpPr>
        <p:sp>
          <p:nvSpPr>
            <p:cNvPr id="843" name="Google Shape;843;p51"/>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1"/>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1"/>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1"/>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1"/>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1"/>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1"/>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1"/>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1"/>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1"/>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1"/>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1"/>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1"/>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1"/>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1"/>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1"/>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9" name="Google Shape;859;p51"/>
          <p:cNvGrpSpPr/>
          <p:nvPr/>
        </p:nvGrpSpPr>
        <p:grpSpPr>
          <a:xfrm rot="5973186">
            <a:off x="2159750" y="4215078"/>
            <a:ext cx="525721" cy="428640"/>
            <a:chOff x="5426900" y="3064075"/>
            <a:chExt cx="281450" cy="229525"/>
          </a:xfrm>
        </p:grpSpPr>
        <p:sp>
          <p:nvSpPr>
            <p:cNvPr id="860" name="Google Shape;860;p51"/>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1"/>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1"/>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1"/>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1"/>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1"/>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1"/>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1"/>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1"/>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89"/>
        <p:cNvGrpSpPr/>
        <p:nvPr/>
      </p:nvGrpSpPr>
      <p:grpSpPr>
        <a:xfrm>
          <a:off x="0" y="0"/>
          <a:ext cx="0" cy="0"/>
          <a:chOff x="0" y="0"/>
          <a:chExt cx="0" cy="0"/>
        </a:xfrm>
      </p:grpSpPr>
      <p:pic>
        <p:nvPicPr>
          <p:cNvPr id="71"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flipH="1">
            <a:off x="462952" y="2597727"/>
            <a:ext cx="3090894" cy="2545773"/>
          </a:xfrm>
          <a:prstGeom prst="rect">
            <a:avLst/>
          </a:prstGeom>
          <a:effectLst/>
        </p:spPr>
      </p:pic>
      <p:grpSp>
        <p:nvGrpSpPr>
          <p:cNvPr id="11" name="Group 10"/>
          <p:cNvGrpSpPr/>
          <p:nvPr/>
        </p:nvGrpSpPr>
        <p:grpSpPr>
          <a:xfrm>
            <a:off x="3540559" y="1363738"/>
            <a:ext cx="4921488" cy="3284170"/>
            <a:chOff x="648039" y="1478037"/>
            <a:chExt cx="4921488" cy="3284170"/>
          </a:xfrm>
        </p:grpSpPr>
        <p:pic>
          <p:nvPicPr>
            <p:cNvPr id="64" name="Picture 2"/>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l="4106" t="868" r="28177"/>
            <a:stretch>
              <a:fillRect/>
            </a:stretch>
          </p:blipFill>
          <p:spPr>
            <a:xfrm rot="5400000">
              <a:off x="1617372" y="810053"/>
              <a:ext cx="2982821" cy="4921488"/>
            </a:xfrm>
            <a:prstGeom prst="rect">
              <a:avLst/>
            </a:prstGeom>
            <a:effectLst>
              <a:outerShdw blurRad="50800" dist="38100" dir="13500000" algn="br" rotWithShape="0">
                <a:prstClr val="black">
                  <a:alpha val="40000"/>
                </a:prstClr>
              </a:outerShdw>
            </a:effectLst>
          </p:spPr>
        </p:pic>
        <p:pic>
          <p:nvPicPr>
            <p:cNvPr id="65" name="Picture 2"/>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34883">
              <a:off x="2900953" y="1478037"/>
              <a:ext cx="415659" cy="725599"/>
            </a:xfrm>
            <a:prstGeom prst="rect">
              <a:avLst/>
            </a:prstGeom>
          </p:spPr>
        </p:pic>
      </p:grpSp>
      <p:sp>
        <p:nvSpPr>
          <p:cNvPr id="12" name="Rectangle 11"/>
          <p:cNvSpPr/>
          <p:nvPr/>
        </p:nvSpPr>
        <p:spPr>
          <a:xfrm>
            <a:off x="3792416" y="2137942"/>
            <a:ext cx="4572000" cy="2169825"/>
          </a:xfrm>
          <a:prstGeom prst="rect">
            <a:avLst/>
          </a:prstGeom>
        </p:spPr>
        <p:txBody>
          <a:bodyPr>
            <a:spAutoFit/>
          </a:bodyPr>
          <a:lstStyle/>
          <a:p>
            <a:pPr algn="just">
              <a:lnSpc>
                <a:spcPct val="150000"/>
              </a:lnSpc>
            </a:pPr>
            <a:r>
              <a:rPr lang="en-US" sz="1800">
                <a:latin typeface="+mj-lt"/>
                <a:ea typeface="Calibri" panose="020F0502020204030204" pitchFamily="34" charset="0"/>
                <a:cs typeface="Times New Roman" panose="02020603050405020304" pitchFamily="18" charset="0"/>
              </a:rPr>
              <a:t>Đ</a:t>
            </a:r>
            <a:r>
              <a:rPr lang="en-US" sz="1800" smtClean="0">
                <a:latin typeface="+mj-lt"/>
                <a:ea typeface="Calibri" panose="020F0502020204030204" pitchFamily="34" charset="0"/>
                <a:cs typeface="Times New Roman" panose="02020603050405020304" pitchFamily="18" charset="0"/>
              </a:rPr>
              <a:t>ọc </a:t>
            </a:r>
            <a:r>
              <a:rPr lang="en-US" sz="1800">
                <a:latin typeface="+mj-lt"/>
                <a:ea typeface="Calibri" panose="020F0502020204030204" pitchFamily="34" charset="0"/>
                <a:cs typeface="Times New Roman" panose="02020603050405020304" pitchFamily="18" charset="0"/>
              </a:rPr>
              <a:t>mục IV </a:t>
            </a:r>
            <a:r>
              <a:rPr lang="en-US" sz="1800" smtClean="0">
                <a:latin typeface="+mj-lt"/>
                <a:ea typeface="Calibri" panose="020F0502020204030204" pitchFamily="34" charset="0"/>
                <a:cs typeface="Times New Roman" panose="02020603050405020304" pitchFamily="18" charset="0"/>
              </a:rPr>
              <a:t>(SGK tr.28) và trả lời câu hỏi:</a:t>
            </a:r>
            <a:endParaRPr lang="en-US" sz="1800">
              <a:latin typeface="+mj-lt"/>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
            </a:pPr>
            <a:r>
              <a:rPr lang="en-US" sz="1800" smtClean="0">
                <a:latin typeface="+mj-lt"/>
                <a:ea typeface="Calibri" panose="020F0502020204030204" pitchFamily="34" charset="0"/>
                <a:cs typeface="Times New Roman" panose="02020603050405020304" pitchFamily="18" charset="0"/>
              </a:rPr>
              <a:t>Nêu </a:t>
            </a:r>
            <a:r>
              <a:rPr lang="en-US" sz="1800">
                <a:latin typeface="+mj-lt"/>
                <a:ea typeface="Calibri" panose="020F0502020204030204" pitchFamily="34" charset="0"/>
                <a:cs typeface="Times New Roman" panose="02020603050405020304" pitchFamily="18" charset="0"/>
              </a:rPr>
              <a:t>khái niệm thể tích mol của chất khí</a:t>
            </a:r>
          </a:p>
          <a:p>
            <a:pPr marL="285750" indent="-285750" algn="just">
              <a:lnSpc>
                <a:spcPct val="150000"/>
              </a:lnSpc>
              <a:buFont typeface="Wingdings" panose="05000000000000000000" pitchFamily="2" charset="2"/>
              <a:buChar char="§"/>
            </a:pPr>
            <a:r>
              <a:rPr lang="en-US" sz="1800" smtClean="0">
                <a:latin typeface="+mj-lt"/>
                <a:ea typeface="Calibri" panose="020F0502020204030204" pitchFamily="34" charset="0"/>
                <a:cs typeface="Times New Roman" panose="02020603050405020304" pitchFamily="18" charset="0"/>
              </a:rPr>
              <a:t>Trong </a:t>
            </a:r>
            <a:r>
              <a:rPr lang="en-US" sz="1800">
                <a:latin typeface="+mj-lt"/>
                <a:ea typeface="Calibri" panose="020F0502020204030204" pitchFamily="34" charset="0"/>
                <a:cs typeface="Times New Roman" panose="02020603050405020304" pitchFamily="18" charset="0"/>
              </a:rPr>
              <a:t>cùng một điều kiện nhiệt độ và áp suất thì thể tích và khối lượng mol của chúng như nào? </a:t>
            </a:r>
            <a:endParaRPr lang="en-US" sz="1800">
              <a:effectLst/>
              <a:latin typeface="+mj-lt"/>
              <a:ea typeface="Calibri" panose="020F0502020204030204" pitchFamily="34" charset="0"/>
              <a:cs typeface="Times New Roman" panose="02020603050405020304" pitchFamily="18" charset="0"/>
            </a:endParaRPr>
          </a:p>
        </p:txBody>
      </p:sp>
      <p:grpSp>
        <p:nvGrpSpPr>
          <p:cNvPr id="1403" name="Google Shape;1403;p61"/>
          <p:cNvGrpSpPr/>
          <p:nvPr/>
        </p:nvGrpSpPr>
        <p:grpSpPr>
          <a:xfrm>
            <a:off x="648039" y="590888"/>
            <a:ext cx="320453" cy="409255"/>
            <a:chOff x="5905475" y="2032050"/>
            <a:chExt cx="454350" cy="580175"/>
          </a:xfrm>
        </p:grpSpPr>
        <p:sp>
          <p:nvSpPr>
            <p:cNvPr id="1404" name="Google Shape;1404;p6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6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6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61"/>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6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61"/>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4" name="Google Shape;1414;p61"/>
          <p:cNvGrpSpPr/>
          <p:nvPr/>
        </p:nvGrpSpPr>
        <p:grpSpPr>
          <a:xfrm>
            <a:off x="8462047" y="944663"/>
            <a:ext cx="380565" cy="481791"/>
            <a:chOff x="5905475" y="2032050"/>
            <a:chExt cx="454350" cy="580175"/>
          </a:xfrm>
        </p:grpSpPr>
        <p:sp>
          <p:nvSpPr>
            <p:cNvPr id="1415" name="Google Shape;1415;p6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6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6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61"/>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6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61"/>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Title 1"/>
          <p:cNvSpPr>
            <a:spLocks noGrp="1"/>
          </p:cNvSpPr>
          <p:nvPr>
            <p:ph type="title"/>
          </p:nvPr>
        </p:nvSpPr>
        <p:spPr>
          <a:xfrm>
            <a:off x="719999" y="522422"/>
            <a:ext cx="7704000" cy="572700"/>
          </a:xfrm>
        </p:spPr>
        <p:txBody>
          <a:bodyPr anchor="ctr"/>
          <a:lstStyle/>
          <a:p>
            <a:pPr>
              <a:lnSpc>
                <a:spcPct val="100000"/>
              </a:lnSpc>
            </a:pPr>
            <a:r>
              <a:rPr lang="en-US" sz="3200" b="1" smtClean="0">
                <a:solidFill>
                  <a:srgbClr val="009999"/>
                </a:solidFill>
                <a:latin typeface="+mj-lt"/>
              </a:rPr>
              <a:t>Khái niệm</a:t>
            </a:r>
            <a:endParaRPr lang="en-US" sz="3200" b="1" dirty="0">
              <a:solidFill>
                <a:srgbClr val="009999"/>
              </a:solidFill>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anim calcmode="lin" valueType="num">
                                      <p:cBhvr>
                                        <p:cTn id="13" dur="500" fill="hold"/>
                                        <p:tgtEl>
                                          <p:spTgt spid="71"/>
                                        </p:tgtEl>
                                        <p:attrNameLst>
                                          <p:attrName>ppt_x</p:attrName>
                                        </p:attrNameLst>
                                      </p:cBhvr>
                                      <p:tavLst>
                                        <p:tav tm="0">
                                          <p:val>
                                            <p:strVal val="#ppt_x"/>
                                          </p:val>
                                        </p:tav>
                                        <p:tav tm="100000">
                                          <p:val>
                                            <p:strVal val="#ppt_x"/>
                                          </p:val>
                                        </p:tav>
                                      </p:tavLst>
                                    </p:anim>
                                    <p:anim calcmode="lin" valueType="num">
                                      <p:cBhvr>
                                        <p:cTn id="14" dur="500" fill="hold"/>
                                        <p:tgtEl>
                                          <p:spTgt spid="7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down)">
                                      <p:cBhvr>
                                        <p:cTn id="24" dur="500"/>
                                        <p:tgtEl>
                                          <p:spTgt spid="12">
                                            <p:txEl>
                                              <p:pRg st="0" end="0"/>
                                            </p:txEl>
                                          </p:spTgt>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28" dur="500"/>
                                        <p:tgtEl>
                                          <p:spTgt spid="12">
                                            <p:txEl>
                                              <p:pRg st="1" end="1"/>
                                            </p:txEl>
                                          </p:spTgt>
                                        </p:tgtEl>
                                      </p:cBhvr>
                                    </p:animEffect>
                                  </p:childTnLst>
                                </p:cTn>
                              </p:par>
                            </p:childTnLst>
                          </p:cTn>
                        </p:par>
                        <p:par>
                          <p:cTn id="29" fill="hold">
                            <p:stCondLst>
                              <p:cond delay="1000"/>
                            </p:stCondLst>
                            <p:childTnLst>
                              <p:par>
                                <p:cTn id="30" presetID="14" presetClass="entr" presetSubtype="10" fill="hold" nodeType="after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3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89"/>
        <p:cNvGrpSpPr/>
        <p:nvPr/>
      </p:nvGrpSpPr>
      <p:grpSpPr>
        <a:xfrm>
          <a:off x="0" y="0"/>
          <a:ext cx="0" cy="0"/>
          <a:chOff x="0" y="0"/>
          <a:chExt cx="0" cy="0"/>
        </a:xfrm>
      </p:grpSpPr>
      <p:grpSp>
        <p:nvGrpSpPr>
          <p:cNvPr id="1403" name="Google Shape;1403;p61"/>
          <p:cNvGrpSpPr/>
          <p:nvPr/>
        </p:nvGrpSpPr>
        <p:grpSpPr>
          <a:xfrm>
            <a:off x="648039" y="590888"/>
            <a:ext cx="320453" cy="409255"/>
            <a:chOff x="5905475" y="2032050"/>
            <a:chExt cx="454350" cy="580175"/>
          </a:xfrm>
        </p:grpSpPr>
        <p:sp>
          <p:nvSpPr>
            <p:cNvPr id="1404" name="Google Shape;1404;p6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6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6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61"/>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6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61"/>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4" name="Google Shape;1414;p61"/>
          <p:cNvGrpSpPr/>
          <p:nvPr/>
        </p:nvGrpSpPr>
        <p:grpSpPr>
          <a:xfrm>
            <a:off x="8462047" y="944663"/>
            <a:ext cx="380565" cy="481791"/>
            <a:chOff x="5905475" y="2032050"/>
            <a:chExt cx="454350" cy="580175"/>
          </a:xfrm>
        </p:grpSpPr>
        <p:sp>
          <p:nvSpPr>
            <p:cNvPr id="1415" name="Google Shape;1415;p6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6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6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61"/>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6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61"/>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Title 1"/>
          <p:cNvSpPr>
            <a:spLocks noGrp="1"/>
          </p:cNvSpPr>
          <p:nvPr>
            <p:ph type="title"/>
          </p:nvPr>
        </p:nvSpPr>
        <p:spPr>
          <a:xfrm>
            <a:off x="719999" y="522422"/>
            <a:ext cx="7704000" cy="572700"/>
          </a:xfrm>
        </p:spPr>
        <p:txBody>
          <a:bodyPr anchor="ctr"/>
          <a:lstStyle/>
          <a:p>
            <a:pPr>
              <a:lnSpc>
                <a:spcPct val="100000"/>
              </a:lnSpc>
            </a:pPr>
            <a:r>
              <a:rPr lang="en-US" sz="3200" b="1" smtClean="0">
                <a:solidFill>
                  <a:srgbClr val="009999"/>
                </a:solidFill>
                <a:latin typeface="+mj-lt"/>
              </a:rPr>
              <a:t>Khái niệm</a:t>
            </a:r>
            <a:endParaRPr lang="en-US" sz="3200" b="1" dirty="0">
              <a:solidFill>
                <a:srgbClr val="009999"/>
              </a:solidFill>
              <a:latin typeface="+mj-lt"/>
            </a:endParaRPr>
          </a:p>
        </p:txBody>
      </p:sp>
      <p:grpSp>
        <p:nvGrpSpPr>
          <p:cNvPr id="3" name="Group 2"/>
          <p:cNvGrpSpPr/>
          <p:nvPr/>
        </p:nvGrpSpPr>
        <p:grpSpPr>
          <a:xfrm>
            <a:off x="582397" y="1637818"/>
            <a:ext cx="5077185" cy="1330330"/>
            <a:chOff x="436924" y="1638962"/>
            <a:chExt cx="5077185" cy="1330330"/>
          </a:xfrm>
        </p:grpSpPr>
        <p:sp>
          <p:nvSpPr>
            <p:cNvPr id="25" name="Rounded Rectangle 24"/>
            <p:cNvSpPr/>
            <p:nvPr/>
          </p:nvSpPr>
          <p:spPr>
            <a:xfrm>
              <a:off x="764810" y="1638962"/>
              <a:ext cx="4749299" cy="1330330"/>
            </a:xfrm>
            <a:prstGeom prst="roundRect">
              <a:avLst/>
            </a:prstGeom>
            <a:solidFill>
              <a:schemeClr val="bg1"/>
            </a:solidFill>
            <a:ln w="57150">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1800">
                <a:latin typeface="Arial" panose="020B0604020202020204" pitchFamily="34" charset="0"/>
                <a:cs typeface="Arial" panose="020B0604020202020204" pitchFamily="34" charset="0"/>
              </a:endParaRPr>
            </a:p>
          </p:txBody>
        </p:sp>
        <p:grpSp>
          <p:nvGrpSpPr>
            <p:cNvPr id="28" name="Google Shape;2704;p80"/>
            <p:cNvGrpSpPr/>
            <p:nvPr/>
          </p:nvGrpSpPr>
          <p:grpSpPr>
            <a:xfrm rot="18529609">
              <a:off x="509220" y="1767893"/>
              <a:ext cx="918540" cy="1063132"/>
              <a:chOff x="2386850" y="4744663"/>
              <a:chExt cx="1171775" cy="1355213"/>
            </a:xfrm>
          </p:grpSpPr>
          <p:grpSp>
            <p:nvGrpSpPr>
              <p:cNvPr id="29" name="Google Shape;2705;p80"/>
              <p:cNvGrpSpPr/>
              <p:nvPr/>
            </p:nvGrpSpPr>
            <p:grpSpPr>
              <a:xfrm>
                <a:off x="2386850" y="4744675"/>
                <a:ext cx="1171775" cy="1355200"/>
                <a:chOff x="2386850" y="4744675"/>
                <a:chExt cx="1171775" cy="1355200"/>
              </a:xfrm>
            </p:grpSpPr>
            <p:sp>
              <p:nvSpPr>
                <p:cNvPr id="49" name="Google Shape;2706;p80"/>
                <p:cNvSpPr/>
                <p:nvPr/>
              </p:nvSpPr>
              <p:spPr>
                <a:xfrm>
                  <a:off x="2458050" y="4917800"/>
                  <a:ext cx="973100" cy="1045550"/>
                </a:xfrm>
                <a:custGeom>
                  <a:avLst/>
                  <a:gdLst/>
                  <a:ahLst/>
                  <a:cxnLst/>
                  <a:rect l="l" t="t" r="r" b="b"/>
                  <a:pathLst>
                    <a:path w="38924" h="41822" extrusionOk="0">
                      <a:moveTo>
                        <a:pt x="18795" y="0"/>
                      </a:moveTo>
                      <a:cubicBezTo>
                        <a:pt x="14356" y="0"/>
                        <a:pt x="9915" y="1770"/>
                        <a:pt x="6537" y="5401"/>
                      </a:cubicBezTo>
                      <a:cubicBezTo>
                        <a:pt x="0" y="12426"/>
                        <a:pt x="2496" y="20916"/>
                        <a:pt x="3988" y="24442"/>
                      </a:cubicBezTo>
                      <a:cubicBezTo>
                        <a:pt x="4449" y="25527"/>
                        <a:pt x="4422" y="26801"/>
                        <a:pt x="3852" y="27859"/>
                      </a:cubicBezTo>
                      <a:lnTo>
                        <a:pt x="1330" y="32714"/>
                      </a:lnTo>
                      <a:cubicBezTo>
                        <a:pt x="82" y="35074"/>
                        <a:pt x="760" y="37976"/>
                        <a:pt x="2903" y="39550"/>
                      </a:cubicBezTo>
                      <a:cubicBezTo>
                        <a:pt x="4150" y="40418"/>
                        <a:pt x="5479" y="41069"/>
                        <a:pt x="6619" y="41530"/>
                      </a:cubicBezTo>
                      <a:cubicBezTo>
                        <a:pt x="7109" y="41726"/>
                        <a:pt x="7622" y="41821"/>
                        <a:pt x="8130" y="41821"/>
                      </a:cubicBezTo>
                      <a:cubicBezTo>
                        <a:pt x="9306" y="41821"/>
                        <a:pt x="10453" y="41311"/>
                        <a:pt x="11230" y="40363"/>
                      </a:cubicBezTo>
                      <a:lnTo>
                        <a:pt x="14756" y="36132"/>
                      </a:lnTo>
                      <a:cubicBezTo>
                        <a:pt x="15380" y="35373"/>
                        <a:pt x="16248" y="34857"/>
                        <a:pt x="17224" y="34722"/>
                      </a:cubicBezTo>
                      <a:cubicBezTo>
                        <a:pt x="22351" y="33908"/>
                        <a:pt x="38923" y="30219"/>
                        <a:pt x="36455" y="16277"/>
                      </a:cubicBezTo>
                      <a:cubicBezTo>
                        <a:pt x="34580" y="5599"/>
                        <a:pt x="26691" y="0"/>
                        <a:pt x="18795"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707;p80"/>
                <p:cNvSpPr/>
                <p:nvPr/>
              </p:nvSpPr>
              <p:spPr>
                <a:xfrm>
                  <a:off x="2460075" y="5218275"/>
                  <a:ext cx="794750" cy="745075"/>
                </a:xfrm>
                <a:custGeom>
                  <a:avLst/>
                  <a:gdLst/>
                  <a:ahLst/>
                  <a:cxnLst/>
                  <a:rect l="l" t="t" r="r" b="b"/>
                  <a:pathLst>
                    <a:path w="31790" h="29803" extrusionOk="0">
                      <a:moveTo>
                        <a:pt x="2713" y="0"/>
                      </a:moveTo>
                      <a:lnTo>
                        <a:pt x="2713" y="0"/>
                      </a:lnTo>
                      <a:cubicBezTo>
                        <a:pt x="1357" y="5099"/>
                        <a:pt x="2876" y="9954"/>
                        <a:pt x="3907" y="12423"/>
                      </a:cubicBezTo>
                      <a:cubicBezTo>
                        <a:pt x="4368" y="13508"/>
                        <a:pt x="4341" y="14782"/>
                        <a:pt x="3771" y="15840"/>
                      </a:cubicBezTo>
                      <a:lnTo>
                        <a:pt x="1249" y="20695"/>
                      </a:lnTo>
                      <a:cubicBezTo>
                        <a:pt x="1" y="23055"/>
                        <a:pt x="679" y="25957"/>
                        <a:pt x="2822" y="27531"/>
                      </a:cubicBezTo>
                      <a:cubicBezTo>
                        <a:pt x="4042" y="28399"/>
                        <a:pt x="5398" y="29050"/>
                        <a:pt x="6538" y="29511"/>
                      </a:cubicBezTo>
                      <a:cubicBezTo>
                        <a:pt x="7028" y="29707"/>
                        <a:pt x="7541" y="29802"/>
                        <a:pt x="8049" y="29802"/>
                      </a:cubicBezTo>
                      <a:cubicBezTo>
                        <a:pt x="9225" y="29802"/>
                        <a:pt x="10372" y="29292"/>
                        <a:pt x="11149" y="28344"/>
                      </a:cubicBezTo>
                      <a:lnTo>
                        <a:pt x="14675" y="24113"/>
                      </a:lnTo>
                      <a:cubicBezTo>
                        <a:pt x="15299" y="23354"/>
                        <a:pt x="16167" y="22838"/>
                        <a:pt x="17143" y="22703"/>
                      </a:cubicBezTo>
                      <a:cubicBezTo>
                        <a:pt x="20154" y="22214"/>
                        <a:pt x="27070" y="20750"/>
                        <a:pt x="31790" y="16844"/>
                      </a:cubicBezTo>
                      <a:lnTo>
                        <a:pt x="31790" y="16844"/>
                      </a:lnTo>
                      <a:cubicBezTo>
                        <a:pt x="28344" y="19136"/>
                        <a:pt x="24071" y="19649"/>
                        <a:pt x="20935" y="19649"/>
                      </a:cubicBezTo>
                      <a:cubicBezTo>
                        <a:pt x="18394" y="19649"/>
                        <a:pt x="16601" y="19312"/>
                        <a:pt x="16601" y="19312"/>
                      </a:cubicBezTo>
                      <a:cubicBezTo>
                        <a:pt x="16601" y="19312"/>
                        <a:pt x="11015" y="26922"/>
                        <a:pt x="6755" y="26922"/>
                      </a:cubicBezTo>
                      <a:cubicBezTo>
                        <a:pt x="6183" y="26922"/>
                        <a:pt x="5635" y="26784"/>
                        <a:pt x="5127" y="26473"/>
                      </a:cubicBezTo>
                      <a:cubicBezTo>
                        <a:pt x="1493" y="24249"/>
                        <a:pt x="6863" y="13535"/>
                        <a:pt x="6863" y="13535"/>
                      </a:cubicBezTo>
                      <a:cubicBezTo>
                        <a:pt x="2686" y="10551"/>
                        <a:pt x="2659" y="2278"/>
                        <a:pt x="2713"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708;p80"/>
                <p:cNvSpPr/>
                <p:nvPr/>
              </p:nvSpPr>
              <p:spPr>
                <a:xfrm>
                  <a:off x="2457450" y="4913975"/>
                  <a:ext cx="937750" cy="1053725"/>
                </a:xfrm>
                <a:custGeom>
                  <a:avLst/>
                  <a:gdLst/>
                  <a:ahLst/>
                  <a:cxnLst/>
                  <a:rect l="l" t="t" r="r" b="b"/>
                  <a:pathLst>
                    <a:path w="37510" h="42149" extrusionOk="0">
                      <a:moveTo>
                        <a:pt x="18790" y="339"/>
                      </a:moveTo>
                      <a:cubicBezTo>
                        <a:pt x="20728" y="339"/>
                        <a:pt x="22668" y="678"/>
                        <a:pt x="24517" y="1350"/>
                      </a:cubicBezTo>
                      <a:cubicBezTo>
                        <a:pt x="28423" y="2760"/>
                        <a:pt x="31651" y="5608"/>
                        <a:pt x="33739" y="9188"/>
                      </a:cubicBezTo>
                      <a:cubicBezTo>
                        <a:pt x="34933" y="11277"/>
                        <a:pt x="35747" y="13555"/>
                        <a:pt x="36208" y="15915"/>
                      </a:cubicBezTo>
                      <a:cubicBezTo>
                        <a:pt x="36642" y="18085"/>
                        <a:pt x="36723" y="20336"/>
                        <a:pt x="36099" y="22506"/>
                      </a:cubicBezTo>
                      <a:cubicBezTo>
                        <a:pt x="35096" y="26141"/>
                        <a:pt x="32329" y="28880"/>
                        <a:pt x="29128" y="30725"/>
                      </a:cubicBezTo>
                      <a:cubicBezTo>
                        <a:pt x="26253" y="32406"/>
                        <a:pt x="23053" y="33491"/>
                        <a:pt x="19798" y="34197"/>
                      </a:cubicBezTo>
                      <a:cubicBezTo>
                        <a:pt x="19201" y="34332"/>
                        <a:pt x="18604" y="34468"/>
                        <a:pt x="18008" y="34576"/>
                      </a:cubicBezTo>
                      <a:cubicBezTo>
                        <a:pt x="17085" y="34739"/>
                        <a:pt x="16217" y="34848"/>
                        <a:pt x="15458" y="35417"/>
                      </a:cubicBezTo>
                      <a:cubicBezTo>
                        <a:pt x="14915" y="35797"/>
                        <a:pt x="14536" y="36285"/>
                        <a:pt x="14129" y="36800"/>
                      </a:cubicBezTo>
                      <a:cubicBezTo>
                        <a:pt x="13559" y="37451"/>
                        <a:pt x="13017" y="38129"/>
                        <a:pt x="12447" y="38780"/>
                      </a:cubicBezTo>
                      <a:cubicBezTo>
                        <a:pt x="12040" y="39296"/>
                        <a:pt x="11606" y="39811"/>
                        <a:pt x="11199" y="40327"/>
                      </a:cubicBezTo>
                      <a:cubicBezTo>
                        <a:pt x="10440" y="41222"/>
                        <a:pt x="9355" y="41791"/>
                        <a:pt x="8162" y="41818"/>
                      </a:cubicBezTo>
                      <a:cubicBezTo>
                        <a:pt x="7375" y="41818"/>
                        <a:pt x="6697" y="41547"/>
                        <a:pt x="5992" y="41249"/>
                      </a:cubicBezTo>
                      <a:cubicBezTo>
                        <a:pt x="5259" y="40896"/>
                        <a:pt x="4527" y="40544"/>
                        <a:pt x="3849" y="40110"/>
                      </a:cubicBezTo>
                      <a:cubicBezTo>
                        <a:pt x="2574" y="39323"/>
                        <a:pt x="1543" y="38319"/>
                        <a:pt x="1109" y="36828"/>
                      </a:cubicBezTo>
                      <a:cubicBezTo>
                        <a:pt x="730" y="35526"/>
                        <a:pt x="892" y="34142"/>
                        <a:pt x="1489" y="32949"/>
                      </a:cubicBezTo>
                      <a:cubicBezTo>
                        <a:pt x="1491" y="32945"/>
                        <a:pt x="1493" y="32942"/>
                        <a:pt x="1495" y="32938"/>
                      </a:cubicBezTo>
                      <a:lnTo>
                        <a:pt x="1495" y="32938"/>
                      </a:lnTo>
                      <a:cubicBezTo>
                        <a:pt x="2144" y="31721"/>
                        <a:pt x="2766" y="30504"/>
                        <a:pt x="3415" y="29287"/>
                      </a:cubicBezTo>
                      <a:cubicBezTo>
                        <a:pt x="3659" y="28826"/>
                        <a:pt x="3903" y="28365"/>
                        <a:pt x="4120" y="27904"/>
                      </a:cubicBezTo>
                      <a:cubicBezTo>
                        <a:pt x="4419" y="27253"/>
                        <a:pt x="4554" y="26521"/>
                        <a:pt x="4500" y="25815"/>
                      </a:cubicBezTo>
                      <a:cubicBezTo>
                        <a:pt x="4446" y="25219"/>
                        <a:pt x="4229" y="24676"/>
                        <a:pt x="4012" y="24134"/>
                      </a:cubicBezTo>
                      <a:cubicBezTo>
                        <a:pt x="2384" y="20065"/>
                        <a:pt x="1842" y="15427"/>
                        <a:pt x="3279" y="11223"/>
                      </a:cubicBezTo>
                      <a:cubicBezTo>
                        <a:pt x="4852" y="6666"/>
                        <a:pt x="8677" y="2950"/>
                        <a:pt x="13180" y="1323"/>
                      </a:cubicBezTo>
                      <a:cubicBezTo>
                        <a:pt x="14992" y="665"/>
                        <a:pt x="16890" y="339"/>
                        <a:pt x="18790" y="339"/>
                      </a:cubicBezTo>
                      <a:close/>
                      <a:moveTo>
                        <a:pt x="18812" y="1"/>
                      </a:moveTo>
                      <a:cubicBezTo>
                        <a:pt x="18056" y="1"/>
                        <a:pt x="17297" y="52"/>
                        <a:pt x="16543" y="156"/>
                      </a:cubicBezTo>
                      <a:cubicBezTo>
                        <a:pt x="12366" y="726"/>
                        <a:pt x="8541" y="2896"/>
                        <a:pt x="5829" y="6123"/>
                      </a:cubicBezTo>
                      <a:cubicBezTo>
                        <a:pt x="3985" y="8348"/>
                        <a:pt x="2710" y="11033"/>
                        <a:pt x="2303" y="13908"/>
                      </a:cubicBezTo>
                      <a:cubicBezTo>
                        <a:pt x="1950" y="16213"/>
                        <a:pt x="2113" y="18573"/>
                        <a:pt x="2628" y="20852"/>
                      </a:cubicBezTo>
                      <a:cubicBezTo>
                        <a:pt x="2845" y="21801"/>
                        <a:pt x="3117" y="22723"/>
                        <a:pt x="3442" y="23618"/>
                      </a:cubicBezTo>
                      <a:cubicBezTo>
                        <a:pt x="3605" y="23998"/>
                        <a:pt x="3768" y="24378"/>
                        <a:pt x="3903" y="24757"/>
                      </a:cubicBezTo>
                      <a:cubicBezTo>
                        <a:pt x="4229" y="25571"/>
                        <a:pt x="4256" y="26466"/>
                        <a:pt x="3985" y="27307"/>
                      </a:cubicBezTo>
                      <a:cubicBezTo>
                        <a:pt x="3822" y="27904"/>
                        <a:pt x="3469" y="28473"/>
                        <a:pt x="3171" y="29016"/>
                      </a:cubicBezTo>
                      <a:cubicBezTo>
                        <a:pt x="2737" y="29830"/>
                        <a:pt x="2303" y="30643"/>
                        <a:pt x="1896" y="31484"/>
                      </a:cubicBezTo>
                      <a:cubicBezTo>
                        <a:pt x="1652" y="31918"/>
                        <a:pt x="1435" y="32352"/>
                        <a:pt x="1191" y="32786"/>
                      </a:cubicBezTo>
                      <a:cubicBezTo>
                        <a:pt x="1191" y="32786"/>
                        <a:pt x="1191" y="32786"/>
                        <a:pt x="1191" y="32786"/>
                      </a:cubicBezTo>
                      <a:lnTo>
                        <a:pt x="1191" y="32786"/>
                      </a:lnTo>
                      <a:cubicBezTo>
                        <a:pt x="1187" y="32792"/>
                        <a:pt x="1184" y="32798"/>
                        <a:pt x="1181" y="32805"/>
                      </a:cubicBezTo>
                      <a:lnTo>
                        <a:pt x="1181" y="32805"/>
                      </a:lnTo>
                      <a:cubicBezTo>
                        <a:pt x="0" y="35161"/>
                        <a:pt x="600" y="38107"/>
                        <a:pt x="2710" y="39730"/>
                      </a:cubicBezTo>
                      <a:cubicBezTo>
                        <a:pt x="3930" y="40679"/>
                        <a:pt x="5395" y="41466"/>
                        <a:pt x="6833" y="41954"/>
                      </a:cubicBezTo>
                      <a:cubicBezTo>
                        <a:pt x="7251" y="42085"/>
                        <a:pt x="7683" y="42148"/>
                        <a:pt x="8112" y="42148"/>
                      </a:cubicBezTo>
                      <a:cubicBezTo>
                        <a:pt x="9021" y="42148"/>
                        <a:pt x="9920" y="41864"/>
                        <a:pt x="10657" y="41330"/>
                      </a:cubicBezTo>
                      <a:cubicBezTo>
                        <a:pt x="11172" y="40923"/>
                        <a:pt x="11579" y="40408"/>
                        <a:pt x="11986" y="39893"/>
                      </a:cubicBezTo>
                      <a:cubicBezTo>
                        <a:pt x="12556" y="39214"/>
                        <a:pt x="13125" y="38509"/>
                        <a:pt x="13722" y="37804"/>
                      </a:cubicBezTo>
                      <a:cubicBezTo>
                        <a:pt x="14102" y="37343"/>
                        <a:pt x="14481" y="36882"/>
                        <a:pt x="14888" y="36421"/>
                      </a:cubicBezTo>
                      <a:cubicBezTo>
                        <a:pt x="15648" y="35498"/>
                        <a:pt x="16624" y="35146"/>
                        <a:pt x="17763" y="34956"/>
                      </a:cubicBezTo>
                      <a:cubicBezTo>
                        <a:pt x="20774" y="34441"/>
                        <a:pt x="23731" y="33627"/>
                        <a:pt x="26552" y="32406"/>
                      </a:cubicBezTo>
                      <a:cubicBezTo>
                        <a:pt x="29915" y="30942"/>
                        <a:pt x="33170" y="28799"/>
                        <a:pt x="35123" y="25598"/>
                      </a:cubicBezTo>
                      <a:cubicBezTo>
                        <a:pt x="37510" y="21692"/>
                        <a:pt x="37157" y="17027"/>
                        <a:pt x="35747" y="12823"/>
                      </a:cubicBezTo>
                      <a:cubicBezTo>
                        <a:pt x="34336" y="8673"/>
                        <a:pt x="31651" y="4957"/>
                        <a:pt x="27881" y="2597"/>
                      </a:cubicBezTo>
                      <a:cubicBezTo>
                        <a:pt x="25162" y="909"/>
                        <a:pt x="22001" y="1"/>
                        <a:pt x="18812"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709;p80"/>
                <p:cNvSpPr/>
                <p:nvPr/>
              </p:nvSpPr>
              <p:spPr>
                <a:xfrm>
                  <a:off x="2635025" y="5212125"/>
                  <a:ext cx="542500" cy="366625"/>
                </a:xfrm>
                <a:custGeom>
                  <a:avLst/>
                  <a:gdLst/>
                  <a:ahLst/>
                  <a:cxnLst/>
                  <a:rect l="l" t="t" r="r" b="b"/>
                  <a:pathLst>
                    <a:path w="21700" h="14665" extrusionOk="0">
                      <a:moveTo>
                        <a:pt x="6808" y="5833"/>
                      </a:moveTo>
                      <a:cubicBezTo>
                        <a:pt x="7248" y="5833"/>
                        <a:pt x="7641" y="6042"/>
                        <a:pt x="7812" y="6593"/>
                      </a:cubicBezTo>
                      <a:cubicBezTo>
                        <a:pt x="8219" y="7786"/>
                        <a:pt x="7080" y="8654"/>
                        <a:pt x="6049" y="8899"/>
                      </a:cubicBezTo>
                      <a:cubicBezTo>
                        <a:pt x="5697" y="8981"/>
                        <a:pt x="5335" y="9021"/>
                        <a:pt x="4973" y="9021"/>
                      </a:cubicBezTo>
                      <a:cubicBezTo>
                        <a:pt x="4797" y="9021"/>
                        <a:pt x="4620" y="9011"/>
                        <a:pt x="4444" y="8992"/>
                      </a:cubicBezTo>
                      <a:lnTo>
                        <a:pt x="4444" y="8992"/>
                      </a:lnTo>
                      <a:cubicBezTo>
                        <a:pt x="4410" y="8075"/>
                        <a:pt x="4676" y="7166"/>
                        <a:pt x="5317" y="6512"/>
                      </a:cubicBezTo>
                      <a:cubicBezTo>
                        <a:pt x="5674" y="6140"/>
                        <a:pt x="6275" y="5833"/>
                        <a:pt x="6808" y="5833"/>
                      </a:cubicBezTo>
                      <a:close/>
                      <a:moveTo>
                        <a:pt x="10886" y="9234"/>
                      </a:moveTo>
                      <a:cubicBezTo>
                        <a:pt x="11443" y="9234"/>
                        <a:pt x="11819" y="9779"/>
                        <a:pt x="11773" y="10363"/>
                      </a:cubicBezTo>
                      <a:cubicBezTo>
                        <a:pt x="11718" y="10960"/>
                        <a:pt x="11311" y="11475"/>
                        <a:pt x="10877" y="11855"/>
                      </a:cubicBezTo>
                      <a:cubicBezTo>
                        <a:pt x="10435" y="12240"/>
                        <a:pt x="9902" y="12511"/>
                        <a:pt x="9334" y="12663"/>
                      </a:cubicBezTo>
                      <a:lnTo>
                        <a:pt x="9334" y="12663"/>
                      </a:lnTo>
                      <a:cubicBezTo>
                        <a:pt x="9194" y="12300"/>
                        <a:pt x="9130" y="11901"/>
                        <a:pt x="9142" y="11502"/>
                      </a:cubicBezTo>
                      <a:cubicBezTo>
                        <a:pt x="9196" y="10607"/>
                        <a:pt x="9684" y="9577"/>
                        <a:pt x="10606" y="9278"/>
                      </a:cubicBezTo>
                      <a:cubicBezTo>
                        <a:pt x="10703" y="9248"/>
                        <a:pt x="10797" y="9234"/>
                        <a:pt x="10886" y="9234"/>
                      </a:cubicBezTo>
                      <a:close/>
                      <a:moveTo>
                        <a:pt x="15437" y="10774"/>
                      </a:moveTo>
                      <a:cubicBezTo>
                        <a:pt x="15543" y="10774"/>
                        <a:pt x="15651" y="10790"/>
                        <a:pt x="15760" y="10824"/>
                      </a:cubicBezTo>
                      <a:cubicBezTo>
                        <a:pt x="16384" y="11041"/>
                        <a:pt x="16736" y="11719"/>
                        <a:pt x="16438" y="12343"/>
                      </a:cubicBezTo>
                      <a:cubicBezTo>
                        <a:pt x="16221" y="12750"/>
                        <a:pt x="15787" y="13048"/>
                        <a:pt x="15380" y="13293"/>
                      </a:cubicBezTo>
                      <a:cubicBezTo>
                        <a:pt x="15278" y="13349"/>
                        <a:pt x="15176" y="13403"/>
                        <a:pt x="15073" y="13455"/>
                      </a:cubicBezTo>
                      <a:lnTo>
                        <a:pt x="15073" y="13455"/>
                      </a:lnTo>
                      <a:cubicBezTo>
                        <a:pt x="14396" y="12973"/>
                        <a:pt x="13936" y="12170"/>
                        <a:pt x="14431" y="11367"/>
                      </a:cubicBezTo>
                      <a:cubicBezTo>
                        <a:pt x="14666" y="11003"/>
                        <a:pt x="15037" y="10774"/>
                        <a:pt x="15437" y="10774"/>
                      </a:cubicBezTo>
                      <a:close/>
                      <a:moveTo>
                        <a:pt x="5042" y="0"/>
                      </a:moveTo>
                      <a:cubicBezTo>
                        <a:pt x="5034" y="0"/>
                        <a:pt x="5027" y="1"/>
                        <a:pt x="5019" y="2"/>
                      </a:cubicBezTo>
                      <a:cubicBezTo>
                        <a:pt x="3690" y="29"/>
                        <a:pt x="2496" y="761"/>
                        <a:pt x="1628" y="1738"/>
                      </a:cubicBezTo>
                      <a:cubicBezTo>
                        <a:pt x="733" y="2714"/>
                        <a:pt x="1" y="3962"/>
                        <a:pt x="136" y="5318"/>
                      </a:cubicBezTo>
                      <a:cubicBezTo>
                        <a:pt x="307" y="7521"/>
                        <a:pt x="2114" y="8982"/>
                        <a:pt x="4147" y="9302"/>
                      </a:cubicBezTo>
                      <a:lnTo>
                        <a:pt x="4147" y="9302"/>
                      </a:lnTo>
                      <a:cubicBezTo>
                        <a:pt x="4220" y="10078"/>
                        <a:pt x="4476" y="10834"/>
                        <a:pt x="4883" y="11421"/>
                      </a:cubicBezTo>
                      <a:cubicBezTo>
                        <a:pt x="5667" y="12565"/>
                        <a:pt x="6976" y="13148"/>
                        <a:pt x="8292" y="13148"/>
                      </a:cubicBezTo>
                      <a:cubicBezTo>
                        <a:pt x="8575" y="13148"/>
                        <a:pt x="8857" y="13121"/>
                        <a:pt x="9135" y="13067"/>
                      </a:cubicBezTo>
                      <a:lnTo>
                        <a:pt x="9135" y="13067"/>
                      </a:lnTo>
                      <a:cubicBezTo>
                        <a:pt x="9155" y="13107"/>
                        <a:pt x="9175" y="13146"/>
                        <a:pt x="9196" y="13184"/>
                      </a:cubicBezTo>
                      <a:cubicBezTo>
                        <a:pt x="9761" y="14191"/>
                        <a:pt x="10926" y="14664"/>
                        <a:pt x="12047" y="14664"/>
                      </a:cubicBezTo>
                      <a:cubicBezTo>
                        <a:pt x="12164" y="14664"/>
                        <a:pt x="12281" y="14659"/>
                        <a:pt x="12396" y="14649"/>
                      </a:cubicBezTo>
                      <a:cubicBezTo>
                        <a:pt x="13129" y="14595"/>
                        <a:pt x="13861" y="14378"/>
                        <a:pt x="14539" y="14079"/>
                      </a:cubicBezTo>
                      <a:cubicBezTo>
                        <a:pt x="14698" y="14007"/>
                        <a:pt x="14860" y="13933"/>
                        <a:pt x="15022" y="13855"/>
                      </a:cubicBezTo>
                      <a:lnTo>
                        <a:pt x="15022" y="13855"/>
                      </a:lnTo>
                      <a:cubicBezTo>
                        <a:pt x="15392" y="14078"/>
                        <a:pt x="15807" y="14228"/>
                        <a:pt x="16194" y="14296"/>
                      </a:cubicBezTo>
                      <a:cubicBezTo>
                        <a:pt x="16439" y="14337"/>
                        <a:pt x="16679" y="14357"/>
                        <a:pt x="16915" y="14357"/>
                      </a:cubicBezTo>
                      <a:cubicBezTo>
                        <a:pt x="19316" y="14357"/>
                        <a:pt x="21194" y="12305"/>
                        <a:pt x="21564" y="9983"/>
                      </a:cubicBezTo>
                      <a:cubicBezTo>
                        <a:pt x="21700" y="9305"/>
                        <a:pt x="21700" y="8627"/>
                        <a:pt x="21618" y="7949"/>
                      </a:cubicBezTo>
                      <a:cubicBezTo>
                        <a:pt x="21605" y="7841"/>
                        <a:pt x="21510" y="7786"/>
                        <a:pt x="21422" y="7786"/>
                      </a:cubicBezTo>
                      <a:cubicBezTo>
                        <a:pt x="21334" y="7786"/>
                        <a:pt x="21252" y="7841"/>
                        <a:pt x="21266" y="7949"/>
                      </a:cubicBezTo>
                      <a:cubicBezTo>
                        <a:pt x="21537" y="10092"/>
                        <a:pt x="20832" y="12452"/>
                        <a:pt x="18825" y="13510"/>
                      </a:cubicBezTo>
                      <a:cubicBezTo>
                        <a:pt x="18241" y="13819"/>
                        <a:pt x="17570" y="13997"/>
                        <a:pt x="16902" y="13997"/>
                      </a:cubicBezTo>
                      <a:cubicBezTo>
                        <a:pt x="16514" y="13997"/>
                        <a:pt x="16128" y="13937"/>
                        <a:pt x="15760" y="13808"/>
                      </a:cubicBezTo>
                      <a:cubicBezTo>
                        <a:pt x="15642" y="13769"/>
                        <a:pt x="15524" y="13719"/>
                        <a:pt x="15409" y="13660"/>
                      </a:cubicBezTo>
                      <a:lnTo>
                        <a:pt x="15409" y="13660"/>
                      </a:lnTo>
                      <a:cubicBezTo>
                        <a:pt x="15721" y="13492"/>
                        <a:pt x="16020" y="13302"/>
                        <a:pt x="16275" y="13076"/>
                      </a:cubicBezTo>
                      <a:cubicBezTo>
                        <a:pt x="17089" y="12343"/>
                        <a:pt x="17116" y="11041"/>
                        <a:pt x="15977" y="10553"/>
                      </a:cubicBezTo>
                      <a:cubicBezTo>
                        <a:pt x="15792" y="10473"/>
                        <a:pt x="15606" y="10436"/>
                        <a:pt x="15425" y="10436"/>
                      </a:cubicBezTo>
                      <a:cubicBezTo>
                        <a:pt x="14626" y="10436"/>
                        <a:pt x="13932" y="11155"/>
                        <a:pt x="13888" y="12018"/>
                      </a:cubicBezTo>
                      <a:cubicBezTo>
                        <a:pt x="13845" y="12686"/>
                        <a:pt x="14198" y="13238"/>
                        <a:pt x="14702" y="13635"/>
                      </a:cubicBezTo>
                      <a:lnTo>
                        <a:pt x="14702" y="13635"/>
                      </a:lnTo>
                      <a:cubicBezTo>
                        <a:pt x="14379" y="13784"/>
                        <a:pt x="14048" y="13914"/>
                        <a:pt x="13698" y="14025"/>
                      </a:cubicBezTo>
                      <a:cubicBezTo>
                        <a:pt x="13172" y="14205"/>
                        <a:pt x="12609" y="14318"/>
                        <a:pt x="12053" y="14318"/>
                      </a:cubicBezTo>
                      <a:cubicBezTo>
                        <a:pt x="11434" y="14318"/>
                        <a:pt x="10823" y="14178"/>
                        <a:pt x="10281" y="13835"/>
                      </a:cubicBezTo>
                      <a:cubicBezTo>
                        <a:pt x="9938" y="13622"/>
                        <a:pt x="9672" y="13327"/>
                        <a:pt x="9484" y="12985"/>
                      </a:cubicBezTo>
                      <a:lnTo>
                        <a:pt x="9484" y="12985"/>
                      </a:lnTo>
                      <a:cubicBezTo>
                        <a:pt x="10025" y="12833"/>
                        <a:pt x="10539" y="12574"/>
                        <a:pt x="10986" y="12208"/>
                      </a:cubicBezTo>
                      <a:cubicBezTo>
                        <a:pt x="11827" y="11530"/>
                        <a:pt x="12668" y="10146"/>
                        <a:pt x="11691" y="9224"/>
                      </a:cubicBezTo>
                      <a:cubicBezTo>
                        <a:pt x="11451" y="8991"/>
                        <a:pt x="11186" y="8895"/>
                        <a:pt x="10918" y="8895"/>
                      </a:cubicBezTo>
                      <a:cubicBezTo>
                        <a:pt x="10187" y="8895"/>
                        <a:pt x="9439" y="9612"/>
                        <a:pt x="9142" y="10228"/>
                      </a:cubicBezTo>
                      <a:cubicBezTo>
                        <a:pt x="8754" y="11003"/>
                        <a:pt x="8711" y="11931"/>
                        <a:pt x="8997" y="12739"/>
                      </a:cubicBezTo>
                      <a:lnTo>
                        <a:pt x="8997" y="12739"/>
                      </a:lnTo>
                      <a:cubicBezTo>
                        <a:pt x="8745" y="12785"/>
                        <a:pt x="8489" y="12808"/>
                        <a:pt x="8233" y="12808"/>
                      </a:cubicBezTo>
                      <a:cubicBezTo>
                        <a:pt x="7245" y="12808"/>
                        <a:pt x="6263" y="12462"/>
                        <a:pt x="5561" y="11747"/>
                      </a:cubicBezTo>
                      <a:cubicBezTo>
                        <a:pt x="4966" y="11126"/>
                        <a:pt x="4578" y="10246"/>
                        <a:pt x="4471" y="9343"/>
                      </a:cubicBezTo>
                      <a:lnTo>
                        <a:pt x="4471" y="9343"/>
                      </a:lnTo>
                      <a:cubicBezTo>
                        <a:pt x="4644" y="9360"/>
                        <a:pt x="4818" y="9368"/>
                        <a:pt x="4992" y="9368"/>
                      </a:cubicBezTo>
                      <a:cubicBezTo>
                        <a:pt x="5264" y="9368"/>
                        <a:pt x="5536" y="9347"/>
                        <a:pt x="5805" y="9305"/>
                      </a:cubicBezTo>
                      <a:cubicBezTo>
                        <a:pt x="6999" y="9116"/>
                        <a:pt x="8219" y="8383"/>
                        <a:pt x="8219" y="7054"/>
                      </a:cubicBezTo>
                      <a:cubicBezTo>
                        <a:pt x="8242" y="6120"/>
                        <a:pt x="7553" y="5496"/>
                        <a:pt x="6720" y="5496"/>
                      </a:cubicBezTo>
                      <a:cubicBezTo>
                        <a:pt x="6538" y="5496"/>
                        <a:pt x="6348" y="5526"/>
                        <a:pt x="6158" y="5589"/>
                      </a:cubicBezTo>
                      <a:cubicBezTo>
                        <a:pt x="4703" y="6074"/>
                        <a:pt x="4094" y="7507"/>
                        <a:pt x="4126" y="8948"/>
                      </a:cubicBezTo>
                      <a:lnTo>
                        <a:pt x="4126" y="8948"/>
                      </a:lnTo>
                      <a:cubicBezTo>
                        <a:pt x="2298" y="8635"/>
                        <a:pt x="663" y="7325"/>
                        <a:pt x="462" y="5372"/>
                      </a:cubicBezTo>
                      <a:cubicBezTo>
                        <a:pt x="326" y="4098"/>
                        <a:pt x="1004" y="2931"/>
                        <a:pt x="1818" y="2009"/>
                      </a:cubicBezTo>
                      <a:cubicBezTo>
                        <a:pt x="2659" y="1087"/>
                        <a:pt x="3744" y="355"/>
                        <a:pt x="5019" y="327"/>
                      </a:cubicBezTo>
                      <a:cubicBezTo>
                        <a:pt x="5228" y="327"/>
                        <a:pt x="5235" y="0"/>
                        <a:pt x="5042"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10;p80"/>
                <p:cNvSpPr/>
                <p:nvPr/>
              </p:nvSpPr>
              <p:spPr>
                <a:xfrm>
                  <a:off x="2392275" y="5833300"/>
                  <a:ext cx="303800" cy="261925"/>
                </a:xfrm>
                <a:custGeom>
                  <a:avLst/>
                  <a:gdLst/>
                  <a:ahLst/>
                  <a:cxnLst/>
                  <a:rect l="l" t="t" r="r" b="b"/>
                  <a:pathLst>
                    <a:path w="12152" h="10477" extrusionOk="0">
                      <a:moveTo>
                        <a:pt x="3337" y="0"/>
                      </a:moveTo>
                      <a:cubicBezTo>
                        <a:pt x="2414" y="434"/>
                        <a:pt x="1411" y="1628"/>
                        <a:pt x="760" y="2387"/>
                      </a:cubicBezTo>
                      <a:cubicBezTo>
                        <a:pt x="516" y="2658"/>
                        <a:pt x="272" y="3011"/>
                        <a:pt x="163" y="3391"/>
                      </a:cubicBezTo>
                      <a:cubicBezTo>
                        <a:pt x="0" y="4096"/>
                        <a:pt x="380" y="4801"/>
                        <a:pt x="787" y="5398"/>
                      </a:cubicBezTo>
                      <a:cubicBezTo>
                        <a:pt x="2143" y="7269"/>
                        <a:pt x="4150" y="8571"/>
                        <a:pt x="6185" y="9684"/>
                      </a:cubicBezTo>
                      <a:cubicBezTo>
                        <a:pt x="6781" y="9982"/>
                        <a:pt x="7378" y="10307"/>
                        <a:pt x="8002" y="10416"/>
                      </a:cubicBezTo>
                      <a:cubicBezTo>
                        <a:pt x="8192" y="10455"/>
                        <a:pt x="8388" y="10476"/>
                        <a:pt x="8584" y="10476"/>
                      </a:cubicBezTo>
                      <a:cubicBezTo>
                        <a:pt x="9061" y="10476"/>
                        <a:pt x="9535" y="10352"/>
                        <a:pt x="9901" y="10063"/>
                      </a:cubicBezTo>
                      <a:cubicBezTo>
                        <a:pt x="10552" y="9575"/>
                        <a:pt x="10796" y="8761"/>
                        <a:pt x="11013" y="7975"/>
                      </a:cubicBezTo>
                      <a:cubicBezTo>
                        <a:pt x="11230" y="7134"/>
                        <a:pt x="12152" y="5751"/>
                        <a:pt x="11365" y="5452"/>
                      </a:cubicBezTo>
                      <a:cubicBezTo>
                        <a:pt x="5805" y="3309"/>
                        <a:pt x="3337" y="0"/>
                        <a:pt x="3337"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11;p80"/>
                <p:cNvSpPr/>
                <p:nvPr/>
              </p:nvSpPr>
              <p:spPr>
                <a:xfrm>
                  <a:off x="2386850" y="5829200"/>
                  <a:ext cx="306525" cy="270675"/>
                </a:xfrm>
                <a:custGeom>
                  <a:avLst/>
                  <a:gdLst/>
                  <a:ahLst/>
                  <a:cxnLst/>
                  <a:rect l="l" t="t" r="r" b="b"/>
                  <a:pathLst>
                    <a:path w="12261" h="10827" extrusionOk="0">
                      <a:moveTo>
                        <a:pt x="3506" y="395"/>
                      </a:moveTo>
                      <a:cubicBezTo>
                        <a:pt x="4054" y="1091"/>
                        <a:pt x="4714" y="1694"/>
                        <a:pt x="5398" y="2226"/>
                      </a:cubicBezTo>
                      <a:cubicBezTo>
                        <a:pt x="7212" y="3742"/>
                        <a:pt x="9296" y="4907"/>
                        <a:pt x="11515" y="5774"/>
                      </a:cubicBezTo>
                      <a:lnTo>
                        <a:pt x="11515" y="5774"/>
                      </a:lnTo>
                      <a:cubicBezTo>
                        <a:pt x="11965" y="6043"/>
                        <a:pt x="11551" y="6847"/>
                        <a:pt x="11392" y="7189"/>
                      </a:cubicBezTo>
                      <a:cubicBezTo>
                        <a:pt x="11175" y="7732"/>
                        <a:pt x="11040" y="8274"/>
                        <a:pt x="10850" y="8844"/>
                      </a:cubicBezTo>
                      <a:cubicBezTo>
                        <a:pt x="10579" y="9576"/>
                        <a:pt x="10118" y="10227"/>
                        <a:pt x="9304" y="10417"/>
                      </a:cubicBezTo>
                      <a:cubicBezTo>
                        <a:pt x="9134" y="10456"/>
                        <a:pt x="8964" y="10473"/>
                        <a:pt x="8796" y="10473"/>
                      </a:cubicBezTo>
                      <a:cubicBezTo>
                        <a:pt x="8136" y="10473"/>
                        <a:pt x="7496" y="10205"/>
                        <a:pt x="6890" y="9902"/>
                      </a:cubicBezTo>
                      <a:cubicBezTo>
                        <a:pt x="5588" y="9251"/>
                        <a:pt x="4286" y="8464"/>
                        <a:pt x="3147" y="7542"/>
                      </a:cubicBezTo>
                      <a:cubicBezTo>
                        <a:pt x="2577" y="7081"/>
                        <a:pt x="2062" y="6593"/>
                        <a:pt x="1601" y="6050"/>
                      </a:cubicBezTo>
                      <a:cubicBezTo>
                        <a:pt x="1085" y="5453"/>
                        <a:pt x="489" y="4667"/>
                        <a:pt x="516" y="3826"/>
                      </a:cubicBezTo>
                      <a:cubicBezTo>
                        <a:pt x="543" y="3039"/>
                        <a:pt x="1329" y="2388"/>
                        <a:pt x="1818" y="1846"/>
                      </a:cubicBezTo>
                      <a:cubicBezTo>
                        <a:pt x="2327" y="1312"/>
                        <a:pt x="2860" y="753"/>
                        <a:pt x="3506" y="395"/>
                      </a:cubicBezTo>
                      <a:close/>
                      <a:moveTo>
                        <a:pt x="3558" y="0"/>
                      </a:moveTo>
                      <a:cubicBezTo>
                        <a:pt x="3530" y="0"/>
                        <a:pt x="3501" y="9"/>
                        <a:pt x="3472" y="29"/>
                      </a:cubicBezTo>
                      <a:cubicBezTo>
                        <a:pt x="2740" y="381"/>
                        <a:pt x="2143" y="1005"/>
                        <a:pt x="1601" y="1602"/>
                      </a:cubicBezTo>
                      <a:cubicBezTo>
                        <a:pt x="1113" y="2117"/>
                        <a:pt x="489" y="2687"/>
                        <a:pt x="272" y="3392"/>
                      </a:cubicBezTo>
                      <a:cubicBezTo>
                        <a:pt x="0" y="4206"/>
                        <a:pt x="407" y="5019"/>
                        <a:pt x="868" y="5643"/>
                      </a:cubicBezTo>
                      <a:cubicBezTo>
                        <a:pt x="1384" y="6376"/>
                        <a:pt x="2008" y="7027"/>
                        <a:pt x="2686" y="7596"/>
                      </a:cubicBezTo>
                      <a:cubicBezTo>
                        <a:pt x="4015" y="8735"/>
                        <a:pt x="5615" y="9739"/>
                        <a:pt x="7215" y="10444"/>
                      </a:cubicBezTo>
                      <a:cubicBezTo>
                        <a:pt x="7717" y="10667"/>
                        <a:pt x="8282" y="10826"/>
                        <a:pt x="8840" y="10826"/>
                      </a:cubicBezTo>
                      <a:cubicBezTo>
                        <a:pt x="9098" y="10826"/>
                        <a:pt x="9354" y="10792"/>
                        <a:pt x="9602" y="10715"/>
                      </a:cubicBezTo>
                      <a:cubicBezTo>
                        <a:pt x="10280" y="10471"/>
                        <a:pt x="10741" y="9956"/>
                        <a:pt x="11040" y="9305"/>
                      </a:cubicBezTo>
                      <a:cubicBezTo>
                        <a:pt x="11203" y="8871"/>
                        <a:pt x="11311" y="8437"/>
                        <a:pt x="11447" y="8030"/>
                      </a:cubicBezTo>
                      <a:cubicBezTo>
                        <a:pt x="11555" y="7650"/>
                        <a:pt x="11745" y="7298"/>
                        <a:pt x="11881" y="6945"/>
                      </a:cubicBezTo>
                      <a:cubicBezTo>
                        <a:pt x="12043" y="6457"/>
                        <a:pt x="12260" y="5752"/>
                        <a:pt x="11664" y="5481"/>
                      </a:cubicBezTo>
                      <a:cubicBezTo>
                        <a:pt x="11660" y="5479"/>
                        <a:pt x="11657" y="5477"/>
                        <a:pt x="11654" y="5476"/>
                      </a:cubicBezTo>
                      <a:lnTo>
                        <a:pt x="11654" y="5476"/>
                      </a:lnTo>
                      <a:cubicBezTo>
                        <a:pt x="11641" y="5467"/>
                        <a:pt x="11626" y="5460"/>
                        <a:pt x="11609" y="5453"/>
                      </a:cubicBezTo>
                      <a:cubicBezTo>
                        <a:pt x="9440" y="4613"/>
                        <a:pt x="7351" y="3446"/>
                        <a:pt x="5561" y="1954"/>
                      </a:cubicBezTo>
                      <a:cubicBezTo>
                        <a:pt x="5073" y="1520"/>
                        <a:pt x="4584" y="1087"/>
                        <a:pt x="4150" y="625"/>
                      </a:cubicBezTo>
                      <a:cubicBezTo>
                        <a:pt x="4015" y="490"/>
                        <a:pt x="3906" y="354"/>
                        <a:pt x="3798" y="219"/>
                      </a:cubicBezTo>
                      <a:cubicBezTo>
                        <a:pt x="3774" y="170"/>
                        <a:pt x="3685" y="79"/>
                        <a:pt x="3685" y="79"/>
                      </a:cubicBezTo>
                      <a:lnTo>
                        <a:pt x="3685" y="79"/>
                      </a:lnTo>
                      <a:cubicBezTo>
                        <a:pt x="3685" y="79"/>
                        <a:pt x="3686" y="80"/>
                        <a:pt x="3689" y="83"/>
                      </a:cubicBezTo>
                      <a:cubicBezTo>
                        <a:pt x="3654" y="30"/>
                        <a:pt x="3608" y="0"/>
                        <a:pt x="3558"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12;p80"/>
                <p:cNvSpPr/>
                <p:nvPr/>
              </p:nvSpPr>
              <p:spPr>
                <a:xfrm>
                  <a:off x="2552300" y="5109775"/>
                  <a:ext cx="86725" cy="166775"/>
                </a:xfrm>
                <a:custGeom>
                  <a:avLst/>
                  <a:gdLst/>
                  <a:ahLst/>
                  <a:cxnLst/>
                  <a:rect l="l" t="t" r="r" b="b"/>
                  <a:pathLst>
                    <a:path w="3469" h="6671" extrusionOk="0">
                      <a:moveTo>
                        <a:pt x="3226" y="1"/>
                      </a:moveTo>
                      <a:cubicBezTo>
                        <a:pt x="3189" y="1"/>
                        <a:pt x="3151" y="17"/>
                        <a:pt x="3120" y="54"/>
                      </a:cubicBezTo>
                      <a:cubicBezTo>
                        <a:pt x="2360" y="1031"/>
                        <a:pt x="1682" y="2089"/>
                        <a:pt x="1140" y="3201"/>
                      </a:cubicBezTo>
                      <a:cubicBezTo>
                        <a:pt x="896" y="3743"/>
                        <a:pt x="652" y="4313"/>
                        <a:pt x="462" y="4883"/>
                      </a:cubicBezTo>
                      <a:cubicBezTo>
                        <a:pt x="272" y="5398"/>
                        <a:pt x="1" y="5995"/>
                        <a:pt x="218" y="6564"/>
                      </a:cubicBezTo>
                      <a:cubicBezTo>
                        <a:pt x="239" y="6638"/>
                        <a:pt x="300" y="6671"/>
                        <a:pt x="365" y="6671"/>
                      </a:cubicBezTo>
                      <a:cubicBezTo>
                        <a:pt x="467" y="6671"/>
                        <a:pt x="576" y="6589"/>
                        <a:pt x="543" y="6456"/>
                      </a:cubicBezTo>
                      <a:cubicBezTo>
                        <a:pt x="353" y="5940"/>
                        <a:pt x="679" y="5289"/>
                        <a:pt x="841" y="4801"/>
                      </a:cubicBezTo>
                      <a:cubicBezTo>
                        <a:pt x="1031" y="4259"/>
                        <a:pt x="1275" y="3716"/>
                        <a:pt x="1547" y="3174"/>
                      </a:cubicBezTo>
                      <a:cubicBezTo>
                        <a:pt x="2035" y="2143"/>
                        <a:pt x="2659" y="1194"/>
                        <a:pt x="3364" y="299"/>
                      </a:cubicBezTo>
                      <a:cubicBezTo>
                        <a:pt x="3468" y="174"/>
                        <a:pt x="3348" y="1"/>
                        <a:pt x="3226"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13;p80"/>
                <p:cNvSpPr/>
                <p:nvPr/>
              </p:nvSpPr>
              <p:spPr>
                <a:xfrm>
                  <a:off x="2552975" y="5319975"/>
                  <a:ext cx="10875" cy="8850"/>
                </a:xfrm>
                <a:custGeom>
                  <a:avLst/>
                  <a:gdLst/>
                  <a:ahLst/>
                  <a:cxnLst/>
                  <a:rect l="l" t="t" r="r" b="b"/>
                  <a:pathLst>
                    <a:path w="435" h="354" extrusionOk="0">
                      <a:moveTo>
                        <a:pt x="218" y="1"/>
                      </a:moveTo>
                      <a:cubicBezTo>
                        <a:pt x="1" y="1"/>
                        <a:pt x="1" y="353"/>
                        <a:pt x="218" y="353"/>
                      </a:cubicBezTo>
                      <a:cubicBezTo>
                        <a:pt x="435" y="353"/>
                        <a:pt x="435" y="1"/>
                        <a:pt x="218"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14;p80"/>
                <p:cNvSpPr/>
                <p:nvPr/>
              </p:nvSpPr>
              <p:spPr>
                <a:xfrm>
                  <a:off x="3194450" y="5169650"/>
                  <a:ext cx="114625" cy="338975"/>
                </a:xfrm>
                <a:custGeom>
                  <a:avLst/>
                  <a:gdLst/>
                  <a:ahLst/>
                  <a:cxnLst/>
                  <a:rect l="l" t="t" r="r" b="b"/>
                  <a:pathLst>
                    <a:path w="4585" h="13559" extrusionOk="0">
                      <a:moveTo>
                        <a:pt x="1549" y="0"/>
                      </a:moveTo>
                      <a:cubicBezTo>
                        <a:pt x="862" y="0"/>
                        <a:pt x="224" y="692"/>
                        <a:pt x="109" y="1403"/>
                      </a:cubicBezTo>
                      <a:cubicBezTo>
                        <a:pt x="1" y="2271"/>
                        <a:pt x="381" y="3084"/>
                        <a:pt x="706" y="3898"/>
                      </a:cubicBezTo>
                      <a:cubicBezTo>
                        <a:pt x="1574" y="6122"/>
                        <a:pt x="1900" y="8563"/>
                        <a:pt x="1656" y="10950"/>
                      </a:cubicBezTo>
                      <a:cubicBezTo>
                        <a:pt x="1601" y="11493"/>
                        <a:pt x="1520" y="12062"/>
                        <a:pt x="1656" y="12605"/>
                      </a:cubicBezTo>
                      <a:cubicBezTo>
                        <a:pt x="1810" y="13094"/>
                        <a:pt x="2257" y="13558"/>
                        <a:pt x="2766" y="13558"/>
                      </a:cubicBezTo>
                      <a:cubicBezTo>
                        <a:pt x="2794" y="13558"/>
                        <a:pt x="2821" y="13557"/>
                        <a:pt x="2849" y="13554"/>
                      </a:cubicBezTo>
                      <a:cubicBezTo>
                        <a:pt x="3310" y="13500"/>
                        <a:pt x="3663" y="13120"/>
                        <a:pt x="3880" y="12713"/>
                      </a:cubicBezTo>
                      <a:cubicBezTo>
                        <a:pt x="4585" y="11465"/>
                        <a:pt x="4531" y="9947"/>
                        <a:pt x="4368" y="8536"/>
                      </a:cubicBezTo>
                      <a:cubicBezTo>
                        <a:pt x="4151" y="6448"/>
                        <a:pt x="4015" y="4305"/>
                        <a:pt x="3310" y="2325"/>
                      </a:cubicBezTo>
                      <a:cubicBezTo>
                        <a:pt x="2659" y="453"/>
                        <a:pt x="1927" y="73"/>
                        <a:pt x="1927" y="73"/>
                      </a:cubicBezTo>
                      <a:cubicBezTo>
                        <a:pt x="1801" y="23"/>
                        <a:pt x="1674" y="0"/>
                        <a:pt x="1549"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15;p80"/>
                <p:cNvSpPr/>
                <p:nvPr/>
              </p:nvSpPr>
              <p:spPr>
                <a:xfrm>
                  <a:off x="3201925" y="5562225"/>
                  <a:ext cx="52550" cy="44750"/>
                </a:xfrm>
                <a:custGeom>
                  <a:avLst/>
                  <a:gdLst/>
                  <a:ahLst/>
                  <a:cxnLst/>
                  <a:rect l="l" t="t" r="r" b="b"/>
                  <a:pathLst>
                    <a:path w="2102" h="1790" extrusionOk="0">
                      <a:moveTo>
                        <a:pt x="990" y="0"/>
                      </a:moveTo>
                      <a:cubicBezTo>
                        <a:pt x="708" y="0"/>
                        <a:pt x="445" y="162"/>
                        <a:pt x="299" y="428"/>
                      </a:cubicBezTo>
                      <a:cubicBezTo>
                        <a:pt x="0" y="943"/>
                        <a:pt x="380" y="1730"/>
                        <a:pt x="977" y="1784"/>
                      </a:cubicBezTo>
                      <a:cubicBezTo>
                        <a:pt x="1007" y="1788"/>
                        <a:pt x="1036" y="1790"/>
                        <a:pt x="1066" y="1790"/>
                      </a:cubicBezTo>
                      <a:cubicBezTo>
                        <a:pt x="1626" y="1790"/>
                        <a:pt x="2101" y="1080"/>
                        <a:pt x="1818" y="591"/>
                      </a:cubicBezTo>
                      <a:cubicBezTo>
                        <a:pt x="1596" y="175"/>
                        <a:pt x="1283" y="0"/>
                        <a:pt x="990"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16;p80"/>
                <p:cNvSpPr/>
                <p:nvPr/>
              </p:nvSpPr>
              <p:spPr>
                <a:xfrm>
                  <a:off x="2482450" y="4783850"/>
                  <a:ext cx="116000" cy="159800"/>
                </a:xfrm>
                <a:custGeom>
                  <a:avLst/>
                  <a:gdLst/>
                  <a:ahLst/>
                  <a:cxnLst/>
                  <a:rect l="l" t="t" r="r" b="b"/>
                  <a:pathLst>
                    <a:path w="4640" h="6392" extrusionOk="0">
                      <a:moveTo>
                        <a:pt x="1670" y="0"/>
                      </a:moveTo>
                      <a:cubicBezTo>
                        <a:pt x="1176" y="0"/>
                        <a:pt x="710" y="189"/>
                        <a:pt x="435" y="615"/>
                      </a:cubicBezTo>
                      <a:cubicBezTo>
                        <a:pt x="1" y="1320"/>
                        <a:pt x="272" y="2215"/>
                        <a:pt x="652" y="2920"/>
                      </a:cubicBezTo>
                      <a:cubicBezTo>
                        <a:pt x="1493" y="4412"/>
                        <a:pt x="2822" y="5578"/>
                        <a:pt x="4395" y="6202"/>
                      </a:cubicBezTo>
                      <a:lnTo>
                        <a:pt x="4639" y="6392"/>
                      </a:lnTo>
                      <a:cubicBezTo>
                        <a:pt x="4531" y="5524"/>
                        <a:pt x="4422" y="4629"/>
                        <a:pt x="4314" y="3734"/>
                      </a:cubicBezTo>
                      <a:cubicBezTo>
                        <a:pt x="4178" y="2649"/>
                        <a:pt x="3988" y="1482"/>
                        <a:pt x="3256" y="696"/>
                      </a:cubicBezTo>
                      <a:cubicBezTo>
                        <a:pt x="2861" y="258"/>
                        <a:pt x="2246" y="0"/>
                        <a:pt x="1670"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17;p80"/>
                <p:cNvSpPr/>
                <p:nvPr/>
              </p:nvSpPr>
              <p:spPr>
                <a:xfrm>
                  <a:off x="2475675" y="4779750"/>
                  <a:ext cx="127175" cy="167975"/>
                </a:xfrm>
                <a:custGeom>
                  <a:avLst/>
                  <a:gdLst/>
                  <a:ahLst/>
                  <a:cxnLst/>
                  <a:rect l="l" t="t" r="r" b="b"/>
                  <a:pathLst>
                    <a:path w="5087" h="6719" extrusionOk="0">
                      <a:moveTo>
                        <a:pt x="1967" y="352"/>
                      </a:moveTo>
                      <a:cubicBezTo>
                        <a:pt x="2131" y="352"/>
                        <a:pt x="2300" y="376"/>
                        <a:pt x="2469" y="426"/>
                      </a:cubicBezTo>
                      <a:cubicBezTo>
                        <a:pt x="3473" y="697"/>
                        <a:pt x="3961" y="1646"/>
                        <a:pt x="4178" y="2596"/>
                      </a:cubicBezTo>
                      <a:cubicBezTo>
                        <a:pt x="4313" y="3193"/>
                        <a:pt x="4395" y="3844"/>
                        <a:pt x="4476" y="4467"/>
                      </a:cubicBezTo>
                      <a:cubicBezTo>
                        <a:pt x="4543" y="5045"/>
                        <a:pt x="4609" y="5623"/>
                        <a:pt x="4676" y="6186"/>
                      </a:cubicBezTo>
                      <a:lnTo>
                        <a:pt x="4676" y="6186"/>
                      </a:lnTo>
                      <a:cubicBezTo>
                        <a:pt x="3718" y="5806"/>
                        <a:pt x="2865" y="5215"/>
                        <a:pt x="2143" y="4467"/>
                      </a:cubicBezTo>
                      <a:cubicBezTo>
                        <a:pt x="1465" y="3735"/>
                        <a:pt x="706" y="2731"/>
                        <a:pt x="652" y="1701"/>
                      </a:cubicBezTo>
                      <a:cubicBezTo>
                        <a:pt x="607" y="836"/>
                        <a:pt x="1233" y="352"/>
                        <a:pt x="1967" y="352"/>
                      </a:cubicBezTo>
                      <a:close/>
                      <a:moveTo>
                        <a:pt x="1980" y="0"/>
                      </a:moveTo>
                      <a:cubicBezTo>
                        <a:pt x="1303" y="0"/>
                        <a:pt x="654" y="325"/>
                        <a:pt x="408" y="1023"/>
                      </a:cubicBezTo>
                      <a:cubicBezTo>
                        <a:pt x="1" y="2135"/>
                        <a:pt x="814" y="3355"/>
                        <a:pt x="1465" y="4196"/>
                      </a:cubicBezTo>
                      <a:cubicBezTo>
                        <a:pt x="2306" y="5227"/>
                        <a:pt x="3391" y="6041"/>
                        <a:pt x="4612" y="6529"/>
                      </a:cubicBezTo>
                      <a:cubicBezTo>
                        <a:pt x="4635" y="6538"/>
                        <a:pt x="4658" y="6542"/>
                        <a:pt x="4678" y="6542"/>
                      </a:cubicBezTo>
                      <a:cubicBezTo>
                        <a:pt x="4692" y="6542"/>
                        <a:pt x="4705" y="6540"/>
                        <a:pt x="4718" y="6536"/>
                      </a:cubicBezTo>
                      <a:lnTo>
                        <a:pt x="4718" y="6536"/>
                      </a:lnTo>
                      <a:cubicBezTo>
                        <a:pt x="4719" y="6543"/>
                        <a:pt x="4719" y="6549"/>
                        <a:pt x="4720" y="6556"/>
                      </a:cubicBezTo>
                      <a:cubicBezTo>
                        <a:pt x="4734" y="6664"/>
                        <a:pt x="4829" y="6719"/>
                        <a:pt x="4917" y="6719"/>
                      </a:cubicBezTo>
                      <a:cubicBezTo>
                        <a:pt x="5005" y="6719"/>
                        <a:pt x="5086" y="6664"/>
                        <a:pt x="5073" y="6556"/>
                      </a:cubicBezTo>
                      <a:cubicBezTo>
                        <a:pt x="4991" y="5824"/>
                        <a:pt x="4883" y="5091"/>
                        <a:pt x="4802" y="4359"/>
                      </a:cubicBezTo>
                      <a:cubicBezTo>
                        <a:pt x="4720" y="3735"/>
                        <a:pt x="4639" y="3111"/>
                        <a:pt x="4503" y="2487"/>
                      </a:cubicBezTo>
                      <a:cubicBezTo>
                        <a:pt x="4259" y="1457"/>
                        <a:pt x="3717" y="453"/>
                        <a:pt x="2632" y="100"/>
                      </a:cubicBezTo>
                      <a:cubicBezTo>
                        <a:pt x="2420" y="34"/>
                        <a:pt x="2198" y="0"/>
                        <a:pt x="1980"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18;p80"/>
                <p:cNvSpPr/>
                <p:nvPr/>
              </p:nvSpPr>
              <p:spPr>
                <a:xfrm>
                  <a:off x="3269725" y="4818875"/>
                  <a:ext cx="249575" cy="156650"/>
                </a:xfrm>
                <a:custGeom>
                  <a:avLst/>
                  <a:gdLst/>
                  <a:ahLst/>
                  <a:cxnLst/>
                  <a:rect l="l" t="t" r="r" b="b"/>
                  <a:pathLst>
                    <a:path w="9983" h="6266" extrusionOk="0">
                      <a:moveTo>
                        <a:pt x="7270" y="0"/>
                      </a:moveTo>
                      <a:cubicBezTo>
                        <a:pt x="5941" y="0"/>
                        <a:pt x="4747" y="787"/>
                        <a:pt x="3744" y="1655"/>
                      </a:cubicBezTo>
                      <a:cubicBezTo>
                        <a:pt x="2279" y="2957"/>
                        <a:pt x="1004" y="4476"/>
                        <a:pt x="55" y="6184"/>
                      </a:cubicBezTo>
                      <a:lnTo>
                        <a:pt x="1" y="6266"/>
                      </a:lnTo>
                      <a:cubicBezTo>
                        <a:pt x="1221" y="5750"/>
                        <a:pt x="2605" y="5859"/>
                        <a:pt x="3934" y="5723"/>
                      </a:cubicBezTo>
                      <a:cubicBezTo>
                        <a:pt x="5317" y="5588"/>
                        <a:pt x="6673" y="5208"/>
                        <a:pt x="7894" y="4557"/>
                      </a:cubicBezTo>
                      <a:cubicBezTo>
                        <a:pt x="8762" y="4123"/>
                        <a:pt x="9630" y="3445"/>
                        <a:pt x="9792" y="2468"/>
                      </a:cubicBezTo>
                      <a:cubicBezTo>
                        <a:pt x="9982" y="1166"/>
                        <a:pt x="8599" y="27"/>
                        <a:pt x="7270"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19;p80"/>
                <p:cNvSpPr/>
                <p:nvPr/>
              </p:nvSpPr>
              <p:spPr>
                <a:xfrm>
                  <a:off x="3264525" y="4814550"/>
                  <a:ext cx="264950" cy="165375"/>
                </a:xfrm>
                <a:custGeom>
                  <a:avLst/>
                  <a:gdLst/>
                  <a:ahLst/>
                  <a:cxnLst/>
                  <a:rect l="l" t="t" r="r" b="b"/>
                  <a:pathLst>
                    <a:path w="10598" h="6615" extrusionOk="0">
                      <a:moveTo>
                        <a:pt x="7423" y="363"/>
                      </a:moveTo>
                      <a:cubicBezTo>
                        <a:pt x="7442" y="363"/>
                        <a:pt x="7460" y="363"/>
                        <a:pt x="7478" y="363"/>
                      </a:cubicBezTo>
                      <a:cubicBezTo>
                        <a:pt x="8888" y="363"/>
                        <a:pt x="10434" y="1773"/>
                        <a:pt x="9621" y="3238"/>
                      </a:cubicBezTo>
                      <a:cubicBezTo>
                        <a:pt x="9268" y="3862"/>
                        <a:pt x="8644" y="4269"/>
                        <a:pt x="8020" y="4594"/>
                      </a:cubicBezTo>
                      <a:cubicBezTo>
                        <a:pt x="7234" y="5001"/>
                        <a:pt x="6393" y="5300"/>
                        <a:pt x="5525" y="5489"/>
                      </a:cubicBezTo>
                      <a:cubicBezTo>
                        <a:pt x="3909" y="5862"/>
                        <a:pt x="2180" y="5620"/>
                        <a:pt x="587" y="6120"/>
                      </a:cubicBezTo>
                      <a:lnTo>
                        <a:pt x="587" y="6120"/>
                      </a:lnTo>
                      <a:cubicBezTo>
                        <a:pt x="1365" y="4832"/>
                        <a:pt x="2304" y="3640"/>
                        <a:pt x="3382" y="2587"/>
                      </a:cubicBezTo>
                      <a:cubicBezTo>
                        <a:pt x="4455" y="1541"/>
                        <a:pt x="5820" y="363"/>
                        <a:pt x="7423" y="363"/>
                      </a:cubicBezTo>
                      <a:close/>
                      <a:moveTo>
                        <a:pt x="7439" y="1"/>
                      </a:moveTo>
                      <a:cubicBezTo>
                        <a:pt x="6193" y="1"/>
                        <a:pt x="4977" y="765"/>
                        <a:pt x="4060" y="1529"/>
                      </a:cubicBezTo>
                      <a:cubicBezTo>
                        <a:pt x="2460" y="2858"/>
                        <a:pt x="1158" y="4486"/>
                        <a:pt x="127" y="6249"/>
                      </a:cubicBezTo>
                      <a:cubicBezTo>
                        <a:pt x="111" y="6271"/>
                        <a:pt x="101" y="6294"/>
                        <a:pt x="96" y="6316"/>
                      </a:cubicBezTo>
                      <a:lnTo>
                        <a:pt x="96" y="6316"/>
                      </a:lnTo>
                      <a:cubicBezTo>
                        <a:pt x="0" y="6417"/>
                        <a:pt x="54" y="6614"/>
                        <a:pt x="197" y="6614"/>
                      </a:cubicBezTo>
                      <a:cubicBezTo>
                        <a:pt x="217" y="6614"/>
                        <a:pt x="239" y="6610"/>
                        <a:pt x="263" y="6601"/>
                      </a:cubicBezTo>
                      <a:cubicBezTo>
                        <a:pt x="1158" y="6222"/>
                        <a:pt x="2135" y="6167"/>
                        <a:pt x="3111" y="6140"/>
                      </a:cubicBezTo>
                      <a:cubicBezTo>
                        <a:pt x="4060" y="6086"/>
                        <a:pt x="5010" y="5978"/>
                        <a:pt x="5932" y="5733"/>
                      </a:cubicBezTo>
                      <a:cubicBezTo>
                        <a:pt x="7342" y="5381"/>
                        <a:pt x="9322" y="4676"/>
                        <a:pt x="10000" y="3238"/>
                      </a:cubicBezTo>
                      <a:cubicBezTo>
                        <a:pt x="10597" y="1909"/>
                        <a:pt x="9621" y="580"/>
                        <a:pt x="8346" y="146"/>
                      </a:cubicBezTo>
                      <a:cubicBezTo>
                        <a:pt x="8045" y="46"/>
                        <a:pt x="7741" y="1"/>
                        <a:pt x="7439"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20;p80"/>
                <p:cNvSpPr/>
                <p:nvPr/>
              </p:nvSpPr>
              <p:spPr>
                <a:xfrm>
                  <a:off x="3389075" y="5615125"/>
                  <a:ext cx="146500" cy="79900"/>
                </a:xfrm>
                <a:custGeom>
                  <a:avLst/>
                  <a:gdLst/>
                  <a:ahLst/>
                  <a:cxnLst/>
                  <a:rect l="l" t="t" r="r" b="b"/>
                  <a:pathLst>
                    <a:path w="5860" h="3196" extrusionOk="0">
                      <a:moveTo>
                        <a:pt x="1908" y="0"/>
                      </a:moveTo>
                      <a:cubicBezTo>
                        <a:pt x="1290" y="0"/>
                        <a:pt x="670" y="96"/>
                        <a:pt x="82" y="292"/>
                      </a:cubicBezTo>
                      <a:lnTo>
                        <a:pt x="1" y="482"/>
                      </a:lnTo>
                      <a:cubicBezTo>
                        <a:pt x="679" y="2028"/>
                        <a:pt x="2279" y="3140"/>
                        <a:pt x="3961" y="3194"/>
                      </a:cubicBezTo>
                      <a:cubicBezTo>
                        <a:pt x="3992" y="3195"/>
                        <a:pt x="4024" y="3196"/>
                        <a:pt x="4057" y="3196"/>
                      </a:cubicBezTo>
                      <a:cubicBezTo>
                        <a:pt x="4742" y="3196"/>
                        <a:pt x="5541" y="2918"/>
                        <a:pt x="5697" y="2245"/>
                      </a:cubicBezTo>
                      <a:cubicBezTo>
                        <a:pt x="5859" y="1540"/>
                        <a:pt x="5208" y="943"/>
                        <a:pt x="4557" y="617"/>
                      </a:cubicBezTo>
                      <a:cubicBezTo>
                        <a:pt x="3746" y="212"/>
                        <a:pt x="2828" y="0"/>
                        <a:pt x="1908"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21;p80"/>
                <p:cNvSpPr/>
                <p:nvPr/>
              </p:nvSpPr>
              <p:spPr>
                <a:xfrm>
                  <a:off x="3384325" y="5611225"/>
                  <a:ext cx="154625" cy="88425"/>
                </a:xfrm>
                <a:custGeom>
                  <a:avLst/>
                  <a:gdLst/>
                  <a:ahLst/>
                  <a:cxnLst/>
                  <a:rect l="l" t="t" r="r" b="b"/>
                  <a:pathLst>
                    <a:path w="6185" h="3537" extrusionOk="0">
                      <a:moveTo>
                        <a:pt x="2123" y="331"/>
                      </a:moveTo>
                      <a:cubicBezTo>
                        <a:pt x="2474" y="331"/>
                        <a:pt x="2826" y="361"/>
                        <a:pt x="3174" y="421"/>
                      </a:cubicBezTo>
                      <a:cubicBezTo>
                        <a:pt x="4015" y="583"/>
                        <a:pt x="5073" y="909"/>
                        <a:pt x="5561" y="1668"/>
                      </a:cubicBezTo>
                      <a:cubicBezTo>
                        <a:pt x="5805" y="2021"/>
                        <a:pt x="5805" y="2482"/>
                        <a:pt x="5480" y="2780"/>
                      </a:cubicBezTo>
                      <a:cubicBezTo>
                        <a:pt x="5208" y="3052"/>
                        <a:pt x="4802" y="3160"/>
                        <a:pt x="4422" y="3187"/>
                      </a:cubicBezTo>
                      <a:cubicBezTo>
                        <a:pt x="4354" y="3192"/>
                        <a:pt x="4287" y="3194"/>
                        <a:pt x="4219" y="3194"/>
                      </a:cubicBezTo>
                      <a:cubicBezTo>
                        <a:pt x="3497" y="3194"/>
                        <a:pt x="2763" y="2938"/>
                        <a:pt x="2143" y="2591"/>
                      </a:cubicBezTo>
                      <a:cubicBezTo>
                        <a:pt x="1372" y="2112"/>
                        <a:pt x="730" y="1424"/>
                        <a:pt x="348" y="604"/>
                      </a:cubicBezTo>
                      <a:lnTo>
                        <a:pt x="348" y="604"/>
                      </a:lnTo>
                      <a:cubicBezTo>
                        <a:pt x="925" y="419"/>
                        <a:pt x="1524" y="331"/>
                        <a:pt x="2123" y="331"/>
                      </a:cubicBezTo>
                      <a:close/>
                      <a:moveTo>
                        <a:pt x="2106" y="0"/>
                      </a:moveTo>
                      <a:cubicBezTo>
                        <a:pt x="1472" y="0"/>
                        <a:pt x="841" y="95"/>
                        <a:pt x="245" y="285"/>
                      </a:cubicBezTo>
                      <a:cubicBezTo>
                        <a:pt x="142" y="323"/>
                        <a:pt x="106" y="416"/>
                        <a:pt x="120" y="495"/>
                      </a:cubicBezTo>
                      <a:lnTo>
                        <a:pt x="120" y="495"/>
                      </a:lnTo>
                      <a:cubicBezTo>
                        <a:pt x="48" y="536"/>
                        <a:pt x="1" y="624"/>
                        <a:pt x="55" y="719"/>
                      </a:cubicBezTo>
                      <a:cubicBezTo>
                        <a:pt x="734" y="2279"/>
                        <a:pt x="2418" y="3536"/>
                        <a:pt x="4152" y="3536"/>
                      </a:cubicBezTo>
                      <a:cubicBezTo>
                        <a:pt x="4287" y="3536"/>
                        <a:pt x="4422" y="3528"/>
                        <a:pt x="4557" y="3513"/>
                      </a:cubicBezTo>
                      <a:cubicBezTo>
                        <a:pt x="5317" y="3431"/>
                        <a:pt x="6185" y="2943"/>
                        <a:pt x="6076" y="2048"/>
                      </a:cubicBezTo>
                      <a:cubicBezTo>
                        <a:pt x="5941" y="1072"/>
                        <a:pt x="4802" y="556"/>
                        <a:pt x="3988" y="285"/>
                      </a:cubicBezTo>
                      <a:cubicBezTo>
                        <a:pt x="3378" y="95"/>
                        <a:pt x="2740" y="0"/>
                        <a:pt x="2106"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22;p80"/>
                <p:cNvSpPr/>
                <p:nvPr/>
              </p:nvSpPr>
              <p:spPr>
                <a:xfrm>
                  <a:off x="2923225" y="4748325"/>
                  <a:ext cx="65125" cy="103800"/>
                </a:xfrm>
                <a:custGeom>
                  <a:avLst/>
                  <a:gdLst/>
                  <a:ahLst/>
                  <a:cxnLst/>
                  <a:rect l="l" t="t" r="r" b="b"/>
                  <a:pathLst>
                    <a:path w="2605" h="4152" extrusionOk="0">
                      <a:moveTo>
                        <a:pt x="1513" y="1"/>
                      </a:moveTo>
                      <a:cubicBezTo>
                        <a:pt x="1056" y="1"/>
                        <a:pt x="569" y="300"/>
                        <a:pt x="326" y="706"/>
                      </a:cubicBezTo>
                      <a:cubicBezTo>
                        <a:pt x="0" y="1249"/>
                        <a:pt x="82" y="1385"/>
                        <a:pt x="82" y="2036"/>
                      </a:cubicBezTo>
                      <a:cubicBezTo>
                        <a:pt x="109" y="2551"/>
                        <a:pt x="597" y="3663"/>
                        <a:pt x="868" y="4097"/>
                      </a:cubicBezTo>
                      <a:lnTo>
                        <a:pt x="923" y="4151"/>
                      </a:lnTo>
                      <a:cubicBezTo>
                        <a:pt x="1574" y="3365"/>
                        <a:pt x="1953" y="2741"/>
                        <a:pt x="2279" y="2090"/>
                      </a:cubicBezTo>
                      <a:cubicBezTo>
                        <a:pt x="2577" y="1439"/>
                        <a:pt x="2604" y="489"/>
                        <a:pt x="1953" y="110"/>
                      </a:cubicBezTo>
                      <a:cubicBezTo>
                        <a:pt x="1817" y="35"/>
                        <a:pt x="1667" y="1"/>
                        <a:pt x="1513"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23;p80"/>
                <p:cNvSpPr/>
                <p:nvPr/>
              </p:nvSpPr>
              <p:spPr>
                <a:xfrm>
                  <a:off x="2919825" y="4744675"/>
                  <a:ext cx="72600" cy="112175"/>
                </a:xfrm>
                <a:custGeom>
                  <a:avLst/>
                  <a:gdLst/>
                  <a:ahLst/>
                  <a:cxnLst/>
                  <a:rect l="l" t="t" r="r" b="b"/>
                  <a:pathLst>
                    <a:path w="2904" h="4487" extrusionOk="0">
                      <a:moveTo>
                        <a:pt x="1611" y="316"/>
                      </a:moveTo>
                      <a:cubicBezTo>
                        <a:pt x="1783" y="316"/>
                        <a:pt x="1956" y="370"/>
                        <a:pt x="2116" y="500"/>
                      </a:cubicBezTo>
                      <a:cubicBezTo>
                        <a:pt x="2578" y="852"/>
                        <a:pt x="2496" y="1612"/>
                        <a:pt x="2279" y="2100"/>
                      </a:cubicBezTo>
                      <a:cubicBezTo>
                        <a:pt x="1979" y="2801"/>
                        <a:pt x="1516" y="3433"/>
                        <a:pt x="1063" y="4038"/>
                      </a:cubicBezTo>
                      <a:lnTo>
                        <a:pt x="1063" y="4038"/>
                      </a:lnTo>
                      <a:cubicBezTo>
                        <a:pt x="804" y="3605"/>
                        <a:pt x="610" y="3110"/>
                        <a:pt x="462" y="2616"/>
                      </a:cubicBezTo>
                      <a:cubicBezTo>
                        <a:pt x="381" y="2344"/>
                        <a:pt x="381" y="2073"/>
                        <a:pt x="381" y="1802"/>
                      </a:cubicBezTo>
                      <a:cubicBezTo>
                        <a:pt x="381" y="1531"/>
                        <a:pt x="408" y="1286"/>
                        <a:pt x="543" y="1042"/>
                      </a:cubicBezTo>
                      <a:cubicBezTo>
                        <a:pt x="738" y="672"/>
                        <a:pt x="1171" y="316"/>
                        <a:pt x="1611" y="316"/>
                      </a:cubicBezTo>
                      <a:close/>
                      <a:moveTo>
                        <a:pt x="1633" y="1"/>
                      </a:moveTo>
                      <a:cubicBezTo>
                        <a:pt x="1265" y="1"/>
                        <a:pt x="882" y="164"/>
                        <a:pt x="598" y="418"/>
                      </a:cubicBezTo>
                      <a:cubicBezTo>
                        <a:pt x="353" y="635"/>
                        <a:pt x="136" y="988"/>
                        <a:pt x="82" y="1314"/>
                      </a:cubicBezTo>
                      <a:cubicBezTo>
                        <a:pt x="1" y="1612"/>
                        <a:pt x="28" y="1992"/>
                        <a:pt x="55" y="2290"/>
                      </a:cubicBezTo>
                      <a:cubicBezTo>
                        <a:pt x="82" y="2643"/>
                        <a:pt x="218" y="2995"/>
                        <a:pt x="353" y="3348"/>
                      </a:cubicBezTo>
                      <a:cubicBezTo>
                        <a:pt x="489" y="3673"/>
                        <a:pt x="652" y="4026"/>
                        <a:pt x="842" y="4324"/>
                      </a:cubicBezTo>
                      <a:cubicBezTo>
                        <a:pt x="868" y="4361"/>
                        <a:pt x="899" y="4385"/>
                        <a:pt x="932" y="4397"/>
                      </a:cubicBezTo>
                      <a:lnTo>
                        <a:pt x="932" y="4397"/>
                      </a:lnTo>
                      <a:cubicBezTo>
                        <a:pt x="961" y="4449"/>
                        <a:pt x="1012" y="4486"/>
                        <a:pt x="1065" y="4486"/>
                      </a:cubicBezTo>
                      <a:cubicBezTo>
                        <a:pt x="1100" y="4486"/>
                        <a:pt x="1136" y="4471"/>
                        <a:pt x="1167" y="4433"/>
                      </a:cubicBezTo>
                      <a:cubicBezTo>
                        <a:pt x="1710" y="3755"/>
                        <a:pt x="2225" y="3049"/>
                        <a:pt x="2578" y="2290"/>
                      </a:cubicBezTo>
                      <a:cubicBezTo>
                        <a:pt x="2822" y="1693"/>
                        <a:pt x="2903" y="880"/>
                        <a:pt x="2442" y="364"/>
                      </a:cubicBezTo>
                      <a:cubicBezTo>
                        <a:pt x="2223" y="109"/>
                        <a:pt x="1933" y="1"/>
                        <a:pt x="1633"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24;p80"/>
                <p:cNvSpPr/>
                <p:nvPr/>
              </p:nvSpPr>
              <p:spPr>
                <a:xfrm>
                  <a:off x="3406025" y="5200325"/>
                  <a:ext cx="152600" cy="84175"/>
                </a:xfrm>
                <a:custGeom>
                  <a:avLst/>
                  <a:gdLst/>
                  <a:ahLst/>
                  <a:cxnLst/>
                  <a:rect l="l" t="t" r="r" b="b"/>
                  <a:pathLst>
                    <a:path w="6104" h="3367" extrusionOk="0">
                      <a:moveTo>
                        <a:pt x="3895" y="1"/>
                      </a:moveTo>
                      <a:cubicBezTo>
                        <a:pt x="3538" y="1"/>
                        <a:pt x="3169" y="52"/>
                        <a:pt x="2821" y="121"/>
                      </a:cubicBezTo>
                      <a:cubicBezTo>
                        <a:pt x="1899" y="284"/>
                        <a:pt x="977" y="501"/>
                        <a:pt x="82" y="772"/>
                      </a:cubicBezTo>
                      <a:lnTo>
                        <a:pt x="1" y="827"/>
                      </a:lnTo>
                      <a:cubicBezTo>
                        <a:pt x="597" y="1586"/>
                        <a:pt x="1221" y="2373"/>
                        <a:pt x="2062" y="2861"/>
                      </a:cubicBezTo>
                      <a:cubicBezTo>
                        <a:pt x="2556" y="3174"/>
                        <a:pt x="3160" y="3367"/>
                        <a:pt x="3747" y="3367"/>
                      </a:cubicBezTo>
                      <a:cubicBezTo>
                        <a:pt x="4126" y="3367"/>
                        <a:pt x="4498" y="3286"/>
                        <a:pt x="4829" y="3105"/>
                      </a:cubicBezTo>
                      <a:cubicBezTo>
                        <a:pt x="5697" y="2644"/>
                        <a:pt x="6103" y="1396"/>
                        <a:pt x="5480" y="637"/>
                      </a:cubicBezTo>
                      <a:cubicBezTo>
                        <a:pt x="5101" y="155"/>
                        <a:pt x="4515" y="1"/>
                        <a:pt x="3895"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725;p80"/>
                <p:cNvSpPr/>
                <p:nvPr/>
              </p:nvSpPr>
              <p:spPr>
                <a:xfrm>
                  <a:off x="3401400" y="5195875"/>
                  <a:ext cx="157225" cy="92875"/>
                </a:xfrm>
                <a:custGeom>
                  <a:avLst/>
                  <a:gdLst/>
                  <a:ahLst/>
                  <a:cxnLst/>
                  <a:rect l="l" t="t" r="r" b="b"/>
                  <a:pathLst>
                    <a:path w="6289" h="3715" extrusionOk="0">
                      <a:moveTo>
                        <a:pt x="4050" y="349"/>
                      </a:moveTo>
                      <a:cubicBezTo>
                        <a:pt x="4631" y="349"/>
                        <a:pt x="5218" y="480"/>
                        <a:pt x="5556" y="950"/>
                      </a:cubicBezTo>
                      <a:cubicBezTo>
                        <a:pt x="6017" y="1574"/>
                        <a:pt x="5719" y="2496"/>
                        <a:pt x="5176" y="2957"/>
                      </a:cubicBezTo>
                      <a:cubicBezTo>
                        <a:pt x="4824" y="3256"/>
                        <a:pt x="4383" y="3378"/>
                        <a:pt x="3932" y="3378"/>
                      </a:cubicBezTo>
                      <a:cubicBezTo>
                        <a:pt x="3481" y="3378"/>
                        <a:pt x="3020" y="3256"/>
                        <a:pt x="2627" y="3066"/>
                      </a:cubicBezTo>
                      <a:cubicBezTo>
                        <a:pt x="1727" y="2641"/>
                        <a:pt x="1080" y="1847"/>
                        <a:pt x="474" y="1067"/>
                      </a:cubicBezTo>
                      <a:lnTo>
                        <a:pt x="474" y="1067"/>
                      </a:lnTo>
                      <a:cubicBezTo>
                        <a:pt x="1402" y="787"/>
                        <a:pt x="2354" y="536"/>
                        <a:pt x="3305" y="408"/>
                      </a:cubicBezTo>
                      <a:cubicBezTo>
                        <a:pt x="3538" y="375"/>
                        <a:pt x="3793" y="349"/>
                        <a:pt x="4050" y="349"/>
                      </a:cubicBezTo>
                      <a:close/>
                      <a:moveTo>
                        <a:pt x="4091" y="1"/>
                      </a:moveTo>
                      <a:cubicBezTo>
                        <a:pt x="3495" y="1"/>
                        <a:pt x="2925" y="109"/>
                        <a:pt x="2356" y="245"/>
                      </a:cubicBezTo>
                      <a:cubicBezTo>
                        <a:pt x="1623" y="381"/>
                        <a:pt x="918" y="571"/>
                        <a:pt x="213" y="760"/>
                      </a:cubicBezTo>
                      <a:cubicBezTo>
                        <a:pt x="169" y="779"/>
                        <a:pt x="140" y="810"/>
                        <a:pt x="124" y="847"/>
                      </a:cubicBezTo>
                      <a:lnTo>
                        <a:pt x="124" y="847"/>
                      </a:lnTo>
                      <a:cubicBezTo>
                        <a:pt x="45" y="902"/>
                        <a:pt x="0" y="1021"/>
                        <a:pt x="77" y="1113"/>
                      </a:cubicBezTo>
                      <a:cubicBezTo>
                        <a:pt x="755" y="1954"/>
                        <a:pt x="1460" y="2876"/>
                        <a:pt x="2464" y="3364"/>
                      </a:cubicBezTo>
                      <a:cubicBezTo>
                        <a:pt x="2915" y="3576"/>
                        <a:pt x="3433" y="3714"/>
                        <a:pt x="3944" y="3714"/>
                      </a:cubicBezTo>
                      <a:cubicBezTo>
                        <a:pt x="4415" y="3714"/>
                        <a:pt x="4881" y="3596"/>
                        <a:pt x="5285" y="3310"/>
                      </a:cubicBezTo>
                      <a:cubicBezTo>
                        <a:pt x="5909" y="2849"/>
                        <a:pt x="6288" y="1981"/>
                        <a:pt x="6071" y="1194"/>
                      </a:cubicBezTo>
                      <a:cubicBezTo>
                        <a:pt x="5800" y="326"/>
                        <a:pt x="4905" y="1"/>
                        <a:pt x="4091"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2726;p80"/>
              <p:cNvGrpSpPr/>
              <p:nvPr/>
            </p:nvGrpSpPr>
            <p:grpSpPr>
              <a:xfrm>
                <a:off x="2386850" y="4744663"/>
                <a:ext cx="1171775" cy="1355200"/>
                <a:chOff x="711125" y="4670475"/>
                <a:chExt cx="1171775" cy="1355200"/>
              </a:xfrm>
            </p:grpSpPr>
            <p:sp>
              <p:nvSpPr>
                <p:cNvPr id="31" name="Google Shape;2727;p80"/>
                <p:cNvSpPr/>
                <p:nvPr/>
              </p:nvSpPr>
              <p:spPr>
                <a:xfrm>
                  <a:off x="782325" y="4843600"/>
                  <a:ext cx="973100" cy="1045550"/>
                </a:xfrm>
                <a:custGeom>
                  <a:avLst/>
                  <a:gdLst/>
                  <a:ahLst/>
                  <a:cxnLst/>
                  <a:rect l="l" t="t" r="r" b="b"/>
                  <a:pathLst>
                    <a:path w="38924" h="41822" extrusionOk="0">
                      <a:moveTo>
                        <a:pt x="18795" y="0"/>
                      </a:moveTo>
                      <a:cubicBezTo>
                        <a:pt x="14356" y="0"/>
                        <a:pt x="9915" y="1770"/>
                        <a:pt x="6537" y="5401"/>
                      </a:cubicBezTo>
                      <a:cubicBezTo>
                        <a:pt x="0" y="12426"/>
                        <a:pt x="2496" y="20916"/>
                        <a:pt x="3988" y="24442"/>
                      </a:cubicBezTo>
                      <a:cubicBezTo>
                        <a:pt x="4449" y="25527"/>
                        <a:pt x="4422" y="26801"/>
                        <a:pt x="3852" y="27859"/>
                      </a:cubicBezTo>
                      <a:lnTo>
                        <a:pt x="1330" y="32714"/>
                      </a:lnTo>
                      <a:cubicBezTo>
                        <a:pt x="82" y="35074"/>
                        <a:pt x="760" y="37976"/>
                        <a:pt x="2903" y="39550"/>
                      </a:cubicBezTo>
                      <a:cubicBezTo>
                        <a:pt x="4150" y="40418"/>
                        <a:pt x="5479" y="41069"/>
                        <a:pt x="6619" y="41530"/>
                      </a:cubicBezTo>
                      <a:cubicBezTo>
                        <a:pt x="7109" y="41726"/>
                        <a:pt x="7622" y="41821"/>
                        <a:pt x="8130" y="41821"/>
                      </a:cubicBezTo>
                      <a:cubicBezTo>
                        <a:pt x="9306" y="41821"/>
                        <a:pt x="10453" y="41311"/>
                        <a:pt x="11230" y="40363"/>
                      </a:cubicBezTo>
                      <a:lnTo>
                        <a:pt x="14756" y="36132"/>
                      </a:lnTo>
                      <a:cubicBezTo>
                        <a:pt x="15380" y="35373"/>
                        <a:pt x="16248" y="34857"/>
                        <a:pt x="17224" y="34722"/>
                      </a:cubicBezTo>
                      <a:cubicBezTo>
                        <a:pt x="22351" y="33908"/>
                        <a:pt x="38923" y="30219"/>
                        <a:pt x="36455" y="16277"/>
                      </a:cubicBezTo>
                      <a:cubicBezTo>
                        <a:pt x="34580" y="5599"/>
                        <a:pt x="26691" y="0"/>
                        <a:pt x="18795" y="0"/>
                      </a:cubicBezTo>
                      <a:close/>
                    </a:path>
                  </a:pathLst>
                </a:custGeom>
                <a:solidFill>
                  <a:srgbClr val="FF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28;p80"/>
                <p:cNvSpPr/>
                <p:nvPr/>
              </p:nvSpPr>
              <p:spPr>
                <a:xfrm>
                  <a:off x="784350" y="5144075"/>
                  <a:ext cx="794750" cy="745075"/>
                </a:xfrm>
                <a:custGeom>
                  <a:avLst/>
                  <a:gdLst/>
                  <a:ahLst/>
                  <a:cxnLst/>
                  <a:rect l="l" t="t" r="r" b="b"/>
                  <a:pathLst>
                    <a:path w="31790" h="29803" extrusionOk="0">
                      <a:moveTo>
                        <a:pt x="2713" y="0"/>
                      </a:moveTo>
                      <a:lnTo>
                        <a:pt x="2713" y="0"/>
                      </a:lnTo>
                      <a:cubicBezTo>
                        <a:pt x="1357" y="5099"/>
                        <a:pt x="2876" y="9954"/>
                        <a:pt x="3907" y="12423"/>
                      </a:cubicBezTo>
                      <a:cubicBezTo>
                        <a:pt x="4368" y="13508"/>
                        <a:pt x="4341" y="14782"/>
                        <a:pt x="3771" y="15840"/>
                      </a:cubicBezTo>
                      <a:lnTo>
                        <a:pt x="1249" y="20695"/>
                      </a:lnTo>
                      <a:cubicBezTo>
                        <a:pt x="1" y="23055"/>
                        <a:pt x="679" y="25957"/>
                        <a:pt x="2822" y="27531"/>
                      </a:cubicBezTo>
                      <a:cubicBezTo>
                        <a:pt x="4042" y="28399"/>
                        <a:pt x="5398" y="29050"/>
                        <a:pt x="6538" y="29511"/>
                      </a:cubicBezTo>
                      <a:cubicBezTo>
                        <a:pt x="7028" y="29707"/>
                        <a:pt x="7541" y="29802"/>
                        <a:pt x="8049" y="29802"/>
                      </a:cubicBezTo>
                      <a:cubicBezTo>
                        <a:pt x="9225" y="29802"/>
                        <a:pt x="10372" y="29292"/>
                        <a:pt x="11149" y="28344"/>
                      </a:cubicBezTo>
                      <a:lnTo>
                        <a:pt x="14675" y="24113"/>
                      </a:lnTo>
                      <a:cubicBezTo>
                        <a:pt x="15299" y="23354"/>
                        <a:pt x="16167" y="22838"/>
                        <a:pt x="17143" y="22703"/>
                      </a:cubicBezTo>
                      <a:cubicBezTo>
                        <a:pt x="20154" y="22214"/>
                        <a:pt x="27070" y="20750"/>
                        <a:pt x="31790" y="16844"/>
                      </a:cubicBezTo>
                      <a:lnTo>
                        <a:pt x="31790" y="16844"/>
                      </a:lnTo>
                      <a:cubicBezTo>
                        <a:pt x="28344" y="19136"/>
                        <a:pt x="24071" y="19649"/>
                        <a:pt x="20935" y="19649"/>
                      </a:cubicBezTo>
                      <a:cubicBezTo>
                        <a:pt x="18394" y="19649"/>
                        <a:pt x="16601" y="19312"/>
                        <a:pt x="16601" y="19312"/>
                      </a:cubicBezTo>
                      <a:cubicBezTo>
                        <a:pt x="16601" y="19312"/>
                        <a:pt x="11015" y="26922"/>
                        <a:pt x="6755" y="26922"/>
                      </a:cubicBezTo>
                      <a:cubicBezTo>
                        <a:pt x="6183" y="26922"/>
                        <a:pt x="5635" y="26784"/>
                        <a:pt x="5127" y="26473"/>
                      </a:cubicBezTo>
                      <a:cubicBezTo>
                        <a:pt x="1493" y="24249"/>
                        <a:pt x="6863" y="13535"/>
                        <a:pt x="6863" y="13535"/>
                      </a:cubicBezTo>
                      <a:cubicBezTo>
                        <a:pt x="2686" y="10551"/>
                        <a:pt x="2659" y="2278"/>
                        <a:pt x="2713" y="0"/>
                      </a:cubicBezTo>
                      <a:close/>
                    </a:path>
                  </a:pathLst>
                </a:custGeom>
                <a:solidFill>
                  <a:srgbClr val="FF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29;p80"/>
                <p:cNvSpPr/>
                <p:nvPr/>
              </p:nvSpPr>
              <p:spPr>
                <a:xfrm>
                  <a:off x="781725" y="4839775"/>
                  <a:ext cx="937750" cy="1053725"/>
                </a:xfrm>
                <a:custGeom>
                  <a:avLst/>
                  <a:gdLst/>
                  <a:ahLst/>
                  <a:cxnLst/>
                  <a:rect l="l" t="t" r="r" b="b"/>
                  <a:pathLst>
                    <a:path w="37510" h="42149" extrusionOk="0">
                      <a:moveTo>
                        <a:pt x="18790" y="339"/>
                      </a:moveTo>
                      <a:cubicBezTo>
                        <a:pt x="20728" y="339"/>
                        <a:pt x="22668" y="678"/>
                        <a:pt x="24517" y="1350"/>
                      </a:cubicBezTo>
                      <a:cubicBezTo>
                        <a:pt x="28423" y="2760"/>
                        <a:pt x="31651" y="5608"/>
                        <a:pt x="33739" y="9188"/>
                      </a:cubicBezTo>
                      <a:cubicBezTo>
                        <a:pt x="34933" y="11277"/>
                        <a:pt x="35747" y="13555"/>
                        <a:pt x="36208" y="15915"/>
                      </a:cubicBezTo>
                      <a:cubicBezTo>
                        <a:pt x="36642" y="18085"/>
                        <a:pt x="36723" y="20336"/>
                        <a:pt x="36099" y="22506"/>
                      </a:cubicBezTo>
                      <a:cubicBezTo>
                        <a:pt x="35096" y="26141"/>
                        <a:pt x="32329" y="28880"/>
                        <a:pt x="29128" y="30725"/>
                      </a:cubicBezTo>
                      <a:cubicBezTo>
                        <a:pt x="26253" y="32406"/>
                        <a:pt x="23053" y="33491"/>
                        <a:pt x="19798" y="34197"/>
                      </a:cubicBezTo>
                      <a:cubicBezTo>
                        <a:pt x="19201" y="34332"/>
                        <a:pt x="18604" y="34468"/>
                        <a:pt x="18008" y="34576"/>
                      </a:cubicBezTo>
                      <a:cubicBezTo>
                        <a:pt x="17085" y="34739"/>
                        <a:pt x="16217" y="34848"/>
                        <a:pt x="15458" y="35417"/>
                      </a:cubicBezTo>
                      <a:cubicBezTo>
                        <a:pt x="14915" y="35797"/>
                        <a:pt x="14536" y="36285"/>
                        <a:pt x="14129" y="36800"/>
                      </a:cubicBezTo>
                      <a:cubicBezTo>
                        <a:pt x="13559" y="37451"/>
                        <a:pt x="13017" y="38129"/>
                        <a:pt x="12447" y="38780"/>
                      </a:cubicBezTo>
                      <a:cubicBezTo>
                        <a:pt x="12040" y="39296"/>
                        <a:pt x="11606" y="39811"/>
                        <a:pt x="11199" y="40327"/>
                      </a:cubicBezTo>
                      <a:cubicBezTo>
                        <a:pt x="10440" y="41222"/>
                        <a:pt x="9355" y="41791"/>
                        <a:pt x="8162" y="41818"/>
                      </a:cubicBezTo>
                      <a:cubicBezTo>
                        <a:pt x="7375" y="41818"/>
                        <a:pt x="6697" y="41547"/>
                        <a:pt x="5992" y="41249"/>
                      </a:cubicBezTo>
                      <a:cubicBezTo>
                        <a:pt x="5259" y="40896"/>
                        <a:pt x="4527" y="40544"/>
                        <a:pt x="3849" y="40110"/>
                      </a:cubicBezTo>
                      <a:cubicBezTo>
                        <a:pt x="2574" y="39323"/>
                        <a:pt x="1543" y="38319"/>
                        <a:pt x="1109" y="36828"/>
                      </a:cubicBezTo>
                      <a:cubicBezTo>
                        <a:pt x="730" y="35526"/>
                        <a:pt x="892" y="34142"/>
                        <a:pt x="1489" y="32949"/>
                      </a:cubicBezTo>
                      <a:cubicBezTo>
                        <a:pt x="1491" y="32945"/>
                        <a:pt x="1493" y="32942"/>
                        <a:pt x="1495" y="32938"/>
                      </a:cubicBezTo>
                      <a:lnTo>
                        <a:pt x="1495" y="32938"/>
                      </a:lnTo>
                      <a:cubicBezTo>
                        <a:pt x="2144" y="31721"/>
                        <a:pt x="2766" y="30504"/>
                        <a:pt x="3415" y="29287"/>
                      </a:cubicBezTo>
                      <a:cubicBezTo>
                        <a:pt x="3659" y="28826"/>
                        <a:pt x="3903" y="28365"/>
                        <a:pt x="4120" y="27904"/>
                      </a:cubicBezTo>
                      <a:cubicBezTo>
                        <a:pt x="4419" y="27253"/>
                        <a:pt x="4554" y="26521"/>
                        <a:pt x="4500" y="25815"/>
                      </a:cubicBezTo>
                      <a:cubicBezTo>
                        <a:pt x="4446" y="25219"/>
                        <a:pt x="4229" y="24676"/>
                        <a:pt x="4012" y="24134"/>
                      </a:cubicBezTo>
                      <a:cubicBezTo>
                        <a:pt x="2384" y="20065"/>
                        <a:pt x="1842" y="15427"/>
                        <a:pt x="3279" y="11223"/>
                      </a:cubicBezTo>
                      <a:cubicBezTo>
                        <a:pt x="4852" y="6666"/>
                        <a:pt x="8677" y="2950"/>
                        <a:pt x="13180" y="1323"/>
                      </a:cubicBezTo>
                      <a:cubicBezTo>
                        <a:pt x="14992" y="665"/>
                        <a:pt x="16890" y="339"/>
                        <a:pt x="18790" y="339"/>
                      </a:cubicBezTo>
                      <a:close/>
                      <a:moveTo>
                        <a:pt x="18812" y="1"/>
                      </a:moveTo>
                      <a:cubicBezTo>
                        <a:pt x="18056" y="1"/>
                        <a:pt x="17297" y="52"/>
                        <a:pt x="16543" y="156"/>
                      </a:cubicBezTo>
                      <a:cubicBezTo>
                        <a:pt x="12366" y="726"/>
                        <a:pt x="8541" y="2896"/>
                        <a:pt x="5829" y="6123"/>
                      </a:cubicBezTo>
                      <a:cubicBezTo>
                        <a:pt x="3985" y="8348"/>
                        <a:pt x="2710" y="11033"/>
                        <a:pt x="2303" y="13908"/>
                      </a:cubicBezTo>
                      <a:cubicBezTo>
                        <a:pt x="1950" y="16213"/>
                        <a:pt x="2113" y="18573"/>
                        <a:pt x="2628" y="20852"/>
                      </a:cubicBezTo>
                      <a:cubicBezTo>
                        <a:pt x="2845" y="21801"/>
                        <a:pt x="3117" y="22723"/>
                        <a:pt x="3442" y="23618"/>
                      </a:cubicBezTo>
                      <a:cubicBezTo>
                        <a:pt x="3605" y="23998"/>
                        <a:pt x="3768" y="24378"/>
                        <a:pt x="3903" y="24757"/>
                      </a:cubicBezTo>
                      <a:cubicBezTo>
                        <a:pt x="4229" y="25571"/>
                        <a:pt x="4256" y="26466"/>
                        <a:pt x="3985" y="27307"/>
                      </a:cubicBezTo>
                      <a:cubicBezTo>
                        <a:pt x="3822" y="27904"/>
                        <a:pt x="3469" y="28473"/>
                        <a:pt x="3171" y="29016"/>
                      </a:cubicBezTo>
                      <a:cubicBezTo>
                        <a:pt x="2737" y="29830"/>
                        <a:pt x="2303" y="30643"/>
                        <a:pt x="1896" y="31484"/>
                      </a:cubicBezTo>
                      <a:cubicBezTo>
                        <a:pt x="1652" y="31918"/>
                        <a:pt x="1435" y="32352"/>
                        <a:pt x="1191" y="32786"/>
                      </a:cubicBezTo>
                      <a:cubicBezTo>
                        <a:pt x="1191" y="32786"/>
                        <a:pt x="1191" y="32786"/>
                        <a:pt x="1191" y="32786"/>
                      </a:cubicBezTo>
                      <a:lnTo>
                        <a:pt x="1191" y="32786"/>
                      </a:lnTo>
                      <a:cubicBezTo>
                        <a:pt x="1187" y="32792"/>
                        <a:pt x="1184" y="32798"/>
                        <a:pt x="1181" y="32805"/>
                      </a:cubicBezTo>
                      <a:lnTo>
                        <a:pt x="1181" y="32805"/>
                      </a:lnTo>
                      <a:cubicBezTo>
                        <a:pt x="0" y="35161"/>
                        <a:pt x="600" y="38107"/>
                        <a:pt x="2710" y="39730"/>
                      </a:cubicBezTo>
                      <a:cubicBezTo>
                        <a:pt x="3930" y="40679"/>
                        <a:pt x="5395" y="41466"/>
                        <a:pt x="6833" y="41954"/>
                      </a:cubicBezTo>
                      <a:cubicBezTo>
                        <a:pt x="7251" y="42085"/>
                        <a:pt x="7683" y="42148"/>
                        <a:pt x="8112" y="42148"/>
                      </a:cubicBezTo>
                      <a:cubicBezTo>
                        <a:pt x="9021" y="42148"/>
                        <a:pt x="9920" y="41864"/>
                        <a:pt x="10657" y="41330"/>
                      </a:cubicBezTo>
                      <a:cubicBezTo>
                        <a:pt x="11172" y="40923"/>
                        <a:pt x="11579" y="40408"/>
                        <a:pt x="11986" y="39893"/>
                      </a:cubicBezTo>
                      <a:cubicBezTo>
                        <a:pt x="12556" y="39214"/>
                        <a:pt x="13125" y="38509"/>
                        <a:pt x="13722" y="37804"/>
                      </a:cubicBezTo>
                      <a:cubicBezTo>
                        <a:pt x="14102" y="37343"/>
                        <a:pt x="14481" y="36882"/>
                        <a:pt x="14888" y="36421"/>
                      </a:cubicBezTo>
                      <a:cubicBezTo>
                        <a:pt x="15648" y="35498"/>
                        <a:pt x="16624" y="35146"/>
                        <a:pt x="17763" y="34956"/>
                      </a:cubicBezTo>
                      <a:cubicBezTo>
                        <a:pt x="20774" y="34441"/>
                        <a:pt x="23731" y="33627"/>
                        <a:pt x="26552" y="32406"/>
                      </a:cubicBezTo>
                      <a:cubicBezTo>
                        <a:pt x="29915" y="30942"/>
                        <a:pt x="33170" y="28799"/>
                        <a:pt x="35123" y="25598"/>
                      </a:cubicBezTo>
                      <a:cubicBezTo>
                        <a:pt x="37510" y="21692"/>
                        <a:pt x="37157" y="17027"/>
                        <a:pt x="35747" y="12823"/>
                      </a:cubicBezTo>
                      <a:cubicBezTo>
                        <a:pt x="34336" y="8673"/>
                        <a:pt x="31651" y="4957"/>
                        <a:pt x="27881" y="2597"/>
                      </a:cubicBezTo>
                      <a:cubicBezTo>
                        <a:pt x="25162" y="909"/>
                        <a:pt x="22001" y="1"/>
                        <a:pt x="18812" y="1"/>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30;p80"/>
                <p:cNvSpPr/>
                <p:nvPr/>
              </p:nvSpPr>
              <p:spPr>
                <a:xfrm>
                  <a:off x="959300" y="5137925"/>
                  <a:ext cx="542500" cy="366625"/>
                </a:xfrm>
                <a:custGeom>
                  <a:avLst/>
                  <a:gdLst/>
                  <a:ahLst/>
                  <a:cxnLst/>
                  <a:rect l="l" t="t" r="r" b="b"/>
                  <a:pathLst>
                    <a:path w="21700" h="14665" extrusionOk="0">
                      <a:moveTo>
                        <a:pt x="6808" y="5833"/>
                      </a:moveTo>
                      <a:cubicBezTo>
                        <a:pt x="7248" y="5833"/>
                        <a:pt x="7641" y="6042"/>
                        <a:pt x="7812" y="6593"/>
                      </a:cubicBezTo>
                      <a:cubicBezTo>
                        <a:pt x="8219" y="7786"/>
                        <a:pt x="7080" y="8654"/>
                        <a:pt x="6049" y="8899"/>
                      </a:cubicBezTo>
                      <a:cubicBezTo>
                        <a:pt x="5697" y="8981"/>
                        <a:pt x="5335" y="9021"/>
                        <a:pt x="4973" y="9021"/>
                      </a:cubicBezTo>
                      <a:cubicBezTo>
                        <a:pt x="4797" y="9021"/>
                        <a:pt x="4620" y="9011"/>
                        <a:pt x="4444" y="8992"/>
                      </a:cubicBezTo>
                      <a:lnTo>
                        <a:pt x="4444" y="8992"/>
                      </a:lnTo>
                      <a:cubicBezTo>
                        <a:pt x="4410" y="8075"/>
                        <a:pt x="4676" y="7166"/>
                        <a:pt x="5317" y="6512"/>
                      </a:cubicBezTo>
                      <a:cubicBezTo>
                        <a:pt x="5674" y="6140"/>
                        <a:pt x="6275" y="5833"/>
                        <a:pt x="6808" y="5833"/>
                      </a:cubicBezTo>
                      <a:close/>
                      <a:moveTo>
                        <a:pt x="10886" y="9234"/>
                      </a:moveTo>
                      <a:cubicBezTo>
                        <a:pt x="11443" y="9234"/>
                        <a:pt x="11819" y="9779"/>
                        <a:pt x="11773" y="10363"/>
                      </a:cubicBezTo>
                      <a:cubicBezTo>
                        <a:pt x="11718" y="10960"/>
                        <a:pt x="11311" y="11475"/>
                        <a:pt x="10877" y="11855"/>
                      </a:cubicBezTo>
                      <a:cubicBezTo>
                        <a:pt x="10435" y="12240"/>
                        <a:pt x="9902" y="12511"/>
                        <a:pt x="9334" y="12663"/>
                      </a:cubicBezTo>
                      <a:lnTo>
                        <a:pt x="9334" y="12663"/>
                      </a:lnTo>
                      <a:cubicBezTo>
                        <a:pt x="9194" y="12300"/>
                        <a:pt x="9130" y="11901"/>
                        <a:pt x="9142" y="11502"/>
                      </a:cubicBezTo>
                      <a:cubicBezTo>
                        <a:pt x="9196" y="10607"/>
                        <a:pt x="9684" y="9577"/>
                        <a:pt x="10606" y="9278"/>
                      </a:cubicBezTo>
                      <a:cubicBezTo>
                        <a:pt x="10703" y="9248"/>
                        <a:pt x="10797" y="9234"/>
                        <a:pt x="10886" y="9234"/>
                      </a:cubicBezTo>
                      <a:close/>
                      <a:moveTo>
                        <a:pt x="15437" y="10774"/>
                      </a:moveTo>
                      <a:cubicBezTo>
                        <a:pt x="15543" y="10774"/>
                        <a:pt x="15651" y="10790"/>
                        <a:pt x="15760" y="10824"/>
                      </a:cubicBezTo>
                      <a:cubicBezTo>
                        <a:pt x="16384" y="11041"/>
                        <a:pt x="16736" y="11719"/>
                        <a:pt x="16438" y="12343"/>
                      </a:cubicBezTo>
                      <a:cubicBezTo>
                        <a:pt x="16221" y="12750"/>
                        <a:pt x="15787" y="13048"/>
                        <a:pt x="15380" y="13293"/>
                      </a:cubicBezTo>
                      <a:cubicBezTo>
                        <a:pt x="15278" y="13349"/>
                        <a:pt x="15176" y="13403"/>
                        <a:pt x="15073" y="13455"/>
                      </a:cubicBezTo>
                      <a:lnTo>
                        <a:pt x="15073" y="13455"/>
                      </a:lnTo>
                      <a:cubicBezTo>
                        <a:pt x="14396" y="12973"/>
                        <a:pt x="13936" y="12170"/>
                        <a:pt x="14431" y="11367"/>
                      </a:cubicBezTo>
                      <a:cubicBezTo>
                        <a:pt x="14666" y="11003"/>
                        <a:pt x="15037" y="10774"/>
                        <a:pt x="15437" y="10774"/>
                      </a:cubicBezTo>
                      <a:close/>
                      <a:moveTo>
                        <a:pt x="5042" y="0"/>
                      </a:moveTo>
                      <a:cubicBezTo>
                        <a:pt x="5034" y="0"/>
                        <a:pt x="5027" y="1"/>
                        <a:pt x="5019" y="2"/>
                      </a:cubicBezTo>
                      <a:cubicBezTo>
                        <a:pt x="3690" y="29"/>
                        <a:pt x="2496" y="761"/>
                        <a:pt x="1628" y="1738"/>
                      </a:cubicBezTo>
                      <a:cubicBezTo>
                        <a:pt x="733" y="2714"/>
                        <a:pt x="1" y="3962"/>
                        <a:pt x="136" y="5318"/>
                      </a:cubicBezTo>
                      <a:cubicBezTo>
                        <a:pt x="307" y="7521"/>
                        <a:pt x="2114" y="8982"/>
                        <a:pt x="4147" y="9302"/>
                      </a:cubicBezTo>
                      <a:lnTo>
                        <a:pt x="4147" y="9302"/>
                      </a:lnTo>
                      <a:cubicBezTo>
                        <a:pt x="4220" y="10078"/>
                        <a:pt x="4476" y="10834"/>
                        <a:pt x="4883" y="11421"/>
                      </a:cubicBezTo>
                      <a:cubicBezTo>
                        <a:pt x="5667" y="12565"/>
                        <a:pt x="6976" y="13148"/>
                        <a:pt x="8292" y="13148"/>
                      </a:cubicBezTo>
                      <a:cubicBezTo>
                        <a:pt x="8575" y="13148"/>
                        <a:pt x="8857" y="13121"/>
                        <a:pt x="9135" y="13067"/>
                      </a:cubicBezTo>
                      <a:lnTo>
                        <a:pt x="9135" y="13067"/>
                      </a:lnTo>
                      <a:cubicBezTo>
                        <a:pt x="9155" y="13107"/>
                        <a:pt x="9175" y="13146"/>
                        <a:pt x="9196" y="13184"/>
                      </a:cubicBezTo>
                      <a:cubicBezTo>
                        <a:pt x="9761" y="14191"/>
                        <a:pt x="10926" y="14664"/>
                        <a:pt x="12047" y="14664"/>
                      </a:cubicBezTo>
                      <a:cubicBezTo>
                        <a:pt x="12164" y="14664"/>
                        <a:pt x="12281" y="14659"/>
                        <a:pt x="12396" y="14649"/>
                      </a:cubicBezTo>
                      <a:cubicBezTo>
                        <a:pt x="13129" y="14595"/>
                        <a:pt x="13861" y="14378"/>
                        <a:pt x="14539" y="14079"/>
                      </a:cubicBezTo>
                      <a:cubicBezTo>
                        <a:pt x="14698" y="14007"/>
                        <a:pt x="14860" y="13933"/>
                        <a:pt x="15022" y="13855"/>
                      </a:cubicBezTo>
                      <a:lnTo>
                        <a:pt x="15022" y="13855"/>
                      </a:lnTo>
                      <a:cubicBezTo>
                        <a:pt x="15392" y="14078"/>
                        <a:pt x="15807" y="14228"/>
                        <a:pt x="16194" y="14296"/>
                      </a:cubicBezTo>
                      <a:cubicBezTo>
                        <a:pt x="16439" y="14337"/>
                        <a:pt x="16679" y="14357"/>
                        <a:pt x="16915" y="14357"/>
                      </a:cubicBezTo>
                      <a:cubicBezTo>
                        <a:pt x="19316" y="14357"/>
                        <a:pt x="21194" y="12305"/>
                        <a:pt x="21564" y="9983"/>
                      </a:cubicBezTo>
                      <a:cubicBezTo>
                        <a:pt x="21700" y="9305"/>
                        <a:pt x="21700" y="8627"/>
                        <a:pt x="21618" y="7949"/>
                      </a:cubicBezTo>
                      <a:cubicBezTo>
                        <a:pt x="21605" y="7841"/>
                        <a:pt x="21510" y="7786"/>
                        <a:pt x="21422" y="7786"/>
                      </a:cubicBezTo>
                      <a:cubicBezTo>
                        <a:pt x="21334" y="7786"/>
                        <a:pt x="21252" y="7841"/>
                        <a:pt x="21266" y="7949"/>
                      </a:cubicBezTo>
                      <a:cubicBezTo>
                        <a:pt x="21537" y="10092"/>
                        <a:pt x="20832" y="12452"/>
                        <a:pt x="18825" y="13510"/>
                      </a:cubicBezTo>
                      <a:cubicBezTo>
                        <a:pt x="18241" y="13819"/>
                        <a:pt x="17570" y="13997"/>
                        <a:pt x="16902" y="13997"/>
                      </a:cubicBezTo>
                      <a:cubicBezTo>
                        <a:pt x="16514" y="13997"/>
                        <a:pt x="16128" y="13937"/>
                        <a:pt x="15760" y="13808"/>
                      </a:cubicBezTo>
                      <a:cubicBezTo>
                        <a:pt x="15642" y="13769"/>
                        <a:pt x="15524" y="13719"/>
                        <a:pt x="15409" y="13660"/>
                      </a:cubicBezTo>
                      <a:lnTo>
                        <a:pt x="15409" y="13660"/>
                      </a:lnTo>
                      <a:cubicBezTo>
                        <a:pt x="15721" y="13492"/>
                        <a:pt x="16020" y="13302"/>
                        <a:pt x="16275" y="13076"/>
                      </a:cubicBezTo>
                      <a:cubicBezTo>
                        <a:pt x="17089" y="12343"/>
                        <a:pt x="17116" y="11041"/>
                        <a:pt x="15977" y="10553"/>
                      </a:cubicBezTo>
                      <a:cubicBezTo>
                        <a:pt x="15792" y="10473"/>
                        <a:pt x="15606" y="10436"/>
                        <a:pt x="15425" y="10436"/>
                      </a:cubicBezTo>
                      <a:cubicBezTo>
                        <a:pt x="14626" y="10436"/>
                        <a:pt x="13932" y="11155"/>
                        <a:pt x="13888" y="12018"/>
                      </a:cubicBezTo>
                      <a:cubicBezTo>
                        <a:pt x="13845" y="12686"/>
                        <a:pt x="14198" y="13238"/>
                        <a:pt x="14702" y="13635"/>
                      </a:cubicBezTo>
                      <a:lnTo>
                        <a:pt x="14702" y="13635"/>
                      </a:lnTo>
                      <a:cubicBezTo>
                        <a:pt x="14379" y="13784"/>
                        <a:pt x="14048" y="13914"/>
                        <a:pt x="13698" y="14025"/>
                      </a:cubicBezTo>
                      <a:cubicBezTo>
                        <a:pt x="13172" y="14205"/>
                        <a:pt x="12609" y="14318"/>
                        <a:pt x="12053" y="14318"/>
                      </a:cubicBezTo>
                      <a:cubicBezTo>
                        <a:pt x="11434" y="14318"/>
                        <a:pt x="10823" y="14178"/>
                        <a:pt x="10281" y="13835"/>
                      </a:cubicBezTo>
                      <a:cubicBezTo>
                        <a:pt x="9938" y="13622"/>
                        <a:pt x="9672" y="13327"/>
                        <a:pt x="9484" y="12985"/>
                      </a:cubicBezTo>
                      <a:lnTo>
                        <a:pt x="9484" y="12985"/>
                      </a:lnTo>
                      <a:cubicBezTo>
                        <a:pt x="10025" y="12833"/>
                        <a:pt x="10539" y="12574"/>
                        <a:pt x="10986" y="12208"/>
                      </a:cubicBezTo>
                      <a:cubicBezTo>
                        <a:pt x="11827" y="11530"/>
                        <a:pt x="12668" y="10146"/>
                        <a:pt x="11691" y="9224"/>
                      </a:cubicBezTo>
                      <a:cubicBezTo>
                        <a:pt x="11451" y="8991"/>
                        <a:pt x="11186" y="8895"/>
                        <a:pt x="10918" y="8895"/>
                      </a:cubicBezTo>
                      <a:cubicBezTo>
                        <a:pt x="10187" y="8895"/>
                        <a:pt x="9439" y="9612"/>
                        <a:pt x="9142" y="10228"/>
                      </a:cubicBezTo>
                      <a:cubicBezTo>
                        <a:pt x="8754" y="11003"/>
                        <a:pt x="8711" y="11931"/>
                        <a:pt x="8997" y="12739"/>
                      </a:cubicBezTo>
                      <a:lnTo>
                        <a:pt x="8997" y="12739"/>
                      </a:lnTo>
                      <a:cubicBezTo>
                        <a:pt x="8745" y="12785"/>
                        <a:pt x="8489" y="12808"/>
                        <a:pt x="8233" y="12808"/>
                      </a:cubicBezTo>
                      <a:cubicBezTo>
                        <a:pt x="7245" y="12808"/>
                        <a:pt x="6263" y="12462"/>
                        <a:pt x="5561" y="11747"/>
                      </a:cubicBezTo>
                      <a:cubicBezTo>
                        <a:pt x="4966" y="11126"/>
                        <a:pt x="4578" y="10246"/>
                        <a:pt x="4471" y="9343"/>
                      </a:cubicBezTo>
                      <a:lnTo>
                        <a:pt x="4471" y="9343"/>
                      </a:lnTo>
                      <a:cubicBezTo>
                        <a:pt x="4644" y="9360"/>
                        <a:pt x="4818" y="9368"/>
                        <a:pt x="4992" y="9368"/>
                      </a:cubicBezTo>
                      <a:cubicBezTo>
                        <a:pt x="5264" y="9368"/>
                        <a:pt x="5536" y="9347"/>
                        <a:pt x="5805" y="9305"/>
                      </a:cubicBezTo>
                      <a:cubicBezTo>
                        <a:pt x="6999" y="9116"/>
                        <a:pt x="8219" y="8383"/>
                        <a:pt x="8219" y="7054"/>
                      </a:cubicBezTo>
                      <a:cubicBezTo>
                        <a:pt x="8242" y="6120"/>
                        <a:pt x="7553" y="5496"/>
                        <a:pt x="6720" y="5496"/>
                      </a:cubicBezTo>
                      <a:cubicBezTo>
                        <a:pt x="6538" y="5496"/>
                        <a:pt x="6348" y="5526"/>
                        <a:pt x="6158" y="5589"/>
                      </a:cubicBezTo>
                      <a:cubicBezTo>
                        <a:pt x="4703" y="6074"/>
                        <a:pt x="4094" y="7507"/>
                        <a:pt x="4126" y="8948"/>
                      </a:cubicBezTo>
                      <a:lnTo>
                        <a:pt x="4126" y="8948"/>
                      </a:lnTo>
                      <a:cubicBezTo>
                        <a:pt x="2298" y="8635"/>
                        <a:pt x="663" y="7325"/>
                        <a:pt x="462" y="5372"/>
                      </a:cubicBezTo>
                      <a:cubicBezTo>
                        <a:pt x="326" y="4098"/>
                        <a:pt x="1004" y="2931"/>
                        <a:pt x="1818" y="2009"/>
                      </a:cubicBezTo>
                      <a:cubicBezTo>
                        <a:pt x="2659" y="1087"/>
                        <a:pt x="3744" y="355"/>
                        <a:pt x="5019" y="327"/>
                      </a:cubicBezTo>
                      <a:cubicBezTo>
                        <a:pt x="5228" y="327"/>
                        <a:pt x="5235" y="0"/>
                        <a:pt x="50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31;p80"/>
                <p:cNvSpPr/>
                <p:nvPr/>
              </p:nvSpPr>
              <p:spPr>
                <a:xfrm>
                  <a:off x="716550" y="5759100"/>
                  <a:ext cx="303800" cy="261925"/>
                </a:xfrm>
                <a:custGeom>
                  <a:avLst/>
                  <a:gdLst/>
                  <a:ahLst/>
                  <a:cxnLst/>
                  <a:rect l="l" t="t" r="r" b="b"/>
                  <a:pathLst>
                    <a:path w="12152" h="10477" extrusionOk="0">
                      <a:moveTo>
                        <a:pt x="3337" y="0"/>
                      </a:moveTo>
                      <a:cubicBezTo>
                        <a:pt x="2414" y="434"/>
                        <a:pt x="1411" y="1628"/>
                        <a:pt x="760" y="2387"/>
                      </a:cubicBezTo>
                      <a:cubicBezTo>
                        <a:pt x="516" y="2658"/>
                        <a:pt x="272" y="3011"/>
                        <a:pt x="163" y="3391"/>
                      </a:cubicBezTo>
                      <a:cubicBezTo>
                        <a:pt x="0" y="4096"/>
                        <a:pt x="380" y="4801"/>
                        <a:pt x="787" y="5398"/>
                      </a:cubicBezTo>
                      <a:cubicBezTo>
                        <a:pt x="2143" y="7269"/>
                        <a:pt x="4150" y="8571"/>
                        <a:pt x="6185" y="9684"/>
                      </a:cubicBezTo>
                      <a:cubicBezTo>
                        <a:pt x="6781" y="9982"/>
                        <a:pt x="7378" y="10307"/>
                        <a:pt x="8002" y="10416"/>
                      </a:cubicBezTo>
                      <a:cubicBezTo>
                        <a:pt x="8192" y="10455"/>
                        <a:pt x="8388" y="10476"/>
                        <a:pt x="8584" y="10476"/>
                      </a:cubicBezTo>
                      <a:cubicBezTo>
                        <a:pt x="9061" y="10476"/>
                        <a:pt x="9535" y="10352"/>
                        <a:pt x="9901" y="10063"/>
                      </a:cubicBezTo>
                      <a:cubicBezTo>
                        <a:pt x="10552" y="9575"/>
                        <a:pt x="10796" y="8761"/>
                        <a:pt x="11013" y="7975"/>
                      </a:cubicBezTo>
                      <a:cubicBezTo>
                        <a:pt x="11230" y="7134"/>
                        <a:pt x="12152" y="5751"/>
                        <a:pt x="11365" y="5452"/>
                      </a:cubicBezTo>
                      <a:cubicBezTo>
                        <a:pt x="5805" y="3309"/>
                        <a:pt x="3337" y="0"/>
                        <a:pt x="3337" y="0"/>
                      </a:cubicBezTo>
                      <a:close/>
                    </a:path>
                  </a:pathLst>
                </a:custGeom>
                <a:solidFill>
                  <a:srgbClr val="6C7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32;p80"/>
                <p:cNvSpPr/>
                <p:nvPr/>
              </p:nvSpPr>
              <p:spPr>
                <a:xfrm>
                  <a:off x="711125" y="5755000"/>
                  <a:ext cx="306525" cy="270675"/>
                </a:xfrm>
                <a:custGeom>
                  <a:avLst/>
                  <a:gdLst/>
                  <a:ahLst/>
                  <a:cxnLst/>
                  <a:rect l="l" t="t" r="r" b="b"/>
                  <a:pathLst>
                    <a:path w="12261" h="10827" extrusionOk="0">
                      <a:moveTo>
                        <a:pt x="3506" y="395"/>
                      </a:moveTo>
                      <a:cubicBezTo>
                        <a:pt x="4054" y="1091"/>
                        <a:pt x="4714" y="1694"/>
                        <a:pt x="5398" y="2226"/>
                      </a:cubicBezTo>
                      <a:cubicBezTo>
                        <a:pt x="7212" y="3742"/>
                        <a:pt x="9296" y="4907"/>
                        <a:pt x="11515" y="5774"/>
                      </a:cubicBezTo>
                      <a:lnTo>
                        <a:pt x="11515" y="5774"/>
                      </a:lnTo>
                      <a:cubicBezTo>
                        <a:pt x="11965" y="6043"/>
                        <a:pt x="11551" y="6847"/>
                        <a:pt x="11392" y="7189"/>
                      </a:cubicBezTo>
                      <a:cubicBezTo>
                        <a:pt x="11175" y="7732"/>
                        <a:pt x="11040" y="8274"/>
                        <a:pt x="10850" y="8844"/>
                      </a:cubicBezTo>
                      <a:cubicBezTo>
                        <a:pt x="10579" y="9576"/>
                        <a:pt x="10118" y="10227"/>
                        <a:pt x="9304" y="10417"/>
                      </a:cubicBezTo>
                      <a:cubicBezTo>
                        <a:pt x="9134" y="10456"/>
                        <a:pt x="8964" y="10473"/>
                        <a:pt x="8796" y="10473"/>
                      </a:cubicBezTo>
                      <a:cubicBezTo>
                        <a:pt x="8136" y="10473"/>
                        <a:pt x="7496" y="10205"/>
                        <a:pt x="6890" y="9902"/>
                      </a:cubicBezTo>
                      <a:cubicBezTo>
                        <a:pt x="5588" y="9251"/>
                        <a:pt x="4286" y="8464"/>
                        <a:pt x="3147" y="7542"/>
                      </a:cubicBezTo>
                      <a:cubicBezTo>
                        <a:pt x="2577" y="7081"/>
                        <a:pt x="2062" y="6593"/>
                        <a:pt x="1601" y="6050"/>
                      </a:cubicBezTo>
                      <a:cubicBezTo>
                        <a:pt x="1085" y="5453"/>
                        <a:pt x="489" y="4667"/>
                        <a:pt x="516" y="3826"/>
                      </a:cubicBezTo>
                      <a:cubicBezTo>
                        <a:pt x="543" y="3039"/>
                        <a:pt x="1329" y="2388"/>
                        <a:pt x="1818" y="1846"/>
                      </a:cubicBezTo>
                      <a:cubicBezTo>
                        <a:pt x="2327" y="1312"/>
                        <a:pt x="2860" y="753"/>
                        <a:pt x="3506" y="395"/>
                      </a:cubicBezTo>
                      <a:close/>
                      <a:moveTo>
                        <a:pt x="3558" y="0"/>
                      </a:moveTo>
                      <a:cubicBezTo>
                        <a:pt x="3530" y="0"/>
                        <a:pt x="3501" y="9"/>
                        <a:pt x="3472" y="29"/>
                      </a:cubicBezTo>
                      <a:cubicBezTo>
                        <a:pt x="2740" y="381"/>
                        <a:pt x="2143" y="1005"/>
                        <a:pt x="1601" y="1602"/>
                      </a:cubicBezTo>
                      <a:cubicBezTo>
                        <a:pt x="1113" y="2117"/>
                        <a:pt x="489" y="2687"/>
                        <a:pt x="272" y="3392"/>
                      </a:cubicBezTo>
                      <a:cubicBezTo>
                        <a:pt x="0" y="4206"/>
                        <a:pt x="407" y="5019"/>
                        <a:pt x="868" y="5643"/>
                      </a:cubicBezTo>
                      <a:cubicBezTo>
                        <a:pt x="1384" y="6376"/>
                        <a:pt x="2008" y="7027"/>
                        <a:pt x="2686" y="7596"/>
                      </a:cubicBezTo>
                      <a:cubicBezTo>
                        <a:pt x="4015" y="8735"/>
                        <a:pt x="5615" y="9739"/>
                        <a:pt x="7215" y="10444"/>
                      </a:cubicBezTo>
                      <a:cubicBezTo>
                        <a:pt x="7717" y="10667"/>
                        <a:pt x="8282" y="10826"/>
                        <a:pt x="8840" y="10826"/>
                      </a:cubicBezTo>
                      <a:cubicBezTo>
                        <a:pt x="9098" y="10826"/>
                        <a:pt x="9354" y="10792"/>
                        <a:pt x="9602" y="10715"/>
                      </a:cubicBezTo>
                      <a:cubicBezTo>
                        <a:pt x="10280" y="10471"/>
                        <a:pt x="10741" y="9956"/>
                        <a:pt x="11040" y="9305"/>
                      </a:cubicBezTo>
                      <a:cubicBezTo>
                        <a:pt x="11203" y="8871"/>
                        <a:pt x="11311" y="8437"/>
                        <a:pt x="11447" y="8030"/>
                      </a:cubicBezTo>
                      <a:cubicBezTo>
                        <a:pt x="11555" y="7650"/>
                        <a:pt x="11745" y="7298"/>
                        <a:pt x="11881" y="6945"/>
                      </a:cubicBezTo>
                      <a:cubicBezTo>
                        <a:pt x="12043" y="6457"/>
                        <a:pt x="12260" y="5752"/>
                        <a:pt x="11664" y="5481"/>
                      </a:cubicBezTo>
                      <a:cubicBezTo>
                        <a:pt x="11660" y="5479"/>
                        <a:pt x="11657" y="5477"/>
                        <a:pt x="11654" y="5476"/>
                      </a:cubicBezTo>
                      <a:lnTo>
                        <a:pt x="11654" y="5476"/>
                      </a:lnTo>
                      <a:cubicBezTo>
                        <a:pt x="11641" y="5467"/>
                        <a:pt x="11626" y="5460"/>
                        <a:pt x="11609" y="5453"/>
                      </a:cubicBezTo>
                      <a:cubicBezTo>
                        <a:pt x="9440" y="4613"/>
                        <a:pt x="7351" y="3446"/>
                        <a:pt x="5561" y="1954"/>
                      </a:cubicBezTo>
                      <a:cubicBezTo>
                        <a:pt x="5073" y="1520"/>
                        <a:pt x="4584" y="1087"/>
                        <a:pt x="4150" y="625"/>
                      </a:cubicBezTo>
                      <a:cubicBezTo>
                        <a:pt x="4015" y="490"/>
                        <a:pt x="3906" y="354"/>
                        <a:pt x="3798" y="219"/>
                      </a:cubicBezTo>
                      <a:cubicBezTo>
                        <a:pt x="3774" y="170"/>
                        <a:pt x="3685" y="79"/>
                        <a:pt x="3685" y="79"/>
                      </a:cubicBezTo>
                      <a:lnTo>
                        <a:pt x="3685" y="79"/>
                      </a:lnTo>
                      <a:cubicBezTo>
                        <a:pt x="3685" y="79"/>
                        <a:pt x="3686" y="80"/>
                        <a:pt x="3689" y="83"/>
                      </a:cubicBezTo>
                      <a:cubicBezTo>
                        <a:pt x="3654" y="30"/>
                        <a:pt x="3608" y="0"/>
                        <a:pt x="3558" y="0"/>
                      </a:cubicBezTo>
                      <a:close/>
                    </a:path>
                  </a:pathLst>
                </a:custGeom>
                <a:solidFill>
                  <a:schemeClr val="accent3"/>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33;p80"/>
                <p:cNvSpPr/>
                <p:nvPr/>
              </p:nvSpPr>
              <p:spPr>
                <a:xfrm>
                  <a:off x="1518725" y="5095450"/>
                  <a:ext cx="114625" cy="338975"/>
                </a:xfrm>
                <a:custGeom>
                  <a:avLst/>
                  <a:gdLst/>
                  <a:ahLst/>
                  <a:cxnLst/>
                  <a:rect l="l" t="t" r="r" b="b"/>
                  <a:pathLst>
                    <a:path w="4585" h="13559" extrusionOk="0">
                      <a:moveTo>
                        <a:pt x="1549" y="0"/>
                      </a:moveTo>
                      <a:cubicBezTo>
                        <a:pt x="862" y="0"/>
                        <a:pt x="224" y="692"/>
                        <a:pt x="109" y="1403"/>
                      </a:cubicBezTo>
                      <a:cubicBezTo>
                        <a:pt x="1" y="2271"/>
                        <a:pt x="381" y="3084"/>
                        <a:pt x="706" y="3898"/>
                      </a:cubicBezTo>
                      <a:cubicBezTo>
                        <a:pt x="1574" y="6122"/>
                        <a:pt x="1900" y="8563"/>
                        <a:pt x="1656" y="10950"/>
                      </a:cubicBezTo>
                      <a:cubicBezTo>
                        <a:pt x="1601" y="11493"/>
                        <a:pt x="1520" y="12062"/>
                        <a:pt x="1656" y="12605"/>
                      </a:cubicBezTo>
                      <a:cubicBezTo>
                        <a:pt x="1810" y="13094"/>
                        <a:pt x="2257" y="13558"/>
                        <a:pt x="2766" y="13558"/>
                      </a:cubicBezTo>
                      <a:cubicBezTo>
                        <a:pt x="2794" y="13558"/>
                        <a:pt x="2821" y="13557"/>
                        <a:pt x="2849" y="13554"/>
                      </a:cubicBezTo>
                      <a:cubicBezTo>
                        <a:pt x="3310" y="13500"/>
                        <a:pt x="3663" y="13120"/>
                        <a:pt x="3880" y="12713"/>
                      </a:cubicBezTo>
                      <a:cubicBezTo>
                        <a:pt x="4585" y="11465"/>
                        <a:pt x="4531" y="9947"/>
                        <a:pt x="4368" y="8536"/>
                      </a:cubicBezTo>
                      <a:cubicBezTo>
                        <a:pt x="4151" y="6448"/>
                        <a:pt x="4015" y="4305"/>
                        <a:pt x="3310" y="2325"/>
                      </a:cubicBezTo>
                      <a:cubicBezTo>
                        <a:pt x="2659" y="453"/>
                        <a:pt x="1927" y="73"/>
                        <a:pt x="1927" y="73"/>
                      </a:cubicBezTo>
                      <a:cubicBezTo>
                        <a:pt x="1801" y="23"/>
                        <a:pt x="1674" y="0"/>
                        <a:pt x="1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34;p80"/>
                <p:cNvSpPr/>
                <p:nvPr/>
              </p:nvSpPr>
              <p:spPr>
                <a:xfrm>
                  <a:off x="1526200" y="5488025"/>
                  <a:ext cx="52550" cy="44750"/>
                </a:xfrm>
                <a:custGeom>
                  <a:avLst/>
                  <a:gdLst/>
                  <a:ahLst/>
                  <a:cxnLst/>
                  <a:rect l="l" t="t" r="r" b="b"/>
                  <a:pathLst>
                    <a:path w="2102" h="1790" extrusionOk="0">
                      <a:moveTo>
                        <a:pt x="990" y="0"/>
                      </a:moveTo>
                      <a:cubicBezTo>
                        <a:pt x="708" y="0"/>
                        <a:pt x="445" y="162"/>
                        <a:pt x="299" y="428"/>
                      </a:cubicBezTo>
                      <a:cubicBezTo>
                        <a:pt x="0" y="943"/>
                        <a:pt x="380" y="1730"/>
                        <a:pt x="977" y="1784"/>
                      </a:cubicBezTo>
                      <a:cubicBezTo>
                        <a:pt x="1007" y="1788"/>
                        <a:pt x="1036" y="1790"/>
                        <a:pt x="1066" y="1790"/>
                      </a:cubicBezTo>
                      <a:cubicBezTo>
                        <a:pt x="1626" y="1790"/>
                        <a:pt x="2101" y="1080"/>
                        <a:pt x="1818" y="591"/>
                      </a:cubicBezTo>
                      <a:cubicBezTo>
                        <a:pt x="1596" y="175"/>
                        <a:pt x="1283" y="0"/>
                        <a:pt x="9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35;p80"/>
                <p:cNvSpPr/>
                <p:nvPr/>
              </p:nvSpPr>
              <p:spPr>
                <a:xfrm>
                  <a:off x="806725" y="4709650"/>
                  <a:ext cx="116000" cy="159800"/>
                </a:xfrm>
                <a:custGeom>
                  <a:avLst/>
                  <a:gdLst/>
                  <a:ahLst/>
                  <a:cxnLst/>
                  <a:rect l="l" t="t" r="r" b="b"/>
                  <a:pathLst>
                    <a:path w="4640" h="6392" extrusionOk="0">
                      <a:moveTo>
                        <a:pt x="1670" y="0"/>
                      </a:moveTo>
                      <a:cubicBezTo>
                        <a:pt x="1176" y="0"/>
                        <a:pt x="710" y="189"/>
                        <a:pt x="435" y="615"/>
                      </a:cubicBezTo>
                      <a:cubicBezTo>
                        <a:pt x="1" y="1320"/>
                        <a:pt x="272" y="2215"/>
                        <a:pt x="652" y="2920"/>
                      </a:cubicBezTo>
                      <a:cubicBezTo>
                        <a:pt x="1493" y="4412"/>
                        <a:pt x="2822" y="5578"/>
                        <a:pt x="4395" y="6202"/>
                      </a:cubicBezTo>
                      <a:lnTo>
                        <a:pt x="4639" y="6392"/>
                      </a:lnTo>
                      <a:cubicBezTo>
                        <a:pt x="4531" y="5524"/>
                        <a:pt x="4422" y="4629"/>
                        <a:pt x="4314" y="3734"/>
                      </a:cubicBezTo>
                      <a:cubicBezTo>
                        <a:pt x="4178" y="2649"/>
                        <a:pt x="3988" y="1482"/>
                        <a:pt x="3256" y="696"/>
                      </a:cubicBezTo>
                      <a:cubicBezTo>
                        <a:pt x="2861" y="258"/>
                        <a:pt x="2246" y="0"/>
                        <a:pt x="1670" y="0"/>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36;p80"/>
                <p:cNvSpPr/>
                <p:nvPr/>
              </p:nvSpPr>
              <p:spPr>
                <a:xfrm>
                  <a:off x="799950" y="4705550"/>
                  <a:ext cx="127175" cy="167975"/>
                </a:xfrm>
                <a:custGeom>
                  <a:avLst/>
                  <a:gdLst/>
                  <a:ahLst/>
                  <a:cxnLst/>
                  <a:rect l="l" t="t" r="r" b="b"/>
                  <a:pathLst>
                    <a:path w="5087" h="6719" extrusionOk="0">
                      <a:moveTo>
                        <a:pt x="1967" y="352"/>
                      </a:moveTo>
                      <a:cubicBezTo>
                        <a:pt x="2131" y="352"/>
                        <a:pt x="2300" y="376"/>
                        <a:pt x="2469" y="426"/>
                      </a:cubicBezTo>
                      <a:cubicBezTo>
                        <a:pt x="3473" y="697"/>
                        <a:pt x="3961" y="1646"/>
                        <a:pt x="4178" y="2596"/>
                      </a:cubicBezTo>
                      <a:cubicBezTo>
                        <a:pt x="4313" y="3193"/>
                        <a:pt x="4395" y="3844"/>
                        <a:pt x="4476" y="4467"/>
                      </a:cubicBezTo>
                      <a:cubicBezTo>
                        <a:pt x="4543" y="5045"/>
                        <a:pt x="4609" y="5623"/>
                        <a:pt x="4676" y="6186"/>
                      </a:cubicBezTo>
                      <a:lnTo>
                        <a:pt x="4676" y="6186"/>
                      </a:lnTo>
                      <a:cubicBezTo>
                        <a:pt x="3718" y="5806"/>
                        <a:pt x="2865" y="5215"/>
                        <a:pt x="2143" y="4467"/>
                      </a:cubicBezTo>
                      <a:cubicBezTo>
                        <a:pt x="1465" y="3735"/>
                        <a:pt x="706" y="2731"/>
                        <a:pt x="652" y="1701"/>
                      </a:cubicBezTo>
                      <a:cubicBezTo>
                        <a:pt x="607" y="836"/>
                        <a:pt x="1233" y="352"/>
                        <a:pt x="1967" y="352"/>
                      </a:cubicBezTo>
                      <a:close/>
                      <a:moveTo>
                        <a:pt x="1980" y="0"/>
                      </a:moveTo>
                      <a:cubicBezTo>
                        <a:pt x="1303" y="0"/>
                        <a:pt x="654" y="325"/>
                        <a:pt x="408" y="1023"/>
                      </a:cubicBezTo>
                      <a:cubicBezTo>
                        <a:pt x="1" y="2135"/>
                        <a:pt x="814" y="3355"/>
                        <a:pt x="1465" y="4196"/>
                      </a:cubicBezTo>
                      <a:cubicBezTo>
                        <a:pt x="2306" y="5227"/>
                        <a:pt x="3391" y="6041"/>
                        <a:pt x="4612" y="6529"/>
                      </a:cubicBezTo>
                      <a:cubicBezTo>
                        <a:pt x="4635" y="6538"/>
                        <a:pt x="4658" y="6542"/>
                        <a:pt x="4678" y="6542"/>
                      </a:cubicBezTo>
                      <a:cubicBezTo>
                        <a:pt x="4692" y="6542"/>
                        <a:pt x="4705" y="6540"/>
                        <a:pt x="4718" y="6536"/>
                      </a:cubicBezTo>
                      <a:lnTo>
                        <a:pt x="4718" y="6536"/>
                      </a:lnTo>
                      <a:cubicBezTo>
                        <a:pt x="4719" y="6543"/>
                        <a:pt x="4719" y="6549"/>
                        <a:pt x="4720" y="6556"/>
                      </a:cubicBezTo>
                      <a:cubicBezTo>
                        <a:pt x="4734" y="6664"/>
                        <a:pt x="4829" y="6719"/>
                        <a:pt x="4917" y="6719"/>
                      </a:cubicBezTo>
                      <a:cubicBezTo>
                        <a:pt x="5005" y="6719"/>
                        <a:pt x="5086" y="6664"/>
                        <a:pt x="5073" y="6556"/>
                      </a:cubicBezTo>
                      <a:cubicBezTo>
                        <a:pt x="4991" y="5824"/>
                        <a:pt x="4883" y="5091"/>
                        <a:pt x="4802" y="4359"/>
                      </a:cubicBezTo>
                      <a:cubicBezTo>
                        <a:pt x="4720" y="3735"/>
                        <a:pt x="4639" y="3111"/>
                        <a:pt x="4503" y="2487"/>
                      </a:cubicBezTo>
                      <a:cubicBezTo>
                        <a:pt x="4259" y="1457"/>
                        <a:pt x="3717" y="453"/>
                        <a:pt x="2632" y="100"/>
                      </a:cubicBezTo>
                      <a:cubicBezTo>
                        <a:pt x="2420" y="34"/>
                        <a:pt x="2198" y="0"/>
                        <a:pt x="1980" y="0"/>
                      </a:cubicBezTo>
                      <a:close/>
                    </a:path>
                  </a:pathLst>
                </a:custGeom>
                <a:solidFill>
                  <a:srgbClr val="221C4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737;p80"/>
                <p:cNvSpPr/>
                <p:nvPr/>
              </p:nvSpPr>
              <p:spPr>
                <a:xfrm>
                  <a:off x="1594000" y="4744675"/>
                  <a:ext cx="249575" cy="156650"/>
                </a:xfrm>
                <a:custGeom>
                  <a:avLst/>
                  <a:gdLst/>
                  <a:ahLst/>
                  <a:cxnLst/>
                  <a:rect l="l" t="t" r="r" b="b"/>
                  <a:pathLst>
                    <a:path w="9983" h="6266" extrusionOk="0">
                      <a:moveTo>
                        <a:pt x="7270" y="0"/>
                      </a:moveTo>
                      <a:cubicBezTo>
                        <a:pt x="5941" y="0"/>
                        <a:pt x="4747" y="787"/>
                        <a:pt x="3744" y="1655"/>
                      </a:cubicBezTo>
                      <a:cubicBezTo>
                        <a:pt x="2279" y="2957"/>
                        <a:pt x="1004" y="4476"/>
                        <a:pt x="55" y="6184"/>
                      </a:cubicBezTo>
                      <a:lnTo>
                        <a:pt x="1" y="6266"/>
                      </a:lnTo>
                      <a:cubicBezTo>
                        <a:pt x="1221" y="5750"/>
                        <a:pt x="2605" y="5859"/>
                        <a:pt x="3934" y="5723"/>
                      </a:cubicBezTo>
                      <a:cubicBezTo>
                        <a:pt x="5317" y="5588"/>
                        <a:pt x="6673" y="5208"/>
                        <a:pt x="7894" y="4557"/>
                      </a:cubicBezTo>
                      <a:cubicBezTo>
                        <a:pt x="8762" y="4123"/>
                        <a:pt x="9630" y="3445"/>
                        <a:pt x="9792" y="2468"/>
                      </a:cubicBezTo>
                      <a:cubicBezTo>
                        <a:pt x="9982" y="1166"/>
                        <a:pt x="8599" y="27"/>
                        <a:pt x="7270" y="0"/>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738;p80"/>
                <p:cNvSpPr/>
                <p:nvPr/>
              </p:nvSpPr>
              <p:spPr>
                <a:xfrm>
                  <a:off x="1588800" y="4740350"/>
                  <a:ext cx="264950" cy="165375"/>
                </a:xfrm>
                <a:custGeom>
                  <a:avLst/>
                  <a:gdLst/>
                  <a:ahLst/>
                  <a:cxnLst/>
                  <a:rect l="l" t="t" r="r" b="b"/>
                  <a:pathLst>
                    <a:path w="10598" h="6615" extrusionOk="0">
                      <a:moveTo>
                        <a:pt x="7423" y="363"/>
                      </a:moveTo>
                      <a:cubicBezTo>
                        <a:pt x="7442" y="363"/>
                        <a:pt x="7460" y="363"/>
                        <a:pt x="7478" y="363"/>
                      </a:cubicBezTo>
                      <a:cubicBezTo>
                        <a:pt x="8888" y="363"/>
                        <a:pt x="10434" y="1773"/>
                        <a:pt x="9621" y="3238"/>
                      </a:cubicBezTo>
                      <a:cubicBezTo>
                        <a:pt x="9268" y="3862"/>
                        <a:pt x="8644" y="4269"/>
                        <a:pt x="8020" y="4594"/>
                      </a:cubicBezTo>
                      <a:cubicBezTo>
                        <a:pt x="7234" y="5001"/>
                        <a:pt x="6393" y="5300"/>
                        <a:pt x="5525" y="5489"/>
                      </a:cubicBezTo>
                      <a:cubicBezTo>
                        <a:pt x="3909" y="5862"/>
                        <a:pt x="2180" y="5620"/>
                        <a:pt x="587" y="6120"/>
                      </a:cubicBezTo>
                      <a:lnTo>
                        <a:pt x="587" y="6120"/>
                      </a:lnTo>
                      <a:cubicBezTo>
                        <a:pt x="1365" y="4832"/>
                        <a:pt x="2304" y="3640"/>
                        <a:pt x="3382" y="2587"/>
                      </a:cubicBezTo>
                      <a:cubicBezTo>
                        <a:pt x="4455" y="1541"/>
                        <a:pt x="5820" y="363"/>
                        <a:pt x="7423" y="363"/>
                      </a:cubicBezTo>
                      <a:close/>
                      <a:moveTo>
                        <a:pt x="7439" y="1"/>
                      </a:moveTo>
                      <a:cubicBezTo>
                        <a:pt x="6193" y="1"/>
                        <a:pt x="4977" y="765"/>
                        <a:pt x="4060" y="1529"/>
                      </a:cubicBezTo>
                      <a:cubicBezTo>
                        <a:pt x="2460" y="2858"/>
                        <a:pt x="1158" y="4486"/>
                        <a:pt x="127" y="6249"/>
                      </a:cubicBezTo>
                      <a:cubicBezTo>
                        <a:pt x="111" y="6271"/>
                        <a:pt x="101" y="6294"/>
                        <a:pt x="96" y="6316"/>
                      </a:cubicBezTo>
                      <a:lnTo>
                        <a:pt x="96" y="6316"/>
                      </a:lnTo>
                      <a:cubicBezTo>
                        <a:pt x="0" y="6417"/>
                        <a:pt x="54" y="6614"/>
                        <a:pt x="197" y="6614"/>
                      </a:cubicBezTo>
                      <a:cubicBezTo>
                        <a:pt x="217" y="6614"/>
                        <a:pt x="239" y="6610"/>
                        <a:pt x="263" y="6601"/>
                      </a:cubicBezTo>
                      <a:cubicBezTo>
                        <a:pt x="1158" y="6222"/>
                        <a:pt x="2135" y="6167"/>
                        <a:pt x="3111" y="6140"/>
                      </a:cubicBezTo>
                      <a:cubicBezTo>
                        <a:pt x="4060" y="6086"/>
                        <a:pt x="5010" y="5978"/>
                        <a:pt x="5932" y="5733"/>
                      </a:cubicBezTo>
                      <a:cubicBezTo>
                        <a:pt x="7342" y="5381"/>
                        <a:pt x="9322" y="4676"/>
                        <a:pt x="10000" y="3238"/>
                      </a:cubicBezTo>
                      <a:cubicBezTo>
                        <a:pt x="10597" y="1909"/>
                        <a:pt x="9621" y="580"/>
                        <a:pt x="8346" y="146"/>
                      </a:cubicBezTo>
                      <a:cubicBezTo>
                        <a:pt x="8045" y="46"/>
                        <a:pt x="7741" y="1"/>
                        <a:pt x="7439" y="1"/>
                      </a:cubicBezTo>
                      <a:close/>
                    </a:path>
                  </a:pathLst>
                </a:custGeom>
                <a:solidFill>
                  <a:srgbClr val="221C4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739;p80"/>
                <p:cNvSpPr/>
                <p:nvPr/>
              </p:nvSpPr>
              <p:spPr>
                <a:xfrm>
                  <a:off x="1713350" y="5540925"/>
                  <a:ext cx="146500" cy="79900"/>
                </a:xfrm>
                <a:custGeom>
                  <a:avLst/>
                  <a:gdLst/>
                  <a:ahLst/>
                  <a:cxnLst/>
                  <a:rect l="l" t="t" r="r" b="b"/>
                  <a:pathLst>
                    <a:path w="5860" h="3196" extrusionOk="0">
                      <a:moveTo>
                        <a:pt x="1908" y="0"/>
                      </a:moveTo>
                      <a:cubicBezTo>
                        <a:pt x="1290" y="0"/>
                        <a:pt x="670" y="96"/>
                        <a:pt x="82" y="292"/>
                      </a:cubicBezTo>
                      <a:lnTo>
                        <a:pt x="1" y="482"/>
                      </a:lnTo>
                      <a:cubicBezTo>
                        <a:pt x="679" y="2028"/>
                        <a:pt x="2279" y="3140"/>
                        <a:pt x="3961" y="3194"/>
                      </a:cubicBezTo>
                      <a:cubicBezTo>
                        <a:pt x="3992" y="3195"/>
                        <a:pt x="4024" y="3196"/>
                        <a:pt x="4057" y="3196"/>
                      </a:cubicBezTo>
                      <a:cubicBezTo>
                        <a:pt x="4742" y="3196"/>
                        <a:pt x="5541" y="2918"/>
                        <a:pt x="5697" y="2245"/>
                      </a:cubicBezTo>
                      <a:cubicBezTo>
                        <a:pt x="5859" y="1540"/>
                        <a:pt x="5208" y="943"/>
                        <a:pt x="4557" y="617"/>
                      </a:cubicBezTo>
                      <a:cubicBezTo>
                        <a:pt x="3746" y="212"/>
                        <a:pt x="2828" y="0"/>
                        <a:pt x="1908" y="0"/>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40;p80"/>
                <p:cNvSpPr/>
                <p:nvPr/>
              </p:nvSpPr>
              <p:spPr>
                <a:xfrm>
                  <a:off x="1708600" y="5537025"/>
                  <a:ext cx="154625" cy="88425"/>
                </a:xfrm>
                <a:custGeom>
                  <a:avLst/>
                  <a:gdLst/>
                  <a:ahLst/>
                  <a:cxnLst/>
                  <a:rect l="l" t="t" r="r" b="b"/>
                  <a:pathLst>
                    <a:path w="6185" h="3537" extrusionOk="0">
                      <a:moveTo>
                        <a:pt x="2123" y="331"/>
                      </a:moveTo>
                      <a:cubicBezTo>
                        <a:pt x="2474" y="331"/>
                        <a:pt x="2826" y="361"/>
                        <a:pt x="3174" y="421"/>
                      </a:cubicBezTo>
                      <a:cubicBezTo>
                        <a:pt x="4015" y="583"/>
                        <a:pt x="5073" y="909"/>
                        <a:pt x="5561" y="1668"/>
                      </a:cubicBezTo>
                      <a:cubicBezTo>
                        <a:pt x="5805" y="2021"/>
                        <a:pt x="5805" y="2482"/>
                        <a:pt x="5480" y="2780"/>
                      </a:cubicBezTo>
                      <a:cubicBezTo>
                        <a:pt x="5208" y="3052"/>
                        <a:pt x="4802" y="3160"/>
                        <a:pt x="4422" y="3187"/>
                      </a:cubicBezTo>
                      <a:cubicBezTo>
                        <a:pt x="4354" y="3192"/>
                        <a:pt x="4287" y="3194"/>
                        <a:pt x="4219" y="3194"/>
                      </a:cubicBezTo>
                      <a:cubicBezTo>
                        <a:pt x="3497" y="3194"/>
                        <a:pt x="2763" y="2938"/>
                        <a:pt x="2143" y="2591"/>
                      </a:cubicBezTo>
                      <a:cubicBezTo>
                        <a:pt x="1372" y="2112"/>
                        <a:pt x="730" y="1424"/>
                        <a:pt x="348" y="604"/>
                      </a:cubicBezTo>
                      <a:lnTo>
                        <a:pt x="348" y="604"/>
                      </a:lnTo>
                      <a:cubicBezTo>
                        <a:pt x="925" y="419"/>
                        <a:pt x="1524" y="331"/>
                        <a:pt x="2123" y="331"/>
                      </a:cubicBezTo>
                      <a:close/>
                      <a:moveTo>
                        <a:pt x="2106" y="0"/>
                      </a:moveTo>
                      <a:cubicBezTo>
                        <a:pt x="1472" y="0"/>
                        <a:pt x="841" y="95"/>
                        <a:pt x="245" y="285"/>
                      </a:cubicBezTo>
                      <a:cubicBezTo>
                        <a:pt x="142" y="323"/>
                        <a:pt x="106" y="416"/>
                        <a:pt x="120" y="495"/>
                      </a:cubicBezTo>
                      <a:lnTo>
                        <a:pt x="120" y="495"/>
                      </a:lnTo>
                      <a:cubicBezTo>
                        <a:pt x="48" y="536"/>
                        <a:pt x="1" y="624"/>
                        <a:pt x="55" y="719"/>
                      </a:cubicBezTo>
                      <a:cubicBezTo>
                        <a:pt x="734" y="2279"/>
                        <a:pt x="2418" y="3536"/>
                        <a:pt x="4152" y="3536"/>
                      </a:cubicBezTo>
                      <a:cubicBezTo>
                        <a:pt x="4287" y="3536"/>
                        <a:pt x="4422" y="3528"/>
                        <a:pt x="4557" y="3513"/>
                      </a:cubicBezTo>
                      <a:cubicBezTo>
                        <a:pt x="5317" y="3431"/>
                        <a:pt x="6185" y="2943"/>
                        <a:pt x="6076" y="2048"/>
                      </a:cubicBezTo>
                      <a:cubicBezTo>
                        <a:pt x="5941" y="1072"/>
                        <a:pt x="4802" y="556"/>
                        <a:pt x="3988" y="285"/>
                      </a:cubicBezTo>
                      <a:cubicBezTo>
                        <a:pt x="3378" y="95"/>
                        <a:pt x="2740" y="0"/>
                        <a:pt x="2106" y="0"/>
                      </a:cubicBezTo>
                      <a:close/>
                    </a:path>
                  </a:pathLst>
                </a:custGeom>
                <a:solidFill>
                  <a:srgbClr val="221C4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41;p80"/>
                <p:cNvSpPr/>
                <p:nvPr/>
              </p:nvSpPr>
              <p:spPr>
                <a:xfrm>
                  <a:off x="1247500" y="4674125"/>
                  <a:ext cx="65125" cy="103800"/>
                </a:xfrm>
                <a:custGeom>
                  <a:avLst/>
                  <a:gdLst/>
                  <a:ahLst/>
                  <a:cxnLst/>
                  <a:rect l="l" t="t" r="r" b="b"/>
                  <a:pathLst>
                    <a:path w="2605" h="4152" extrusionOk="0">
                      <a:moveTo>
                        <a:pt x="1513" y="1"/>
                      </a:moveTo>
                      <a:cubicBezTo>
                        <a:pt x="1056" y="1"/>
                        <a:pt x="569" y="300"/>
                        <a:pt x="326" y="706"/>
                      </a:cubicBezTo>
                      <a:cubicBezTo>
                        <a:pt x="0" y="1249"/>
                        <a:pt x="82" y="1385"/>
                        <a:pt x="82" y="2036"/>
                      </a:cubicBezTo>
                      <a:cubicBezTo>
                        <a:pt x="109" y="2551"/>
                        <a:pt x="597" y="3663"/>
                        <a:pt x="868" y="4097"/>
                      </a:cubicBezTo>
                      <a:lnTo>
                        <a:pt x="923" y="4151"/>
                      </a:lnTo>
                      <a:cubicBezTo>
                        <a:pt x="1574" y="3365"/>
                        <a:pt x="1953" y="2741"/>
                        <a:pt x="2279" y="2090"/>
                      </a:cubicBezTo>
                      <a:cubicBezTo>
                        <a:pt x="2577" y="1439"/>
                        <a:pt x="2604" y="489"/>
                        <a:pt x="1953" y="110"/>
                      </a:cubicBezTo>
                      <a:cubicBezTo>
                        <a:pt x="1817" y="35"/>
                        <a:pt x="1667" y="1"/>
                        <a:pt x="1513" y="1"/>
                      </a:cubicBezTo>
                      <a:close/>
                    </a:path>
                  </a:pathLst>
                </a:custGeom>
                <a:solidFill>
                  <a:srgbClr val="FF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742;p80"/>
                <p:cNvSpPr/>
                <p:nvPr/>
              </p:nvSpPr>
              <p:spPr>
                <a:xfrm>
                  <a:off x="1244100" y="4670475"/>
                  <a:ext cx="72600" cy="112175"/>
                </a:xfrm>
                <a:custGeom>
                  <a:avLst/>
                  <a:gdLst/>
                  <a:ahLst/>
                  <a:cxnLst/>
                  <a:rect l="l" t="t" r="r" b="b"/>
                  <a:pathLst>
                    <a:path w="2904" h="4487" extrusionOk="0">
                      <a:moveTo>
                        <a:pt x="1611" y="316"/>
                      </a:moveTo>
                      <a:cubicBezTo>
                        <a:pt x="1783" y="316"/>
                        <a:pt x="1956" y="370"/>
                        <a:pt x="2116" y="500"/>
                      </a:cubicBezTo>
                      <a:cubicBezTo>
                        <a:pt x="2578" y="852"/>
                        <a:pt x="2496" y="1612"/>
                        <a:pt x="2279" y="2100"/>
                      </a:cubicBezTo>
                      <a:cubicBezTo>
                        <a:pt x="1979" y="2801"/>
                        <a:pt x="1516" y="3433"/>
                        <a:pt x="1063" y="4038"/>
                      </a:cubicBezTo>
                      <a:lnTo>
                        <a:pt x="1063" y="4038"/>
                      </a:lnTo>
                      <a:cubicBezTo>
                        <a:pt x="804" y="3605"/>
                        <a:pt x="610" y="3110"/>
                        <a:pt x="462" y="2616"/>
                      </a:cubicBezTo>
                      <a:cubicBezTo>
                        <a:pt x="381" y="2344"/>
                        <a:pt x="381" y="2073"/>
                        <a:pt x="381" y="1802"/>
                      </a:cubicBezTo>
                      <a:cubicBezTo>
                        <a:pt x="381" y="1531"/>
                        <a:pt x="408" y="1286"/>
                        <a:pt x="543" y="1042"/>
                      </a:cubicBezTo>
                      <a:cubicBezTo>
                        <a:pt x="738" y="672"/>
                        <a:pt x="1171" y="316"/>
                        <a:pt x="1611" y="316"/>
                      </a:cubicBezTo>
                      <a:close/>
                      <a:moveTo>
                        <a:pt x="1633" y="1"/>
                      </a:moveTo>
                      <a:cubicBezTo>
                        <a:pt x="1265" y="1"/>
                        <a:pt x="882" y="164"/>
                        <a:pt x="598" y="418"/>
                      </a:cubicBezTo>
                      <a:cubicBezTo>
                        <a:pt x="353" y="635"/>
                        <a:pt x="136" y="988"/>
                        <a:pt x="82" y="1314"/>
                      </a:cubicBezTo>
                      <a:cubicBezTo>
                        <a:pt x="1" y="1612"/>
                        <a:pt x="28" y="1992"/>
                        <a:pt x="55" y="2290"/>
                      </a:cubicBezTo>
                      <a:cubicBezTo>
                        <a:pt x="82" y="2643"/>
                        <a:pt x="218" y="2995"/>
                        <a:pt x="353" y="3348"/>
                      </a:cubicBezTo>
                      <a:cubicBezTo>
                        <a:pt x="489" y="3673"/>
                        <a:pt x="652" y="4026"/>
                        <a:pt x="842" y="4324"/>
                      </a:cubicBezTo>
                      <a:cubicBezTo>
                        <a:pt x="868" y="4361"/>
                        <a:pt x="899" y="4385"/>
                        <a:pt x="932" y="4397"/>
                      </a:cubicBezTo>
                      <a:lnTo>
                        <a:pt x="932" y="4397"/>
                      </a:lnTo>
                      <a:cubicBezTo>
                        <a:pt x="961" y="4449"/>
                        <a:pt x="1012" y="4486"/>
                        <a:pt x="1065" y="4486"/>
                      </a:cubicBezTo>
                      <a:cubicBezTo>
                        <a:pt x="1100" y="4486"/>
                        <a:pt x="1136" y="4471"/>
                        <a:pt x="1167" y="4433"/>
                      </a:cubicBezTo>
                      <a:cubicBezTo>
                        <a:pt x="1710" y="3755"/>
                        <a:pt x="2225" y="3049"/>
                        <a:pt x="2578" y="2290"/>
                      </a:cubicBezTo>
                      <a:cubicBezTo>
                        <a:pt x="2822" y="1693"/>
                        <a:pt x="2903" y="880"/>
                        <a:pt x="2442" y="364"/>
                      </a:cubicBezTo>
                      <a:cubicBezTo>
                        <a:pt x="2223" y="109"/>
                        <a:pt x="1933" y="1"/>
                        <a:pt x="1633" y="1"/>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43;p80"/>
                <p:cNvSpPr/>
                <p:nvPr/>
              </p:nvSpPr>
              <p:spPr>
                <a:xfrm>
                  <a:off x="1730300" y="5126125"/>
                  <a:ext cx="152600" cy="84175"/>
                </a:xfrm>
                <a:custGeom>
                  <a:avLst/>
                  <a:gdLst/>
                  <a:ahLst/>
                  <a:cxnLst/>
                  <a:rect l="l" t="t" r="r" b="b"/>
                  <a:pathLst>
                    <a:path w="6104" h="3367" extrusionOk="0">
                      <a:moveTo>
                        <a:pt x="3895" y="1"/>
                      </a:moveTo>
                      <a:cubicBezTo>
                        <a:pt x="3538" y="1"/>
                        <a:pt x="3169" y="52"/>
                        <a:pt x="2821" y="121"/>
                      </a:cubicBezTo>
                      <a:cubicBezTo>
                        <a:pt x="1899" y="284"/>
                        <a:pt x="977" y="501"/>
                        <a:pt x="82" y="772"/>
                      </a:cubicBezTo>
                      <a:lnTo>
                        <a:pt x="1" y="827"/>
                      </a:lnTo>
                      <a:cubicBezTo>
                        <a:pt x="597" y="1586"/>
                        <a:pt x="1221" y="2373"/>
                        <a:pt x="2062" y="2861"/>
                      </a:cubicBezTo>
                      <a:cubicBezTo>
                        <a:pt x="2556" y="3174"/>
                        <a:pt x="3160" y="3367"/>
                        <a:pt x="3747" y="3367"/>
                      </a:cubicBezTo>
                      <a:cubicBezTo>
                        <a:pt x="4126" y="3367"/>
                        <a:pt x="4498" y="3286"/>
                        <a:pt x="4829" y="3105"/>
                      </a:cubicBezTo>
                      <a:cubicBezTo>
                        <a:pt x="5697" y="2644"/>
                        <a:pt x="6103" y="1396"/>
                        <a:pt x="5480" y="637"/>
                      </a:cubicBezTo>
                      <a:cubicBezTo>
                        <a:pt x="5101" y="155"/>
                        <a:pt x="4515" y="1"/>
                        <a:pt x="3895" y="1"/>
                      </a:cubicBezTo>
                      <a:close/>
                    </a:path>
                  </a:pathLst>
                </a:custGeom>
                <a:solidFill>
                  <a:srgbClr val="FF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744;p80"/>
                <p:cNvSpPr/>
                <p:nvPr/>
              </p:nvSpPr>
              <p:spPr>
                <a:xfrm>
                  <a:off x="1725675" y="5121675"/>
                  <a:ext cx="157225" cy="92875"/>
                </a:xfrm>
                <a:custGeom>
                  <a:avLst/>
                  <a:gdLst/>
                  <a:ahLst/>
                  <a:cxnLst/>
                  <a:rect l="l" t="t" r="r" b="b"/>
                  <a:pathLst>
                    <a:path w="6289" h="3715" extrusionOk="0">
                      <a:moveTo>
                        <a:pt x="4050" y="349"/>
                      </a:moveTo>
                      <a:cubicBezTo>
                        <a:pt x="4631" y="349"/>
                        <a:pt x="5218" y="480"/>
                        <a:pt x="5556" y="950"/>
                      </a:cubicBezTo>
                      <a:cubicBezTo>
                        <a:pt x="6017" y="1574"/>
                        <a:pt x="5719" y="2496"/>
                        <a:pt x="5176" y="2957"/>
                      </a:cubicBezTo>
                      <a:cubicBezTo>
                        <a:pt x="4824" y="3256"/>
                        <a:pt x="4383" y="3378"/>
                        <a:pt x="3932" y="3378"/>
                      </a:cubicBezTo>
                      <a:cubicBezTo>
                        <a:pt x="3481" y="3378"/>
                        <a:pt x="3020" y="3256"/>
                        <a:pt x="2627" y="3066"/>
                      </a:cubicBezTo>
                      <a:cubicBezTo>
                        <a:pt x="1727" y="2641"/>
                        <a:pt x="1080" y="1847"/>
                        <a:pt x="474" y="1067"/>
                      </a:cubicBezTo>
                      <a:lnTo>
                        <a:pt x="474" y="1067"/>
                      </a:lnTo>
                      <a:cubicBezTo>
                        <a:pt x="1402" y="787"/>
                        <a:pt x="2354" y="536"/>
                        <a:pt x="3305" y="408"/>
                      </a:cubicBezTo>
                      <a:cubicBezTo>
                        <a:pt x="3538" y="375"/>
                        <a:pt x="3793" y="349"/>
                        <a:pt x="4050" y="349"/>
                      </a:cubicBezTo>
                      <a:close/>
                      <a:moveTo>
                        <a:pt x="4091" y="1"/>
                      </a:moveTo>
                      <a:cubicBezTo>
                        <a:pt x="3495" y="1"/>
                        <a:pt x="2925" y="109"/>
                        <a:pt x="2356" y="245"/>
                      </a:cubicBezTo>
                      <a:cubicBezTo>
                        <a:pt x="1623" y="381"/>
                        <a:pt x="918" y="571"/>
                        <a:pt x="213" y="760"/>
                      </a:cubicBezTo>
                      <a:cubicBezTo>
                        <a:pt x="169" y="779"/>
                        <a:pt x="140" y="810"/>
                        <a:pt x="124" y="847"/>
                      </a:cubicBezTo>
                      <a:lnTo>
                        <a:pt x="124" y="847"/>
                      </a:lnTo>
                      <a:cubicBezTo>
                        <a:pt x="45" y="902"/>
                        <a:pt x="0" y="1021"/>
                        <a:pt x="77" y="1113"/>
                      </a:cubicBezTo>
                      <a:cubicBezTo>
                        <a:pt x="755" y="1954"/>
                        <a:pt x="1460" y="2876"/>
                        <a:pt x="2464" y="3364"/>
                      </a:cubicBezTo>
                      <a:cubicBezTo>
                        <a:pt x="2915" y="3576"/>
                        <a:pt x="3433" y="3714"/>
                        <a:pt x="3944" y="3714"/>
                      </a:cubicBezTo>
                      <a:cubicBezTo>
                        <a:pt x="4415" y="3714"/>
                        <a:pt x="4881" y="3596"/>
                        <a:pt x="5285" y="3310"/>
                      </a:cubicBezTo>
                      <a:cubicBezTo>
                        <a:pt x="5909" y="2849"/>
                        <a:pt x="6288" y="1981"/>
                        <a:pt x="6071" y="1194"/>
                      </a:cubicBezTo>
                      <a:cubicBezTo>
                        <a:pt x="5800" y="326"/>
                        <a:pt x="4905" y="1"/>
                        <a:pt x="4091" y="1"/>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1505562" y="1842462"/>
              <a:ext cx="3891395" cy="923330"/>
            </a:xfrm>
            <a:prstGeom prst="rect">
              <a:avLst/>
            </a:prstGeom>
          </p:spPr>
          <p:txBody>
            <a:bodyPr wrap="square">
              <a:spAutoFit/>
            </a:bodyPr>
            <a:lstStyle/>
            <a:p>
              <a:pPr algn="just">
                <a:lnSpc>
                  <a:spcPct val="150000"/>
                </a:lnSpc>
              </a:pPr>
              <a:r>
                <a:rPr lang="fr-FR" sz="1800">
                  <a:latin typeface="+mj-lt"/>
                  <a:ea typeface="Calibri" panose="020F0502020204030204" pitchFamily="34" charset="0"/>
                </a:rPr>
                <a:t>Thể tích mol của chất khí là thể tích chiếm bởi N phân tử của chất khí đó</a:t>
              </a:r>
              <a:endParaRPr lang="en-US" sz="1800">
                <a:latin typeface="+mj-lt"/>
              </a:endParaRPr>
            </a:p>
          </p:txBody>
        </p:sp>
      </p:grpSp>
      <p:grpSp>
        <p:nvGrpSpPr>
          <p:cNvPr id="73" name="Group 72"/>
          <p:cNvGrpSpPr/>
          <p:nvPr/>
        </p:nvGrpSpPr>
        <p:grpSpPr>
          <a:xfrm>
            <a:off x="3530291" y="3398490"/>
            <a:ext cx="5077185" cy="1330330"/>
            <a:chOff x="436924" y="1638962"/>
            <a:chExt cx="5077185" cy="1330330"/>
          </a:xfrm>
        </p:grpSpPr>
        <p:sp>
          <p:nvSpPr>
            <p:cNvPr id="74" name="Rounded Rectangle 73"/>
            <p:cNvSpPr/>
            <p:nvPr/>
          </p:nvSpPr>
          <p:spPr>
            <a:xfrm>
              <a:off x="764810" y="1638962"/>
              <a:ext cx="4749299" cy="1330330"/>
            </a:xfrm>
            <a:prstGeom prst="roundRect">
              <a:avLst/>
            </a:prstGeom>
            <a:solidFill>
              <a:schemeClr val="bg1"/>
            </a:solidFill>
            <a:ln w="57150">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1800">
                <a:latin typeface="Arial" panose="020B0604020202020204" pitchFamily="34" charset="0"/>
                <a:cs typeface="Arial" panose="020B0604020202020204" pitchFamily="34" charset="0"/>
              </a:endParaRPr>
            </a:p>
          </p:txBody>
        </p:sp>
        <p:grpSp>
          <p:nvGrpSpPr>
            <p:cNvPr id="75" name="Google Shape;2704;p80"/>
            <p:cNvGrpSpPr/>
            <p:nvPr/>
          </p:nvGrpSpPr>
          <p:grpSpPr>
            <a:xfrm rot="18529609">
              <a:off x="509220" y="1767893"/>
              <a:ext cx="918540" cy="1063132"/>
              <a:chOff x="2386850" y="4744663"/>
              <a:chExt cx="1171775" cy="1355213"/>
            </a:xfrm>
          </p:grpSpPr>
          <p:grpSp>
            <p:nvGrpSpPr>
              <p:cNvPr id="77" name="Google Shape;2705;p80"/>
              <p:cNvGrpSpPr/>
              <p:nvPr/>
            </p:nvGrpSpPr>
            <p:grpSpPr>
              <a:xfrm>
                <a:off x="2386850" y="4744675"/>
                <a:ext cx="1171775" cy="1355200"/>
                <a:chOff x="2386850" y="4744675"/>
                <a:chExt cx="1171775" cy="1355200"/>
              </a:xfrm>
            </p:grpSpPr>
            <p:sp>
              <p:nvSpPr>
                <p:cNvPr id="97" name="Google Shape;2706;p80"/>
                <p:cNvSpPr/>
                <p:nvPr/>
              </p:nvSpPr>
              <p:spPr>
                <a:xfrm>
                  <a:off x="2458050" y="4917800"/>
                  <a:ext cx="973100" cy="1045550"/>
                </a:xfrm>
                <a:custGeom>
                  <a:avLst/>
                  <a:gdLst/>
                  <a:ahLst/>
                  <a:cxnLst/>
                  <a:rect l="l" t="t" r="r" b="b"/>
                  <a:pathLst>
                    <a:path w="38924" h="41822" extrusionOk="0">
                      <a:moveTo>
                        <a:pt x="18795" y="0"/>
                      </a:moveTo>
                      <a:cubicBezTo>
                        <a:pt x="14356" y="0"/>
                        <a:pt x="9915" y="1770"/>
                        <a:pt x="6537" y="5401"/>
                      </a:cubicBezTo>
                      <a:cubicBezTo>
                        <a:pt x="0" y="12426"/>
                        <a:pt x="2496" y="20916"/>
                        <a:pt x="3988" y="24442"/>
                      </a:cubicBezTo>
                      <a:cubicBezTo>
                        <a:pt x="4449" y="25527"/>
                        <a:pt x="4422" y="26801"/>
                        <a:pt x="3852" y="27859"/>
                      </a:cubicBezTo>
                      <a:lnTo>
                        <a:pt x="1330" y="32714"/>
                      </a:lnTo>
                      <a:cubicBezTo>
                        <a:pt x="82" y="35074"/>
                        <a:pt x="760" y="37976"/>
                        <a:pt x="2903" y="39550"/>
                      </a:cubicBezTo>
                      <a:cubicBezTo>
                        <a:pt x="4150" y="40418"/>
                        <a:pt x="5479" y="41069"/>
                        <a:pt x="6619" y="41530"/>
                      </a:cubicBezTo>
                      <a:cubicBezTo>
                        <a:pt x="7109" y="41726"/>
                        <a:pt x="7622" y="41821"/>
                        <a:pt x="8130" y="41821"/>
                      </a:cubicBezTo>
                      <a:cubicBezTo>
                        <a:pt x="9306" y="41821"/>
                        <a:pt x="10453" y="41311"/>
                        <a:pt x="11230" y="40363"/>
                      </a:cubicBezTo>
                      <a:lnTo>
                        <a:pt x="14756" y="36132"/>
                      </a:lnTo>
                      <a:cubicBezTo>
                        <a:pt x="15380" y="35373"/>
                        <a:pt x="16248" y="34857"/>
                        <a:pt x="17224" y="34722"/>
                      </a:cubicBezTo>
                      <a:cubicBezTo>
                        <a:pt x="22351" y="33908"/>
                        <a:pt x="38923" y="30219"/>
                        <a:pt x="36455" y="16277"/>
                      </a:cubicBezTo>
                      <a:cubicBezTo>
                        <a:pt x="34580" y="5599"/>
                        <a:pt x="26691" y="0"/>
                        <a:pt x="18795"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707;p80"/>
                <p:cNvSpPr/>
                <p:nvPr/>
              </p:nvSpPr>
              <p:spPr>
                <a:xfrm>
                  <a:off x="2460075" y="5218275"/>
                  <a:ext cx="794750" cy="745075"/>
                </a:xfrm>
                <a:custGeom>
                  <a:avLst/>
                  <a:gdLst/>
                  <a:ahLst/>
                  <a:cxnLst/>
                  <a:rect l="l" t="t" r="r" b="b"/>
                  <a:pathLst>
                    <a:path w="31790" h="29803" extrusionOk="0">
                      <a:moveTo>
                        <a:pt x="2713" y="0"/>
                      </a:moveTo>
                      <a:lnTo>
                        <a:pt x="2713" y="0"/>
                      </a:lnTo>
                      <a:cubicBezTo>
                        <a:pt x="1357" y="5099"/>
                        <a:pt x="2876" y="9954"/>
                        <a:pt x="3907" y="12423"/>
                      </a:cubicBezTo>
                      <a:cubicBezTo>
                        <a:pt x="4368" y="13508"/>
                        <a:pt x="4341" y="14782"/>
                        <a:pt x="3771" y="15840"/>
                      </a:cubicBezTo>
                      <a:lnTo>
                        <a:pt x="1249" y="20695"/>
                      </a:lnTo>
                      <a:cubicBezTo>
                        <a:pt x="1" y="23055"/>
                        <a:pt x="679" y="25957"/>
                        <a:pt x="2822" y="27531"/>
                      </a:cubicBezTo>
                      <a:cubicBezTo>
                        <a:pt x="4042" y="28399"/>
                        <a:pt x="5398" y="29050"/>
                        <a:pt x="6538" y="29511"/>
                      </a:cubicBezTo>
                      <a:cubicBezTo>
                        <a:pt x="7028" y="29707"/>
                        <a:pt x="7541" y="29802"/>
                        <a:pt x="8049" y="29802"/>
                      </a:cubicBezTo>
                      <a:cubicBezTo>
                        <a:pt x="9225" y="29802"/>
                        <a:pt x="10372" y="29292"/>
                        <a:pt x="11149" y="28344"/>
                      </a:cubicBezTo>
                      <a:lnTo>
                        <a:pt x="14675" y="24113"/>
                      </a:lnTo>
                      <a:cubicBezTo>
                        <a:pt x="15299" y="23354"/>
                        <a:pt x="16167" y="22838"/>
                        <a:pt x="17143" y="22703"/>
                      </a:cubicBezTo>
                      <a:cubicBezTo>
                        <a:pt x="20154" y="22214"/>
                        <a:pt x="27070" y="20750"/>
                        <a:pt x="31790" y="16844"/>
                      </a:cubicBezTo>
                      <a:lnTo>
                        <a:pt x="31790" y="16844"/>
                      </a:lnTo>
                      <a:cubicBezTo>
                        <a:pt x="28344" y="19136"/>
                        <a:pt x="24071" y="19649"/>
                        <a:pt x="20935" y="19649"/>
                      </a:cubicBezTo>
                      <a:cubicBezTo>
                        <a:pt x="18394" y="19649"/>
                        <a:pt x="16601" y="19312"/>
                        <a:pt x="16601" y="19312"/>
                      </a:cubicBezTo>
                      <a:cubicBezTo>
                        <a:pt x="16601" y="19312"/>
                        <a:pt x="11015" y="26922"/>
                        <a:pt x="6755" y="26922"/>
                      </a:cubicBezTo>
                      <a:cubicBezTo>
                        <a:pt x="6183" y="26922"/>
                        <a:pt x="5635" y="26784"/>
                        <a:pt x="5127" y="26473"/>
                      </a:cubicBezTo>
                      <a:cubicBezTo>
                        <a:pt x="1493" y="24249"/>
                        <a:pt x="6863" y="13535"/>
                        <a:pt x="6863" y="13535"/>
                      </a:cubicBezTo>
                      <a:cubicBezTo>
                        <a:pt x="2686" y="10551"/>
                        <a:pt x="2659" y="2278"/>
                        <a:pt x="2713"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708;p80"/>
                <p:cNvSpPr/>
                <p:nvPr/>
              </p:nvSpPr>
              <p:spPr>
                <a:xfrm>
                  <a:off x="2457450" y="4913975"/>
                  <a:ext cx="937750" cy="1053725"/>
                </a:xfrm>
                <a:custGeom>
                  <a:avLst/>
                  <a:gdLst/>
                  <a:ahLst/>
                  <a:cxnLst/>
                  <a:rect l="l" t="t" r="r" b="b"/>
                  <a:pathLst>
                    <a:path w="37510" h="42149" extrusionOk="0">
                      <a:moveTo>
                        <a:pt x="18790" y="339"/>
                      </a:moveTo>
                      <a:cubicBezTo>
                        <a:pt x="20728" y="339"/>
                        <a:pt x="22668" y="678"/>
                        <a:pt x="24517" y="1350"/>
                      </a:cubicBezTo>
                      <a:cubicBezTo>
                        <a:pt x="28423" y="2760"/>
                        <a:pt x="31651" y="5608"/>
                        <a:pt x="33739" y="9188"/>
                      </a:cubicBezTo>
                      <a:cubicBezTo>
                        <a:pt x="34933" y="11277"/>
                        <a:pt x="35747" y="13555"/>
                        <a:pt x="36208" y="15915"/>
                      </a:cubicBezTo>
                      <a:cubicBezTo>
                        <a:pt x="36642" y="18085"/>
                        <a:pt x="36723" y="20336"/>
                        <a:pt x="36099" y="22506"/>
                      </a:cubicBezTo>
                      <a:cubicBezTo>
                        <a:pt x="35096" y="26141"/>
                        <a:pt x="32329" y="28880"/>
                        <a:pt x="29128" y="30725"/>
                      </a:cubicBezTo>
                      <a:cubicBezTo>
                        <a:pt x="26253" y="32406"/>
                        <a:pt x="23053" y="33491"/>
                        <a:pt x="19798" y="34197"/>
                      </a:cubicBezTo>
                      <a:cubicBezTo>
                        <a:pt x="19201" y="34332"/>
                        <a:pt x="18604" y="34468"/>
                        <a:pt x="18008" y="34576"/>
                      </a:cubicBezTo>
                      <a:cubicBezTo>
                        <a:pt x="17085" y="34739"/>
                        <a:pt x="16217" y="34848"/>
                        <a:pt x="15458" y="35417"/>
                      </a:cubicBezTo>
                      <a:cubicBezTo>
                        <a:pt x="14915" y="35797"/>
                        <a:pt x="14536" y="36285"/>
                        <a:pt x="14129" y="36800"/>
                      </a:cubicBezTo>
                      <a:cubicBezTo>
                        <a:pt x="13559" y="37451"/>
                        <a:pt x="13017" y="38129"/>
                        <a:pt x="12447" y="38780"/>
                      </a:cubicBezTo>
                      <a:cubicBezTo>
                        <a:pt x="12040" y="39296"/>
                        <a:pt x="11606" y="39811"/>
                        <a:pt x="11199" y="40327"/>
                      </a:cubicBezTo>
                      <a:cubicBezTo>
                        <a:pt x="10440" y="41222"/>
                        <a:pt x="9355" y="41791"/>
                        <a:pt x="8162" y="41818"/>
                      </a:cubicBezTo>
                      <a:cubicBezTo>
                        <a:pt x="7375" y="41818"/>
                        <a:pt x="6697" y="41547"/>
                        <a:pt x="5992" y="41249"/>
                      </a:cubicBezTo>
                      <a:cubicBezTo>
                        <a:pt x="5259" y="40896"/>
                        <a:pt x="4527" y="40544"/>
                        <a:pt x="3849" y="40110"/>
                      </a:cubicBezTo>
                      <a:cubicBezTo>
                        <a:pt x="2574" y="39323"/>
                        <a:pt x="1543" y="38319"/>
                        <a:pt x="1109" y="36828"/>
                      </a:cubicBezTo>
                      <a:cubicBezTo>
                        <a:pt x="730" y="35526"/>
                        <a:pt x="892" y="34142"/>
                        <a:pt x="1489" y="32949"/>
                      </a:cubicBezTo>
                      <a:cubicBezTo>
                        <a:pt x="1491" y="32945"/>
                        <a:pt x="1493" y="32942"/>
                        <a:pt x="1495" y="32938"/>
                      </a:cubicBezTo>
                      <a:lnTo>
                        <a:pt x="1495" y="32938"/>
                      </a:lnTo>
                      <a:cubicBezTo>
                        <a:pt x="2144" y="31721"/>
                        <a:pt x="2766" y="30504"/>
                        <a:pt x="3415" y="29287"/>
                      </a:cubicBezTo>
                      <a:cubicBezTo>
                        <a:pt x="3659" y="28826"/>
                        <a:pt x="3903" y="28365"/>
                        <a:pt x="4120" y="27904"/>
                      </a:cubicBezTo>
                      <a:cubicBezTo>
                        <a:pt x="4419" y="27253"/>
                        <a:pt x="4554" y="26521"/>
                        <a:pt x="4500" y="25815"/>
                      </a:cubicBezTo>
                      <a:cubicBezTo>
                        <a:pt x="4446" y="25219"/>
                        <a:pt x="4229" y="24676"/>
                        <a:pt x="4012" y="24134"/>
                      </a:cubicBezTo>
                      <a:cubicBezTo>
                        <a:pt x="2384" y="20065"/>
                        <a:pt x="1842" y="15427"/>
                        <a:pt x="3279" y="11223"/>
                      </a:cubicBezTo>
                      <a:cubicBezTo>
                        <a:pt x="4852" y="6666"/>
                        <a:pt x="8677" y="2950"/>
                        <a:pt x="13180" y="1323"/>
                      </a:cubicBezTo>
                      <a:cubicBezTo>
                        <a:pt x="14992" y="665"/>
                        <a:pt x="16890" y="339"/>
                        <a:pt x="18790" y="339"/>
                      </a:cubicBezTo>
                      <a:close/>
                      <a:moveTo>
                        <a:pt x="18812" y="1"/>
                      </a:moveTo>
                      <a:cubicBezTo>
                        <a:pt x="18056" y="1"/>
                        <a:pt x="17297" y="52"/>
                        <a:pt x="16543" y="156"/>
                      </a:cubicBezTo>
                      <a:cubicBezTo>
                        <a:pt x="12366" y="726"/>
                        <a:pt x="8541" y="2896"/>
                        <a:pt x="5829" y="6123"/>
                      </a:cubicBezTo>
                      <a:cubicBezTo>
                        <a:pt x="3985" y="8348"/>
                        <a:pt x="2710" y="11033"/>
                        <a:pt x="2303" y="13908"/>
                      </a:cubicBezTo>
                      <a:cubicBezTo>
                        <a:pt x="1950" y="16213"/>
                        <a:pt x="2113" y="18573"/>
                        <a:pt x="2628" y="20852"/>
                      </a:cubicBezTo>
                      <a:cubicBezTo>
                        <a:pt x="2845" y="21801"/>
                        <a:pt x="3117" y="22723"/>
                        <a:pt x="3442" y="23618"/>
                      </a:cubicBezTo>
                      <a:cubicBezTo>
                        <a:pt x="3605" y="23998"/>
                        <a:pt x="3768" y="24378"/>
                        <a:pt x="3903" y="24757"/>
                      </a:cubicBezTo>
                      <a:cubicBezTo>
                        <a:pt x="4229" y="25571"/>
                        <a:pt x="4256" y="26466"/>
                        <a:pt x="3985" y="27307"/>
                      </a:cubicBezTo>
                      <a:cubicBezTo>
                        <a:pt x="3822" y="27904"/>
                        <a:pt x="3469" y="28473"/>
                        <a:pt x="3171" y="29016"/>
                      </a:cubicBezTo>
                      <a:cubicBezTo>
                        <a:pt x="2737" y="29830"/>
                        <a:pt x="2303" y="30643"/>
                        <a:pt x="1896" y="31484"/>
                      </a:cubicBezTo>
                      <a:cubicBezTo>
                        <a:pt x="1652" y="31918"/>
                        <a:pt x="1435" y="32352"/>
                        <a:pt x="1191" y="32786"/>
                      </a:cubicBezTo>
                      <a:cubicBezTo>
                        <a:pt x="1191" y="32786"/>
                        <a:pt x="1191" y="32786"/>
                        <a:pt x="1191" y="32786"/>
                      </a:cubicBezTo>
                      <a:lnTo>
                        <a:pt x="1191" y="32786"/>
                      </a:lnTo>
                      <a:cubicBezTo>
                        <a:pt x="1187" y="32792"/>
                        <a:pt x="1184" y="32798"/>
                        <a:pt x="1181" y="32805"/>
                      </a:cubicBezTo>
                      <a:lnTo>
                        <a:pt x="1181" y="32805"/>
                      </a:lnTo>
                      <a:cubicBezTo>
                        <a:pt x="0" y="35161"/>
                        <a:pt x="600" y="38107"/>
                        <a:pt x="2710" y="39730"/>
                      </a:cubicBezTo>
                      <a:cubicBezTo>
                        <a:pt x="3930" y="40679"/>
                        <a:pt x="5395" y="41466"/>
                        <a:pt x="6833" y="41954"/>
                      </a:cubicBezTo>
                      <a:cubicBezTo>
                        <a:pt x="7251" y="42085"/>
                        <a:pt x="7683" y="42148"/>
                        <a:pt x="8112" y="42148"/>
                      </a:cubicBezTo>
                      <a:cubicBezTo>
                        <a:pt x="9021" y="42148"/>
                        <a:pt x="9920" y="41864"/>
                        <a:pt x="10657" y="41330"/>
                      </a:cubicBezTo>
                      <a:cubicBezTo>
                        <a:pt x="11172" y="40923"/>
                        <a:pt x="11579" y="40408"/>
                        <a:pt x="11986" y="39893"/>
                      </a:cubicBezTo>
                      <a:cubicBezTo>
                        <a:pt x="12556" y="39214"/>
                        <a:pt x="13125" y="38509"/>
                        <a:pt x="13722" y="37804"/>
                      </a:cubicBezTo>
                      <a:cubicBezTo>
                        <a:pt x="14102" y="37343"/>
                        <a:pt x="14481" y="36882"/>
                        <a:pt x="14888" y="36421"/>
                      </a:cubicBezTo>
                      <a:cubicBezTo>
                        <a:pt x="15648" y="35498"/>
                        <a:pt x="16624" y="35146"/>
                        <a:pt x="17763" y="34956"/>
                      </a:cubicBezTo>
                      <a:cubicBezTo>
                        <a:pt x="20774" y="34441"/>
                        <a:pt x="23731" y="33627"/>
                        <a:pt x="26552" y="32406"/>
                      </a:cubicBezTo>
                      <a:cubicBezTo>
                        <a:pt x="29915" y="30942"/>
                        <a:pt x="33170" y="28799"/>
                        <a:pt x="35123" y="25598"/>
                      </a:cubicBezTo>
                      <a:cubicBezTo>
                        <a:pt x="37510" y="21692"/>
                        <a:pt x="37157" y="17027"/>
                        <a:pt x="35747" y="12823"/>
                      </a:cubicBezTo>
                      <a:cubicBezTo>
                        <a:pt x="34336" y="8673"/>
                        <a:pt x="31651" y="4957"/>
                        <a:pt x="27881" y="2597"/>
                      </a:cubicBezTo>
                      <a:cubicBezTo>
                        <a:pt x="25162" y="909"/>
                        <a:pt x="22001" y="1"/>
                        <a:pt x="18812"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709;p80"/>
                <p:cNvSpPr/>
                <p:nvPr/>
              </p:nvSpPr>
              <p:spPr>
                <a:xfrm>
                  <a:off x="2635025" y="5212125"/>
                  <a:ext cx="542500" cy="366625"/>
                </a:xfrm>
                <a:custGeom>
                  <a:avLst/>
                  <a:gdLst/>
                  <a:ahLst/>
                  <a:cxnLst/>
                  <a:rect l="l" t="t" r="r" b="b"/>
                  <a:pathLst>
                    <a:path w="21700" h="14665" extrusionOk="0">
                      <a:moveTo>
                        <a:pt x="6808" y="5833"/>
                      </a:moveTo>
                      <a:cubicBezTo>
                        <a:pt x="7248" y="5833"/>
                        <a:pt x="7641" y="6042"/>
                        <a:pt x="7812" y="6593"/>
                      </a:cubicBezTo>
                      <a:cubicBezTo>
                        <a:pt x="8219" y="7786"/>
                        <a:pt x="7080" y="8654"/>
                        <a:pt x="6049" y="8899"/>
                      </a:cubicBezTo>
                      <a:cubicBezTo>
                        <a:pt x="5697" y="8981"/>
                        <a:pt x="5335" y="9021"/>
                        <a:pt x="4973" y="9021"/>
                      </a:cubicBezTo>
                      <a:cubicBezTo>
                        <a:pt x="4797" y="9021"/>
                        <a:pt x="4620" y="9011"/>
                        <a:pt x="4444" y="8992"/>
                      </a:cubicBezTo>
                      <a:lnTo>
                        <a:pt x="4444" y="8992"/>
                      </a:lnTo>
                      <a:cubicBezTo>
                        <a:pt x="4410" y="8075"/>
                        <a:pt x="4676" y="7166"/>
                        <a:pt x="5317" y="6512"/>
                      </a:cubicBezTo>
                      <a:cubicBezTo>
                        <a:pt x="5674" y="6140"/>
                        <a:pt x="6275" y="5833"/>
                        <a:pt x="6808" y="5833"/>
                      </a:cubicBezTo>
                      <a:close/>
                      <a:moveTo>
                        <a:pt x="10886" y="9234"/>
                      </a:moveTo>
                      <a:cubicBezTo>
                        <a:pt x="11443" y="9234"/>
                        <a:pt x="11819" y="9779"/>
                        <a:pt x="11773" y="10363"/>
                      </a:cubicBezTo>
                      <a:cubicBezTo>
                        <a:pt x="11718" y="10960"/>
                        <a:pt x="11311" y="11475"/>
                        <a:pt x="10877" y="11855"/>
                      </a:cubicBezTo>
                      <a:cubicBezTo>
                        <a:pt x="10435" y="12240"/>
                        <a:pt x="9902" y="12511"/>
                        <a:pt x="9334" y="12663"/>
                      </a:cubicBezTo>
                      <a:lnTo>
                        <a:pt x="9334" y="12663"/>
                      </a:lnTo>
                      <a:cubicBezTo>
                        <a:pt x="9194" y="12300"/>
                        <a:pt x="9130" y="11901"/>
                        <a:pt x="9142" y="11502"/>
                      </a:cubicBezTo>
                      <a:cubicBezTo>
                        <a:pt x="9196" y="10607"/>
                        <a:pt x="9684" y="9577"/>
                        <a:pt x="10606" y="9278"/>
                      </a:cubicBezTo>
                      <a:cubicBezTo>
                        <a:pt x="10703" y="9248"/>
                        <a:pt x="10797" y="9234"/>
                        <a:pt x="10886" y="9234"/>
                      </a:cubicBezTo>
                      <a:close/>
                      <a:moveTo>
                        <a:pt x="15437" y="10774"/>
                      </a:moveTo>
                      <a:cubicBezTo>
                        <a:pt x="15543" y="10774"/>
                        <a:pt x="15651" y="10790"/>
                        <a:pt x="15760" y="10824"/>
                      </a:cubicBezTo>
                      <a:cubicBezTo>
                        <a:pt x="16384" y="11041"/>
                        <a:pt x="16736" y="11719"/>
                        <a:pt x="16438" y="12343"/>
                      </a:cubicBezTo>
                      <a:cubicBezTo>
                        <a:pt x="16221" y="12750"/>
                        <a:pt x="15787" y="13048"/>
                        <a:pt x="15380" y="13293"/>
                      </a:cubicBezTo>
                      <a:cubicBezTo>
                        <a:pt x="15278" y="13349"/>
                        <a:pt x="15176" y="13403"/>
                        <a:pt x="15073" y="13455"/>
                      </a:cubicBezTo>
                      <a:lnTo>
                        <a:pt x="15073" y="13455"/>
                      </a:lnTo>
                      <a:cubicBezTo>
                        <a:pt x="14396" y="12973"/>
                        <a:pt x="13936" y="12170"/>
                        <a:pt x="14431" y="11367"/>
                      </a:cubicBezTo>
                      <a:cubicBezTo>
                        <a:pt x="14666" y="11003"/>
                        <a:pt x="15037" y="10774"/>
                        <a:pt x="15437" y="10774"/>
                      </a:cubicBezTo>
                      <a:close/>
                      <a:moveTo>
                        <a:pt x="5042" y="0"/>
                      </a:moveTo>
                      <a:cubicBezTo>
                        <a:pt x="5034" y="0"/>
                        <a:pt x="5027" y="1"/>
                        <a:pt x="5019" y="2"/>
                      </a:cubicBezTo>
                      <a:cubicBezTo>
                        <a:pt x="3690" y="29"/>
                        <a:pt x="2496" y="761"/>
                        <a:pt x="1628" y="1738"/>
                      </a:cubicBezTo>
                      <a:cubicBezTo>
                        <a:pt x="733" y="2714"/>
                        <a:pt x="1" y="3962"/>
                        <a:pt x="136" y="5318"/>
                      </a:cubicBezTo>
                      <a:cubicBezTo>
                        <a:pt x="307" y="7521"/>
                        <a:pt x="2114" y="8982"/>
                        <a:pt x="4147" y="9302"/>
                      </a:cubicBezTo>
                      <a:lnTo>
                        <a:pt x="4147" y="9302"/>
                      </a:lnTo>
                      <a:cubicBezTo>
                        <a:pt x="4220" y="10078"/>
                        <a:pt x="4476" y="10834"/>
                        <a:pt x="4883" y="11421"/>
                      </a:cubicBezTo>
                      <a:cubicBezTo>
                        <a:pt x="5667" y="12565"/>
                        <a:pt x="6976" y="13148"/>
                        <a:pt x="8292" y="13148"/>
                      </a:cubicBezTo>
                      <a:cubicBezTo>
                        <a:pt x="8575" y="13148"/>
                        <a:pt x="8857" y="13121"/>
                        <a:pt x="9135" y="13067"/>
                      </a:cubicBezTo>
                      <a:lnTo>
                        <a:pt x="9135" y="13067"/>
                      </a:lnTo>
                      <a:cubicBezTo>
                        <a:pt x="9155" y="13107"/>
                        <a:pt x="9175" y="13146"/>
                        <a:pt x="9196" y="13184"/>
                      </a:cubicBezTo>
                      <a:cubicBezTo>
                        <a:pt x="9761" y="14191"/>
                        <a:pt x="10926" y="14664"/>
                        <a:pt x="12047" y="14664"/>
                      </a:cubicBezTo>
                      <a:cubicBezTo>
                        <a:pt x="12164" y="14664"/>
                        <a:pt x="12281" y="14659"/>
                        <a:pt x="12396" y="14649"/>
                      </a:cubicBezTo>
                      <a:cubicBezTo>
                        <a:pt x="13129" y="14595"/>
                        <a:pt x="13861" y="14378"/>
                        <a:pt x="14539" y="14079"/>
                      </a:cubicBezTo>
                      <a:cubicBezTo>
                        <a:pt x="14698" y="14007"/>
                        <a:pt x="14860" y="13933"/>
                        <a:pt x="15022" y="13855"/>
                      </a:cubicBezTo>
                      <a:lnTo>
                        <a:pt x="15022" y="13855"/>
                      </a:lnTo>
                      <a:cubicBezTo>
                        <a:pt x="15392" y="14078"/>
                        <a:pt x="15807" y="14228"/>
                        <a:pt x="16194" y="14296"/>
                      </a:cubicBezTo>
                      <a:cubicBezTo>
                        <a:pt x="16439" y="14337"/>
                        <a:pt x="16679" y="14357"/>
                        <a:pt x="16915" y="14357"/>
                      </a:cubicBezTo>
                      <a:cubicBezTo>
                        <a:pt x="19316" y="14357"/>
                        <a:pt x="21194" y="12305"/>
                        <a:pt x="21564" y="9983"/>
                      </a:cubicBezTo>
                      <a:cubicBezTo>
                        <a:pt x="21700" y="9305"/>
                        <a:pt x="21700" y="8627"/>
                        <a:pt x="21618" y="7949"/>
                      </a:cubicBezTo>
                      <a:cubicBezTo>
                        <a:pt x="21605" y="7841"/>
                        <a:pt x="21510" y="7786"/>
                        <a:pt x="21422" y="7786"/>
                      </a:cubicBezTo>
                      <a:cubicBezTo>
                        <a:pt x="21334" y="7786"/>
                        <a:pt x="21252" y="7841"/>
                        <a:pt x="21266" y="7949"/>
                      </a:cubicBezTo>
                      <a:cubicBezTo>
                        <a:pt x="21537" y="10092"/>
                        <a:pt x="20832" y="12452"/>
                        <a:pt x="18825" y="13510"/>
                      </a:cubicBezTo>
                      <a:cubicBezTo>
                        <a:pt x="18241" y="13819"/>
                        <a:pt x="17570" y="13997"/>
                        <a:pt x="16902" y="13997"/>
                      </a:cubicBezTo>
                      <a:cubicBezTo>
                        <a:pt x="16514" y="13997"/>
                        <a:pt x="16128" y="13937"/>
                        <a:pt x="15760" y="13808"/>
                      </a:cubicBezTo>
                      <a:cubicBezTo>
                        <a:pt x="15642" y="13769"/>
                        <a:pt x="15524" y="13719"/>
                        <a:pt x="15409" y="13660"/>
                      </a:cubicBezTo>
                      <a:lnTo>
                        <a:pt x="15409" y="13660"/>
                      </a:lnTo>
                      <a:cubicBezTo>
                        <a:pt x="15721" y="13492"/>
                        <a:pt x="16020" y="13302"/>
                        <a:pt x="16275" y="13076"/>
                      </a:cubicBezTo>
                      <a:cubicBezTo>
                        <a:pt x="17089" y="12343"/>
                        <a:pt x="17116" y="11041"/>
                        <a:pt x="15977" y="10553"/>
                      </a:cubicBezTo>
                      <a:cubicBezTo>
                        <a:pt x="15792" y="10473"/>
                        <a:pt x="15606" y="10436"/>
                        <a:pt x="15425" y="10436"/>
                      </a:cubicBezTo>
                      <a:cubicBezTo>
                        <a:pt x="14626" y="10436"/>
                        <a:pt x="13932" y="11155"/>
                        <a:pt x="13888" y="12018"/>
                      </a:cubicBezTo>
                      <a:cubicBezTo>
                        <a:pt x="13845" y="12686"/>
                        <a:pt x="14198" y="13238"/>
                        <a:pt x="14702" y="13635"/>
                      </a:cubicBezTo>
                      <a:lnTo>
                        <a:pt x="14702" y="13635"/>
                      </a:lnTo>
                      <a:cubicBezTo>
                        <a:pt x="14379" y="13784"/>
                        <a:pt x="14048" y="13914"/>
                        <a:pt x="13698" y="14025"/>
                      </a:cubicBezTo>
                      <a:cubicBezTo>
                        <a:pt x="13172" y="14205"/>
                        <a:pt x="12609" y="14318"/>
                        <a:pt x="12053" y="14318"/>
                      </a:cubicBezTo>
                      <a:cubicBezTo>
                        <a:pt x="11434" y="14318"/>
                        <a:pt x="10823" y="14178"/>
                        <a:pt x="10281" y="13835"/>
                      </a:cubicBezTo>
                      <a:cubicBezTo>
                        <a:pt x="9938" y="13622"/>
                        <a:pt x="9672" y="13327"/>
                        <a:pt x="9484" y="12985"/>
                      </a:cubicBezTo>
                      <a:lnTo>
                        <a:pt x="9484" y="12985"/>
                      </a:lnTo>
                      <a:cubicBezTo>
                        <a:pt x="10025" y="12833"/>
                        <a:pt x="10539" y="12574"/>
                        <a:pt x="10986" y="12208"/>
                      </a:cubicBezTo>
                      <a:cubicBezTo>
                        <a:pt x="11827" y="11530"/>
                        <a:pt x="12668" y="10146"/>
                        <a:pt x="11691" y="9224"/>
                      </a:cubicBezTo>
                      <a:cubicBezTo>
                        <a:pt x="11451" y="8991"/>
                        <a:pt x="11186" y="8895"/>
                        <a:pt x="10918" y="8895"/>
                      </a:cubicBezTo>
                      <a:cubicBezTo>
                        <a:pt x="10187" y="8895"/>
                        <a:pt x="9439" y="9612"/>
                        <a:pt x="9142" y="10228"/>
                      </a:cubicBezTo>
                      <a:cubicBezTo>
                        <a:pt x="8754" y="11003"/>
                        <a:pt x="8711" y="11931"/>
                        <a:pt x="8997" y="12739"/>
                      </a:cubicBezTo>
                      <a:lnTo>
                        <a:pt x="8997" y="12739"/>
                      </a:lnTo>
                      <a:cubicBezTo>
                        <a:pt x="8745" y="12785"/>
                        <a:pt x="8489" y="12808"/>
                        <a:pt x="8233" y="12808"/>
                      </a:cubicBezTo>
                      <a:cubicBezTo>
                        <a:pt x="7245" y="12808"/>
                        <a:pt x="6263" y="12462"/>
                        <a:pt x="5561" y="11747"/>
                      </a:cubicBezTo>
                      <a:cubicBezTo>
                        <a:pt x="4966" y="11126"/>
                        <a:pt x="4578" y="10246"/>
                        <a:pt x="4471" y="9343"/>
                      </a:cubicBezTo>
                      <a:lnTo>
                        <a:pt x="4471" y="9343"/>
                      </a:lnTo>
                      <a:cubicBezTo>
                        <a:pt x="4644" y="9360"/>
                        <a:pt x="4818" y="9368"/>
                        <a:pt x="4992" y="9368"/>
                      </a:cubicBezTo>
                      <a:cubicBezTo>
                        <a:pt x="5264" y="9368"/>
                        <a:pt x="5536" y="9347"/>
                        <a:pt x="5805" y="9305"/>
                      </a:cubicBezTo>
                      <a:cubicBezTo>
                        <a:pt x="6999" y="9116"/>
                        <a:pt x="8219" y="8383"/>
                        <a:pt x="8219" y="7054"/>
                      </a:cubicBezTo>
                      <a:cubicBezTo>
                        <a:pt x="8242" y="6120"/>
                        <a:pt x="7553" y="5496"/>
                        <a:pt x="6720" y="5496"/>
                      </a:cubicBezTo>
                      <a:cubicBezTo>
                        <a:pt x="6538" y="5496"/>
                        <a:pt x="6348" y="5526"/>
                        <a:pt x="6158" y="5589"/>
                      </a:cubicBezTo>
                      <a:cubicBezTo>
                        <a:pt x="4703" y="6074"/>
                        <a:pt x="4094" y="7507"/>
                        <a:pt x="4126" y="8948"/>
                      </a:cubicBezTo>
                      <a:lnTo>
                        <a:pt x="4126" y="8948"/>
                      </a:lnTo>
                      <a:cubicBezTo>
                        <a:pt x="2298" y="8635"/>
                        <a:pt x="663" y="7325"/>
                        <a:pt x="462" y="5372"/>
                      </a:cubicBezTo>
                      <a:cubicBezTo>
                        <a:pt x="326" y="4098"/>
                        <a:pt x="1004" y="2931"/>
                        <a:pt x="1818" y="2009"/>
                      </a:cubicBezTo>
                      <a:cubicBezTo>
                        <a:pt x="2659" y="1087"/>
                        <a:pt x="3744" y="355"/>
                        <a:pt x="5019" y="327"/>
                      </a:cubicBezTo>
                      <a:cubicBezTo>
                        <a:pt x="5228" y="327"/>
                        <a:pt x="5235" y="0"/>
                        <a:pt x="5042"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710;p80"/>
                <p:cNvSpPr/>
                <p:nvPr/>
              </p:nvSpPr>
              <p:spPr>
                <a:xfrm>
                  <a:off x="2392275" y="5833300"/>
                  <a:ext cx="303800" cy="261925"/>
                </a:xfrm>
                <a:custGeom>
                  <a:avLst/>
                  <a:gdLst/>
                  <a:ahLst/>
                  <a:cxnLst/>
                  <a:rect l="l" t="t" r="r" b="b"/>
                  <a:pathLst>
                    <a:path w="12152" h="10477" extrusionOk="0">
                      <a:moveTo>
                        <a:pt x="3337" y="0"/>
                      </a:moveTo>
                      <a:cubicBezTo>
                        <a:pt x="2414" y="434"/>
                        <a:pt x="1411" y="1628"/>
                        <a:pt x="760" y="2387"/>
                      </a:cubicBezTo>
                      <a:cubicBezTo>
                        <a:pt x="516" y="2658"/>
                        <a:pt x="272" y="3011"/>
                        <a:pt x="163" y="3391"/>
                      </a:cubicBezTo>
                      <a:cubicBezTo>
                        <a:pt x="0" y="4096"/>
                        <a:pt x="380" y="4801"/>
                        <a:pt x="787" y="5398"/>
                      </a:cubicBezTo>
                      <a:cubicBezTo>
                        <a:pt x="2143" y="7269"/>
                        <a:pt x="4150" y="8571"/>
                        <a:pt x="6185" y="9684"/>
                      </a:cubicBezTo>
                      <a:cubicBezTo>
                        <a:pt x="6781" y="9982"/>
                        <a:pt x="7378" y="10307"/>
                        <a:pt x="8002" y="10416"/>
                      </a:cubicBezTo>
                      <a:cubicBezTo>
                        <a:pt x="8192" y="10455"/>
                        <a:pt x="8388" y="10476"/>
                        <a:pt x="8584" y="10476"/>
                      </a:cubicBezTo>
                      <a:cubicBezTo>
                        <a:pt x="9061" y="10476"/>
                        <a:pt x="9535" y="10352"/>
                        <a:pt x="9901" y="10063"/>
                      </a:cubicBezTo>
                      <a:cubicBezTo>
                        <a:pt x="10552" y="9575"/>
                        <a:pt x="10796" y="8761"/>
                        <a:pt x="11013" y="7975"/>
                      </a:cubicBezTo>
                      <a:cubicBezTo>
                        <a:pt x="11230" y="7134"/>
                        <a:pt x="12152" y="5751"/>
                        <a:pt x="11365" y="5452"/>
                      </a:cubicBezTo>
                      <a:cubicBezTo>
                        <a:pt x="5805" y="3309"/>
                        <a:pt x="3337" y="0"/>
                        <a:pt x="3337"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711;p80"/>
                <p:cNvSpPr/>
                <p:nvPr/>
              </p:nvSpPr>
              <p:spPr>
                <a:xfrm>
                  <a:off x="2386850" y="5829200"/>
                  <a:ext cx="306525" cy="270675"/>
                </a:xfrm>
                <a:custGeom>
                  <a:avLst/>
                  <a:gdLst/>
                  <a:ahLst/>
                  <a:cxnLst/>
                  <a:rect l="l" t="t" r="r" b="b"/>
                  <a:pathLst>
                    <a:path w="12261" h="10827" extrusionOk="0">
                      <a:moveTo>
                        <a:pt x="3506" y="395"/>
                      </a:moveTo>
                      <a:cubicBezTo>
                        <a:pt x="4054" y="1091"/>
                        <a:pt x="4714" y="1694"/>
                        <a:pt x="5398" y="2226"/>
                      </a:cubicBezTo>
                      <a:cubicBezTo>
                        <a:pt x="7212" y="3742"/>
                        <a:pt x="9296" y="4907"/>
                        <a:pt x="11515" y="5774"/>
                      </a:cubicBezTo>
                      <a:lnTo>
                        <a:pt x="11515" y="5774"/>
                      </a:lnTo>
                      <a:cubicBezTo>
                        <a:pt x="11965" y="6043"/>
                        <a:pt x="11551" y="6847"/>
                        <a:pt x="11392" y="7189"/>
                      </a:cubicBezTo>
                      <a:cubicBezTo>
                        <a:pt x="11175" y="7732"/>
                        <a:pt x="11040" y="8274"/>
                        <a:pt x="10850" y="8844"/>
                      </a:cubicBezTo>
                      <a:cubicBezTo>
                        <a:pt x="10579" y="9576"/>
                        <a:pt x="10118" y="10227"/>
                        <a:pt x="9304" y="10417"/>
                      </a:cubicBezTo>
                      <a:cubicBezTo>
                        <a:pt x="9134" y="10456"/>
                        <a:pt x="8964" y="10473"/>
                        <a:pt x="8796" y="10473"/>
                      </a:cubicBezTo>
                      <a:cubicBezTo>
                        <a:pt x="8136" y="10473"/>
                        <a:pt x="7496" y="10205"/>
                        <a:pt x="6890" y="9902"/>
                      </a:cubicBezTo>
                      <a:cubicBezTo>
                        <a:pt x="5588" y="9251"/>
                        <a:pt x="4286" y="8464"/>
                        <a:pt x="3147" y="7542"/>
                      </a:cubicBezTo>
                      <a:cubicBezTo>
                        <a:pt x="2577" y="7081"/>
                        <a:pt x="2062" y="6593"/>
                        <a:pt x="1601" y="6050"/>
                      </a:cubicBezTo>
                      <a:cubicBezTo>
                        <a:pt x="1085" y="5453"/>
                        <a:pt x="489" y="4667"/>
                        <a:pt x="516" y="3826"/>
                      </a:cubicBezTo>
                      <a:cubicBezTo>
                        <a:pt x="543" y="3039"/>
                        <a:pt x="1329" y="2388"/>
                        <a:pt x="1818" y="1846"/>
                      </a:cubicBezTo>
                      <a:cubicBezTo>
                        <a:pt x="2327" y="1312"/>
                        <a:pt x="2860" y="753"/>
                        <a:pt x="3506" y="395"/>
                      </a:cubicBezTo>
                      <a:close/>
                      <a:moveTo>
                        <a:pt x="3558" y="0"/>
                      </a:moveTo>
                      <a:cubicBezTo>
                        <a:pt x="3530" y="0"/>
                        <a:pt x="3501" y="9"/>
                        <a:pt x="3472" y="29"/>
                      </a:cubicBezTo>
                      <a:cubicBezTo>
                        <a:pt x="2740" y="381"/>
                        <a:pt x="2143" y="1005"/>
                        <a:pt x="1601" y="1602"/>
                      </a:cubicBezTo>
                      <a:cubicBezTo>
                        <a:pt x="1113" y="2117"/>
                        <a:pt x="489" y="2687"/>
                        <a:pt x="272" y="3392"/>
                      </a:cubicBezTo>
                      <a:cubicBezTo>
                        <a:pt x="0" y="4206"/>
                        <a:pt x="407" y="5019"/>
                        <a:pt x="868" y="5643"/>
                      </a:cubicBezTo>
                      <a:cubicBezTo>
                        <a:pt x="1384" y="6376"/>
                        <a:pt x="2008" y="7027"/>
                        <a:pt x="2686" y="7596"/>
                      </a:cubicBezTo>
                      <a:cubicBezTo>
                        <a:pt x="4015" y="8735"/>
                        <a:pt x="5615" y="9739"/>
                        <a:pt x="7215" y="10444"/>
                      </a:cubicBezTo>
                      <a:cubicBezTo>
                        <a:pt x="7717" y="10667"/>
                        <a:pt x="8282" y="10826"/>
                        <a:pt x="8840" y="10826"/>
                      </a:cubicBezTo>
                      <a:cubicBezTo>
                        <a:pt x="9098" y="10826"/>
                        <a:pt x="9354" y="10792"/>
                        <a:pt x="9602" y="10715"/>
                      </a:cubicBezTo>
                      <a:cubicBezTo>
                        <a:pt x="10280" y="10471"/>
                        <a:pt x="10741" y="9956"/>
                        <a:pt x="11040" y="9305"/>
                      </a:cubicBezTo>
                      <a:cubicBezTo>
                        <a:pt x="11203" y="8871"/>
                        <a:pt x="11311" y="8437"/>
                        <a:pt x="11447" y="8030"/>
                      </a:cubicBezTo>
                      <a:cubicBezTo>
                        <a:pt x="11555" y="7650"/>
                        <a:pt x="11745" y="7298"/>
                        <a:pt x="11881" y="6945"/>
                      </a:cubicBezTo>
                      <a:cubicBezTo>
                        <a:pt x="12043" y="6457"/>
                        <a:pt x="12260" y="5752"/>
                        <a:pt x="11664" y="5481"/>
                      </a:cubicBezTo>
                      <a:cubicBezTo>
                        <a:pt x="11660" y="5479"/>
                        <a:pt x="11657" y="5477"/>
                        <a:pt x="11654" y="5476"/>
                      </a:cubicBezTo>
                      <a:lnTo>
                        <a:pt x="11654" y="5476"/>
                      </a:lnTo>
                      <a:cubicBezTo>
                        <a:pt x="11641" y="5467"/>
                        <a:pt x="11626" y="5460"/>
                        <a:pt x="11609" y="5453"/>
                      </a:cubicBezTo>
                      <a:cubicBezTo>
                        <a:pt x="9440" y="4613"/>
                        <a:pt x="7351" y="3446"/>
                        <a:pt x="5561" y="1954"/>
                      </a:cubicBezTo>
                      <a:cubicBezTo>
                        <a:pt x="5073" y="1520"/>
                        <a:pt x="4584" y="1087"/>
                        <a:pt x="4150" y="625"/>
                      </a:cubicBezTo>
                      <a:cubicBezTo>
                        <a:pt x="4015" y="490"/>
                        <a:pt x="3906" y="354"/>
                        <a:pt x="3798" y="219"/>
                      </a:cubicBezTo>
                      <a:cubicBezTo>
                        <a:pt x="3774" y="170"/>
                        <a:pt x="3685" y="79"/>
                        <a:pt x="3685" y="79"/>
                      </a:cubicBezTo>
                      <a:lnTo>
                        <a:pt x="3685" y="79"/>
                      </a:lnTo>
                      <a:cubicBezTo>
                        <a:pt x="3685" y="79"/>
                        <a:pt x="3686" y="80"/>
                        <a:pt x="3689" y="83"/>
                      </a:cubicBezTo>
                      <a:cubicBezTo>
                        <a:pt x="3654" y="30"/>
                        <a:pt x="3608" y="0"/>
                        <a:pt x="3558"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712;p80"/>
                <p:cNvSpPr/>
                <p:nvPr/>
              </p:nvSpPr>
              <p:spPr>
                <a:xfrm>
                  <a:off x="2552300" y="5109775"/>
                  <a:ext cx="86725" cy="166775"/>
                </a:xfrm>
                <a:custGeom>
                  <a:avLst/>
                  <a:gdLst/>
                  <a:ahLst/>
                  <a:cxnLst/>
                  <a:rect l="l" t="t" r="r" b="b"/>
                  <a:pathLst>
                    <a:path w="3469" h="6671" extrusionOk="0">
                      <a:moveTo>
                        <a:pt x="3226" y="1"/>
                      </a:moveTo>
                      <a:cubicBezTo>
                        <a:pt x="3189" y="1"/>
                        <a:pt x="3151" y="17"/>
                        <a:pt x="3120" y="54"/>
                      </a:cubicBezTo>
                      <a:cubicBezTo>
                        <a:pt x="2360" y="1031"/>
                        <a:pt x="1682" y="2089"/>
                        <a:pt x="1140" y="3201"/>
                      </a:cubicBezTo>
                      <a:cubicBezTo>
                        <a:pt x="896" y="3743"/>
                        <a:pt x="652" y="4313"/>
                        <a:pt x="462" y="4883"/>
                      </a:cubicBezTo>
                      <a:cubicBezTo>
                        <a:pt x="272" y="5398"/>
                        <a:pt x="1" y="5995"/>
                        <a:pt x="218" y="6564"/>
                      </a:cubicBezTo>
                      <a:cubicBezTo>
                        <a:pt x="239" y="6638"/>
                        <a:pt x="300" y="6671"/>
                        <a:pt x="365" y="6671"/>
                      </a:cubicBezTo>
                      <a:cubicBezTo>
                        <a:pt x="467" y="6671"/>
                        <a:pt x="576" y="6589"/>
                        <a:pt x="543" y="6456"/>
                      </a:cubicBezTo>
                      <a:cubicBezTo>
                        <a:pt x="353" y="5940"/>
                        <a:pt x="679" y="5289"/>
                        <a:pt x="841" y="4801"/>
                      </a:cubicBezTo>
                      <a:cubicBezTo>
                        <a:pt x="1031" y="4259"/>
                        <a:pt x="1275" y="3716"/>
                        <a:pt x="1547" y="3174"/>
                      </a:cubicBezTo>
                      <a:cubicBezTo>
                        <a:pt x="2035" y="2143"/>
                        <a:pt x="2659" y="1194"/>
                        <a:pt x="3364" y="299"/>
                      </a:cubicBezTo>
                      <a:cubicBezTo>
                        <a:pt x="3468" y="174"/>
                        <a:pt x="3348" y="1"/>
                        <a:pt x="3226"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713;p80"/>
                <p:cNvSpPr/>
                <p:nvPr/>
              </p:nvSpPr>
              <p:spPr>
                <a:xfrm>
                  <a:off x="2552975" y="5319975"/>
                  <a:ext cx="10875" cy="8850"/>
                </a:xfrm>
                <a:custGeom>
                  <a:avLst/>
                  <a:gdLst/>
                  <a:ahLst/>
                  <a:cxnLst/>
                  <a:rect l="l" t="t" r="r" b="b"/>
                  <a:pathLst>
                    <a:path w="435" h="354" extrusionOk="0">
                      <a:moveTo>
                        <a:pt x="218" y="1"/>
                      </a:moveTo>
                      <a:cubicBezTo>
                        <a:pt x="1" y="1"/>
                        <a:pt x="1" y="353"/>
                        <a:pt x="218" y="353"/>
                      </a:cubicBezTo>
                      <a:cubicBezTo>
                        <a:pt x="435" y="353"/>
                        <a:pt x="435" y="1"/>
                        <a:pt x="218"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714;p80"/>
                <p:cNvSpPr/>
                <p:nvPr/>
              </p:nvSpPr>
              <p:spPr>
                <a:xfrm>
                  <a:off x="3194450" y="5169650"/>
                  <a:ext cx="114625" cy="338975"/>
                </a:xfrm>
                <a:custGeom>
                  <a:avLst/>
                  <a:gdLst/>
                  <a:ahLst/>
                  <a:cxnLst/>
                  <a:rect l="l" t="t" r="r" b="b"/>
                  <a:pathLst>
                    <a:path w="4585" h="13559" extrusionOk="0">
                      <a:moveTo>
                        <a:pt x="1549" y="0"/>
                      </a:moveTo>
                      <a:cubicBezTo>
                        <a:pt x="862" y="0"/>
                        <a:pt x="224" y="692"/>
                        <a:pt x="109" y="1403"/>
                      </a:cubicBezTo>
                      <a:cubicBezTo>
                        <a:pt x="1" y="2271"/>
                        <a:pt x="381" y="3084"/>
                        <a:pt x="706" y="3898"/>
                      </a:cubicBezTo>
                      <a:cubicBezTo>
                        <a:pt x="1574" y="6122"/>
                        <a:pt x="1900" y="8563"/>
                        <a:pt x="1656" y="10950"/>
                      </a:cubicBezTo>
                      <a:cubicBezTo>
                        <a:pt x="1601" y="11493"/>
                        <a:pt x="1520" y="12062"/>
                        <a:pt x="1656" y="12605"/>
                      </a:cubicBezTo>
                      <a:cubicBezTo>
                        <a:pt x="1810" y="13094"/>
                        <a:pt x="2257" y="13558"/>
                        <a:pt x="2766" y="13558"/>
                      </a:cubicBezTo>
                      <a:cubicBezTo>
                        <a:pt x="2794" y="13558"/>
                        <a:pt x="2821" y="13557"/>
                        <a:pt x="2849" y="13554"/>
                      </a:cubicBezTo>
                      <a:cubicBezTo>
                        <a:pt x="3310" y="13500"/>
                        <a:pt x="3663" y="13120"/>
                        <a:pt x="3880" y="12713"/>
                      </a:cubicBezTo>
                      <a:cubicBezTo>
                        <a:pt x="4585" y="11465"/>
                        <a:pt x="4531" y="9947"/>
                        <a:pt x="4368" y="8536"/>
                      </a:cubicBezTo>
                      <a:cubicBezTo>
                        <a:pt x="4151" y="6448"/>
                        <a:pt x="4015" y="4305"/>
                        <a:pt x="3310" y="2325"/>
                      </a:cubicBezTo>
                      <a:cubicBezTo>
                        <a:pt x="2659" y="453"/>
                        <a:pt x="1927" y="73"/>
                        <a:pt x="1927" y="73"/>
                      </a:cubicBezTo>
                      <a:cubicBezTo>
                        <a:pt x="1801" y="23"/>
                        <a:pt x="1674" y="0"/>
                        <a:pt x="1549"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715;p80"/>
                <p:cNvSpPr/>
                <p:nvPr/>
              </p:nvSpPr>
              <p:spPr>
                <a:xfrm>
                  <a:off x="3201925" y="5562225"/>
                  <a:ext cx="52550" cy="44750"/>
                </a:xfrm>
                <a:custGeom>
                  <a:avLst/>
                  <a:gdLst/>
                  <a:ahLst/>
                  <a:cxnLst/>
                  <a:rect l="l" t="t" r="r" b="b"/>
                  <a:pathLst>
                    <a:path w="2102" h="1790" extrusionOk="0">
                      <a:moveTo>
                        <a:pt x="990" y="0"/>
                      </a:moveTo>
                      <a:cubicBezTo>
                        <a:pt x="708" y="0"/>
                        <a:pt x="445" y="162"/>
                        <a:pt x="299" y="428"/>
                      </a:cubicBezTo>
                      <a:cubicBezTo>
                        <a:pt x="0" y="943"/>
                        <a:pt x="380" y="1730"/>
                        <a:pt x="977" y="1784"/>
                      </a:cubicBezTo>
                      <a:cubicBezTo>
                        <a:pt x="1007" y="1788"/>
                        <a:pt x="1036" y="1790"/>
                        <a:pt x="1066" y="1790"/>
                      </a:cubicBezTo>
                      <a:cubicBezTo>
                        <a:pt x="1626" y="1790"/>
                        <a:pt x="2101" y="1080"/>
                        <a:pt x="1818" y="591"/>
                      </a:cubicBezTo>
                      <a:cubicBezTo>
                        <a:pt x="1596" y="175"/>
                        <a:pt x="1283" y="0"/>
                        <a:pt x="990"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716;p80"/>
                <p:cNvSpPr/>
                <p:nvPr/>
              </p:nvSpPr>
              <p:spPr>
                <a:xfrm>
                  <a:off x="2482450" y="4783850"/>
                  <a:ext cx="116000" cy="159800"/>
                </a:xfrm>
                <a:custGeom>
                  <a:avLst/>
                  <a:gdLst/>
                  <a:ahLst/>
                  <a:cxnLst/>
                  <a:rect l="l" t="t" r="r" b="b"/>
                  <a:pathLst>
                    <a:path w="4640" h="6392" extrusionOk="0">
                      <a:moveTo>
                        <a:pt x="1670" y="0"/>
                      </a:moveTo>
                      <a:cubicBezTo>
                        <a:pt x="1176" y="0"/>
                        <a:pt x="710" y="189"/>
                        <a:pt x="435" y="615"/>
                      </a:cubicBezTo>
                      <a:cubicBezTo>
                        <a:pt x="1" y="1320"/>
                        <a:pt x="272" y="2215"/>
                        <a:pt x="652" y="2920"/>
                      </a:cubicBezTo>
                      <a:cubicBezTo>
                        <a:pt x="1493" y="4412"/>
                        <a:pt x="2822" y="5578"/>
                        <a:pt x="4395" y="6202"/>
                      </a:cubicBezTo>
                      <a:lnTo>
                        <a:pt x="4639" y="6392"/>
                      </a:lnTo>
                      <a:cubicBezTo>
                        <a:pt x="4531" y="5524"/>
                        <a:pt x="4422" y="4629"/>
                        <a:pt x="4314" y="3734"/>
                      </a:cubicBezTo>
                      <a:cubicBezTo>
                        <a:pt x="4178" y="2649"/>
                        <a:pt x="3988" y="1482"/>
                        <a:pt x="3256" y="696"/>
                      </a:cubicBezTo>
                      <a:cubicBezTo>
                        <a:pt x="2861" y="258"/>
                        <a:pt x="2246" y="0"/>
                        <a:pt x="1670"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717;p80"/>
                <p:cNvSpPr/>
                <p:nvPr/>
              </p:nvSpPr>
              <p:spPr>
                <a:xfrm>
                  <a:off x="2475675" y="4779750"/>
                  <a:ext cx="127175" cy="167975"/>
                </a:xfrm>
                <a:custGeom>
                  <a:avLst/>
                  <a:gdLst/>
                  <a:ahLst/>
                  <a:cxnLst/>
                  <a:rect l="l" t="t" r="r" b="b"/>
                  <a:pathLst>
                    <a:path w="5087" h="6719" extrusionOk="0">
                      <a:moveTo>
                        <a:pt x="1967" y="352"/>
                      </a:moveTo>
                      <a:cubicBezTo>
                        <a:pt x="2131" y="352"/>
                        <a:pt x="2300" y="376"/>
                        <a:pt x="2469" y="426"/>
                      </a:cubicBezTo>
                      <a:cubicBezTo>
                        <a:pt x="3473" y="697"/>
                        <a:pt x="3961" y="1646"/>
                        <a:pt x="4178" y="2596"/>
                      </a:cubicBezTo>
                      <a:cubicBezTo>
                        <a:pt x="4313" y="3193"/>
                        <a:pt x="4395" y="3844"/>
                        <a:pt x="4476" y="4467"/>
                      </a:cubicBezTo>
                      <a:cubicBezTo>
                        <a:pt x="4543" y="5045"/>
                        <a:pt x="4609" y="5623"/>
                        <a:pt x="4676" y="6186"/>
                      </a:cubicBezTo>
                      <a:lnTo>
                        <a:pt x="4676" y="6186"/>
                      </a:lnTo>
                      <a:cubicBezTo>
                        <a:pt x="3718" y="5806"/>
                        <a:pt x="2865" y="5215"/>
                        <a:pt x="2143" y="4467"/>
                      </a:cubicBezTo>
                      <a:cubicBezTo>
                        <a:pt x="1465" y="3735"/>
                        <a:pt x="706" y="2731"/>
                        <a:pt x="652" y="1701"/>
                      </a:cubicBezTo>
                      <a:cubicBezTo>
                        <a:pt x="607" y="836"/>
                        <a:pt x="1233" y="352"/>
                        <a:pt x="1967" y="352"/>
                      </a:cubicBezTo>
                      <a:close/>
                      <a:moveTo>
                        <a:pt x="1980" y="0"/>
                      </a:moveTo>
                      <a:cubicBezTo>
                        <a:pt x="1303" y="0"/>
                        <a:pt x="654" y="325"/>
                        <a:pt x="408" y="1023"/>
                      </a:cubicBezTo>
                      <a:cubicBezTo>
                        <a:pt x="1" y="2135"/>
                        <a:pt x="814" y="3355"/>
                        <a:pt x="1465" y="4196"/>
                      </a:cubicBezTo>
                      <a:cubicBezTo>
                        <a:pt x="2306" y="5227"/>
                        <a:pt x="3391" y="6041"/>
                        <a:pt x="4612" y="6529"/>
                      </a:cubicBezTo>
                      <a:cubicBezTo>
                        <a:pt x="4635" y="6538"/>
                        <a:pt x="4658" y="6542"/>
                        <a:pt x="4678" y="6542"/>
                      </a:cubicBezTo>
                      <a:cubicBezTo>
                        <a:pt x="4692" y="6542"/>
                        <a:pt x="4705" y="6540"/>
                        <a:pt x="4718" y="6536"/>
                      </a:cubicBezTo>
                      <a:lnTo>
                        <a:pt x="4718" y="6536"/>
                      </a:lnTo>
                      <a:cubicBezTo>
                        <a:pt x="4719" y="6543"/>
                        <a:pt x="4719" y="6549"/>
                        <a:pt x="4720" y="6556"/>
                      </a:cubicBezTo>
                      <a:cubicBezTo>
                        <a:pt x="4734" y="6664"/>
                        <a:pt x="4829" y="6719"/>
                        <a:pt x="4917" y="6719"/>
                      </a:cubicBezTo>
                      <a:cubicBezTo>
                        <a:pt x="5005" y="6719"/>
                        <a:pt x="5086" y="6664"/>
                        <a:pt x="5073" y="6556"/>
                      </a:cubicBezTo>
                      <a:cubicBezTo>
                        <a:pt x="4991" y="5824"/>
                        <a:pt x="4883" y="5091"/>
                        <a:pt x="4802" y="4359"/>
                      </a:cubicBezTo>
                      <a:cubicBezTo>
                        <a:pt x="4720" y="3735"/>
                        <a:pt x="4639" y="3111"/>
                        <a:pt x="4503" y="2487"/>
                      </a:cubicBezTo>
                      <a:cubicBezTo>
                        <a:pt x="4259" y="1457"/>
                        <a:pt x="3717" y="453"/>
                        <a:pt x="2632" y="100"/>
                      </a:cubicBezTo>
                      <a:cubicBezTo>
                        <a:pt x="2420" y="34"/>
                        <a:pt x="2198" y="0"/>
                        <a:pt x="1980"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718;p80"/>
                <p:cNvSpPr/>
                <p:nvPr/>
              </p:nvSpPr>
              <p:spPr>
                <a:xfrm>
                  <a:off x="3269725" y="4818875"/>
                  <a:ext cx="249575" cy="156650"/>
                </a:xfrm>
                <a:custGeom>
                  <a:avLst/>
                  <a:gdLst/>
                  <a:ahLst/>
                  <a:cxnLst/>
                  <a:rect l="l" t="t" r="r" b="b"/>
                  <a:pathLst>
                    <a:path w="9983" h="6266" extrusionOk="0">
                      <a:moveTo>
                        <a:pt x="7270" y="0"/>
                      </a:moveTo>
                      <a:cubicBezTo>
                        <a:pt x="5941" y="0"/>
                        <a:pt x="4747" y="787"/>
                        <a:pt x="3744" y="1655"/>
                      </a:cubicBezTo>
                      <a:cubicBezTo>
                        <a:pt x="2279" y="2957"/>
                        <a:pt x="1004" y="4476"/>
                        <a:pt x="55" y="6184"/>
                      </a:cubicBezTo>
                      <a:lnTo>
                        <a:pt x="1" y="6266"/>
                      </a:lnTo>
                      <a:cubicBezTo>
                        <a:pt x="1221" y="5750"/>
                        <a:pt x="2605" y="5859"/>
                        <a:pt x="3934" y="5723"/>
                      </a:cubicBezTo>
                      <a:cubicBezTo>
                        <a:pt x="5317" y="5588"/>
                        <a:pt x="6673" y="5208"/>
                        <a:pt x="7894" y="4557"/>
                      </a:cubicBezTo>
                      <a:cubicBezTo>
                        <a:pt x="8762" y="4123"/>
                        <a:pt x="9630" y="3445"/>
                        <a:pt x="9792" y="2468"/>
                      </a:cubicBezTo>
                      <a:cubicBezTo>
                        <a:pt x="9982" y="1166"/>
                        <a:pt x="8599" y="27"/>
                        <a:pt x="7270"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719;p80"/>
                <p:cNvSpPr/>
                <p:nvPr/>
              </p:nvSpPr>
              <p:spPr>
                <a:xfrm>
                  <a:off x="3264525" y="4814550"/>
                  <a:ext cx="264950" cy="165375"/>
                </a:xfrm>
                <a:custGeom>
                  <a:avLst/>
                  <a:gdLst/>
                  <a:ahLst/>
                  <a:cxnLst/>
                  <a:rect l="l" t="t" r="r" b="b"/>
                  <a:pathLst>
                    <a:path w="10598" h="6615" extrusionOk="0">
                      <a:moveTo>
                        <a:pt x="7423" y="363"/>
                      </a:moveTo>
                      <a:cubicBezTo>
                        <a:pt x="7442" y="363"/>
                        <a:pt x="7460" y="363"/>
                        <a:pt x="7478" y="363"/>
                      </a:cubicBezTo>
                      <a:cubicBezTo>
                        <a:pt x="8888" y="363"/>
                        <a:pt x="10434" y="1773"/>
                        <a:pt x="9621" y="3238"/>
                      </a:cubicBezTo>
                      <a:cubicBezTo>
                        <a:pt x="9268" y="3862"/>
                        <a:pt x="8644" y="4269"/>
                        <a:pt x="8020" y="4594"/>
                      </a:cubicBezTo>
                      <a:cubicBezTo>
                        <a:pt x="7234" y="5001"/>
                        <a:pt x="6393" y="5300"/>
                        <a:pt x="5525" y="5489"/>
                      </a:cubicBezTo>
                      <a:cubicBezTo>
                        <a:pt x="3909" y="5862"/>
                        <a:pt x="2180" y="5620"/>
                        <a:pt x="587" y="6120"/>
                      </a:cubicBezTo>
                      <a:lnTo>
                        <a:pt x="587" y="6120"/>
                      </a:lnTo>
                      <a:cubicBezTo>
                        <a:pt x="1365" y="4832"/>
                        <a:pt x="2304" y="3640"/>
                        <a:pt x="3382" y="2587"/>
                      </a:cubicBezTo>
                      <a:cubicBezTo>
                        <a:pt x="4455" y="1541"/>
                        <a:pt x="5820" y="363"/>
                        <a:pt x="7423" y="363"/>
                      </a:cubicBezTo>
                      <a:close/>
                      <a:moveTo>
                        <a:pt x="7439" y="1"/>
                      </a:moveTo>
                      <a:cubicBezTo>
                        <a:pt x="6193" y="1"/>
                        <a:pt x="4977" y="765"/>
                        <a:pt x="4060" y="1529"/>
                      </a:cubicBezTo>
                      <a:cubicBezTo>
                        <a:pt x="2460" y="2858"/>
                        <a:pt x="1158" y="4486"/>
                        <a:pt x="127" y="6249"/>
                      </a:cubicBezTo>
                      <a:cubicBezTo>
                        <a:pt x="111" y="6271"/>
                        <a:pt x="101" y="6294"/>
                        <a:pt x="96" y="6316"/>
                      </a:cubicBezTo>
                      <a:lnTo>
                        <a:pt x="96" y="6316"/>
                      </a:lnTo>
                      <a:cubicBezTo>
                        <a:pt x="0" y="6417"/>
                        <a:pt x="54" y="6614"/>
                        <a:pt x="197" y="6614"/>
                      </a:cubicBezTo>
                      <a:cubicBezTo>
                        <a:pt x="217" y="6614"/>
                        <a:pt x="239" y="6610"/>
                        <a:pt x="263" y="6601"/>
                      </a:cubicBezTo>
                      <a:cubicBezTo>
                        <a:pt x="1158" y="6222"/>
                        <a:pt x="2135" y="6167"/>
                        <a:pt x="3111" y="6140"/>
                      </a:cubicBezTo>
                      <a:cubicBezTo>
                        <a:pt x="4060" y="6086"/>
                        <a:pt x="5010" y="5978"/>
                        <a:pt x="5932" y="5733"/>
                      </a:cubicBezTo>
                      <a:cubicBezTo>
                        <a:pt x="7342" y="5381"/>
                        <a:pt x="9322" y="4676"/>
                        <a:pt x="10000" y="3238"/>
                      </a:cubicBezTo>
                      <a:cubicBezTo>
                        <a:pt x="10597" y="1909"/>
                        <a:pt x="9621" y="580"/>
                        <a:pt x="8346" y="146"/>
                      </a:cubicBezTo>
                      <a:cubicBezTo>
                        <a:pt x="8045" y="46"/>
                        <a:pt x="7741" y="1"/>
                        <a:pt x="7439"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720;p80"/>
                <p:cNvSpPr/>
                <p:nvPr/>
              </p:nvSpPr>
              <p:spPr>
                <a:xfrm>
                  <a:off x="3389075" y="5615125"/>
                  <a:ext cx="146500" cy="79900"/>
                </a:xfrm>
                <a:custGeom>
                  <a:avLst/>
                  <a:gdLst/>
                  <a:ahLst/>
                  <a:cxnLst/>
                  <a:rect l="l" t="t" r="r" b="b"/>
                  <a:pathLst>
                    <a:path w="5860" h="3196" extrusionOk="0">
                      <a:moveTo>
                        <a:pt x="1908" y="0"/>
                      </a:moveTo>
                      <a:cubicBezTo>
                        <a:pt x="1290" y="0"/>
                        <a:pt x="670" y="96"/>
                        <a:pt x="82" y="292"/>
                      </a:cubicBezTo>
                      <a:lnTo>
                        <a:pt x="1" y="482"/>
                      </a:lnTo>
                      <a:cubicBezTo>
                        <a:pt x="679" y="2028"/>
                        <a:pt x="2279" y="3140"/>
                        <a:pt x="3961" y="3194"/>
                      </a:cubicBezTo>
                      <a:cubicBezTo>
                        <a:pt x="3992" y="3195"/>
                        <a:pt x="4024" y="3196"/>
                        <a:pt x="4057" y="3196"/>
                      </a:cubicBezTo>
                      <a:cubicBezTo>
                        <a:pt x="4742" y="3196"/>
                        <a:pt x="5541" y="2918"/>
                        <a:pt x="5697" y="2245"/>
                      </a:cubicBezTo>
                      <a:cubicBezTo>
                        <a:pt x="5859" y="1540"/>
                        <a:pt x="5208" y="943"/>
                        <a:pt x="4557" y="617"/>
                      </a:cubicBezTo>
                      <a:cubicBezTo>
                        <a:pt x="3746" y="212"/>
                        <a:pt x="2828" y="0"/>
                        <a:pt x="1908"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721;p80"/>
                <p:cNvSpPr/>
                <p:nvPr/>
              </p:nvSpPr>
              <p:spPr>
                <a:xfrm>
                  <a:off x="3384325" y="5611225"/>
                  <a:ext cx="154625" cy="88425"/>
                </a:xfrm>
                <a:custGeom>
                  <a:avLst/>
                  <a:gdLst/>
                  <a:ahLst/>
                  <a:cxnLst/>
                  <a:rect l="l" t="t" r="r" b="b"/>
                  <a:pathLst>
                    <a:path w="6185" h="3537" extrusionOk="0">
                      <a:moveTo>
                        <a:pt x="2123" y="331"/>
                      </a:moveTo>
                      <a:cubicBezTo>
                        <a:pt x="2474" y="331"/>
                        <a:pt x="2826" y="361"/>
                        <a:pt x="3174" y="421"/>
                      </a:cubicBezTo>
                      <a:cubicBezTo>
                        <a:pt x="4015" y="583"/>
                        <a:pt x="5073" y="909"/>
                        <a:pt x="5561" y="1668"/>
                      </a:cubicBezTo>
                      <a:cubicBezTo>
                        <a:pt x="5805" y="2021"/>
                        <a:pt x="5805" y="2482"/>
                        <a:pt x="5480" y="2780"/>
                      </a:cubicBezTo>
                      <a:cubicBezTo>
                        <a:pt x="5208" y="3052"/>
                        <a:pt x="4802" y="3160"/>
                        <a:pt x="4422" y="3187"/>
                      </a:cubicBezTo>
                      <a:cubicBezTo>
                        <a:pt x="4354" y="3192"/>
                        <a:pt x="4287" y="3194"/>
                        <a:pt x="4219" y="3194"/>
                      </a:cubicBezTo>
                      <a:cubicBezTo>
                        <a:pt x="3497" y="3194"/>
                        <a:pt x="2763" y="2938"/>
                        <a:pt x="2143" y="2591"/>
                      </a:cubicBezTo>
                      <a:cubicBezTo>
                        <a:pt x="1372" y="2112"/>
                        <a:pt x="730" y="1424"/>
                        <a:pt x="348" y="604"/>
                      </a:cubicBezTo>
                      <a:lnTo>
                        <a:pt x="348" y="604"/>
                      </a:lnTo>
                      <a:cubicBezTo>
                        <a:pt x="925" y="419"/>
                        <a:pt x="1524" y="331"/>
                        <a:pt x="2123" y="331"/>
                      </a:cubicBezTo>
                      <a:close/>
                      <a:moveTo>
                        <a:pt x="2106" y="0"/>
                      </a:moveTo>
                      <a:cubicBezTo>
                        <a:pt x="1472" y="0"/>
                        <a:pt x="841" y="95"/>
                        <a:pt x="245" y="285"/>
                      </a:cubicBezTo>
                      <a:cubicBezTo>
                        <a:pt x="142" y="323"/>
                        <a:pt x="106" y="416"/>
                        <a:pt x="120" y="495"/>
                      </a:cubicBezTo>
                      <a:lnTo>
                        <a:pt x="120" y="495"/>
                      </a:lnTo>
                      <a:cubicBezTo>
                        <a:pt x="48" y="536"/>
                        <a:pt x="1" y="624"/>
                        <a:pt x="55" y="719"/>
                      </a:cubicBezTo>
                      <a:cubicBezTo>
                        <a:pt x="734" y="2279"/>
                        <a:pt x="2418" y="3536"/>
                        <a:pt x="4152" y="3536"/>
                      </a:cubicBezTo>
                      <a:cubicBezTo>
                        <a:pt x="4287" y="3536"/>
                        <a:pt x="4422" y="3528"/>
                        <a:pt x="4557" y="3513"/>
                      </a:cubicBezTo>
                      <a:cubicBezTo>
                        <a:pt x="5317" y="3431"/>
                        <a:pt x="6185" y="2943"/>
                        <a:pt x="6076" y="2048"/>
                      </a:cubicBezTo>
                      <a:cubicBezTo>
                        <a:pt x="5941" y="1072"/>
                        <a:pt x="4802" y="556"/>
                        <a:pt x="3988" y="285"/>
                      </a:cubicBezTo>
                      <a:cubicBezTo>
                        <a:pt x="3378" y="95"/>
                        <a:pt x="2740" y="0"/>
                        <a:pt x="2106"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722;p80"/>
                <p:cNvSpPr/>
                <p:nvPr/>
              </p:nvSpPr>
              <p:spPr>
                <a:xfrm>
                  <a:off x="2923225" y="4748325"/>
                  <a:ext cx="65125" cy="103800"/>
                </a:xfrm>
                <a:custGeom>
                  <a:avLst/>
                  <a:gdLst/>
                  <a:ahLst/>
                  <a:cxnLst/>
                  <a:rect l="l" t="t" r="r" b="b"/>
                  <a:pathLst>
                    <a:path w="2605" h="4152" extrusionOk="0">
                      <a:moveTo>
                        <a:pt x="1513" y="1"/>
                      </a:moveTo>
                      <a:cubicBezTo>
                        <a:pt x="1056" y="1"/>
                        <a:pt x="569" y="300"/>
                        <a:pt x="326" y="706"/>
                      </a:cubicBezTo>
                      <a:cubicBezTo>
                        <a:pt x="0" y="1249"/>
                        <a:pt x="82" y="1385"/>
                        <a:pt x="82" y="2036"/>
                      </a:cubicBezTo>
                      <a:cubicBezTo>
                        <a:pt x="109" y="2551"/>
                        <a:pt x="597" y="3663"/>
                        <a:pt x="868" y="4097"/>
                      </a:cubicBezTo>
                      <a:lnTo>
                        <a:pt x="923" y="4151"/>
                      </a:lnTo>
                      <a:cubicBezTo>
                        <a:pt x="1574" y="3365"/>
                        <a:pt x="1953" y="2741"/>
                        <a:pt x="2279" y="2090"/>
                      </a:cubicBezTo>
                      <a:cubicBezTo>
                        <a:pt x="2577" y="1439"/>
                        <a:pt x="2604" y="489"/>
                        <a:pt x="1953" y="110"/>
                      </a:cubicBezTo>
                      <a:cubicBezTo>
                        <a:pt x="1817" y="35"/>
                        <a:pt x="1667" y="1"/>
                        <a:pt x="1513"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723;p80"/>
                <p:cNvSpPr/>
                <p:nvPr/>
              </p:nvSpPr>
              <p:spPr>
                <a:xfrm>
                  <a:off x="2919825" y="4744675"/>
                  <a:ext cx="72600" cy="112175"/>
                </a:xfrm>
                <a:custGeom>
                  <a:avLst/>
                  <a:gdLst/>
                  <a:ahLst/>
                  <a:cxnLst/>
                  <a:rect l="l" t="t" r="r" b="b"/>
                  <a:pathLst>
                    <a:path w="2904" h="4487" extrusionOk="0">
                      <a:moveTo>
                        <a:pt x="1611" y="316"/>
                      </a:moveTo>
                      <a:cubicBezTo>
                        <a:pt x="1783" y="316"/>
                        <a:pt x="1956" y="370"/>
                        <a:pt x="2116" y="500"/>
                      </a:cubicBezTo>
                      <a:cubicBezTo>
                        <a:pt x="2578" y="852"/>
                        <a:pt x="2496" y="1612"/>
                        <a:pt x="2279" y="2100"/>
                      </a:cubicBezTo>
                      <a:cubicBezTo>
                        <a:pt x="1979" y="2801"/>
                        <a:pt x="1516" y="3433"/>
                        <a:pt x="1063" y="4038"/>
                      </a:cubicBezTo>
                      <a:lnTo>
                        <a:pt x="1063" y="4038"/>
                      </a:lnTo>
                      <a:cubicBezTo>
                        <a:pt x="804" y="3605"/>
                        <a:pt x="610" y="3110"/>
                        <a:pt x="462" y="2616"/>
                      </a:cubicBezTo>
                      <a:cubicBezTo>
                        <a:pt x="381" y="2344"/>
                        <a:pt x="381" y="2073"/>
                        <a:pt x="381" y="1802"/>
                      </a:cubicBezTo>
                      <a:cubicBezTo>
                        <a:pt x="381" y="1531"/>
                        <a:pt x="408" y="1286"/>
                        <a:pt x="543" y="1042"/>
                      </a:cubicBezTo>
                      <a:cubicBezTo>
                        <a:pt x="738" y="672"/>
                        <a:pt x="1171" y="316"/>
                        <a:pt x="1611" y="316"/>
                      </a:cubicBezTo>
                      <a:close/>
                      <a:moveTo>
                        <a:pt x="1633" y="1"/>
                      </a:moveTo>
                      <a:cubicBezTo>
                        <a:pt x="1265" y="1"/>
                        <a:pt x="882" y="164"/>
                        <a:pt x="598" y="418"/>
                      </a:cubicBezTo>
                      <a:cubicBezTo>
                        <a:pt x="353" y="635"/>
                        <a:pt x="136" y="988"/>
                        <a:pt x="82" y="1314"/>
                      </a:cubicBezTo>
                      <a:cubicBezTo>
                        <a:pt x="1" y="1612"/>
                        <a:pt x="28" y="1992"/>
                        <a:pt x="55" y="2290"/>
                      </a:cubicBezTo>
                      <a:cubicBezTo>
                        <a:pt x="82" y="2643"/>
                        <a:pt x="218" y="2995"/>
                        <a:pt x="353" y="3348"/>
                      </a:cubicBezTo>
                      <a:cubicBezTo>
                        <a:pt x="489" y="3673"/>
                        <a:pt x="652" y="4026"/>
                        <a:pt x="842" y="4324"/>
                      </a:cubicBezTo>
                      <a:cubicBezTo>
                        <a:pt x="868" y="4361"/>
                        <a:pt x="899" y="4385"/>
                        <a:pt x="932" y="4397"/>
                      </a:cubicBezTo>
                      <a:lnTo>
                        <a:pt x="932" y="4397"/>
                      </a:lnTo>
                      <a:cubicBezTo>
                        <a:pt x="961" y="4449"/>
                        <a:pt x="1012" y="4486"/>
                        <a:pt x="1065" y="4486"/>
                      </a:cubicBezTo>
                      <a:cubicBezTo>
                        <a:pt x="1100" y="4486"/>
                        <a:pt x="1136" y="4471"/>
                        <a:pt x="1167" y="4433"/>
                      </a:cubicBezTo>
                      <a:cubicBezTo>
                        <a:pt x="1710" y="3755"/>
                        <a:pt x="2225" y="3049"/>
                        <a:pt x="2578" y="2290"/>
                      </a:cubicBezTo>
                      <a:cubicBezTo>
                        <a:pt x="2822" y="1693"/>
                        <a:pt x="2903" y="880"/>
                        <a:pt x="2442" y="364"/>
                      </a:cubicBezTo>
                      <a:cubicBezTo>
                        <a:pt x="2223" y="109"/>
                        <a:pt x="1933" y="1"/>
                        <a:pt x="1633"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724;p80"/>
                <p:cNvSpPr/>
                <p:nvPr/>
              </p:nvSpPr>
              <p:spPr>
                <a:xfrm>
                  <a:off x="3406025" y="5200325"/>
                  <a:ext cx="152600" cy="84175"/>
                </a:xfrm>
                <a:custGeom>
                  <a:avLst/>
                  <a:gdLst/>
                  <a:ahLst/>
                  <a:cxnLst/>
                  <a:rect l="l" t="t" r="r" b="b"/>
                  <a:pathLst>
                    <a:path w="6104" h="3367" extrusionOk="0">
                      <a:moveTo>
                        <a:pt x="3895" y="1"/>
                      </a:moveTo>
                      <a:cubicBezTo>
                        <a:pt x="3538" y="1"/>
                        <a:pt x="3169" y="52"/>
                        <a:pt x="2821" y="121"/>
                      </a:cubicBezTo>
                      <a:cubicBezTo>
                        <a:pt x="1899" y="284"/>
                        <a:pt x="977" y="501"/>
                        <a:pt x="82" y="772"/>
                      </a:cubicBezTo>
                      <a:lnTo>
                        <a:pt x="1" y="827"/>
                      </a:lnTo>
                      <a:cubicBezTo>
                        <a:pt x="597" y="1586"/>
                        <a:pt x="1221" y="2373"/>
                        <a:pt x="2062" y="2861"/>
                      </a:cubicBezTo>
                      <a:cubicBezTo>
                        <a:pt x="2556" y="3174"/>
                        <a:pt x="3160" y="3367"/>
                        <a:pt x="3747" y="3367"/>
                      </a:cubicBezTo>
                      <a:cubicBezTo>
                        <a:pt x="4126" y="3367"/>
                        <a:pt x="4498" y="3286"/>
                        <a:pt x="4829" y="3105"/>
                      </a:cubicBezTo>
                      <a:cubicBezTo>
                        <a:pt x="5697" y="2644"/>
                        <a:pt x="6103" y="1396"/>
                        <a:pt x="5480" y="637"/>
                      </a:cubicBezTo>
                      <a:cubicBezTo>
                        <a:pt x="5101" y="155"/>
                        <a:pt x="4515" y="1"/>
                        <a:pt x="3895"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725;p80"/>
                <p:cNvSpPr/>
                <p:nvPr/>
              </p:nvSpPr>
              <p:spPr>
                <a:xfrm>
                  <a:off x="3401400" y="5195875"/>
                  <a:ext cx="157225" cy="92875"/>
                </a:xfrm>
                <a:custGeom>
                  <a:avLst/>
                  <a:gdLst/>
                  <a:ahLst/>
                  <a:cxnLst/>
                  <a:rect l="l" t="t" r="r" b="b"/>
                  <a:pathLst>
                    <a:path w="6289" h="3715" extrusionOk="0">
                      <a:moveTo>
                        <a:pt x="4050" y="349"/>
                      </a:moveTo>
                      <a:cubicBezTo>
                        <a:pt x="4631" y="349"/>
                        <a:pt x="5218" y="480"/>
                        <a:pt x="5556" y="950"/>
                      </a:cubicBezTo>
                      <a:cubicBezTo>
                        <a:pt x="6017" y="1574"/>
                        <a:pt x="5719" y="2496"/>
                        <a:pt x="5176" y="2957"/>
                      </a:cubicBezTo>
                      <a:cubicBezTo>
                        <a:pt x="4824" y="3256"/>
                        <a:pt x="4383" y="3378"/>
                        <a:pt x="3932" y="3378"/>
                      </a:cubicBezTo>
                      <a:cubicBezTo>
                        <a:pt x="3481" y="3378"/>
                        <a:pt x="3020" y="3256"/>
                        <a:pt x="2627" y="3066"/>
                      </a:cubicBezTo>
                      <a:cubicBezTo>
                        <a:pt x="1727" y="2641"/>
                        <a:pt x="1080" y="1847"/>
                        <a:pt x="474" y="1067"/>
                      </a:cubicBezTo>
                      <a:lnTo>
                        <a:pt x="474" y="1067"/>
                      </a:lnTo>
                      <a:cubicBezTo>
                        <a:pt x="1402" y="787"/>
                        <a:pt x="2354" y="536"/>
                        <a:pt x="3305" y="408"/>
                      </a:cubicBezTo>
                      <a:cubicBezTo>
                        <a:pt x="3538" y="375"/>
                        <a:pt x="3793" y="349"/>
                        <a:pt x="4050" y="349"/>
                      </a:cubicBezTo>
                      <a:close/>
                      <a:moveTo>
                        <a:pt x="4091" y="1"/>
                      </a:moveTo>
                      <a:cubicBezTo>
                        <a:pt x="3495" y="1"/>
                        <a:pt x="2925" y="109"/>
                        <a:pt x="2356" y="245"/>
                      </a:cubicBezTo>
                      <a:cubicBezTo>
                        <a:pt x="1623" y="381"/>
                        <a:pt x="918" y="571"/>
                        <a:pt x="213" y="760"/>
                      </a:cubicBezTo>
                      <a:cubicBezTo>
                        <a:pt x="169" y="779"/>
                        <a:pt x="140" y="810"/>
                        <a:pt x="124" y="847"/>
                      </a:cubicBezTo>
                      <a:lnTo>
                        <a:pt x="124" y="847"/>
                      </a:lnTo>
                      <a:cubicBezTo>
                        <a:pt x="45" y="902"/>
                        <a:pt x="0" y="1021"/>
                        <a:pt x="77" y="1113"/>
                      </a:cubicBezTo>
                      <a:cubicBezTo>
                        <a:pt x="755" y="1954"/>
                        <a:pt x="1460" y="2876"/>
                        <a:pt x="2464" y="3364"/>
                      </a:cubicBezTo>
                      <a:cubicBezTo>
                        <a:pt x="2915" y="3576"/>
                        <a:pt x="3433" y="3714"/>
                        <a:pt x="3944" y="3714"/>
                      </a:cubicBezTo>
                      <a:cubicBezTo>
                        <a:pt x="4415" y="3714"/>
                        <a:pt x="4881" y="3596"/>
                        <a:pt x="5285" y="3310"/>
                      </a:cubicBezTo>
                      <a:cubicBezTo>
                        <a:pt x="5909" y="2849"/>
                        <a:pt x="6288" y="1981"/>
                        <a:pt x="6071" y="1194"/>
                      </a:cubicBezTo>
                      <a:cubicBezTo>
                        <a:pt x="5800" y="326"/>
                        <a:pt x="4905" y="1"/>
                        <a:pt x="4091"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2726;p80"/>
              <p:cNvGrpSpPr/>
              <p:nvPr/>
            </p:nvGrpSpPr>
            <p:grpSpPr>
              <a:xfrm>
                <a:off x="2386850" y="4744663"/>
                <a:ext cx="1171775" cy="1355200"/>
                <a:chOff x="711125" y="4670475"/>
                <a:chExt cx="1171775" cy="1355200"/>
              </a:xfrm>
            </p:grpSpPr>
            <p:sp>
              <p:nvSpPr>
                <p:cNvPr id="79" name="Google Shape;2727;p80"/>
                <p:cNvSpPr/>
                <p:nvPr/>
              </p:nvSpPr>
              <p:spPr>
                <a:xfrm>
                  <a:off x="782325" y="4843600"/>
                  <a:ext cx="973100" cy="1045550"/>
                </a:xfrm>
                <a:custGeom>
                  <a:avLst/>
                  <a:gdLst/>
                  <a:ahLst/>
                  <a:cxnLst/>
                  <a:rect l="l" t="t" r="r" b="b"/>
                  <a:pathLst>
                    <a:path w="38924" h="41822" extrusionOk="0">
                      <a:moveTo>
                        <a:pt x="18795" y="0"/>
                      </a:moveTo>
                      <a:cubicBezTo>
                        <a:pt x="14356" y="0"/>
                        <a:pt x="9915" y="1770"/>
                        <a:pt x="6537" y="5401"/>
                      </a:cubicBezTo>
                      <a:cubicBezTo>
                        <a:pt x="0" y="12426"/>
                        <a:pt x="2496" y="20916"/>
                        <a:pt x="3988" y="24442"/>
                      </a:cubicBezTo>
                      <a:cubicBezTo>
                        <a:pt x="4449" y="25527"/>
                        <a:pt x="4422" y="26801"/>
                        <a:pt x="3852" y="27859"/>
                      </a:cubicBezTo>
                      <a:lnTo>
                        <a:pt x="1330" y="32714"/>
                      </a:lnTo>
                      <a:cubicBezTo>
                        <a:pt x="82" y="35074"/>
                        <a:pt x="760" y="37976"/>
                        <a:pt x="2903" y="39550"/>
                      </a:cubicBezTo>
                      <a:cubicBezTo>
                        <a:pt x="4150" y="40418"/>
                        <a:pt x="5479" y="41069"/>
                        <a:pt x="6619" y="41530"/>
                      </a:cubicBezTo>
                      <a:cubicBezTo>
                        <a:pt x="7109" y="41726"/>
                        <a:pt x="7622" y="41821"/>
                        <a:pt x="8130" y="41821"/>
                      </a:cubicBezTo>
                      <a:cubicBezTo>
                        <a:pt x="9306" y="41821"/>
                        <a:pt x="10453" y="41311"/>
                        <a:pt x="11230" y="40363"/>
                      </a:cubicBezTo>
                      <a:lnTo>
                        <a:pt x="14756" y="36132"/>
                      </a:lnTo>
                      <a:cubicBezTo>
                        <a:pt x="15380" y="35373"/>
                        <a:pt x="16248" y="34857"/>
                        <a:pt x="17224" y="34722"/>
                      </a:cubicBezTo>
                      <a:cubicBezTo>
                        <a:pt x="22351" y="33908"/>
                        <a:pt x="38923" y="30219"/>
                        <a:pt x="36455" y="16277"/>
                      </a:cubicBezTo>
                      <a:cubicBezTo>
                        <a:pt x="34580" y="5599"/>
                        <a:pt x="26691" y="0"/>
                        <a:pt x="18795" y="0"/>
                      </a:cubicBezTo>
                      <a:close/>
                    </a:path>
                  </a:pathLst>
                </a:custGeom>
                <a:solidFill>
                  <a:srgbClr val="FF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28;p80"/>
                <p:cNvSpPr/>
                <p:nvPr/>
              </p:nvSpPr>
              <p:spPr>
                <a:xfrm>
                  <a:off x="784350" y="5144075"/>
                  <a:ext cx="794750" cy="745075"/>
                </a:xfrm>
                <a:custGeom>
                  <a:avLst/>
                  <a:gdLst/>
                  <a:ahLst/>
                  <a:cxnLst/>
                  <a:rect l="l" t="t" r="r" b="b"/>
                  <a:pathLst>
                    <a:path w="31790" h="29803" extrusionOk="0">
                      <a:moveTo>
                        <a:pt x="2713" y="0"/>
                      </a:moveTo>
                      <a:lnTo>
                        <a:pt x="2713" y="0"/>
                      </a:lnTo>
                      <a:cubicBezTo>
                        <a:pt x="1357" y="5099"/>
                        <a:pt x="2876" y="9954"/>
                        <a:pt x="3907" y="12423"/>
                      </a:cubicBezTo>
                      <a:cubicBezTo>
                        <a:pt x="4368" y="13508"/>
                        <a:pt x="4341" y="14782"/>
                        <a:pt x="3771" y="15840"/>
                      </a:cubicBezTo>
                      <a:lnTo>
                        <a:pt x="1249" y="20695"/>
                      </a:lnTo>
                      <a:cubicBezTo>
                        <a:pt x="1" y="23055"/>
                        <a:pt x="679" y="25957"/>
                        <a:pt x="2822" y="27531"/>
                      </a:cubicBezTo>
                      <a:cubicBezTo>
                        <a:pt x="4042" y="28399"/>
                        <a:pt x="5398" y="29050"/>
                        <a:pt x="6538" y="29511"/>
                      </a:cubicBezTo>
                      <a:cubicBezTo>
                        <a:pt x="7028" y="29707"/>
                        <a:pt x="7541" y="29802"/>
                        <a:pt x="8049" y="29802"/>
                      </a:cubicBezTo>
                      <a:cubicBezTo>
                        <a:pt x="9225" y="29802"/>
                        <a:pt x="10372" y="29292"/>
                        <a:pt x="11149" y="28344"/>
                      </a:cubicBezTo>
                      <a:lnTo>
                        <a:pt x="14675" y="24113"/>
                      </a:lnTo>
                      <a:cubicBezTo>
                        <a:pt x="15299" y="23354"/>
                        <a:pt x="16167" y="22838"/>
                        <a:pt x="17143" y="22703"/>
                      </a:cubicBezTo>
                      <a:cubicBezTo>
                        <a:pt x="20154" y="22214"/>
                        <a:pt x="27070" y="20750"/>
                        <a:pt x="31790" y="16844"/>
                      </a:cubicBezTo>
                      <a:lnTo>
                        <a:pt x="31790" y="16844"/>
                      </a:lnTo>
                      <a:cubicBezTo>
                        <a:pt x="28344" y="19136"/>
                        <a:pt x="24071" y="19649"/>
                        <a:pt x="20935" y="19649"/>
                      </a:cubicBezTo>
                      <a:cubicBezTo>
                        <a:pt x="18394" y="19649"/>
                        <a:pt x="16601" y="19312"/>
                        <a:pt x="16601" y="19312"/>
                      </a:cubicBezTo>
                      <a:cubicBezTo>
                        <a:pt x="16601" y="19312"/>
                        <a:pt x="11015" y="26922"/>
                        <a:pt x="6755" y="26922"/>
                      </a:cubicBezTo>
                      <a:cubicBezTo>
                        <a:pt x="6183" y="26922"/>
                        <a:pt x="5635" y="26784"/>
                        <a:pt x="5127" y="26473"/>
                      </a:cubicBezTo>
                      <a:cubicBezTo>
                        <a:pt x="1493" y="24249"/>
                        <a:pt x="6863" y="13535"/>
                        <a:pt x="6863" y="13535"/>
                      </a:cubicBezTo>
                      <a:cubicBezTo>
                        <a:pt x="2686" y="10551"/>
                        <a:pt x="2659" y="2278"/>
                        <a:pt x="2713" y="0"/>
                      </a:cubicBezTo>
                      <a:close/>
                    </a:path>
                  </a:pathLst>
                </a:custGeom>
                <a:solidFill>
                  <a:srgbClr val="FF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729;p80"/>
                <p:cNvSpPr/>
                <p:nvPr/>
              </p:nvSpPr>
              <p:spPr>
                <a:xfrm>
                  <a:off x="781725" y="4839775"/>
                  <a:ext cx="937750" cy="1053725"/>
                </a:xfrm>
                <a:custGeom>
                  <a:avLst/>
                  <a:gdLst/>
                  <a:ahLst/>
                  <a:cxnLst/>
                  <a:rect l="l" t="t" r="r" b="b"/>
                  <a:pathLst>
                    <a:path w="37510" h="42149" extrusionOk="0">
                      <a:moveTo>
                        <a:pt x="18790" y="339"/>
                      </a:moveTo>
                      <a:cubicBezTo>
                        <a:pt x="20728" y="339"/>
                        <a:pt x="22668" y="678"/>
                        <a:pt x="24517" y="1350"/>
                      </a:cubicBezTo>
                      <a:cubicBezTo>
                        <a:pt x="28423" y="2760"/>
                        <a:pt x="31651" y="5608"/>
                        <a:pt x="33739" y="9188"/>
                      </a:cubicBezTo>
                      <a:cubicBezTo>
                        <a:pt x="34933" y="11277"/>
                        <a:pt x="35747" y="13555"/>
                        <a:pt x="36208" y="15915"/>
                      </a:cubicBezTo>
                      <a:cubicBezTo>
                        <a:pt x="36642" y="18085"/>
                        <a:pt x="36723" y="20336"/>
                        <a:pt x="36099" y="22506"/>
                      </a:cubicBezTo>
                      <a:cubicBezTo>
                        <a:pt x="35096" y="26141"/>
                        <a:pt x="32329" y="28880"/>
                        <a:pt x="29128" y="30725"/>
                      </a:cubicBezTo>
                      <a:cubicBezTo>
                        <a:pt x="26253" y="32406"/>
                        <a:pt x="23053" y="33491"/>
                        <a:pt x="19798" y="34197"/>
                      </a:cubicBezTo>
                      <a:cubicBezTo>
                        <a:pt x="19201" y="34332"/>
                        <a:pt x="18604" y="34468"/>
                        <a:pt x="18008" y="34576"/>
                      </a:cubicBezTo>
                      <a:cubicBezTo>
                        <a:pt x="17085" y="34739"/>
                        <a:pt x="16217" y="34848"/>
                        <a:pt x="15458" y="35417"/>
                      </a:cubicBezTo>
                      <a:cubicBezTo>
                        <a:pt x="14915" y="35797"/>
                        <a:pt x="14536" y="36285"/>
                        <a:pt x="14129" y="36800"/>
                      </a:cubicBezTo>
                      <a:cubicBezTo>
                        <a:pt x="13559" y="37451"/>
                        <a:pt x="13017" y="38129"/>
                        <a:pt x="12447" y="38780"/>
                      </a:cubicBezTo>
                      <a:cubicBezTo>
                        <a:pt x="12040" y="39296"/>
                        <a:pt x="11606" y="39811"/>
                        <a:pt x="11199" y="40327"/>
                      </a:cubicBezTo>
                      <a:cubicBezTo>
                        <a:pt x="10440" y="41222"/>
                        <a:pt x="9355" y="41791"/>
                        <a:pt x="8162" y="41818"/>
                      </a:cubicBezTo>
                      <a:cubicBezTo>
                        <a:pt x="7375" y="41818"/>
                        <a:pt x="6697" y="41547"/>
                        <a:pt x="5992" y="41249"/>
                      </a:cubicBezTo>
                      <a:cubicBezTo>
                        <a:pt x="5259" y="40896"/>
                        <a:pt x="4527" y="40544"/>
                        <a:pt x="3849" y="40110"/>
                      </a:cubicBezTo>
                      <a:cubicBezTo>
                        <a:pt x="2574" y="39323"/>
                        <a:pt x="1543" y="38319"/>
                        <a:pt x="1109" y="36828"/>
                      </a:cubicBezTo>
                      <a:cubicBezTo>
                        <a:pt x="730" y="35526"/>
                        <a:pt x="892" y="34142"/>
                        <a:pt x="1489" y="32949"/>
                      </a:cubicBezTo>
                      <a:cubicBezTo>
                        <a:pt x="1491" y="32945"/>
                        <a:pt x="1493" y="32942"/>
                        <a:pt x="1495" y="32938"/>
                      </a:cubicBezTo>
                      <a:lnTo>
                        <a:pt x="1495" y="32938"/>
                      </a:lnTo>
                      <a:cubicBezTo>
                        <a:pt x="2144" y="31721"/>
                        <a:pt x="2766" y="30504"/>
                        <a:pt x="3415" y="29287"/>
                      </a:cubicBezTo>
                      <a:cubicBezTo>
                        <a:pt x="3659" y="28826"/>
                        <a:pt x="3903" y="28365"/>
                        <a:pt x="4120" y="27904"/>
                      </a:cubicBezTo>
                      <a:cubicBezTo>
                        <a:pt x="4419" y="27253"/>
                        <a:pt x="4554" y="26521"/>
                        <a:pt x="4500" y="25815"/>
                      </a:cubicBezTo>
                      <a:cubicBezTo>
                        <a:pt x="4446" y="25219"/>
                        <a:pt x="4229" y="24676"/>
                        <a:pt x="4012" y="24134"/>
                      </a:cubicBezTo>
                      <a:cubicBezTo>
                        <a:pt x="2384" y="20065"/>
                        <a:pt x="1842" y="15427"/>
                        <a:pt x="3279" y="11223"/>
                      </a:cubicBezTo>
                      <a:cubicBezTo>
                        <a:pt x="4852" y="6666"/>
                        <a:pt x="8677" y="2950"/>
                        <a:pt x="13180" y="1323"/>
                      </a:cubicBezTo>
                      <a:cubicBezTo>
                        <a:pt x="14992" y="665"/>
                        <a:pt x="16890" y="339"/>
                        <a:pt x="18790" y="339"/>
                      </a:cubicBezTo>
                      <a:close/>
                      <a:moveTo>
                        <a:pt x="18812" y="1"/>
                      </a:moveTo>
                      <a:cubicBezTo>
                        <a:pt x="18056" y="1"/>
                        <a:pt x="17297" y="52"/>
                        <a:pt x="16543" y="156"/>
                      </a:cubicBezTo>
                      <a:cubicBezTo>
                        <a:pt x="12366" y="726"/>
                        <a:pt x="8541" y="2896"/>
                        <a:pt x="5829" y="6123"/>
                      </a:cubicBezTo>
                      <a:cubicBezTo>
                        <a:pt x="3985" y="8348"/>
                        <a:pt x="2710" y="11033"/>
                        <a:pt x="2303" y="13908"/>
                      </a:cubicBezTo>
                      <a:cubicBezTo>
                        <a:pt x="1950" y="16213"/>
                        <a:pt x="2113" y="18573"/>
                        <a:pt x="2628" y="20852"/>
                      </a:cubicBezTo>
                      <a:cubicBezTo>
                        <a:pt x="2845" y="21801"/>
                        <a:pt x="3117" y="22723"/>
                        <a:pt x="3442" y="23618"/>
                      </a:cubicBezTo>
                      <a:cubicBezTo>
                        <a:pt x="3605" y="23998"/>
                        <a:pt x="3768" y="24378"/>
                        <a:pt x="3903" y="24757"/>
                      </a:cubicBezTo>
                      <a:cubicBezTo>
                        <a:pt x="4229" y="25571"/>
                        <a:pt x="4256" y="26466"/>
                        <a:pt x="3985" y="27307"/>
                      </a:cubicBezTo>
                      <a:cubicBezTo>
                        <a:pt x="3822" y="27904"/>
                        <a:pt x="3469" y="28473"/>
                        <a:pt x="3171" y="29016"/>
                      </a:cubicBezTo>
                      <a:cubicBezTo>
                        <a:pt x="2737" y="29830"/>
                        <a:pt x="2303" y="30643"/>
                        <a:pt x="1896" y="31484"/>
                      </a:cubicBezTo>
                      <a:cubicBezTo>
                        <a:pt x="1652" y="31918"/>
                        <a:pt x="1435" y="32352"/>
                        <a:pt x="1191" y="32786"/>
                      </a:cubicBezTo>
                      <a:cubicBezTo>
                        <a:pt x="1191" y="32786"/>
                        <a:pt x="1191" y="32786"/>
                        <a:pt x="1191" y="32786"/>
                      </a:cubicBezTo>
                      <a:lnTo>
                        <a:pt x="1191" y="32786"/>
                      </a:lnTo>
                      <a:cubicBezTo>
                        <a:pt x="1187" y="32792"/>
                        <a:pt x="1184" y="32798"/>
                        <a:pt x="1181" y="32805"/>
                      </a:cubicBezTo>
                      <a:lnTo>
                        <a:pt x="1181" y="32805"/>
                      </a:lnTo>
                      <a:cubicBezTo>
                        <a:pt x="0" y="35161"/>
                        <a:pt x="600" y="38107"/>
                        <a:pt x="2710" y="39730"/>
                      </a:cubicBezTo>
                      <a:cubicBezTo>
                        <a:pt x="3930" y="40679"/>
                        <a:pt x="5395" y="41466"/>
                        <a:pt x="6833" y="41954"/>
                      </a:cubicBezTo>
                      <a:cubicBezTo>
                        <a:pt x="7251" y="42085"/>
                        <a:pt x="7683" y="42148"/>
                        <a:pt x="8112" y="42148"/>
                      </a:cubicBezTo>
                      <a:cubicBezTo>
                        <a:pt x="9021" y="42148"/>
                        <a:pt x="9920" y="41864"/>
                        <a:pt x="10657" y="41330"/>
                      </a:cubicBezTo>
                      <a:cubicBezTo>
                        <a:pt x="11172" y="40923"/>
                        <a:pt x="11579" y="40408"/>
                        <a:pt x="11986" y="39893"/>
                      </a:cubicBezTo>
                      <a:cubicBezTo>
                        <a:pt x="12556" y="39214"/>
                        <a:pt x="13125" y="38509"/>
                        <a:pt x="13722" y="37804"/>
                      </a:cubicBezTo>
                      <a:cubicBezTo>
                        <a:pt x="14102" y="37343"/>
                        <a:pt x="14481" y="36882"/>
                        <a:pt x="14888" y="36421"/>
                      </a:cubicBezTo>
                      <a:cubicBezTo>
                        <a:pt x="15648" y="35498"/>
                        <a:pt x="16624" y="35146"/>
                        <a:pt x="17763" y="34956"/>
                      </a:cubicBezTo>
                      <a:cubicBezTo>
                        <a:pt x="20774" y="34441"/>
                        <a:pt x="23731" y="33627"/>
                        <a:pt x="26552" y="32406"/>
                      </a:cubicBezTo>
                      <a:cubicBezTo>
                        <a:pt x="29915" y="30942"/>
                        <a:pt x="33170" y="28799"/>
                        <a:pt x="35123" y="25598"/>
                      </a:cubicBezTo>
                      <a:cubicBezTo>
                        <a:pt x="37510" y="21692"/>
                        <a:pt x="37157" y="17027"/>
                        <a:pt x="35747" y="12823"/>
                      </a:cubicBezTo>
                      <a:cubicBezTo>
                        <a:pt x="34336" y="8673"/>
                        <a:pt x="31651" y="4957"/>
                        <a:pt x="27881" y="2597"/>
                      </a:cubicBezTo>
                      <a:cubicBezTo>
                        <a:pt x="25162" y="909"/>
                        <a:pt x="22001" y="1"/>
                        <a:pt x="18812" y="1"/>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730;p80"/>
                <p:cNvSpPr/>
                <p:nvPr/>
              </p:nvSpPr>
              <p:spPr>
                <a:xfrm>
                  <a:off x="959300" y="5137925"/>
                  <a:ext cx="542500" cy="366625"/>
                </a:xfrm>
                <a:custGeom>
                  <a:avLst/>
                  <a:gdLst/>
                  <a:ahLst/>
                  <a:cxnLst/>
                  <a:rect l="l" t="t" r="r" b="b"/>
                  <a:pathLst>
                    <a:path w="21700" h="14665" extrusionOk="0">
                      <a:moveTo>
                        <a:pt x="6808" y="5833"/>
                      </a:moveTo>
                      <a:cubicBezTo>
                        <a:pt x="7248" y="5833"/>
                        <a:pt x="7641" y="6042"/>
                        <a:pt x="7812" y="6593"/>
                      </a:cubicBezTo>
                      <a:cubicBezTo>
                        <a:pt x="8219" y="7786"/>
                        <a:pt x="7080" y="8654"/>
                        <a:pt x="6049" y="8899"/>
                      </a:cubicBezTo>
                      <a:cubicBezTo>
                        <a:pt x="5697" y="8981"/>
                        <a:pt x="5335" y="9021"/>
                        <a:pt x="4973" y="9021"/>
                      </a:cubicBezTo>
                      <a:cubicBezTo>
                        <a:pt x="4797" y="9021"/>
                        <a:pt x="4620" y="9011"/>
                        <a:pt x="4444" y="8992"/>
                      </a:cubicBezTo>
                      <a:lnTo>
                        <a:pt x="4444" y="8992"/>
                      </a:lnTo>
                      <a:cubicBezTo>
                        <a:pt x="4410" y="8075"/>
                        <a:pt x="4676" y="7166"/>
                        <a:pt x="5317" y="6512"/>
                      </a:cubicBezTo>
                      <a:cubicBezTo>
                        <a:pt x="5674" y="6140"/>
                        <a:pt x="6275" y="5833"/>
                        <a:pt x="6808" y="5833"/>
                      </a:cubicBezTo>
                      <a:close/>
                      <a:moveTo>
                        <a:pt x="10886" y="9234"/>
                      </a:moveTo>
                      <a:cubicBezTo>
                        <a:pt x="11443" y="9234"/>
                        <a:pt x="11819" y="9779"/>
                        <a:pt x="11773" y="10363"/>
                      </a:cubicBezTo>
                      <a:cubicBezTo>
                        <a:pt x="11718" y="10960"/>
                        <a:pt x="11311" y="11475"/>
                        <a:pt x="10877" y="11855"/>
                      </a:cubicBezTo>
                      <a:cubicBezTo>
                        <a:pt x="10435" y="12240"/>
                        <a:pt x="9902" y="12511"/>
                        <a:pt x="9334" y="12663"/>
                      </a:cubicBezTo>
                      <a:lnTo>
                        <a:pt x="9334" y="12663"/>
                      </a:lnTo>
                      <a:cubicBezTo>
                        <a:pt x="9194" y="12300"/>
                        <a:pt x="9130" y="11901"/>
                        <a:pt x="9142" y="11502"/>
                      </a:cubicBezTo>
                      <a:cubicBezTo>
                        <a:pt x="9196" y="10607"/>
                        <a:pt x="9684" y="9577"/>
                        <a:pt x="10606" y="9278"/>
                      </a:cubicBezTo>
                      <a:cubicBezTo>
                        <a:pt x="10703" y="9248"/>
                        <a:pt x="10797" y="9234"/>
                        <a:pt x="10886" y="9234"/>
                      </a:cubicBezTo>
                      <a:close/>
                      <a:moveTo>
                        <a:pt x="15437" y="10774"/>
                      </a:moveTo>
                      <a:cubicBezTo>
                        <a:pt x="15543" y="10774"/>
                        <a:pt x="15651" y="10790"/>
                        <a:pt x="15760" y="10824"/>
                      </a:cubicBezTo>
                      <a:cubicBezTo>
                        <a:pt x="16384" y="11041"/>
                        <a:pt x="16736" y="11719"/>
                        <a:pt x="16438" y="12343"/>
                      </a:cubicBezTo>
                      <a:cubicBezTo>
                        <a:pt x="16221" y="12750"/>
                        <a:pt x="15787" y="13048"/>
                        <a:pt x="15380" y="13293"/>
                      </a:cubicBezTo>
                      <a:cubicBezTo>
                        <a:pt x="15278" y="13349"/>
                        <a:pt x="15176" y="13403"/>
                        <a:pt x="15073" y="13455"/>
                      </a:cubicBezTo>
                      <a:lnTo>
                        <a:pt x="15073" y="13455"/>
                      </a:lnTo>
                      <a:cubicBezTo>
                        <a:pt x="14396" y="12973"/>
                        <a:pt x="13936" y="12170"/>
                        <a:pt x="14431" y="11367"/>
                      </a:cubicBezTo>
                      <a:cubicBezTo>
                        <a:pt x="14666" y="11003"/>
                        <a:pt x="15037" y="10774"/>
                        <a:pt x="15437" y="10774"/>
                      </a:cubicBezTo>
                      <a:close/>
                      <a:moveTo>
                        <a:pt x="5042" y="0"/>
                      </a:moveTo>
                      <a:cubicBezTo>
                        <a:pt x="5034" y="0"/>
                        <a:pt x="5027" y="1"/>
                        <a:pt x="5019" y="2"/>
                      </a:cubicBezTo>
                      <a:cubicBezTo>
                        <a:pt x="3690" y="29"/>
                        <a:pt x="2496" y="761"/>
                        <a:pt x="1628" y="1738"/>
                      </a:cubicBezTo>
                      <a:cubicBezTo>
                        <a:pt x="733" y="2714"/>
                        <a:pt x="1" y="3962"/>
                        <a:pt x="136" y="5318"/>
                      </a:cubicBezTo>
                      <a:cubicBezTo>
                        <a:pt x="307" y="7521"/>
                        <a:pt x="2114" y="8982"/>
                        <a:pt x="4147" y="9302"/>
                      </a:cubicBezTo>
                      <a:lnTo>
                        <a:pt x="4147" y="9302"/>
                      </a:lnTo>
                      <a:cubicBezTo>
                        <a:pt x="4220" y="10078"/>
                        <a:pt x="4476" y="10834"/>
                        <a:pt x="4883" y="11421"/>
                      </a:cubicBezTo>
                      <a:cubicBezTo>
                        <a:pt x="5667" y="12565"/>
                        <a:pt x="6976" y="13148"/>
                        <a:pt x="8292" y="13148"/>
                      </a:cubicBezTo>
                      <a:cubicBezTo>
                        <a:pt x="8575" y="13148"/>
                        <a:pt x="8857" y="13121"/>
                        <a:pt x="9135" y="13067"/>
                      </a:cubicBezTo>
                      <a:lnTo>
                        <a:pt x="9135" y="13067"/>
                      </a:lnTo>
                      <a:cubicBezTo>
                        <a:pt x="9155" y="13107"/>
                        <a:pt x="9175" y="13146"/>
                        <a:pt x="9196" y="13184"/>
                      </a:cubicBezTo>
                      <a:cubicBezTo>
                        <a:pt x="9761" y="14191"/>
                        <a:pt x="10926" y="14664"/>
                        <a:pt x="12047" y="14664"/>
                      </a:cubicBezTo>
                      <a:cubicBezTo>
                        <a:pt x="12164" y="14664"/>
                        <a:pt x="12281" y="14659"/>
                        <a:pt x="12396" y="14649"/>
                      </a:cubicBezTo>
                      <a:cubicBezTo>
                        <a:pt x="13129" y="14595"/>
                        <a:pt x="13861" y="14378"/>
                        <a:pt x="14539" y="14079"/>
                      </a:cubicBezTo>
                      <a:cubicBezTo>
                        <a:pt x="14698" y="14007"/>
                        <a:pt x="14860" y="13933"/>
                        <a:pt x="15022" y="13855"/>
                      </a:cubicBezTo>
                      <a:lnTo>
                        <a:pt x="15022" y="13855"/>
                      </a:lnTo>
                      <a:cubicBezTo>
                        <a:pt x="15392" y="14078"/>
                        <a:pt x="15807" y="14228"/>
                        <a:pt x="16194" y="14296"/>
                      </a:cubicBezTo>
                      <a:cubicBezTo>
                        <a:pt x="16439" y="14337"/>
                        <a:pt x="16679" y="14357"/>
                        <a:pt x="16915" y="14357"/>
                      </a:cubicBezTo>
                      <a:cubicBezTo>
                        <a:pt x="19316" y="14357"/>
                        <a:pt x="21194" y="12305"/>
                        <a:pt x="21564" y="9983"/>
                      </a:cubicBezTo>
                      <a:cubicBezTo>
                        <a:pt x="21700" y="9305"/>
                        <a:pt x="21700" y="8627"/>
                        <a:pt x="21618" y="7949"/>
                      </a:cubicBezTo>
                      <a:cubicBezTo>
                        <a:pt x="21605" y="7841"/>
                        <a:pt x="21510" y="7786"/>
                        <a:pt x="21422" y="7786"/>
                      </a:cubicBezTo>
                      <a:cubicBezTo>
                        <a:pt x="21334" y="7786"/>
                        <a:pt x="21252" y="7841"/>
                        <a:pt x="21266" y="7949"/>
                      </a:cubicBezTo>
                      <a:cubicBezTo>
                        <a:pt x="21537" y="10092"/>
                        <a:pt x="20832" y="12452"/>
                        <a:pt x="18825" y="13510"/>
                      </a:cubicBezTo>
                      <a:cubicBezTo>
                        <a:pt x="18241" y="13819"/>
                        <a:pt x="17570" y="13997"/>
                        <a:pt x="16902" y="13997"/>
                      </a:cubicBezTo>
                      <a:cubicBezTo>
                        <a:pt x="16514" y="13997"/>
                        <a:pt x="16128" y="13937"/>
                        <a:pt x="15760" y="13808"/>
                      </a:cubicBezTo>
                      <a:cubicBezTo>
                        <a:pt x="15642" y="13769"/>
                        <a:pt x="15524" y="13719"/>
                        <a:pt x="15409" y="13660"/>
                      </a:cubicBezTo>
                      <a:lnTo>
                        <a:pt x="15409" y="13660"/>
                      </a:lnTo>
                      <a:cubicBezTo>
                        <a:pt x="15721" y="13492"/>
                        <a:pt x="16020" y="13302"/>
                        <a:pt x="16275" y="13076"/>
                      </a:cubicBezTo>
                      <a:cubicBezTo>
                        <a:pt x="17089" y="12343"/>
                        <a:pt x="17116" y="11041"/>
                        <a:pt x="15977" y="10553"/>
                      </a:cubicBezTo>
                      <a:cubicBezTo>
                        <a:pt x="15792" y="10473"/>
                        <a:pt x="15606" y="10436"/>
                        <a:pt x="15425" y="10436"/>
                      </a:cubicBezTo>
                      <a:cubicBezTo>
                        <a:pt x="14626" y="10436"/>
                        <a:pt x="13932" y="11155"/>
                        <a:pt x="13888" y="12018"/>
                      </a:cubicBezTo>
                      <a:cubicBezTo>
                        <a:pt x="13845" y="12686"/>
                        <a:pt x="14198" y="13238"/>
                        <a:pt x="14702" y="13635"/>
                      </a:cubicBezTo>
                      <a:lnTo>
                        <a:pt x="14702" y="13635"/>
                      </a:lnTo>
                      <a:cubicBezTo>
                        <a:pt x="14379" y="13784"/>
                        <a:pt x="14048" y="13914"/>
                        <a:pt x="13698" y="14025"/>
                      </a:cubicBezTo>
                      <a:cubicBezTo>
                        <a:pt x="13172" y="14205"/>
                        <a:pt x="12609" y="14318"/>
                        <a:pt x="12053" y="14318"/>
                      </a:cubicBezTo>
                      <a:cubicBezTo>
                        <a:pt x="11434" y="14318"/>
                        <a:pt x="10823" y="14178"/>
                        <a:pt x="10281" y="13835"/>
                      </a:cubicBezTo>
                      <a:cubicBezTo>
                        <a:pt x="9938" y="13622"/>
                        <a:pt x="9672" y="13327"/>
                        <a:pt x="9484" y="12985"/>
                      </a:cubicBezTo>
                      <a:lnTo>
                        <a:pt x="9484" y="12985"/>
                      </a:lnTo>
                      <a:cubicBezTo>
                        <a:pt x="10025" y="12833"/>
                        <a:pt x="10539" y="12574"/>
                        <a:pt x="10986" y="12208"/>
                      </a:cubicBezTo>
                      <a:cubicBezTo>
                        <a:pt x="11827" y="11530"/>
                        <a:pt x="12668" y="10146"/>
                        <a:pt x="11691" y="9224"/>
                      </a:cubicBezTo>
                      <a:cubicBezTo>
                        <a:pt x="11451" y="8991"/>
                        <a:pt x="11186" y="8895"/>
                        <a:pt x="10918" y="8895"/>
                      </a:cubicBezTo>
                      <a:cubicBezTo>
                        <a:pt x="10187" y="8895"/>
                        <a:pt x="9439" y="9612"/>
                        <a:pt x="9142" y="10228"/>
                      </a:cubicBezTo>
                      <a:cubicBezTo>
                        <a:pt x="8754" y="11003"/>
                        <a:pt x="8711" y="11931"/>
                        <a:pt x="8997" y="12739"/>
                      </a:cubicBezTo>
                      <a:lnTo>
                        <a:pt x="8997" y="12739"/>
                      </a:lnTo>
                      <a:cubicBezTo>
                        <a:pt x="8745" y="12785"/>
                        <a:pt x="8489" y="12808"/>
                        <a:pt x="8233" y="12808"/>
                      </a:cubicBezTo>
                      <a:cubicBezTo>
                        <a:pt x="7245" y="12808"/>
                        <a:pt x="6263" y="12462"/>
                        <a:pt x="5561" y="11747"/>
                      </a:cubicBezTo>
                      <a:cubicBezTo>
                        <a:pt x="4966" y="11126"/>
                        <a:pt x="4578" y="10246"/>
                        <a:pt x="4471" y="9343"/>
                      </a:cubicBezTo>
                      <a:lnTo>
                        <a:pt x="4471" y="9343"/>
                      </a:lnTo>
                      <a:cubicBezTo>
                        <a:pt x="4644" y="9360"/>
                        <a:pt x="4818" y="9368"/>
                        <a:pt x="4992" y="9368"/>
                      </a:cubicBezTo>
                      <a:cubicBezTo>
                        <a:pt x="5264" y="9368"/>
                        <a:pt x="5536" y="9347"/>
                        <a:pt x="5805" y="9305"/>
                      </a:cubicBezTo>
                      <a:cubicBezTo>
                        <a:pt x="6999" y="9116"/>
                        <a:pt x="8219" y="8383"/>
                        <a:pt x="8219" y="7054"/>
                      </a:cubicBezTo>
                      <a:cubicBezTo>
                        <a:pt x="8242" y="6120"/>
                        <a:pt x="7553" y="5496"/>
                        <a:pt x="6720" y="5496"/>
                      </a:cubicBezTo>
                      <a:cubicBezTo>
                        <a:pt x="6538" y="5496"/>
                        <a:pt x="6348" y="5526"/>
                        <a:pt x="6158" y="5589"/>
                      </a:cubicBezTo>
                      <a:cubicBezTo>
                        <a:pt x="4703" y="6074"/>
                        <a:pt x="4094" y="7507"/>
                        <a:pt x="4126" y="8948"/>
                      </a:cubicBezTo>
                      <a:lnTo>
                        <a:pt x="4126" y="8948"/>
                      </a:lnTo>
                      <a:cubicBezTo>
                        <a:pt x="2298" y="8635"/>
                        <a:pt x="663" y="7325"/>
                        <a:pt x="462" y="5372"/>
                      </a:cubicBezTo>
                      <a:cubicBezTo>
                        <a:pt x="326" y="4098"/>
                        <a:pt x="1004" y="2931"/>
                        <a:pt x="1818" y="2009"/>
                      </a:cubicBezTo>
                      <a:cubicBezTo>
                        <a:pt x="2659" y="1087"/>
                        <a:pt x="3744" y="355"/>
                        <a:pt x="5019" y="327"/>
                      </a:cubicBezTo>
                      <a:cubicBezTo>
                        <a:pt x="5228" y="327"/>
                        <a:pt x="5235" y="0"/>
                        <a:pt x="50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731;p80"/>
                <p:cNvSpPr/>
                <p:nvPr/>
              </p:nvSpPr>
              <p:spPr>
                <a:xfrm>
                  <a:off x="716550" y="5759100"/>
                  <a:ext cx="303800" cy="261925"/>
                </a:xfrm>
                <a:custGeom>
                  <a:avLst/>
                  <a:gdLst/>
                  <a:ahLst/>
                  <a:cxnLst/>
                  <a:rect l="l" t="t" r="r" b="b"/>
                  <a:pathLst>
                    <a:path w="12152" h="10477" extrusionOk="0">
                      <a:moveTo>
                        <a:pt x="3337" y="0"/>
                      </a:moveTo>
                      <a:cubicBezTo>
                        <a:pt x="2414" y="434"/>
                        <a:pt x="1411" y="1628"/>
                        <a:pt x="760" y="2387"/>
                      </a:cubicBezTo>
                      <a:cubicBezTo>
                        <a:pt x="516" y="2658"/>
                        <a:pt x="272" y="3011"/>
                        <a:pt x="163" y="3391"/>
                      </a:cubicBezTo>
                      <a:cubicBezTo>
                        <a:pt x="0" y="4096"/>
                        <a:pt x="380" y="4801"/>
                        <a:pt x="787" y="5398"/>
                      </a:cubicBezTo>
                      <a:cubicBezTo>
                        <a:pt x="2143" y="7269"/>
                        <a:pt x="4150" y="8571"/>
                        <a:pt x="6185" y="9684"/>
                      </a:cubicBezTo>
                      <a:cubicBezTo>
                        <a:pt x="6781" y="9982"/>
                        <a:pt x="7378" y="10307"/>
                        <a:pt x="8002" y="10416"/>
                      </a:cubicBezTo>
                      <a:cubicBezTo>
                        <a:pt x="8192" y="10455"/>
                        <a:pt x="8388" y="10476"/>
                        <a:pt x="8584" y="10476"/>
                      </a:cubicBezTo>
                      <a:cubicBezTo>
                        <a:pt x="9061" y="10476"/>
                        <a:pt x="9535" y="10352"/>
                        <a:pt x="9901" y="10063"/>
                      </a:cubicBezTo>
                      <a:cubicBezTo>
                        <a:pt x="10552" y="9575"/>
                        <a:pt x="10796" y="8761"/>
                        <a:pt x="11013" y="7975"/>
                      </a:cubicBezTo>
                      <a:cubicBezTo>
                        <a:pt x="11230" y="7134"/>
                        <a:pt x="12152" y="5751"/>
                        <a:pt x="11365" y="5452"/>
                      </a:cubicBezTo>
                      <a:cubicBezTo>
                        <a:pt x="5805" y="3309"/>
                        <a:pt x="3337" y="0"/>
                        <a:pt x="3337" y="0"/>
                      </a:cubicBezTo>
                      <a:close/>
                    </a:path>
                  </a:pathLst>
                </a:custGeom>
                <a:solidFill>
                  <a:srgbClr val="6C7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732;p80"/>
                <p:cNvSpPr/>
                <p:nvPr/>
              </p:nvSpPr>
              <p:spPr>
                <a:xfrm>
                  <a:off x="711125" y="5755000"/>
                  <a:ext cx="306525" cy="270675"/>
                </a:xfrm>
                <a:custGeom>
                  <a:avLst/>
                  <a:gdLst/>
                  <a:ahLst/>
                  <a:cxnLst/>
                  <a:rect l="l" t="t" r="r" b="b"/>
                  <a:pathLst>
                    <a:path w="12261" h="10827" extrusionOk="0">
                      <a:moveTo>
                        <a:pt x="3506" y="395"/>
                      </a:moveTo>
                      <a:cubicBezTo>
                        <a:pt x="4054" y="1091"/>
                        <a:pt x="4714" y="1694"/>
                        <a:pt x="5398" y="2226"/>
                      </a:cubicBezTo>
                      <a:cubicBezTo>
                        <a:pt x="7212" y="3742"/>
                        <a:pt x="9296" y="4907"/>
                        <a:pt x="11515" y="5774"/>
                      </a:cubicBezTo>
                      <a:lnTo>
                        <a:pt x="11515" y="5774"/>
                      </a:lnTo>
                      <a:cubicBezTo>
                        <a:pt x="11965" y="6043"/>
                        <a:pt x="11551" y="6847"/>
                        <a:pt x="11392" y="7189"/>
                      </a:cubicBezTo>
                      <a:cubicBezTo>
                        <a:pt x="11175" y="7732"/>
                        <a:pt x="11040" y="8274"/>
                        <a:pt x="10850" y="8844"/>
                      </a:cubicBezTo>
                      <a:cubicBezTo>
                        <a:pt x="10579" y="9576"/>
                        <a:pt x="10118" y="10227"/>
                        <a:pt x="9304" y="10417"/>
                      </a:cubicBezTo>
                      <a:cubicBezTo>
                        <a:pt x="9134" y="10456"/>
                        <a:pt x="8964" y="10473"/>
                        <a:pt x="8796" y="10473"/>
                      </a:cubicBezTo>
                      <a:cubicBezTo>
                        <a:pt x="8136" y="10473"/>
                        <a:pt x="7496" y="10205"/>
                        <a:pt x="6890" y="9902"/>
                      </a:cubicBezTo>
                      <a:cubicBezTo>
                        <a:pt x="5588" y="9251"/>
                        <a:pt x="4286" y="8464"/>
                        <a:pt x="3147" y="7542"/>
                      </a:cubicBezTo>
                      <a:cubicBezTo>
                        <a:pt x="2577" y="7081"/>
                        <a:pt x="2062" y="6593"/>
                        <a:pt x="1601" y="6050"/>
                      </a:cubicBezTo>
                      <a:cubicBezTo>
                        <a:pt x="1085" y="5453"/>
                        <a:pt x="489" y="4667"/>
                        <a:pt x="516" y="3826"/>
                      </a:cubicBezTo>
                      <a:cubicBezTo>
                        <a:pt x="543" y="3039"/>
                        <a:pt x="1329" y="2388"/>
                        <a:pt x="1818" y="1846"/>
                      </a:cubicBezTo>
                      <a:cubicBezTo>
                        <a:pt x="2327" y="1312"/>
                        <a:pt x="2860" y="753"/>
                        <a:pt x="3506" y="395"/>
                      </a:cubicBezTo>
                      <a:close/>
                      <a:moveTo>
                        <a:pt x="3558" y="0"/>
                      </a:moveTo>
                      <a:cubicBezTo>
                        <a:pt x="3530" y="0"/>
                        <a:pt x="3501" y="9"/>
                        <a:pt x="3472" y="29"/>
                      </a:cubicBezTo>
                      <a:cubicBezTo>
                        <a:pt x="2740" y="381"/>
                        <a:pt x="2143" y="1005"/>
                        <a:pt x="1601" y="1602"/>
                      </a:cubicBezTo>
                      <a:cubicBezTo>
                        <a:pt x="1113" y="2117"/>
                        <a:pt x="489" y="2687"/>
                        <a:pt x="272" y="3392"/>
                      </a:cubicBezTo>
                      <a:cubicBezTo>
                        <a:pt x="0" y="4206"/>
                        <a:pt x="407" y="5019"/>
                        <a:pt x="868" y="5643"/>
                      </a:cubicBezTo>
                      <a:cubicBezTo>
                        <a:pt x="1384" y="6376"/>
                        <a:pt x="2008" y="7027"/>
                        <a:pt x="2686" y="7596"/>
                      </a:cubicBezTo>
                      <a:cubicBezTo>
                        <a:pt x="4015" y="8735"/>
                        <a:pt x="5615" y="9739"/>
                        <a:pt x="7215" y="10444"/>
                      </a:cubicBezTo>
                      <a:cubicBezTo>
                        <a:pt x="7717" y="10667"/>
                        <a:pt x="8282" y="10826"/>
                        <a:pt x="8840" y="10826"/>
                      </a:cubicBezTo>
                      <a:cubicBezTo>
                        <a:pt x="9098" y="10826"/>
                        <a:pt x="9354" y="10792"/>
                        <a:pt x="9602" y="10715"/>
                      </a:cubicBezTo>
                      <a:cubicBezTo>
                        <a:pt x="10280" y="10471"/>
                        <a:pt x="10741" y="9956"/>
                        <a:pt x="11040" y="9305"/>
                      </a:cubicBezTo>
                      <a:cubicBezTo>
                        <a:pt x="11203" y="8871"/>
                        <a:pt x="11311" y="8437"/>
                        <a:pt x="11447" y="8030"/>
                      </a:cubicBezTo>
                      <a:cubicBezTo>
                        <a:pt x="11555" y="7650"/>
                        <a:pt x="11745" y="7298"/>
                        <a:pt x="11881" y="6945"/>
                      </a:cubicBezTo>
                      <a:cubicBezTo>
                        <a:pt x="12043" y="6457"/>
                        <a:pt x="12260" y="5752"/>
                        <a:pt x="11664" y="5481"/>
                      </a:cubicBezTo>
                      <a:cubicBezTo>
                        <a:pt x="11660" y="5479"/>
                        <a:pt x="11657" y="5477"/>
                        <a:pt x="11654" y="5476"/>
                      </a:cubicBezTo>
                      <a:lnTo>
                        <a:pt x="11654" y="5476"/>
                      </a:lnTo>
                      <a:cubicBezTo>
                        <a:pt x="11641" y="5467"/>
                        <a:pt x="11626" y="5460"/>
                        <a:pt x="11609" y="5453"/>
                      </a:cubicBezTo>
                      <a:cubicBezTo>
                        <a:pt x="9440" y="4613"/>
                        <a:pt x="7351" y="3446"/>
                        <a:pt x="5561" y="1954"/>
                      </a:cubicBezTo>
                      <a:cubicBezTo>
                        <a:pt x="5073" y="1520"/>
                        <a:pt x="4584" y="1087"/>
                        <a:pt x="4150" y="625"/>
                      </a:cubicBezTo>
                      <a:cubicBezTo>
                        <a:pt x="4015" y="490"/>
                        <a:pt x="3906" y="354"/>
                        <a:pt x="3798" y="219"/>
                      </a:cubicBezTo>
                      <a:cubicBezTo>
                        <a:pt x="3774" y="170"/>
                        <a:pt x="3685" y="79"/>
                        <a:pt x="3685" y="79"/>
                      </a:cubicBezTo>
                      <a:lnTo>
                        <a:pt x="3685" y="79"/>
                      </a:lnTo>
                      <a:cubicBezTo>
                        <a:pt x="3685" y="79"/>
                        <a:pt x="3686" y="80"/>
                        <a:pt x="3689" y="83"/>
                      </a:cubicBezTo>
                      <a:cubicBezTo>
                        <a:pt x="3654" y="30"/>
                        <a:pt x="3608" y="0"/>
                        <a:pt x="3558" y="0"/>
                      </a:cubicBezTo>
                      <a:close/>
                    </a:path>
                  </a:pathLst>
                </a:custGeom>
                <a:solidFill>
                  <a:schemeClr val="accent3"/>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733;p80"/>
                <p:cNvSpPr/>
                <p:nvPr/>
              </p:nvSpPr>
              <p:spPr>
                <a:xfrm>
                  <a:off x="1518725" y="5095450"/>
                  <a:ext cx="114625" cy="338975"/>
                </a:xfrm>
                <a:custGeom>
                  <a:avLst/>
                  <a:gdLst/>
                  <a:ahLst/>
                  <a:cxnLst/>
                  <a:rect l="l" t="t" r="r" b="b"/>
                  <a:pathLst>
                    <a:path w="4585" h="13559" extrusionOk="0">
                      <a:moveTo>
                        <a:pt x="1549" y="0"/>
                      </a:moveTo>
                      <a:cubicBezTo>
                        <a:pt x="862" y="0"/>
                        <a:pt x="224" y="692"/>
                        <a:pt x="109" y="1403"/>
                      </a:cubicBezTo>
                      <a:cubicBezTo>
                        <a:pt x="1" y="2271"/>
                        <a:pt x="381" y="3084"/>
                        <a:pt x="706" y="3898"/>
                      </a:cubicBezTo>
                      <a:cubicBezTo>
                        <a:pt x="1574" y="6122"/>
                        <a:pt x="1900" y="8563"/>
                        <a:pt x="1656" y="10950"/>
                      </a:cubicBezTo>
                      <a:cubicBezTo>
                        <a:pt x="1601" y="11493"/>
                        <a:pt x="1520" y="12062"/>
                        <a:pt x="1656" y="12605"/>
                      </a:cubicBezTo>
                      <a:cubicBezTo>
                        <a:pt x="1810" y="13094"/>
                        <a:pt x="2257" y="13558"/>
                        <a:pt x="2766" y="13558"/>
                      </a:cubicBezTo>
                      <a:cubicBezTo>
                        <a:pt x="2794" y="13558"/>
                        <a:pt x="2821" y="13557"/>
                        <a:pt x="2849" y="13554"/>
                      </a:cubicBezTo>
                      <a:cubicBezTo>
                        <a:pt x="3310" y="13500"/>
                        <a:pt x="3663" y="13120"/>
                        <a:pt x="3880" y="12713"/>
                      </a:cubicBezTo>
                      <a:cubicBezTo>
                        <a:pt x="4585" y="11465"/>
                        <a:pt x="4531" y="9947"/>
                        <a:pt x="4368" y="8536"/>
                      </a:cubicBezTo>
                      <a:cubicBezTo>
                        <a:pt x="4151" y="6448"/>
                        <a:pt x="4015" y="4305"/>
                        <a:pt x="3310" y="2325"/>
                      </a:cubicBezTo>
                      <a:cubicBezTo>
                        <a:pt x="2659" y="453"/>
                        <a:pt x="1927" y="73"/>
                        <a:pt x="1927" y="73"/>
                      </a:cubicBezTo>
                      <a:cubicBezTo>
                        <a:pt x="1801" y="23"/>
                        <a:pt x="1674" y="0"/>
                        <a:pt x="1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734;p80"/>
                <p:cNvSpPr/>
                <p:nvPr/>
              </p:nvSpPr>
              <p:spPr>
                <a:xfrm>
                  <a:off x="1526200" y="5488025"/>
                  <a:ext cx="52550" cy="44750"/>
                </a:xfrm>
                <a:custGeom>
                  <a:avLst/>
                  <a:gdLst/>
                  <a:ahLst/>
                  <a:cxnLst/>
                  <a:rect l="l" t="t" r="r" b="b"/>
                  <a:pathLst>
                    <a:path w="2102" h="1790" extrusionOk="0">
                      <a:moveTo>
                        <a:pt x="990" y="0"/>
                      </a:moveTo>
                      <a:cubicBezTo>
                        <a:pt x="708" y="0"/>
                        <a:pt x="445" y="162"/>
                        <a:pt x="299" y="428"/>
                      </a:cubicBezTo>
                      <a:cubicBezTo>
                        <a:pt x="0" y="943"/>
                        <a:pt x="380" y="1730"/>
                        <a:pt x="977" y="1784"/>
                      </a:cubicBezTo>
                      <a:cubicBezTo>
                        <a:pt x="1007" y="1788"/>
                        <a:pt x="1036" y="1790"/>
                        <a:pt x="1066" y="1790"/>
                      </a:cubicBezTo>
                      <a:cubicBezTo>
                        <a:pt x="1626" y="1790"/>
                        <a:pt x="2101" y="1080"/>
                        <a:pt x="1818" y="591"/>
                      </a:cubicBezTo>
                      <a:cubicBezTo>
                        <a:pt x="1596" y="175"/>
                        <a:pt x="1283" y="0"/>
                        <a:pt x="9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735;p80"/>
                <p:cNvSpPr/>
                <p:nvPr/>
              </p:nvSpPr>
              <p:spPr>
                <a:xfrm>
                  <a:off x="806725" y="4709650"/>
                  <a:ext cx="116000" cy="159800"/>
                </a:xfrm>
                <a:custGeom>
                  <a:avLst/>
                  <a:gdLst/>
                  <a:ahLst/>
                  <a:cxnLst/>
                  <a:rect l="l" t="t" r="r" b="b"/>
                  <a:pathLst>
                    <a:path w="4640" h="6392" extrusionOk="0">
                      <a:moveTo>
                        <a:pt x="1670" y="0"/>
                      </a:moveTo>
                      <a:cubicBezTo>
                        <a:pt x="1176" y="0"/>
                        <a:pt x="710" y="189"/>
                        <a:pt x="435" y="615"/>
                      </a:cubicBezTo>
                      <a:cubicBezTo>
                        <a:pt x="1" y="1320"/>
                        <a:pt x="272" y="2215"/>
                        <a:pt x="652" y="2920"/>
                      </a:cubicBezTo>
                      <a:cubicBezTo>
                        <a:pt x="1493" y="4412"/>
                        <a:pt x="2822" y="5578"/>
                        <a:pt x="4395" y="6202"/>
                      </a:cubicBezTo>
                      <a:lnTo>
                        <a:pt x="4639" y="6392"/>
                      </a:lnTo>
                      <a:cubicBezTo>
                        <a:pt x="4531" y="5524"/>
                        <a:pt x="4422" y="4629"/>
                        <a:pt x="4314" y="3734"/>
                      </a:cubicBezTo>
                      <a:cubicBezTo>
                        <a:pt x="4178" y="2649"/>
                        <a:pt x="3988" y="1482"/>
                        <a:pt x="3256" y="696"/>
                      </a:cubicBezTo>
                      <a:cubicBezTo>
                        <a:pt x="2861" y="258"/>
                        <a:pt x="2246" y="0"/>
                        <a:pt x="1670" y="0"/>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736;p80"/>
                <p:cNvSpPr/>
                <p:nvPr/>
              </p:nvSpPr>
              <p:spPr>
                <a:xfrm>
                  <a:off x="799950" y="4705550"/>
                  <a:ext cx="127175" cy="167975"/>
                </a:xfrm>
                <a:custGeom>
                  <a:avLst/>
                  <a:gdLst/>
                  <a:ahLst/>
                  <a:cxnLst/>
                  <a:rect l="l" t="t" r="r" b="b"/>
                  <a:pathLst>
                    <a:path w="5087" h="6719" extrusionOk="0">
                      <a:moveTo>
                        <a:pt x="1967" y="352"/>
                      </a:moveTo>
                      <a:cubicBezTo>
                        <a:pt x="2131" y="352"/>
                        <a:pt x="2300" y="376"/>
                        <a:pt x="2469" y="426"/>
                      </a:cubicBezTo>
                      <a:cubicBezTo>
                        <a:pt x="3473" y="697"/>
                        <a:pt x="3961" y="1646"/>
                        <a:pt x="4178" y="2596"/>
                      </a:cubicBezTo>
                      <a:cubicBezTo>
                        <a:pt x="4313" y="3193"/>
                        <a:pt x="4395" y="3844"/>
                        <a:pt x="4476" y="4467"/>
                      </a:cubicBezTo>
                      <a:cubicBezTo>
                        <a:pt x="4543" y="5045"/>
                        <a:pt x="4609" y="5623"/>
                        <a:pt x="4676" y="6186"/>
                      </a:cubicBezTo>
                      <a:lnTo>
                        <a:pt x="4676" y="6186"/>
                      </a:lnTo>
                      <a:cubicBezTo>
                        <a:pt x="3718" y="5806"/>
                        <a:pt x="2865" y="5215"/>
                        <a:pt x="2143" y="4467"/>
                      </a:cubicBezTo>
                      <a:cubicBezTo>
                        <a:pt x="1465" y="3735"/>
                        <a:pt x="706" y="2731"/>
                        <a:pt x="652" y="1701"/>
                      </a:cubicBezTo>
                      <a:cubicBezTo>
                        <a:pt x="607" y="836"/>
                        <a:pt x="1233" y="352"/>
                        <a:pt x="1967" y="352"/>
                      </a:cubicBezTo>
                      <a:close/>
                      <a:moveTo>
                        <a:pt x="1980" y="0"/>
                      </a:moveTo>
                      <a:cubicBezTo>
                        <a:pt x="1303" y="0"/>
                        <a:pt x="654" y="325"/>
                        <a:pt x="408" y="1023"/>
                      </a:cubicBezTo>
                      <a:cubicBezTo>
                        <a:pt x="1" y="2135"/>
                        <a:pt x="814" y="3355"/>
                        <a:pt x="1465" y="4196"/>
                      </a:cubicBezTo>
                      <a:cubicBezTo>
                        <a:pt x="2306" y="5227"/>
                        <a:pt x="3391" y="6041"/>
                        <a:pt x="4612" y="6529"/>
                      </a:cubicBezTo>
                      <a:cubicBezTo>
                        <a:pt x="4635" y="6538"/>
                        <a:pt x="4658" y="6542"/>
                        <a:pt x="4678" y="6542"/>
                      </a:cubicBezTo>
                      <a:cubicBezTo>
                        <a:pt x="4692" y="6542"/>
                        <a:pt x="4705" y="6540"/>
                        <a:pt x="4718" y="6536"/>
                      </a:cubicBezTo>
                      <a:lnTo>
                        <a:pt x="4718" y="6536"/>
                      </a:lnTo>
                      <a:cubicBezTo>
                        <a:pt x="4719" y="6543"/>
                        <a:pt x="4719" y="6549"/>
                        <a:pt x="4720" y="6556"/>
                      </a:cubicBezTo>
                      <a:cubicBezTo>
                        <a:pt x="4734" y="6664"/>
                        <a:pt x="4829" y="6719"/>
                        <a:pt x="4917" y="6719"/>
                      </a:cubicBezTo>
                      <a:cubicBezTo>
                        <a:pt x="5005" y="6719"/>
                        <a:pt x="5086" y="6664"/>
                        <a:pt x="5073" y="6556"/>
                      </a:cubicBezTo>
                      <a:cubicBezTo>
                        <a:pt x="4991" y="5824"/>
                        <a:pt x="4883" y="5091"/>
                        <a:pt x="4802" y="4359"/>
                      </a:cubicBezTo>
                      <a:cubicBezTo>
                        <a:pt x="4720" y="3735"/>
                        <a:pt x="4639" y="3111"/>
                        <a:pt x="4503" y="2487"/>
                      </a:cubicBezTo>
                      <a:cubicBezTo>
                        <a:pt x="4259" y="1457"/>
                        <a:pt x="3717" y="453"/>
                        <a:pt x="2632" y="100"/>
                      </a:cubicBezTo>
                      <a:cubicBezTo>
                        <a:pt x="2420" y="34"/>
                        <a:pt x="2198" y="0"/>
                        <a:pt x="1980" y="0"/>
                      </a:cubicBezTo>
                      <a:close/>
                    </a:path>
                  </a:pathLst>
                </a:custGeom>
                <a:solidFill>
                  <a:srgbClr val="221C4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737;p80"/>
                <p:cNvSpPr/>
                <p:nvPr/>
              </p:nvSpPr>
              <p:spPr>
                <a:xfrm>
                  <a:off x="1594000" y="4744675"/>
                  <a:ext cx="249575" cy="156650"/>
                </a:xfrm>
                <a:custGeom>
                  <a:avLst/>
                  <a:gdLst/>
                  <a:ahLst/>
                  <a:cxnLst/>
                  <a:rect l="l" t="t" r="r" b="b"/>
                  <a:pathLst>
                    <a:path w="9983" h="6266" extrusionOk="0">
                      <a:moveTo>
                        <a:pt x="7270" y="0"/>
                      </a:moveTo>
                      <a:cubicBezTo>
                        <a:pt x="5941" y="0"/>
                        <a:pt x="4747" y="787"/>
                        <a:pt x="3744" y="1655"/>
                      </a:cubicBezTo>
                      <a:cubicBezTo>
                        <a:pt x="2279" y="2957"/>
                        <a:pt x="1004" y="4476"/>
                        <a:pt x="55" y="6184"/>
                      </a:cubicBezTo>
                      <a:lnTo>
                        <a:pt x="1" y="6266"/>
                      </a:lnTo>
                      <a:cubicBezTo>
                        <a:pt x="1221" y="5750"/>
                        <a:pt x="2605" y="5859"/>
                        <a:pt x="3934" y="5723"/>
                      </a:cubicBezTo>
                      <a:cubicBezTo>
                        <a:pt x="5317" y="5588"/>
                        <a:pt x="6673" y="5208"/>
                        <a:pt x="7894" y="4557"/>
                      </a:cubicBezTo>
                      <a:cubicBezTo>
                        <a:pt x="8762" y="4123"/>
                        <a:pt x="9630" y="3445"/>
                        <a:pt x="9792" y="2468"/>
                      </a:cubicBezTo>
                      <a:cubicBezTo>
                        <a:pt x="9982" y="1166"/>
                        <a:pt x="8599" y="27"/>
                        <a:pt x="7270" y="0"/>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738;p80"/>
                <p:cNvSpPr/>
                <p:nvPr/>
              </p:nvSpPr>
              <p:spPr>
                <a:xfrm>
                  <a:off x="1588800" y="4740350"/>
                  <a:ext cx="264950" cy="165375"/>
                </a:xfrm>
                <a:custGeom>
                  <a:avLst/>
                  <a:gdLst/>
                  <a:ahLst/>
                  <a:cxnLst/>
                  <a:rect l="l" t="t" r="r" b="b"/>
                  <a:pathLst>
                    <a:path w="10598" h="6615" extrusionOk="0">
                      <a:moveTo>
                        <a:pt x="7423" y="363"/>
                      </a:moveTo>
                      <a:cubicBezTo>
                        <a:pt x="7442" y="363"/>
                        <a:pt x="7460" y="363"/>
                        <a:pt x="7478" y="363"/>
                      </a:cubicBezTo>
                      <a:cubicBezTo>
                        <a:pt x="8888" y="363"/>
                        <a:pt x="10434" y="1773"/>
                        <a:pt x="9621" y="3238"/>
                      </a:cubicBezTo>
                      <a:cubicBezTo>
                        <a:pt x="9268" y="3862"/>
                        <a:pt x="8644" y="4269"/>
                        <a:pt x="8020" y="4594"/>
                      </a:cubicBezTo>
                      <a:cubicBezTo>
                        <a:pt x="7234" y="5001"/>
                        <a:pt x="6393" y="5300"/>
                        <a:pt x="5525" y="5489"/>
                      </a:cubicBezTo>
                      <a:cubicBezTo>
                        <a:pt x="3909" y="5862"/>
                        <a:pt x="2180" y="5620"/>
                        <a:pt x="587" y="6120"/>
                      </a:cubicBezTo>
                      <a:lnTo>
                        <a:pt x="587" y="6120"/>
                      </a:lnTo>
                      <a:cubicBezTo>
                        <a:pt x="1365" y="4832"/>
                        <a:pt x="2304" y="3640"/>
                        <a:pt x="3382" y="2587"/>
                      </a:cubicBezTo>
                      <a:cubicBezTo>
                        <a:pt x="4455" y="1541"/>
                        <a:pt x="5820" y="363"/>
                        <a:pt x="7423" y="363"/>
                      </a:cubicBezTo>
                      <a:close/>
                      <a:moveTo>
                        <a:pt x="7439" y="1"/>
                      </a:moveTo>
                      <a:cubicBezTo>
                        <a:pt x="6193" y="1"/>
                        <a:pt x="4977" y="765"/>
                        <a:pt x="4060" y="1529"/>
                      </a:cubicBezTo>
                      <a:cubicBezTo>
                        <a:pt x="2460" y="2858"/>
                        <a:pt x="1158" y="4486"/>
                        <a:pt x="127" y="6249"/>
                      </a:cubicBezTo>
                      <a:cubicBezTo>
                        <a:pt x="111" y="6271"/>
                        <a:pt x="101" y="6294"/>
                        <a:pt x="96" y="6316"/>
                      </a:cubicBezTo>
                      <a:lnTo>
                        <a:pt x="96" y="6316"/>
                      </a:lnTo>
                      <a:cubicBezTo>
                        <a:pt x="0" y="6417"/>
                        <a:pt x="54" y="6614"/>
                        <a:pt x="197" y="6614"/>
                      </a:cubicBezTo>
                      <a:cubicBezTo>
                        <a:pt x="217" y="6614"/>
                        <a:pt x="239" y="6610"/>
                        <a:pt x="263" y="6601"/>
                      </a:cubicBezTo>
                      <a:cubicBezTo>
                        <a:pt x="1158" y="6222"/>
                        <a:pt x="2135" y="6167"/>
                        <a:pt x="3111" y="6140"/>
                      </a:cubicBezTo>
                      <a:cubicBezTo>
                        <a:pt x="4060" y="6086"/>
                        <a:pt x="5010" y="5978"/>
                        <a:pt x="5932" y="5733"/>
                      </a:cubicBezTo>
                      <a:cubicBezTo>
                        <a:pt x="7342" y="5381"/>
                        <a:pt x="9322" y="4676"/>
                        <a:pt x="10000" y="3238"/>
                      </a:cubicBezTo>
                      <a:cubicBezTo>
                        <a:pt x="10597" y="1909"/>
                        <a:pt x="9621" y="580"/>
                        <a:pt x="8346" y="146"/>
                      </a:cubicBezTo>
                      <a:cubicBezTo>
                        <a:pt x="8045" y="46"/>
                        <a:pt x="7741" y="1"/>
                        <a:pt x="7439" y="1"/>
                      </a:cubicBezTo>
                      <a:close/>
                    </a:path>
                  </a:pathLst>
                </a:custGeom>
                <a:solidFill>
                  <a:srgbClr val="221C4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739;p80"/>
                <p:cNvSpPr/>
                <p:nvPr/>
              </p:nvSpPr>
              <p:spPr>
                <a:xfrm>
                  <a:off x="1713350" y="5540925"/>
                  <a:ext cx="146500" cy="79900"/>
                </a:xfrm>
                <a:custGeom>
                  <a:avLst/>
                  <a:gdLst/>
                  <a:ahLst/>
                  <a:cxnLst/>
                  <a:rect l="l" t="t" r="r" b="b"/>
                  <a:pathLst>
                    <a:path w="5860" h="3196" extrusionOk="0">
                      <a:moveTo>
                        <a:pt x="1908" y="0"/>
                      </a:moveTo>
                      <a:cubicBezTo>
                        <a:pt x="1290" y="0"/>
                        <a:pt x="670" y="96"/>
                        <a:pt x="82" y="292"/>
                      </a:cubicBezTo>
                      <a:lnTo>
                        <a:pt x="1" y="482"/>
                      </a:lnTo>
                      <a:cubicBezTo>
                        <a:pt x="679" y="2028"/>
                        <a:pt x="2279" y="3140"/>
                        <a:pt x="3961" y="3194"/>
                      </a:cubicBezTo>
                      <a:cubicBezTo>
                        <a:pt x="3992" y="3195"/>
                        <a:pt x="4024" y="3196"/>
                        <a:pt x="4057" y="3196"/>
                      </a:cubicBezTo>
                      <a:cubicBezTo>
                        <a:pt x="4742" y="3196"/>
                        <a:pt x="5541" y="2918"/>
                        <a:pt x="5697" y="2245"/>
                      </a:cubicBezTo>
                      <a:cubicBezTo>
                        <a:pt x="5859" y="1540"/>
                        <a:pt x="5208" y="943"/>
                        <a:pt x="4557" y="617"/>
                      </a:cubicBezTo>
                      <a:cubicBezTo>
                        <a:pt x="3746" y="212"/>
                        <a:pt x="2828" y="0"/>
                        <a:pt x="1908" y="0"/>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740;p80"/>
                <p:cNvSpPr/>
                <p:nvPr/>
              </p:nvSpPr>
              <p:spPr>
                <a:xfrm>
                  <a:off x="1708600" y="5537025"/>
                  <a:ext cx="154625" cy="88425"/>
                </a:xfrm>
                <a:custGeom>
                  <a:avLst/>
                  <a:gdLst/>
                  <a:ahLst/>
                  <a:cxnLst/>
                  <a:rect l="l" t="t" r="r" b="b"/>
                  <a:pathLst>
                    <a:path w="6185" h="3537" extrusionOk="0">
                      <a:moveTo>
                        <a:pt x="2123" y="331"/>
                      </a:moveTo>
                      <a:cubicBezTo>
                        <a:pt x="2474" y="331"/>
                        <a:pt x="2826" y="361"/>
                        <a:pt x="3174" y="421"/>
                      </a:cubicBezTo>
                      <a:cubicBezTo>
                        <a:pt x="4015" y="583"/>
                        <a:pt x="5073" y="909"/>
                        <a:pt x="5561" y="1668"/>
                      </a:cubicBezTo>
                      <a:cubicBezTo>
                        <a:pt x="5805" y="2021"/>
                        <a:pt x="5805" y="2482"/>
                        <a:pt x="5480" y="2780"/>
                      </a:cubicBezTo>
                      <a:cubicBezTo>
                        <a:pt x="5208" y="3052"/>
                        <a:pt x="4802" y="3160"/>
                        <a:pt x="4422" y="3187"/>
                      </a:cubicBezTo>
                      <a:cubicBezTo>
                        <a:pt x="4354" y="3192"/>
                        <a:pt x="4287" y="3194"/>
                        <a:pt x="4219" y="3194"/>
                      </a:cubicBezTo>
                      <a:cubicBezTo>
                        <a:pt x="3497" y="3194"/>
                        <a:pt x="2763" y="2938"/>
                        <a:pt x="2143" y="2591"/>
                      </a:cubicBezTo>
                      <a:cubicBezTo>
                        <a:pt x="1372" y="2112"/>
                        <a:pt x="730" y="1424"/>
                        <a:pt x="348" y="604"/>
                      </a:cubicBezTo>
                      <a:lnTo>
                        <a:pt x="348" y="604"/>
                      </a:lnTo>
                      <a:cubicBezTo>
                        <a:pt x="925" y="419"/>
                        <a:pt x="1524" y="331"/>
                        <a:pt x="2123" y="331"/>
                      </a:cubicBezTo>
                      <a:close/>
                      <a:moveTo>
                        <a:pt x="2106" y="0"/>
                      </a:moveTo>
                      <a:cubicBezTo>
                        <a:pt x="1472" y="0"/>
                        <a:pt x="841" y="95"/>
                        <a:pt x="245" y="285"/>
                      </a:cubicBezTo>
                      <a:cubicBezTo>
                        <a:pt x="142" y="323"/>
                        <a:pt x="106" y="416"/>
                        <a:pt x="120" y="495"/>
                      </a:cubicBezTo>
                      <a:lnTo>
                        <a:pt x="120" y="495"/>
                      </a:lnTo>
                      <a:cubicBezTo>
                        <a:pt x="48" y="536"/>
                        <a:pt x="1" y="624"/>
                        <a:pt x="55" y="719"/>
                      </a:cubicBezTo>
                      <a:cubicBezTo>
                        <a:pt x="734" y="2279"/>
                        <a:pt x="2418" y="3536"/>
                        <a:pt x="4152" y="3536"/>
                      </a:cubicBezTo>
                      <a:cubicBezTo>
                        <a:pt x="4287" y="3536"/>
                        <a:pt x="4422" y="3528"/>
                        <a:pt x="4557" y="3513"/>
                      </a:cubicBezTo>
                      <a:cubicBezTo>
                        <a:pt x="5317" y="3431"/>
                        <a:pt x="6185" y="2943"/>
                        <a:pt x="6076" y="2048"/>
                      </a:cubicBezTo>
                      <a:cubicBezTo>
                        <a:pt x="5941" y="1072"/>
                        <a:pt x="4802" y="556"/>
                        <a:pt x="3988" y="285"/>
                      </a:cubicBezTo>
                      <a:cubicBezTo>
                        <a:pt x="3378" y="95"/>
                        <a:pt x="2740" y="0"/>
                        <a:pt x="2106" y="0"/>
                      </a:cubicBezTo>
                      <a:close/>
                    </a:path>
                  </a:pathLst>
                </a:custGeom>
                <a:solidFill>
                  <a:srgbClr val="221C4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741;p80"/>
                <p:cNvSpPr/>
                <p:nvPr/>
              </p:nvSpPr>
              <p:spPr>
                <a:xfrm>
                  <a:off x="1247500" y="4674125"/>
                  <a:ext cx="65125" cy="103800"/>
                </a:xfrm>
                <a:custGeom>
                  <a:avLst/>
                  <a:gdLst/>
                  <a:ahLst/>
                  <a:cxnLst/>
                  <a:rect l="l" t="t" r="r" b="b"/>
                  <a:pathLst>
                    <a:path w="2605" h="4152" extrusionOk="0">
                      <a:moveTo>
                        <a:pt x="1513" y="1"/>
                      </a:moveTo>
                      <a:cubicBezTo>
                        <a:pt x="1056" y="1"/>
                        <a:pt x="569" y="300"/>
                        <a:pt x="326" y="706"/>
                      </a:cubicBezTo>
                      <a:cubicBezTo>
                        <a:pt x="0" y="1249"/>
                        <a:pt x="82" y="1385"/>
                        <a:pt x="82" y="2036"/>
                      </a:cubicBezTo>
                      <a:cubicBezTo>
                        <a:pt x="109" y="2551"/>
                        <a:pt x="597" y="3663"/>
                        <a:pt x="868" y="4097"/>
                      </a:cubicBezTo>
                      <a:lnTo>
                        <a:pt x="923" y="4151"/>
                      </a:lnTo>
                      <a:cubicBezTo>
                        <a:pt x="1574" y="3365"/>
                        <a:pt x="1953" y="2741"/>
                        <a:pt x="2279" y="2090"/>
                      </a:cubicBezTo>
                      <a:cubicBezTo>
                        <a:pt x="2577" y="1439"/>
                        <a:pt x="2604" y="489"/>
                        <a:pt x="1953" y="110"/>
                      </a:cubicBezTo>
                      <a:cubicBezTo>
                        <a:pt x="1817" y="35"/>
                        <a:pt x="1667" y="1"/>
                        <a:pt x="1513" y="1"/>
                      </a:cubicBezTo>
                      <a:close/>
                    </a:path>
                  </a:pathLst>
                </a:custGeom>
                <a:solidFill>
                  <a:srgbClr val="FF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742;p80"/>
                <p:cNvSpPr/>
                <p:nvPr/>
              </p:nvSpPr>
              <p:spPr>
                <a:xfrm>
                  <a:off x="1244100" y="4670475"/>
                  <a:ext cx="72600" cy="112175"/>
                </a:xfrm>
                <a:custGeom>
                  <a:avLst/>
                  <a:gdLst/>
                  <a:ahLst/>
                  <a:cxnLst/>
                  <a:rect l="l" t="t" r="r" b="b"/>
                  <a:pathLst>
                    <a:path w="2904" h="4487" extrusionOk="0">
                      <a:moveTo>
                        <a:pt x="1611" y="316"/>
                      </a:moveTo>
                      <a:cubicBezTo>
                        <a:pt x="1783" y="316"/>
                        <a:pt x="1956" y="370"/>
                        <a:pt x="2116" y="500"/>
                      </a:cubicBezTo>
                      <a:cubicBezTo>
                        <a:pt x="2578" y="852"/>
                        <a:pt x="2496" y="1612"/>
                        <a:pt x="2279" y="2100"/>
                      </a:cubicBezTo>
                      <a:cubicBezTo>
                        <a:pt x="1979" y="2801"/>
                        <a:pt x="1516" y="3433"/>
                        <a:pt x="1063" y="4038"/>
                      </a:cubicBezTo>
                      <a:lnTo>
                        <a:pt x="1063" y="4038"/>
                      </a:lnTo>
                      <a:cubicBezTo>
                        <a:pt x="804" y="3605"/>
                        <a:pt x="610" y="3110"/>
                        <a:pt x="462" y="2616"/>
                      </a:cubicBezTo>
                      <a:cubicBezTo>
                        <a:pt x="381" y="2344"/>
                        <a:pt x="381" y="2073"/>
                        <a:pt x="381" y="1802"/>
                      </a:cubicBezTo>
                      <a:cubicBezTo>
                        <a:pt x="381" y="1531"/>
                        <a:pt x="408" y="1286"/>
                        <a:pt x="543" y="1042"/>
                      </a:cubicBezTo>
                      <a:cubicBezTo>
                        <a:pt x="738" y="672"/>
                        <a:pt x="1171" y="316"/>
                        <a:pt x="1611" y="316"/>
                      </a:cubicBezTo>
                      <a:close/>
                      <a:moveTo>
                        <a:pt x="1633" y="1"/>
                      </a:moveTo>
                      <a:cubicBezTo>
                        <a:pt x="1265" y="1"/>
                        <a:pt x="882" y="164"/>
                        <a:pt x="598" y="418"/>
                      </a:cubicBezTo>
                      <a:cubicBezTo>
                        <a:pt x="353" y="635"/>
                        <a:pt x="136" y="988"/>
                        <a:pt x="82" y="1314"/>
                      </a:cubicBezTo>
                      <a:cubicBezTo>
                        <a:pt x="1" y="1612"/>
                        <a:pt x="28" y="1992"/>
                        <a:pt x="55" y="2290"/>
                      </a:cubicBezTo>
                      <a:cubicBezTo>
                        <a:pt x="82" y="2643"/>
                        <a:pt x="218" y="2995"/>
                        <a:pt x="353" y="3348"/>
                      </a:cubicBezTo>
                      <a:cubicBezTo>
                        <a:pt x="489" y="3673"/>
                        <a:pt x="652" y="4026"/>
                        <a:pt x="842" y="4324"/>
                      </a:cubicBezTo>
                      <a:cubicBezTo>
                        <a:pt x="868" y="4361"/>
                        <a:pt x="899" y="4385"/>
                        <a:pt x="932" y="4397"/>
                      </a:cubicBezTo>
                      <a:lnTo>
                        <a:pt x="932" y="4397"/>
                      </a:lnTo>
                      <a:cubicBezTo>
                        <a:pt x="961" y="4449"/>
                        <a:pt x="1012" y="4486"/>
                        <a:pt x="1065" y="4486"/>
                      </a:cubicBezTo>
                      <a:cubicBezTo>
                        <a:pt x="1100" y="4486"/>
                        <a:pt x="1136" y="4471"/>
                        <a:pt x="1167" y="4433"/>
                      </a:cubicBezTo>
                      <a:cubicBezTo>
                        <a:pt x="1710" y="3755"/>
                        <a:pt x="2225" y="3049"/>
                        <a:pt x="2578" y="2290"/>
                      </a:cubicBezTo>
                      <a:cubicBezTo>
                        <a:pt x="2822" y="1693"/>
                        <a:pt x="2903" y="880"/>
                        <a:pt x="2442" y="364"/>
                      </a:cubicBezTo>
                      <a:cubicBezTo>
                        <a:pt x="2223" y="109"/>
                        <a:pt x="1933" y="1"/>
                        <a:pt x="1633" y="1"/>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743;p80"/>
                <p:cNvSpPr/>
                <p:nvPr/>
              </p:nvSpPr>
              <p:spPr>
                <a:xfrm>
                  <a:off x="1730300" y="5126125"/>
                  <a:ext cx="152600" cy="84175"/>
                </a:xfrm>
                <a:custGeom>
                  <a:avLst/>
                  <a:gdLst/>
                  <a:ahLst/>
                  <a:cxnLst/>
                  <a:rect l="l" t="t" r="r" b="b"/>
                  <a:pathLst>
                    <a:path w="6104" h="3367" extrusionOk="0">
                      <a:moveTo>
                        <a:pt x="3895" y="1"/>
                      </a:moveTo>
                      <a:cubicBezTo>
                        <a:pt x="3538" y="1"/>
                        <a:pt x="3169" y="52"/>
                        <a:pt x="2821" y="121"/>
                      </a:cubicBezTo>
                      <a:cubicBezTo>
                        <a:pt x="1899" y="284"/>
                        <a:pt x="977" y="501"/>
                        <a:pt x="82" y="772"/>
                      </a:cubicBezTo>
                      <a:lnTo>
                        <a:pt x="1" y="827"/>
                      </a:lnTo>
                      <a:cubicBezTo>
                        <a:pt x="597" y="1586"/>
                        <a:pt x="1221" y="2373"/>
                        <a:pt x="2062" y="2861"/>
                      </a:cubicBezTo>
                      <a:cubicBezTo>
                        <a:pt x="2556" y="3174"/>
                        <a:pt x="3160" y="3367"/>
                        <a:pt x="3747" y="3367"/>
                      </a:cubicBezTo>
                      <a:cubicBezTo>
                        <a:pt x="4126" y="3367"/>
                        <a:pt x="4498" y="3286"/>
                        <a:pt x="4829" y="3105"/>
                      </a:cubicBezTo>
                      <a:cubicBezTo>
                        <a:pt x="5697" y="2644"/>
                        <a:pt x="6103" y="1396"/>
                        <a:pt x="5480" y="637"/>
                      </a:cubicBezTo>
                      <a:cubicBezTo>
                        <a:pt x="5101" y="155"/>
                        <a:pt x="4515" y="1"/>
                        <a:pt x="3895" y="1"/>
                      </a:cubicBezTo>
                      <a:close/>
                    </a:path>
                  </a:pathLst>
                </a:custGeom>
                <a:solidFill>
                  <a:srgbClr val="FF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744;p80"/>
                <p:cNvSpPr/>
                <p:nvPr/>
              </p:nvSpPr>
              <p:spPr>
                <a:xfrm>
                  <a:off x="1725675" y="5121675"/>
                  <a:ext cx="157225" cy="92875"/>
                </a:xfrm>
                <a:custGeom>
                  <a:avLst/>
                  <a:gdLst/>
                  <a:ahLst/>
                  <a:cxnLst/>
                  <a:rect l="l" t="t" r="r" b="b"/>
                  <a:pathLst>
                    <a:path w="6289" h="3715" extrusionOk="0">
                      <a:moveTo>
                        <a:pt x="4050" y="349"/>
                      </a:moveTo>
                      <a:cubicBezTo>
                        <a:pt x="4631" y="349"/>
                        <a:pt x="5218" y="480"/>
                        <a:pt x="5556" y="950"/>
                      </a:cubicBezTo>
                      <a:cubicBezTo>
                        <a:pt x="6017" y="1574"/>
                        <a:pt x="5719" y="2496"/>
                        <a:pt x="5176" y="2957"/>
                      </a:cubicBezTo>
                      <a:cubicBezTo>
                        <a:pt x="4824" y="3256"/>
                        <a:pt x="4383" y="3378"/>
                        <a:pt x="3932" y="3378"/>
                      </a:cubicBezTo>
                      <a:cubicBezTo>
                        <a:pt x="3481" y="3378"/>
                        <a:pt x="3020" y="3256"/>
                        <a:pt x="2627" y="3066"/>
                      </a:cubicBezTo>
                      <a:cubicBezTo>
                        <a:pt x="1727" y="2641"/>
                        <a:pt x="1080" y="1847"/>
                        <a:pt x="474" y="1067"/>
                      </a:cubicBezTo>
                      <a:lnTo>
                        <a:pt x="474" y="1067"/>
                      </a:lnTo>
                      <a:cubicBezTo>
                        <a:pt x="1402" y="787"/>
                        <a:pt x="2354" y="536"/>
                        <a:pt x="3305" y="408"/>
                      </a:cubicBezTo>
                      <a:cubicBezTo>
                        <a:pt x="3538" y="375"/>
                        <a:pt x="3793" y="349"/>
                        <a:pt x="4050" y="349"/>
                      </a:cubicBezTo>
                      <a:close/>
                      <a:moveTo>
                        <a:pt x="4091" y="1"/>
                      </a:moveTo>
                      <a:cubicBezTo>
                        <a:pt x="3495" y="1"/>
                        <a:pt x="2925" y="109"/>
                        <a:pt x="2356" y="245"/>
                      </a:cubicBezTo>
                      <a:cubicBezTo>
                        <a:pt x="1623" y="381"/>
                        <a:pt x="918" y="571"/>
                        <a:pt x="213" y="760"/>
                      </a:cubicBezTo>
                      <a:cubicBezTo>
                        <a:pt x="169" y="779"/>
                        <a:pt x="140" y="810"/>
                        <a:pt x="124" y="847"/>
                      </a:cubicBezTo>
                      <a:lnTo>
                        <a:pt x="124" y="847"/>
                      </a:lnTo>
                      <a:cubicBezTo>
                        <a:pt x="45" y="902"/>
                        <a:pt x="0" y="1021"/>
                        <a:pt x="77" y="1113"/>
                      </a:cubicBezTo>
                      <a:cubicBezTo>
                        <a:pt x="755" y="1954"/>
                        <a:pt x="1460" y="2876"/>
                        <a:pt x="2464" y="3364"/>
                      </a:cubicBezTo>
                      <a:cubicBezTo>
                        <a:pt x="2915" y="3576"/>
                        <a:pt x="3433" y="3714"/>
                        <a:pt x="3944" y="3714"/>
                      </a:cubicBezTo>
                      <a:cubicBezTo>
                        <a:pt x="4415" y="3714"/>
                        <a:pt x="4881" y="3596"/>
                        <a:pt x="5285" y="3310"/>
                      </a:cubicBezTo>
                      <a:cubicBezTo>
                        <a:pt x="5909" y="2849"/>
                        <a:pt x="6288" y="1981"/>
                        <a:pt x="6071" y="1194"/>
                      </a:cubicBezTo>
                      <a:cubicBezTo>
                        <a:pt x="5800" y="326"/>
                        <a:pt x="4905" y="1"/>
                        <a:pt x="4091" y="1"/>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6" name="Rectangle 75"/>
            <p:cNvSpPr/>
            <p:nvPr/>
          </p:nvSpPr>
          <p:spPr>
            <a:xfrm>
              <a:off x="1497372" y="1644974"/>
              <a:ext cx="3891395" cy="1287532"/>
            </a:xfrm>
            <a:prstGeom prst="rect">
              <a:avLst/>
            </a:prstGeom>
          </p:spPr>
          <p:txBody>
            <a:bodyPr wrap="square">
              <a:spAutoFit/>
            </a:bodyPr>
            <a:lstStyle/>
            <a:p>
              <a:pPr algn="just">
                <a:lnSpc>
                  <a:spcPct val="150000"/>
                </a:lnSpc>
              </a:pPr>
              <a:r>
                <a:rPr lang="fr-FR" sz="1800"/>
                <a:t>Một mol bất kì chất khí nào cũng chiếm những thể tích bằng nhau khi ở cùng điều kiện nhiệt độ và áp suất</a:t>
              </a:r>
              <a:endParaRPr lang="en-US" sz="1800"/>
            </a:p>
          </p:txBody>
        </p:sp>
      </p:grpSp>
      <p:pic>
        <p:nvPicPr>
          <p:cNvPr id="117"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819550" y="3297367"/>
            <a:ext cx="2004600" cy="1862456"/>
          </a:xfrm>
          <a:prstGeom prst="rect">
            <a:avLst/>
          </a:prstGeom>
        </p:spPr>
      </p:pic>
    </p:spTree>
    <p:extLst>
      <p:ext uri="{BB962C8B-B14F-4D97-AF65-F5344CB8AC3E}">
        <p14:creationId xmlns:p14="http://schemas.microsoft.com/office/powerpoint/2010/main" val="8783295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barn(inVertical)">
                                      <p:cBhvr>
                                        <p:cTn id="1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grpSp>
        <p:nvGrpSpPr>
          <p:cNvPr id="1325" name="Google Shape;1325;p59"/>
          <p:cNvGrpSpPr/>
          <p:nvPr/>
        </p:nvGrpSpPr>
        <p:grpSpPr>
          <a:xfrm rot="5973186">
            <a:off x="8161139" y="4422639"/>
            <a:ext cx="525721" cy="428640"/>
            <a:chOff x="5426900" y="3064075"/>
            <a:chExt cx="281450" cy="229525"/>
          </a:xfrm>
        </p:grpSpPr>
        <p:sp>
          <p:nvSpPr>
            <p:cNvPr id="1326" name="Google Shape;1326;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9"/>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9"/>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9"/>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Title 1"/>
          <p:cNvSpPr>
            <a:spLocks noGrp="1"/>
          </p:cNvSpPr>
          <p:nvPr>
            <p:ph type="title"/>
          </p:nvPr>
        </p:nvSpPr>
        <p:spPr>
          <a:xfrm>
            <a:off x="719999" y="522422"/>
            <a:ext cx="7704000" cy="572700"/>
          </a:xfrm>
        </p:spPr>
        <p:txBody>
          <a:bodyPr anchor="ctr"/>
          <a:lstStyle/>
          <a:p>
            <a:pPr>
              <a:lnSpc>
                <a:spcPct val="100000"/>
              </a:lnSpc>
            </a:pPr>
            <a:r>
              <a:rPr lang="en-US" sz="3200" b="1" smtClean="0">
                <a:solidFill>
                  <a:srgbClr val="C00000"/>
                </a:solidFill>
                <a:latin typeface="+mj-lt"/>
              </a:rPr>
              <a:t>Bài tập</a:t>
            </a:r>
            <a:endParaRPr lang="en-US" sz="3200" b="1" dirty="0">
              <a:solidFill>
                <a:srgbClr val="C00000"/>
              </a:solidFill>
              <a:latin typeface="+mj-lt"/>
            </a:endParaRPr>
          </a:p>
        </p:txBody>
      </p:sp>
      <p:sp>
        <p:nvSpPr>
          <p:cNvPr id="57" name="Rectangle 56"/>
          <p:cNvSpPr/>
          <p:nvPr/>
        </p:nvSpPr>
        <p:spPr>
          <a:xfrm>
            <a:off x="960153" y="1383812"/>
            <a:ext cx="7223692" cy="923330"/>
          </a:xfrm>
          <a:prstGeom prst="rect">
            <a:avLst/>
          </a:prstGeom>
        </p:spPr>
        <p:txBody>
          <a:bodyPr wrap="square">
            <a:spAutoFit/>
          </a:bodyPr>
          <a:lstStyle/>
          <a:p>
            <a:pPr algn="just">
              <a:lnSpc>
                <a:spcPct val="150000"/>
              </a:lnSpc>
            </a:pPr>
            <a:r>
              <a:rPr lang="fr-FR" sz="1800" b="1" smtClean="0">
                <a:solidFill>
                  <a:srgbClr val="FF0000"/>
                </a:solidFill>
                <a:latin typeface="+mj-lt"/>
                <a:ea typeface="Times New Roman" panose="02020603050405020304" pitchFamily="18" charset="0"/>
                <a:cs typeface="Times New Roman" panose="02020603050405020304" pitchFamily="18" charset="0"/>
              </a:rPr>
              <a:t>Câu hỏi 4 (SGK tr.29). </a:t>
            </a:r>
            <a:r>
              <a:rPr lang="fr-FR" sz="1800">
                <a:latin typeface="+mj-lt"/>
              </a:rPr>
              <a:t>Quan sát hình 4.4. cho biết ở điều kiện chuẩn (áp suất 1 bar và nhiệt độ 25</a:t>
            </a:r>
            <a:r>
              <a:rPr lang="fr-FR" sz="1800" baseline="30000">
                <a:latin typeface="+mj-lt"/>
              </a:rPr>
              <a:t>o</a:t>
            </a:r>
            <a:r>
              <a:rPr lang="fr-FR" sz="1800">
                <a:latin typeface="+mj-lt"/>
              </a:rPr>
              <a:t>C), thể tích 1 mol khí là bao nhiêu</a:t>
            </a:r>
            <a:r>
              <a:rPr lang="fr-FR" sz="1800" smtClean="0">
                <a:latin typeface="+mj-lt"/>
              </a:rPr>
              <a:t>?</a:t>
            </a:r>
            <a:endParaRPr lang="en-US" sz="1800">
              <a:latin typeface="+mj-lt"/>
            </a:endParaRPr>
          </a:p>
        </p:txBody>
      </p:sp>
      <p:grpSp>
        <p:nvGrpSpPr>
          <p:cNvPr id="10" name="Group 9"/>
          <p:cNvGrpSpPr/>
          <p:nvPr/>
        </p:nvGrpSpPr>
        <p:grpSpPr>
          <a:xfrm>
            <a:off x="611373" y="2398753"/>
            <a:ext cx="4932766" cy="2162675"/>
            <a:chOff x="1948292" y="2436091"/>
            <a:chExt cx="4932766" cy="2162675"/>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8293" y="2436091"/>
              <a:ext cx="4932765" cy="1692564"/>
            </a:xfrm>
            <a:prstGeom prst="rect">
              <a:avLst/>
            </a:prstGeom>
            <a:effectLst>
              <a:outerShdw blurRad="50800" dist="38100" dir="2700000" algn="tl" rotWithShape="0">
                <a:prstClr val="black">
                  <a:alpha val="40000"/>
                </a:prstClr>
              </a:outerShdw>
            </a:effectLst>
          </p:spPr>
        </p:pic>
        <p:sp>
          <p:nvSpPr>
            <p:cNvPr id="59" name="TextBox 58"/>
            <p:cNvSpPr txBox="1"/>
            <p:nvPr/>
          </p:nvSpPr>
          <p:spPr>
            <a:xfrm>
              <a:off x="1948292" y="4192821"/>
              <a:ext cx="4932765" cy="405945"/>
            </a:xfrm>
            <a:prstGeom prst="rect">
              <a:avLst/>
            </a:prstGeom>
            <a:noFill/>
          </p:spPr>
          <p:txBody>
            <a:bodyPr wrap="square" rtlCol="0">
              <a:spAutoFit/>
            </a:bodyPr>
            <a:lstStyle/>
            <a:p>
              <a:pPr algn="ctr">
                <a:lnSpc>
                  <a:spcPct val="150000"/>
                </a:lnSpc>
              </a:pPr>
              <a:r>
                <a:rPr lang="en-US" sz="1550" b="1" i="1" smtClean="0">
                  <a:latin typeface="Arial" panose="020B0604020202020204" pitchFamily="34" charset="0"/>
                  <a:ea typeface="Tahoma" panose="020B0604030504040204" pitchFamily="34" charset="0"/>
                  <a:cs typeface="Arial" panose="020B0604020202020204" pitchFamily="34" charset="0"/>
                </a:rPr>
                <a:t>Hình 4.4. </a:t>
              </a:r>
              <a:r>
                <a:rPr lang="en-US" sz="1550" i="1" smtClean="0">
                  <a:latin typeface="Arial" panose="020B0604020202020204" pitchFamily="34" charset="0"/>
                  <a:ea typeface="Tahoma" panose="020B0604030504040204" pitchFamily="34" charset="0"/>
                  <a:cs typeface="Arial" panose="020B0604020202020204" pitchFamily="34" charset="0"/>
                </a:rPr>
                <a:t>Thể tích mol của một số khí ở </a:t>
              </a:r>
              <a:r>
                <a:rPr lang="fr-FR" sz="1550" i="1" smtClean="0"/>
                <a:t>25</a:t>
              </a:r>
              <a:r>
                <a:rPr lang="fr-FR" sz="1550" i="1" baseline="30000" smtClean="0"/>
                <a:t>o</a:t>
              </a:r>
              <a:r>
                <a:rPr lang="fr-FR" sz="1550" i="1" smtClean="0"/>
                <a:t>C, 1 bar</a:t>
              </a:r>
              <a:r>
                <a:rPr lang="en-US" sz="1550" i="1" smtClean="0">
                  <a:latin typeface="Arial" panose="020B0604020202020204" pitchFamily="34" charset="0"/>
                  <a:ea typeface="Tahoma" panose="020B0604030504040204" pitchFamily="34" charset="0"/>
                  <a:cs typeface="Arial" panose="020B0604020202020204" pitchFamily="34" charset="0"/>
                </a:rPr>
                <a:t> </a:t>
              </a:r>
              <a:endParaRPr lang="en-US" sz="1550" i="1">
                <a:latin typeface="Arial" panose="020B0604020202020204" pitchFamily="34" charset="0"/>
                <a:ea typeface="Tahoma" panose="020B0604030504040204" pitchFamily="34" charset="0"/>
                <a:cs typeface="Arial" panose="020B0604020202020204" pitchFamily="34" charset="0"/>
              </a:endParaRPr>
            </a:p>
          </p:txBody>
        </p:sp>
      </p:grpSp>
      <p:sp>
        <p:nvSpPr>
          <p:cNvPr id="11" name="Rectangle 10"/>
          <p:cNvSpPr/>
          <p:nvPr/>
        </p:nvSpPr>
        <p:spPr>
          <a:xfrm>
            <a:off x="5599557" y="2783370"/>
            <a:ext cx="3089564" cy="923330"/>
          </a:xfrm>
          <a:prstGeom prst="rect">
            <a:avLst/>
          </a:prstGeom>
        </p:spPr>
        <p:txBody>
          <a:bodyPr wrap="square">
            <a:spAutoFit/>
          </a:bodyPr>
          <a:lstStyle/>
          <a:p>
            <a:pPr algn="ctr">
              <a:lnSpc>
                <a:spcPct val="150000"/>
              </a:lnSpc>
              <a:spcBef>
                <a:spcPts val="300"/>
              </a:spcBef>
            </a:pPr>
            <a:r>
              <a:rPr lang="en-US" sz="1800">
                <a:latin typeface="+mj-lt"/>
                <a:ea typeface="Calibri" panose="020F0502020204030204" pitchFamily="34" charset="0"/>
                <a:cs typeface="Times New Roman" panose="02020603050405020304" pitchFamily="18" charset="0"/>
              </a:rPr>
              <a:t>Ở điều kiện áp suất chuẩn, thể tích 1 mol khí là 24,79 l</a:t>
            </a:r>
            <a:endParaRPr lang="en-US" sz="1800">
              <a:effectLst/>
              <a:latin typeface="+mj-lt"/>
              <a:ea typeface="Calibri" panose="020F0502020204030204" pitchFamily="34" charset="0"/>
              <a:cs typeface="Times New Roman" panose="02020603050405020304" pitchFamily="18" charset="0"/>
            </a:endParaRPr>
          </a:p>
        </p:txBody>
      </p:sp>
      <p:pic>
        <p:nvPicPr>
          <p:cNvPr id="62" name="Picture 16">
            <a:extLst>
              <a:ext uri="{FF2B5EF4-FFF2-40B4-BE49-F238E27FC236}">
                <a16:creationId xmlns:a16="http://schemas.microsoft.com/office/drawing/2014/main" id="{1DF6D6F5-4F33-8F01-8CAC-C063117727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1"/>
              </a:ext>
            </a:extLst>
          </a:blip>
          <a:srcRect/>
          <a:stretch>
            <a:fillRect/>
          </a:stretch>
        </p:blipFill>
        <p:spPr>
          <a:xfrm rot="602471">
            <a:off x="5636196" y="3737915"/>
            <a:ext cx="699823" cy="70680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anim calcmode="lin" valueType="num">
                                      <p:cBhvr>
                                        <p:cTn id="8" dur="500" fill="hold"/>
                                        <p:tgtEl>
                                          <p:spTgt spid="57"/>
                                        </p:tgtEl>
                                        <p:attrNameLst>
                                          <p:attrName>ppt_x</p:attrName>
                                        </p:attrNameLst>
                                      </p:cBhvr>
                                      <p:tavLst>
                                        <p:tav tm="0">
                                          <p:val>
                                            <p:strVal val="#ppt_x"/>
                                          </p:val>
                                        </p:tav>
                                        <p:tav tm="100000">
                                          <p:val>
                                            <p:strVal val="#ppt_x"/>
                                          </p:val>
                                        </p:tav>
                                      </p:tavLst>
                                    </p:anim>
                                    <p:anim calcmode="lin" valueType="num">
                                      <p:cBhvr>
                                        <p:cTn id="9" dur="5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trips(downLeft)">
                                      <p:cBhvr>
                                        <p:cTn id="14" dur="500"/>
                                        <p:tgtEl>
                                          <p:spTgt spid="10"/>
                                        </p:tgtEl>
                                      </p:cBhvr>
                                    </p:animEffec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wipe(down)">
                                      <p:cBhvr>
                                        <p:cTn id="18" dur="500"/>
                                        <p:tgtEl>
                                          <p:spTgt spid="62"/>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102" name="Rectangle 101">
            <a:extLst>
              <a:ext uri="{FF2B5EF4-FFF2-40B4-BE49-F238E27FC236}">
                <a16:creationId xmlns:a16="http://schemas.microsoft.com/office/drawing/2014/main" id="{57D5B653-2C0E-753B-75F6-380C152898D9}"/>
              </a:ext>
            </a:extLst>
          </p:cNvPr>
          <p:cNvSpPr/>
          <p:nvPr/>
        </p:nvSpPr>
        <p:spPr>
          <a:xfrm>
            <a:off x="685800" y="628650"/>
            <a:ext cx="7828979" cy="3886200"/>
          </a:xfrm>
          <a:prstGeom prst="rect">
            <a:avLst/>
          </a:prstGeom>
          <a:solidFill>
            <a:schemeClr val="accent6">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endParaRPr lang="en-US" sz="900" kern="1200">
              <a:solidFill>
                <a:prstClr val="white"/>
              </a:solidFill>
              <a:latin typeface="Calibri"/>
            </a:endParaRPr>
          </a:p>
        </p:txBody>
      </p:sp>
      <p:grpSp>
        <p:nvGrpSpPr>
          <p:cNvPr id="54" name="Google Shape;583;p47"/>
          <p:cNvGrpSpPr/>
          <p:nvPr/>
        </p:nvGrpSpPr>
        <p:grpSpPr>
          <a:xfrm>
            <a:off x="7492673" y="1028694"/>
            <a:ext cx="316000" cy="403512"/>
            <a:chOff x="5905475" y="2032050"/>
            <a:chExt cx="454350" cy="580175"/>
          </a:xfrm>
        </p:grpSpPr>
        <p:sp>
          <p:nvSpPr>
            <p:cNvPr id="55" name="Google Shape;584;p4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85;p4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86;p4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7;p47"/>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88;p4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89;p47"/>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590;p47"/>
          <p:cNvGrpSpPr/>
          <p:nvPr/>
        </p:nvGrpSpPr>
        <p:grpSpPr>
          <a:xfrm>
            <a:off x="1010922" y="3982001"/>
            <a:ext cx="217955" cy="287446"/>
            <a:chOff x="7509313" y="3231788"/>
            <a:chExt cx="249575" cy="365575"/>
          </a:xfrm>
        </p:grpSpPr>
        <p:sp>
          <p:nvSpPr>
            <p:cNvPr id="62" name="Google Shape;591;p47"/>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92;p47"/>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93;p47"/>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594;p47"/>
          <p:cNvGrpSpPr/>
          <p:nvPr/>
        </p:nvGrpSpPr>
        <p:grpSpPr>
          <a:xfrm>
            <a:off x="7207062" y="3884144"/>
            <a:ext cx="928708" cy="1032091"/>
            <a:chOff x="5117700" y="3973625"/>
            <a:chExt cx="956150" cy="1062588"/>
          </a:xfrm>
        </p:grpSpPr>
        <p:sp>
          <p:nvSpPr>
            <p:cNvPr id="66" name="Google Shape;595;p47"/>
            <p:cNvSpPr/>
            <p:nvPr/>
          </p:nvSpPr>
          <p:spPr>
            <a:xfrm>
              <a:off x="5140750" y="399920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96;p47"/>
            <p:cNvSpPr/>
            <p:nvPr/>
          </p:nvSpPr>
          <p:spPr>
            <a:xfrm>
              <a:off x="5117700" y="397362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97;p47"/>
            <p:cNvSpPr/>
            <p:nvPr/>
          </p:nvSpPr>
          <p:spPr>
            <a:xfrm>
              <a:off x="5722550" y="4204600"/>
              <a:ext cx="328900" cy="170500"/>
            </a:xfrm>
            <a:custGeom>
              <a:avLst/>
              <a:gdLst/>
              <a:ahLst/>
              <a:cxnLst/>
              <a:rect l="l" t="t" r="r" b="b"/>
              <a:pathLst>
                <a:path w="13156" h="6820" extrusionOk="0">
                  <a:moveTo>
                    <a:pt x="1169" y="1"/>
                  </a:moveTo>
                  <a:cubicBezTo>
                    <a:pt x="998" y="1"/>
                    <a:pt x="910" y="111"/>
                    <a:pt x="787" y="391"/>
                  </a:cubicBezTo>
                  <a:cubicBezTo>
                    <a:pt x="543" y="960"/>
                    <a:pt x="326" y="1530"/>
                    <a:pt x="82" y="2100"/>
                  </a:cubicBezTo>
                  <a:cubicBezTo>
                    <a:pt x="28" y="2262"/>
                    <a:pt x="28" y="2425"/>
                    <a:pt x="1" y="2561"/>
                  </a:cubicBezTo>
                  <a:cubicBezTo>
                    <a:pt x="598" y="2913"/>
                    <a:pt x="11122" y="6629"/>
                    <a:pt x="11990" y="6819"/>
                  </a:cubicBezTo>
                  <a:cubicBezTo>
                    <a:pt x="12044" y="6765"/>
                    <a:pt x="12125" y="6683"/>
                    <a:pt x="12180" y="6602"/>
                  </a:cubicBezTo>
                  <a:cubicBezTo>
                    <a:pt x="12451" y="5924"/>
                    <a:pt x="12749" y="5246"/>
                    <a:pt x="12993" y="4568"/>
                  </a:cubicBezTo>
                  <a:cubicBezTo>
                    <a:pt x="13156" y="4161"/>
                    <a:pt x="13075" y="4080"/>
                    <a:pt x="12695" y="3917"/>
                  </a:cubicBezTo>
                  <a:cubicBezTo>
                    <a:pt x="12586" y="3863"/>
                    <a:pt x="12478" y="3835"/>
                    <a:pt x="12369" y="3808"/>
                  </a:cubicBezTo>
                  <a:cubicBezTo>
                    <a:pt x="11339" y="3456"/>
                    <a:pt x="10308" y="3103"/>
                    <a:pt x="9277" y="2750"/>
                  </a:cubicBezTo>
                  <a:lnTo>
                    <a:pt x="1547" y="92"/>
                  </a:lnTo>
                  <a:cubicBezTo>
                    <a:pt x="1383" y="34"/>
                    <a:pt x="1263" y="1"/>
                    <a:pt x="11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98;p47"/>
            <p:cNvSpPr/>
            <p:nvPr/>
          </p:nvSpPr>
          <p:spPr>
            <a:xfrm>
              <a:off x="5563200" y="4177900"/>
              <a:ext cx="510650" cy="858300"/>
            </a:xfrm>
            <a:custGeom>
              <a:avLst/>
              <a:gdLst/>
              <a:ahLst/>
              <a:cxnLst/>
              <a:rect l="l" t="t" r="r" b="b"/>
              <a:pathLst>
                <a:path w="20426" h="34332" extrusionOk="0">
                  <a:moveTo>
                    <a:pt x="7543" y="1069"/>
                  </a:moveTo>
                  <a:cubicBezTo>
                    <a:pt x="7637" y="1069"/>
                    <a:pt x="7757" y="1102"/>
                    <a:pt x="7921" y="1160"/>
                  </a:cubicBezTo>
                  <a:lnTo>
                    <a:pt x="15651" y="3818"/>
                  </a:lnTo>
                  <a:cubicBezTo>
                    <a:pt x="16682" y="4171"/>
                    <a:pt x="17713" y="4524"/>
                    <a:pt x="18743" y="4876"/>
                  </a:cubicBezTo>
                  <a:cubicBezTo>
                    <a:pt x="18852" y="4903"/>
                    <a:pt x="18960" y="4931"/>
                    <a:pt x="19069" y="4985"/>
                  </a:cubicBezTo>
                  <a:cubicBezTo>
                    <a:pt x="19449" y="5148"/>
                    <a:pt x="19530" y="5229"/>
                    <a:pt x="19367" y="5636"/>
                  </a:cubicBezTo>
                  <a:cubicBezTo>
                    <a:pt x="19123" y="6314"/>
                    <a:pt x="18825" y="6992"/>
                    <a:pt x="18554" y="7670"/>
                  </a:cubicBezTo>
                  <a:cubicBezTo>
                    <a:pt x="18499" y="7751"/>
                    <a:pt x="18418" y="7833"/>
                    <a:pt x="18364" y="7887"/>
                  </a:cubicBezTo>
                  <a:cubicBezTo>
                    <a:pt x="17496" y="7697"/>
                    <a:pt x="6972" y="3981"/>
                    <a:pt x="6375" y="3629"/>
                  </a:cubicBezTo>
                  <a:cubicBezTo>
                    <a:pt x="6402" y="3493"/>
                    <a:pt x="6402" y="3330"/>
                    <a:pt x="6456" y="3168"/>
                  </a:cubicBezTo>
                  <a:cubicBezTo>
                    <a:pt x="6700" y="2598"/>
                    <a:pt x="6917" y="2028"/>
                    <a:pt x="7161" y="1459"/>
                  </a:cubicBezTo>
                  <a:cubicBezTo>
                    <a:pt x="7284" y="1179"/>
                    <a:pt x="7372" y="1069"/>
                    <a:pt x="7543" y="1069"/>
                  </a:cubicBezTo>
                  <a:close/>
                  <a:moveTo>
                    <a:pt x="8165" y="5337"/>
                  </a:moveTo>
                  <a:cubicBezTo>
                    <a:pt x="10932" y="6314"/>
                    <a:pt x="13644" y="7263"/>
                    <a:pt x="16411" y="8213"/>
                  </a:cubicBezTo>
                  <a:cubicBezTo>
                    <a:pt x="16384" y="8402"/>
                    <a:pt x="16356" y="8565"/>
                    <a:pt x="16329" y="8728"/>
                  </a:cubicBezTo>
                  <a:cubicBezTo>
                    <a:pt x="15353" y="12607"/>
                    <a:pt x="14268" y="16458"/>
                    <a:pt x="13074" y="20283"/>
                  </a:cubicBezTo>
                  <a:cubicBezTo>
                    <a:pt x="12803" y="21178"/>
                    <a:pt x="12559" y="22073"/>
                    <a:pt x="12288" y="22941"/>
                  </a:cubicBezTo>
                  <a:cubicBezTo>
                    <a:pt x="11610" y="25165"/>
                    <a:pt x="10742" y="27308"/>
                    <a:pt x="9765" y="29423"/>
                  </a:cubicBezTo>
                  <a:cubicBezTo>
                    <a:pt x="9521" y="29966"/>
                    <a:pt x="9223" y="30481"/>
                    <a:pt x="8925" y="30997"/>
                  </a:cubicBezTo>
                  <a:cubicBezTo>
                    <a:pt x="8219" y="32217"/>
                    <a:pt x="7107" y="32895"/>
                    <a:pt x="5778" y="33275"/>
                  </a:cubicBezTo>
                  <a:cubicBezTo>
                    <a:pt x="5456" y="33360"/>
                    <a:pt x="5123" y="33402"/>
                    <a:pt x="4787" y="33402"/>
                  </a:cubicBezTo>
                  <a:cubicBezTo>
                    <a:pt x="4585" y="33402"/>
                    <a:pt x="4381" y="33387"/>
                    <a:pt x="4178" y="33356"/>
                  </a:cubicBezTo>
                  <a:cubicBezTo>
                    <a:pt x="2984" y="33194"/>
                    <a:pt x="1493" y="32163"/>
                    <a:pt x="1140" y="30427"/>
                  </a:cubicBezTo>
                  <a:cubicBezTo>
                    <a:pt x="977" y="29640"/>
                    <a:pt x="977" y="28881"/>
                    <a:pt x="1059" y="28094"/>
                  </a:cubicBezTo>
                  <a:cubicBezTo>
                    <a:pt x="1221" y="26304"/>
                    <a:pt x="1628" y="24595"/>
                    <a:pt x="2062" y="22859"/>
                  </a:cubicBezTo>
                  <a:cubicBezTo>
                    <a:pt x="2713" y="20201"/>
                    <a:pt x="3663" y="17652"/>
                    <a:pt x="4585" y="15102"/>
                  </a:cubicBezTo>
                  <a:cubicBezTo>
                    <a:pt x="5615" y="12281"/>
                    <a:pt x="6646" y="9433"/>
                    <a:pt x="7677" y="6612"/>
                  </a:cubicBezTo>
                  <a:cubicBezTo>
                    <a:pt x="7840" y="6205"/>
                    <a:pt x="8002" y="5771"/>
                    <a:pt x="8165" y="5337"/>
                  </a:cubicBezTo>
                  <a:close/>
                  <a:moveTo>
                    <a:pt x="7092" y="0"/>
                  </a:moveTo>
                  <a:cubicBezTo>
                    <a:pt x="6810" y="0"/>
                    <a:pt x="6680" y="185"/>
                    <a:pt x="6511" y="618"/>
                  </a:cubicBezTo>
                  <a:cubicBezTo>
                    <a:pt x="6185" y="1404"/>
                    <a:pt x="5860" y="2218"/>
                    <a:pt x="5561" y="3005"/>
                  </a:cubicBezTo>
                  <a:cubicBezTo>
                    <a:pt x="5480" y="3222"/>
                    <a:pt x="5398" y="3439"/>
                    <a:pt x="5344" y="3683"/>
                  </a:cubicBezTo>
                  <a:cubicBezTo>
                    <a:pt x="5290" y="4063"/>
                    <a:pt x="5371" y="4252"/>
                    <a:pt x="5751" y="4415"/>
                  </a:cubicBezTo>
                  <a:cubicBezTo>
                    <a:pt x="6104" y="4551"/>
                    <a:pt x="6456" y="4686"/>
                    <a:pt x="6809" y="4822"/>
                  </a:cubicBezTo>
                  <a:cubicBezTo>
                    <a:pt x="6944" y="4876"/>
                    <a:pt x="7080" y="4958"/>
                    <a:pt x="7216" y="5039"/>
                  </a:cubicBezTo>
                  <a:cubicBezTo>
                    <a:pt x="7053" y="5500"/>
                    <a:pt x="6890" y="5880"/>
                    <a:pt x="6755" y="6287"/>
                  </a:cubicBezTo>
                  <a:cubicBezTo>
                    <a:pt x="5588" y="9460"/>
                    <a:pt x="4449" y="12634"/>
                    <a:pt x="3283" y="15834"/>
                  </a:cubicBezTo>
                  <a:cubicBezTo>
                    <a:pt x="2089" y="18981"/>
                    <a:pt x="1086" y="22181"/>
                    <a:pt x="462" y="25490"/>
                  </a:cubicBezTo>
                  <a:cubicBezTo>
                    <a:pt x="191" y="26901"/>
                    <a:pt x="1" y="28311"/>
                    <a:pt x="109" y="29749"/>
                  </a:cubicBezTo>
                  <a:cubicBezTo>
                    <a:pt x="191" y="31186"/>
                    <a:pt x="733" y="32407"/>
                    <a:pt x="1927" y="33302"/>
                  </a:cubicBezTo>
                  <a:cubicBezTo>
                    <a:pt x="2853" y="34000"/>
                    <a:pt x="3861" y="34332"/>
                    <a:pt x="4885" y="34332"/>
                  </a:cubicBezTo>
                  <a:cubicBezTo>
                    <a:pt x="5811" y="34332"/>
                    <a:pt x="6749" y="34061"/>
                    <a:pt x="7650" y="33546"/>
                  </a:cubicBezTo>
                  <a:cubicBezTo>
                    <a:pt x="8057" y="33329"/>
                    <a:pt x="8436" y="33004"/>
                    <a:pt x="8762" y="32678"/>
                  </a:cubicBezTo>
                  <a:cubicBezTo>
                    <a:pt x="9494" y="31919"/>
                    <a:pt x="10037" y="31024"/>
                    <a:pt x="10471" y="30074"/>
                  </a:cubicBezTo>
                  <a:cubicBezTo>
                    <a:pt x="11366" y="28203"/>
                    <a:pt x="12179" y="26331"/>
                    <a:pt x="12803" y="24351"/>
                  </a:cubicBezTo>
                  <a:cubicBezTo>
                    <a:pt x="13834" y="21042"/>
                    <a:pt x="14838" y="17706"/>
                    <a:pt x="15787" y="14343"/>
                  </a:cubicBezTo>
                  <a:cubicBezTo>
                    <a:pt x="16275" y="12742"/>
                    <a:pt x="16655" y="11088"/>
                    <a:pt x="17089" y="9487"/>
                  </a:cubicBezTo>
                  <a:cubicBezTo>
                    <a:pt x="17170" y="9189"/>
                    <a:pt x="17170" y="8864"/>
                    <a:pt x="17414" y="8592"/>
                  </a:cubicBezTo>
                  <a:cubicBezTo>
                    <a:pt x="17658" y="8647"/>
                    <a:pt x="17903" y="8728"/>
                    <a:pt x="18147" y="8782"/>
                  </a:cubicBezTo>
                  <a:cubicBezTo>
                    <a:pt x="18319" y="8831"/>
                    <a:pt x="18459" y="8858"/>
                    <a:pt x="18578" y="8858"/>
                  </a:cubicBezTo>
                  <a:cubicBezTo>
                    <a:pt x="18853" y="8858"/>
                    <a:pt x="19015" y="8716"/>
                    <a:pt x="19204" y="8375"/>
                  </a:cubicBezTo>
                  <a:cubicBezTo>
                    <a:pt x="19666" y="7534"/>
                    <a:pt x="20018" y="6666"/>
                    <a:pt x="20317" y="5744"/>
                  </a:cubicBezTo>
                  <a:cubicBezTo>
                    <a:pt x="20344" y="5582"/>
                    <a:pt x="20371" y="5419"/>
                    <a:pt x="20398" y="5256"/>
                  </a:cubicBezTo>
                  <a:cubicBezTo>
                    <a:pt x="20425" y="4795"/>
                    <a:pt x="20317" y="4578"/>
                    <a:pt x="19855" y="4388"/>
                  </a:cubicBezTo>
                  <a:cubicBezTo>
                    <a:pt x="19394" y="4171"/>
                    <a:pt x="18933" y="3981"/>
                    <a:pt x="18472" y="3818"/>
                  </a:cubicBezTo>
                  <a:cubicBezTo>
                    <a:pt x="16519" y="3140"/>
                    <a:pt x="14566" y="2517"/>
                    <a:pt x="12613" y="1838"/>
                  </a:cubicBezTo>
                  <a:cubicBezTo>
                    <a:pt x="10932" y="1269"/>
                    <a:pt x="9250" y="672"/>
                    <a:pt x="7568" y="103"/>
                  </a:cubicBezTo>
                  <a:cubicBezTo>
                    <a:pt x="7369" y="36"/>
                    <a:pt x="7216" y="0"/>
                    <a:pt x="7092"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99;p47"/>
            <p:cNvSpPr/>
            <p:nvPr/>
          </p:nvSpPr>
          <p:spPr>
            <a:xfrm>
              <a:off x="5200425" y="410856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00;p47"/>
            <p:cNvSpPr/>
            <p:nvPr/>
          </p:nvSpPr>
          <p:spPr>
            <a:xfrm>
              <a:off x="5140750" y="399871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01;p47"/>
            <p:cNvSpPr/>
            <p:nvPr/>
          </p:nvSpPr>
          <p:spPr>
            <a:xfrm>
              <a:off x="5117700" y="397363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02;p47"/>
            <p:cNvSpPr/>
            <p:nvPr/>
          </p:nvSpPr>
          <p:spPr>
            <a:xfrm>
              <a:off x="5234350" y="434688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03;p47"/>
            <p:cNvSpPr/>
            <p:nvPr/>
          </p:nvSpPr>
          <p:spPr>
            <a:xfrm>
              <a:off x="5256725" y="437031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04;p47"/>
            <p:cNvSpPr/>
            <p:nvPr/>
          </p:nvSpPr>
          <p:spPr>
            <a:xfrm>
              <a:off x="5344875" y="465771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05;p47"/>
            <p:cNvSpPr/>
            <p:nvPr/>
          </p:nvSpPr>
          <p:spPr>
            <a:xfrm>
              <a:off x="5318425" y="461848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06;p47"/>
            <p:cNvSpPr/>
            <p:nvPr/>
          </p:nvSpPr>
          <p:spPr>
            <a:xfrm>
              <a:off x="5385550" y="460553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07;p47"/>
            <p:cNvSpPr/>
            <p:nvPr/>
          </p:nvSpPr>
          <p:spPr>
            <a:xfrm>
              <a:off x="5260775" y="424691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08;p47"/>
            <p:cNvSpPr/>
            <p:nvPr/>
          </p:nvSpPr>
          <p:spPr>
            <a:xfrm>
              <a:off x="5288575" y="426656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09;p47"/>
            <p:cNvSpPr/>
            <p:nvPr/>
          </p:nvSpPr>
          <p:spPr>
            <a:xfrm>
              <a:off x="5327925" y="414578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10;p47"/>
            <p:cNvSpPr/>
            <p:nvPr/>
          </p:nvSpPr>
          <p:spPr>
            <a:xfrm>
              <a:off x="5350975" y="416886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11;p47"/>
            <p:cNvSpPr/>
            <p:nvPr/>
          </p:nvSpPr>
          <p:spPr>
            <a:xfrm>
              <a:off x="5587625" y="4310638"/>
              <a:ext cx="385875" cy="702325"/>
            </a:xfrm>
            <a:custGeom>
              <a:avLst/>
              <a:gdLst/>
              <a:ahLst/>
              <a:cxnLst/>
              <a:rect l="l" t="t" r="r" b="b"/>
              <a:pathLst>
                <a:path w="15435" h="28093" extrusionOk="0">
                  <a:moveTo>
                    <a:pt x="7215" y="1"/>
                  </a:moveTo>
                  <a:cubicBezTo>
                    <a:pt x="7026" y="462"/>
                    <a:pt x="6863" y="869"/>
                    <a:pt x="6700" y="1303"/>
                  </a:cubicBezTo>
                  <a:cubicBezTo>
                    <a:pt x="5669" y="4123"/>
                    <a:pt x="4666" y="6944"/>
                    <a:pt x="3635" y="9792"/>
                  </a:cubicBezTo>
                  <a:cubicBezTo>
                    <a:pt x="2686" y="12342"/>
                    <a:pt x="1736" y="14892"/>
                    <a:pt x="1085" y="17550"/>
                  </a:cubicBezTo>
                  <a:cubicBezTo>
                    <a:pt x="679" y="19259"/>
                    <a:pt x="245" y="20994"/>
                    <a:pt x="82" y="22785"/>
                  </a:cubicBezTo>
                  <a:cubicBezTo>
                    <a:pt x="1" y="23544"/>
                    <a:pt x="1" y="24331"/>
                    <a:pt x="163" y="25117"/>
                  </a:cubicBezTo>
                  <a:cubicBezTo>
                    <a:pt x="516" y="26853"/>
                    <a:pt x="2008" y="27884"/>
                    <a:pt x="3201" y="28047"/>
                  </a:cubicBezTo>
                  <a:cubicBezTo>
                    <a:pt x="3405" y="28077"/>
                    <a:pt x="3608" y="28092"/>
                    <a:pt x="3811" y="28092"/>
                  </a:cubicBezTo>
                  <a:cubicBezTo>
                    <a:pt x="4150" y="28092"/>
                    <a:pt x="4490" y="28050"/>
                    <a:pt x="4829" y="27965"/>
                  </a:cubicBezTo>
                  <a:cubicBezTo>
                    <a:pt x="6158" y="27586"/>
                    <a:pt x="7243" y="26907"/>
                    <a:pt x="7948" y="25660"/>
                  </a:cubicBezTo>
                  <a:cubicBezTo>
                    <a:pt x="8246" y="25172"/>
                    <a:pt x="8545" y="24656"/>
                    <a:pt x="8789" y="24114"/>
                  </a:cubicBezTo>
                  <a:cubicBezTo>
                    <a:pt x="9765" y="21998"/>
                    <a:pt x="10633" y="19855"/>
                    <a:pt x="11338" y="17631"/>
                  </a:cubicBezTo>
                  <a:cubicBezTo>
                    <a:pt x="11610" y="16736"/>
                    <a:pt x="11827" y="15841"/>
                    <a:pt x="12098" y="14973"/>
                  </a:cubicBezTo>
                  <a:cubicBezTo>
                    <a:pt x="13291" y="11149"/>
                    <a:pt x="14376" y="7297"/>
                    <a:pt x="15353" y="3418"/>
                  </a:cubicBezTo>
                  <a:cubicBezTo>
                    <a:pt x="15380" y="3256"/>
                    <a:pt x="15407" y="3093"/>
                    <a:pt x="15434" y="2903"/>
                  </a:cubicBezTo>
                  <a:cubicBezTo>
                    <a:pt x="12667" y="1954"/>
                    <a:pt x="9955" y="977"/>
                    <a:pt x="7215"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12;p47"/>
            <p:cNvSpPr/>
            <p:nvPr/>
          </p:nvSpPr>
          <p:spPr>
            <a:xfrm>
              <a:off x="5722575" y="4204588"/>
              <a:ext cx="328900" cy="170500"/>
            </a:xfrm>
            <a:custGeom>
              <a:avLst/>
              <a:gdLst/>
              <a:ahLst/>
              <a:cxnLst/>
              <a:rect l="l" t="t" r="r" b="b"/>
              <a:pathLst>
                <a:path w="13156" h="6820" extrusionOk="0">
                  <a:moveTo>
                    <a:pt x="1175" y="1"/>
                  </a:moveTo>
                  <a:cubicBezTo>
                    <a:pt x="998" y="1"/>
                    <a:pt x="909" y="112"/>
                    <a:pt x="787" y="391"/>
                  </a:cubicBezTo>
                  <a:cubicBezTo>
                    <a:pt x="543" y="961"/>
                    <a:pt x="326" y="1530"/>
                    <a:pt x="82" y="2100"/>
                  </a:cubicBezTo>
                  <a:cubicBezTo>
                    <a:pt x="27" y="2235"/>
                    <a:pt x="27" y="2398"/>
                    <a:pt x="0" y="2561"/>
                  </a:cubicBezTo>
                  <a:cubicBezTo>
                    <a:pt x="597" y="2886"/>
                    <a:pt x="11148" y="6630"/>
                    <a:pt x="12016" y="6819"/>
                  </a:cubicBezTo>
                  <a:cubicBezTo>
                    <a:pt x="12070" y="6738"/>
                    <a:pt x="12152" y="6684"/>
                    <a:pt x="12179" y="6602"/>
                  </a:cubicBezTo>
                  <a:cubicBezTo>
                    <a:pt x="12450" y="5924"/>
                    <a:pt x="12748" y="5246"/>
                    <a:pt x="12993" y="4568"/>
                  </a:cubicBezTo>
                  <a:cubicBezTo>
                    <a:pt x="13155" y="4161"/>
                    <a:pt x="13074" y="4080"/>
                    <a:pt x="12694" y="3917"/>
                  </a:cubicBezTo>
                  <a:cubicBezTo>
                    <a:pt x="12586" y="3863"/>
                    <a:pt x="12477" y="3836"/>
                    <a:pt x="12369" y="3782"/>
                  </a:cubicBezTo>
                  <a:cubicBezTo>
                    <a:pt x="11338" y="3429"/>
                    <a:pt x="10307" y="3076"/>
                    <a:pt x="9277" y="2724"/>
                  </a:cubicBezTo>
                  <a:lnTo>
                    <a:pt x="1573" y="93"/>
                  </a:lnTo>
                  <a:cubicBezTo>
                    <a:pt x="1400" y="35"/>
                    <a:pt x="1274" y="1"/>
                    <a:pt x="1175"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13;p47"/>
            <p:cNvSpPr/>
            <p:nvPr/>
          </p:nvSpPr>
          <p:spPr>
            <a:xfrm>
              <a:off x="5563225" y="4177763"/>
              <a:ext cx="510625" cy="858450"/>
            </a:xfrm>
            <a:custGeom>
              <a:avLst/>
              <a:gdLst/>
              <a:ahLst/>
              <a:cxnLst/>
              <a:rect l="l" t="t" r="r" b="b"/>
              <a:pathLst>
                <a:path w="20425" h="34338" extrusionOk="0">
                  <a:moveTo>
                    <a:pt x="7549" y="1074"/>
                  </a:moveTo>
                  <a:cubicBezTo>
                    <a:pt x="7648" y="1074"/>
                    <a:pt x="7774" y="1108"/>
                    <a:pt x="7947" y="1166"/>
                  </a:cubicBezTo>
                  <a:lnTo>
                    <a:pt x="15651" y="3797"/>
                  </a:lnTo>
                  <a:cubicBezTo>
                    <a:pt x="16681" y="4149"/>
                    <a:pt x="17712" y="4502"/>
                    <a:pt x="18743" y="4855"/>
                  </a:cubicBezTo>
                  <a:cubicBezTo>
                    <a:pt x="18851" y="4909"/>
                    <a:pt x="18960" y="4936"/>
                    <a:pt x="19068" y="4990"/>
                  </a:cubicBezTo>
                  <a:cubicBezTo>
                    <a:pt x="19448" y="5153"/>
                    <a:pt x="19529" y="5234"/>
                    <a:pt x="19367" y="5641"/>
                  </a:cubicBezTo>
                  <a:cubicBezTo>
                    <a:pt x="19122" y="6319"/>
                    <a:pt x="18824" y="6997"/>
                    <a:pt x="18553" y="7675"/>
                  </a:cubicBezTo>
                  <a:cubicBezTo>
                    <a:pt x="18526" y="7757"/>
                    <a:pt x="18444" y="7811"/>
                    <a:pt x="18390" y="7892"/>
                  </a:cubicBezTo>
                  <a:cubicBezTo>
                    <a:pt x="17522" y="7703"/>
                    <a:pt x="6971" y="3959"/>
                    <a:pt x="6374" y="3634"/>
                  </a:cubicBezTo>
                  <a:cubicBezTo>
                    <a:pt x="6401" y="3471"/>
                    <a:pt x="6401" y="3308"/>
                    <a:pt x="6456" y="3173"/>
                  </a:cubicBezTo>
                  <a:cubicBezTo>
                    <a:pt x="6700" y="2603"/>
                    <a:pt x="6917" y="2034"/>
                    <a:pt x="7161" y="1464"/>
                  </a:cubicBezTo>
                  <a:cubicBezTo>
                    <a:pt x="7283" y="1185"/>
                    <a:pt x="7372" y="1074"/>
                    <a:pt x="7549" y="1074"/>
                  </a:cubicBezTo>
                  <a:close/>
                  <a:moveTo>
                    <a:pt x="8191" y="5316"/>
                  </a:moveTo>
                  <a:cubicBezTo>
                    <a:pt x="10931" y="6292"/>
                    <a:pt x="13643" y="7269"/>
                    <a:pt x="16410" y="8218"/>
                  </a:cubicBezTo>
                  <a:cubicBezTo>
                    <a:pt x="16383" y="8408"/>
                    <a:pt x="16356" y="8571"/>
                    <a:pt x="16329" y="8733"/>
                  </a:cubicBezTo>
                  <a:cubicBezTo>
                    <a:pt x="15352" y="12612"/>
                    <a:pt x="14267" y="16464"/>
                    <a:pt x="13074" y="20288"/>
                  </a:cubicBezTo>
                  <a:cubicBezTo>
                    <a:pt x="12803" y="21156"/>
                    <a:pt x="12586" y="22051"/>
                    <a:pt x="12314" y="22946"/>
                  </a:cubicBezTo>
                  <a:cubicBezTo>
                    <a:pt x="11609" y="25170"/>
                    <a:pt x="10741" y="27313"/>
                    <a:pt x="9765" y="29429"/>
                  </a:cubicBezTo>
                  <a:cubicBezTo>
                    <a:pt x="9521" y="29971"/>
                    <a:pt x="9222" y="30487"/>
                    <a:pt x="8924" y="30975"/>
                  </a:cubicBezTo>
                  <a:cubicBezTo>
                    <a:pt x="8219" y="32222"/>
                    <a:pt x="7134" y="32901"/>
                    <a:pt x="5805" y="33280"/>
                  </a:cubicBezTo>
                  <a:cubicBezTo>
                    <a:pt x="5466" y="33365"/>
                    <a:pt x="5126" y="33407"/>
                    <a:pt x="4787" y="33407"/>
                  </a:cubicBezTo>
                  <a:cubicBezTo>
                    <a:pt x="4584" y="33407"/>
                    <a:pt x="4381" y="33392"/>
                    <a:pt x="4177" y="33362"/>
                  </a:cubicBezTo>
                  <a:cubicBezTo>
                    <a:pt x="2984" y="33199"/>
                    <a:pt x="1492" y="32168"/>
                    <a:pt x="1139" y="30432"/>
                  </a:cubicBezTo>
                  <a:cubicBezTo>
                    <a:pt x="977" y="29646"/>
                    <a:pt x="977" y="28859"/>
                    <a:pt x="1058" y="28100"/>
                  </a:cubicBezTo>
                  <a:cubicBezTo>
                    <a:pt x="1221" y="26309"/>
                    <a:pt x="1655" y="24574"/>
                    <a:pt x="2061" y="22865"/>
                  </a:cubicBezTo>
                  <a:cubicBezTo>
                    <a:pt x="2712" y="20207"/>
                    <a:pt x="3662" y="17657"/>
                    <a:pt x="4611" y="15107"/>
                  </a:cubicBezTo>
                  <a:cubicBezTo>
                    <a:pt x="5642" y="12259"/>
                    <a:pt x="6645" y="9438"/>
                    <a:pt x="7676" y="6618"/>
                  </a:cubicBezTo>
                  <a:cubicBezTo>
                    <a:pt x="7839" y="6184"/>
                    <a:pt x="8002" y="5777"/>
                    <a:pt x="8191" y="5316"/>
                  </a:cubicBezTo>
                  <a:close/>
                  <a:moveTo>
                    <a:pt x="7097" y="0"/>
                  </a:moveTo>
                  <a:cubicBezTo>
                    <a:pt x="6818" y="0"/>
                    <a:pt x="6676" y="179"/>
                    <a:pt x="6510" y="623"/>
                  </a:cubicBezTo>
                  <a:cubicBezTo>
                    <a:pt x="6211" y="1410"/>
                    <a:pt x="5886" y="2196"/>
                    <a:pt x="5560" y="2983"/>
                  </a:cubicBezTo>
                  <a:cubicBezTo>
                    <a:pt x="5479" y="3227"/>
                    <a:pt x="5398" y="3444"/>
                    <a:pt x="5371" y="3661"/>
                  </a:cubicBezTo>
                  <a:cubicBezTo>
                    <a:pt x="5289" y="4068"/>
                    <a:pt x="5398" y="4258"/>
                    <a:pt x="5750" y="4393"/>
                  </a:cubicBezTo>
                  <a:cubicBezTo>
                    <a:pt x="6103" y="4556"/>
                    <a:pt x="6456" y="4665"/>
                    <a:pt x="6808" y="4827"/>
                  </a:cubicBezTo>
                  <a:cubicBezTo>
                    <a:pt x="6971" y="4882"/>
                    <a:pt x="7079" y="4963"/>
                    <a:pt x="7242" y="5044"/>
                  </a:cubicBezTo>
                  <a:cubicBezTo>
                    <a:pt x="7052" y="5478"/>
                    <a:pt x="6917" y="5885"/>
                    <a:pt x="6754" y="6265"/>
                  </a:cubicBezTo>
                  <a:cubicBezTo>
                    <a:pt x="5615" y="9466"/>
                    <a:pt x="4448" y="12639"/>
                    <a:pt x="3282" y="15813"/>
                  </a:cubicBezTo>
                  <a:cubicBezTo>
                    <a:pt x="2089" y="18986"/>
                    <a:pt x="1085" y="22187"/>
                    <a:pt x="461" y="25496"/>
                  </a:cubicBezTo>
                  <a:cubicBezTo>
                    <a:pt x="190" y="26906"/>
                    <a:pt x="0" y="28317"/>
                    <a:pt x="109" y="29727"/>
                  </a:cubicBezTo>
                  <a:cubicBezTo>
                    <a:pt x="190" y="31165"/>
                    <a:pt x="760" y="32412"/>
                    <a:pt x="1926" y="33307"/>
                  </a:cubicBezTo>
                  <a:cubicBezTo>
                    <a:pt x="2866" y="34006"/>
                    <a:pt x="3874" y="34337"/>
                    <a:pt x="4894" y="34337"/>
                  </a:cubicBezTo>
                  <a:cubicBezTo>
                    <a:pt x="5816" y="34337"/>
                    <a:pt x="6748" y="34067"/>
                    <a:pt x="7649" y="33552"/>
                  </a:cubicBezTo>
                  <a:cubicBezTo>
                    <a:pt x="8056" y="33335"/>
                    <a:pt x="8436" y="33009"/>
                    <a:pt x="8761" y="32656"/>
                  </a:cubicBezTo>
                  <a:cubicBezTo>
                    <a:pt x="9493" y="31924"/>
                    <a:pt x="10036" y="31029"/>
                    <a:pt x="10497" y="30080"/>
                  </a:cubicBezTo>
                  <a:cubicBezTo>
                    <a:pt x="11365" y="28208"/>
                    <a:pt x="12179" y="26309"/>
                    <a:pt x="12803" y="24357"/>
                  </a:cubicBezTo>
                  <a:cubicBezTo>
                    <a:pt x="13860" y="21020"/>
                    <a:pt x="14837" y="17684"/>
                    <a:pt x="15813" y="14348"/>
                  </a:cubicBezTo>
                  <a:cubicBezTo>
                    <a:pt x="16274" y="12748"/>
                    <a:pt x="16654" y="11093"/>
                    <a:pt x="17088" y="9466"/>
                  </a:cubicBezTo>
                  <a:cubicBezTo>
                    <a:pt x="17169" y="9194"/>
                    <a:pt x="17169" y="8869"/>
                    <a:pt x="17414" y="8571"/>
                  </a:cubicBezTo>
                  <a:cubicBezTo>
                    <a:pt x="17658" y="8652"/>
                    <a:pt x="17902" y="8733"/>
                    <a:pt x="18146" y="8787"/>
                  </a:cubicBezTo>
                  <a:cubicBezTo>
                    <a:pt x="18316" y="8836"/>
                    <a:pt x="18455" y="8863"/>
                    <a:pt x="18573" y="8863"/>
                  </a:cubicBezTo>
                  <a:cubicBezTo>
                    <a:pt x="18850" y="8863"/>
                    <a:pt x="19014" y="8715"/>
                    <a:pt x="19204" y="8354"/>
                  </a:cubicBezTo>
                  <a:cubicBezTo>
                    <a:pt x="19665" y="7540"/>
                    <a:pt x="20017" y="6645"/>
                    <a:pt x="20316" y="5750"/>
                  </a:cubicBezTo>
                  <a:cubicBezTo>
                    <a:pt x="20343" y="5587"/>
                    <a:pt x="20397" y="5424"/>
                    <a:pt x="20397" y="5261"/>
                  </a:cubicBezTo>
                  <a:cubicBezTo>
                    <a:pt x="20424" y="4800"/>
                    <a:pt x="20316" y="4583"/>
                    <a:pt x="19855" y="4366"/>
                  </a:cubicBezTo>
                  <a:cubicBezTo>
                    <a:pt x="19421" y="4176"/>
                    <a:pt x="18960" y="3959"/>
                    <a:pt x="18471" y="3824"/>
                  </a:cubicBezTo>
                  <a:cubicBezTo>
                    <a:pt x="16519" y="3146"/>
                    <a:pt x="14566" y="2495"/>
                    <a:pt x="12613" y="1844"/>
                  </a:cubicBezTo>
                  <a:cubicBezTo>
                    <a:pt x="10931" y="1274"/>
                    <a:pt x="9276" y="677"/>
                    <a:pt x="7595" y="108"/>
                  </a:cubicBezTo>
                  <a:cubicBezTo>
                    <a:pt x="7388" y="39"/>
                    <a:pt x="7228" y="0"/>
                    <a:pt x="709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14;p47"/>
            <p:cNvSpPr/>
            <p:nvPr/>
          </p:nvSpPr>
          <p:spPr>
            <a:xfrm>
              <a:off x="5614750" y="4524738"/>
              <a:ext cx="290925" cy="473775"/>
            </a:xfrm>
            <a:custGeom>
              <a:avLst/>
              <a:gdLst/>
              <a:ahLst/>
              <a:cxnLst/>
              <a:rect l="l" t="t" r="r" b="b"/>
              <a:pathLst>
                <a:path w="11637" h="18951" extrusionOk="0">
                  <a:moveTo>
                    <a:pt x="4693" y="984"/>
                  </a:moveTo>
                  <a:cubicBezTo>
                    <a:pt x="6564" y="1689"/>
                    <a:pt x="8436" y="2368"/>
                    <a:pt x="10308" y="3046"/>
                  </a:cubicBezTo>
                  <a:cubicBezTo>
                    <a:pt x="10389" y="3100"/>
                    <a:pt x="10443" y="3154"/>
                    <a:pt x="10552" y="3236"/>
                  </a:cubicBezTo>
                  <a:cubicBezTo>
                    <a:pt x="10497" y="3344"/>
                    <a:pt x="10497" y="3480"/>
                    <a:pt x="10443" y="3588"/>
                  </a:cubicBezTo>
                  <a:cubicBezTo>
                    <a:pt x="9250" y="7277"/>
                    <a:pt x="8002" y="10939"/>
                    <a:pt x="6619" y="14573"/>
                  </a:cubicBezTo>
                  <a:cubicBezTo>
                    <a:pt x="6456" y="14980"/>
                    <a:pt x="6239" y="15387"/>
                    <a:pt x="6022" y="15794"/>
                  </a:cubicBezTo>
                  <a:cubicBezTo>
                    <a:pt x="5480" y="16716"/>
                    <a:pt x="4693" y="17367"/>
                    <a:pt x="3716" y="17828"/>
                  </a:cubicBezTo>
                  <a:cubicBezTo>
                    <a:pt x="3417" y="17969"/>
                    <a:pt x="3123" y="18032"/>
                    <a:pt x="2845" y="18032"/>
                  </a:cubicBezTo>
                  <a:cubicBezTo>
                    <a:pt x="1887" y="18032"/>
                    <a:pt x="1112" y="17282"/>
                    <a:pt x="923" y="16336"/>
                  </a:cubicBezTo>
                  <a:cubicBezTo>
                    <a:pt x="814" y="15658"/>
                    <a:pt x="814" y="14980"/>
                    <a:pt x="896" y="14275"/>
                  </a:cubicBezTo>
                  <a:cubicBezTo>
                    <a:pt x="1221" y="11671"/>
                    <a:pt x="1709" y="9148"/>
                    <a:pt x="2604" y="6680"/>
                  </a:cubicBezTo>
                  <a:cubicBezTo>
                    <a:pt x="3255" y="4890"/>
                    <a:pt x="3879" y="3100"/>
                    <a:pt x="4530" y="1337"/>
                  </a:cubicBezTo>
                  <a:cubicBezTo>
                    <a:pt x="4557" y="1228"/>
                    <a:pt x="4612" y="1120"/>
                    <a:pt x="4693" y="984"/>
                  </a:cubicBezTo>
                  <a:close/>
                  <a:moveTo>
                    <a:pt x="4349" y="0"/>
                  </a:moveTo>
                  <a:cubicBezTo>
                    <a:pt x="4051" y="0"/>
                    <a:pt x="3954" y="216"/>
                    <a:pt x="3744" y="794"/>
                  </a:cubicBezTo>
                  <a:cubicBezTo>
                    <a:pt x="3174" y="2368"/>
                    <a:pt x="2659" y="3941"/>
                    <a:pt x="2062" y="5487"/>
                  </a:cubicBezTo>
                  <a:cubicBezTo>
                    <a:pt x="1221" y="7684"/>
                    <a:pt x="624" y="9935"/>
                    <a:pt x="245" y="12268"/>
                  </a:cubicBezTo>
                  <a:cubicBezTo>
                    <a:pt x="109" y="13081"/>
                    <a:pt x="0" y="14736"/>
                    <a:pt x="28" y="14736"/>
                  </a:cubicBezTo>
                  <a:cubicBezTo>
                    <a:pt x="28" y="15034"/>
                    <a:pt x="28" y="15306"/>
                    <a:pt x="28" y="15604"/>
                  </a:cubicBezTo>
                  <a:cubicBezTo>
                    <a:pt x="55" y="16228"/>
                    <a:pt x="190" y="16825"/>
                    <a:pt x="434" y="17394"/>
                  </a:cubicBezTo>
                  <a:cubicBezTo>
                    <a:pt x="837" y="18310"/>
                    <a:pt x="1828" y="18950"/>
                    <a:pt x="2802" y="18950"/>
                  </a:cubicBezTo>
                  <a:cubicBezTo>
                    <a:pt x="3010" y="18950"/>
                    <a:pt x="3217" y="18921"/>
                    <a:pt x="3418" y="18859"/>
                  </a:cubicBezTo>
                  <a:cubicBezTo>
                    <a:pt x="4449" y="18533"/>
                    <a:pt x="5371" y="18018"/>
                    <a:pt x="6103" y="17177"/>
                  </a:cubicBezTo>
                  <a:cubicBezTo>
                    <a:pt x="6700" y="16445"/>
                    <a:pt x="7134" y="15604"/>
                    <a:pt x="7487" y="14709"/>
                  </a:cubicBezTo>
                  <a:cubicBezTo>
                    <a:pt x="8545" y="12024"/>
                    <a:pt x="9494" y="9284"/>
                    <a:pt x="10443" y="6572"/>
                  </a:cubicBezTo>
                  <a:cubicBezTo>
                    <a:pt x="10796" y="5568"/>
                    <a:pt x="11094" y="4592"/>
                    <a:pt x="11365" y="3588"/>
                  </a:cubicBezTo>
                  <a:cubicBezTo>
                    <a:pt x="11637" y="2639"/>
                    <a:pt x="11528" y="2476"/>
                    <a:pt x="10633" y="2151"/>
                  </a:cubicBezTo>
                  <a:cubicBezTo>
                    <a:pt x="9385" y="1717"/>
                    <a:pt x="8138" y="1228"/>
                    <a:pt x="6890" y="794"/>
                  </a:cubicBezTo>
                  <a:cubicBezTo>
                    <a:pt x="6293" y="577"/>
                    <a:pt x="5697" y="360"/>
                    <a:pt x="5073" y="171"/>
                  </a:cubicBezTo>
                  <a:cubicBezTo>
                    <a:pt x="4737" y="65"/>
                    <a:pt x="4513" y="0"/>
                    <a:pt x="434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15;p47"/>
            <p:cNvSpPr/>
            <p:nvPr/>
          </p:nvSpPr>
          <p:spPr>
            <a:xfrm>
              <a:off x="5635100" y="4549338"/>
              <a:ext cx="243450" cy="426225"/>
            </a:xfrm>
            <a:custGeom>
              <a:avLst/>
              <a:gdLst/>
              <a:ahLst/>
              <a:cxnLst/>
              <a:rect l="l" t="t" r="r" b="b"/>
              <a:pathLst>
                <a:path w="9738" h="17049" extrusionOk="0">
                  <a:moveTo>
                    <a:pt x="3879" y="0"/>
                  </a:moveTo>
                  <a:cubicBezTo>
                    <a:pt x="3798" y="136"/>
                    <a:pt x="3743" y="244"/>
                    <a:pt x="3716" y="353"/>
                  </a:cubicBezTo>
                  <a:cubicBezTo>
                    <a:pt x="3065" y="2116"/>
                    <a:pt x="2441" y="3906"/>
                    <a:pt x="1790" y="5696"/>
                  </a:cubicBezTo>
                  <a:cubicBezTo>
                    <a:pt x="895" y="8164"/>
                    <a:pt x="407" y="10687"/>
                    <a:pt x="82" y="13291"/>
                  </a:cubicBezTo>
                  <a:cubicBezTo>
                    <a:pt x="0" y="13996"/>
                    <a:pt x="0" y="14674"/>
                    <a:pt x="109" y="15352"/>
                  </a:cubicBezTo>
                  <a:cubicBezTo>
                    <a:pt x="298" y="16298"/>
                    <a:pt x="1073" y="17048"/>
                    <a:pt x="2031" y="17048"/>
                  </a:cubicBezTo>
                  <a:cubicBezTo>
                    <a:pt x="2309" y="17048"/>
                    <a:pt x="2603" y="16985"/>
                    <a:pt x="2902" y="16844"/>
                  </a:cubicBezTo>
                  <a:cubicBezTo>
                    <a:pt x="3879" y="16383"/>
                    <a:pt x="4666" y="15732"/>
                    <a:pt x="5208" y="14810"/>
                  </a:cubicBezTo>
                  <a:cubicBezTo>
                    <a:pt x="5425" y="14403"/>
                    <a:pt x="5642" y="13996"/>
                    <a:pt x="5805" y="13589"/>
                  </a:cubicBezTo>
                  <a:cubicBezTo>
                    <a:pt x="7188" y="9955"/>
                    <a:pt x="8436" y="6293"/>
                    <a:pt x="9629" y="2604"/>
                  </a:cubicBezTo>
                  <a:cubicBezTo>
                    <a:pt x="9683" y="2496"/>
                    <a:pt x="9683" y="2360"/>
                    <a:pt x="9738" y="2252"/>
                  </a:cubicBezTo>
                  <a:cubicBezTo>
                    <a:pt x="9629" y="2170"/>
                    <a:pt x="9575" y="2116"/>
                    <a:pt x="9494" y="2062"/>
                  </a:cubicBezTo>
                  <a:cubicBezTo>
                    <a:pt x="7622" y="1384"/>
                    <a:pt x="5750" y="705"/>
                    <a:pt x="3879"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16;p47"/>
            <p:cNvSpPr/>
            <p:nvPr/>
          </p:nvSpPr>
          <p:spPr>
            <a:xfrm>
              <a:off x="5658150" y="4892613"/>
              <a:ext cx="67825" cy="51400"/>
            </a:xfrm>
            <a:custGeom>
              <a:avLst/>
              <a:gdLst/>
              <a:ahLst/>
              <a:cxnLst/>
              <a:rect l="l" t="t" r="r" b="b"/>
              <a:pathLst>
                <a:path w="2713" h="2056" extrusionOk="0">
                  <a:moveTo>
                    <a:pt x="440" y="1"/>
                  </a:moveTo>
                  <a:cubicBezTo>
                    <a:pt x="286" y="1"/>
                    <a:pt x="131" y="85"/>
                    <a:pt x="55" y="238"/>
                  </a:cubicBezTo>
                  <a:cubicBezTo>
                    <a:pt x="28" y="374"/>
                    <a:pt x="0" y="536"/>
                    <a:pt x="0" y="672"/>
                  </a:cubicBezTo>
                  <a:cubicBezTo>
                    <a:pt x="55" y="1404"/>
                    <a:pt x="787" y="2055"/>
                    <a:pt x="1709" y="2055"/>
                  </a:cubicBezTo>
                  <a:cubicBezTo>
                    <a:pt x="2008" y="2055"/>
                    <a:pt x="2360" y="1865"/>
                    <a:pt x="2631" y="1486"/>
                  </a:cubicBezTo>
                  <a:cubicBezTo>
                    <a:pt x="2686" y="1377"/>
                    <a:pt x="2713" y="1214"/>
                    <a:pt x="2686" y="1106"/>
                  </a:cubicBezTo>
                  <a:cubicBezTo>
                    <a:pt x="2640" y="970"/>
                    <a:pt x="2500" y="909"/>
                    <a:pt x="2360" y="909"/>
                  </a:cubicBezTo>
                  <a:cubicBezTo>
                    <a:pt x="2332" y="909"/>
                    <a:pt x="2305" y="912"/>
                    <a:pt x="2279" y="916"/>
                  </a:cubicBezTo>
                  <a:cubicBezTo>
                    <a:pt x="2116" y="943"/>
                    <a:pt x="2008" y="997"/>
                    <a:pt x="1845" y="1025"/>
                  </a:cubicBezTo>
                  <a:cubicBezTo>
                    <a:pt x="1724" y="1060"/>
                    <a:pt x="1620" y="1079"/>
                    <a:pt x="1528" y="1079"/>
                  </a:cubicBezTo>
                  <a:cubicBezTo>
                    <a:pt x="1270" y="1079"/>
                    <a:pt x="1110" y="931"/>
                    <a:pt x="950" y="591"/>
                  </a:cubicBezTo>
                  <a:cubicBezTo>
                    <a:pt x="896" y="455"/>
                    <a:pt x="841" y="292"/>
                    <a:pt x="760" y="157"/>
                  </a:cubicBezTo>
                  <a:cubicBezTo>
                    <a:pt x="677" y="50"/>
                    <a:pt x="559" y="1"/>
                    <a:pt x="44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17;p47"/>
            <p:cNvSpPr/>
            <p:nvPr/>
          </p:nvSpPr>
          <p:spPr>
            <a:xfrm>
              <a:off x="5665600" y="4846288"/>
              <a:ext cx="22400" cy="21775"/>
            </a:xfrm>
            <a:custGeom>
              <a:avLst/>
              <a:gdLst/>
              <a:ahLst/>
              <a:cxnLst/>
              <a:rect l="l" t="t" r="r" b="b"/>
              <a:pathLst>
                <a:path w="896" h="871" extrusionOk="0">
                  <a:moveTo>
                    <a:pt x="420" y="0"/>
                  </a:moveTo>
                  <a:cubicBezTo>
                    <a:pt x="194" y="0"/>
                    <a:pt x="1" y="206"/>
                    <a:pt x="1" y="436"/>
                  </a:cubicBezTo>
                  <a:cubicBezTo>
                    <a:pt x="28" y="653"/>
                    <a:pt x="245" y="870"/>
                    <a:pt x="489" y="870"/>
                  </a:cubicBezTo>
                  <a:cubicBezTo>
                    <a:pt x="679" y="870"/>
                    <a:pt x="869" y="681"/>
                    <a:pt x="869" y="464"/>
                  </a:cubicBezTo>
                  <a:cubicBezTo>
                    <a:pt x="896" y="219"/>
                    <a:pt x="706" y="2"/>
                    <a:pt x="462" y="2"/>
                  </a:cubicBezTo>
                  <a:cubicBezTo>
                    <a:pt x="448" y="1"/>
                    <a:pt x="434" y="0"/>
                    <a:pt x="42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18;p47"/>
            <p:cNvSpPr/>
            <p:nvPr/>
          </p:nvSpPr>
          <p:spPr>
            <a:xfrm>
              <a:off x="5740200" y="4882288"/>
              <a:ext cx="19675" cy="19675"/>
            </a:xfrm>
            <a:custGeom>
              <a:avLst/>
              <a:gdLst/>
              <a:ahLst/>
              <a:cxnLst/>
              <a:rect l="l" t="t" r="r" b="b"/>
              <a:pathLst>
                <a:path w="787" h="787" extrusionOk="0">
                  <a:moveTo>
                    <a:pt x="462" y="0"/>
                  </a:moveTo>
                  <a:cubicBezTo>
                    <a:pt x="217" y="0"/>
                    <a:pt x="0" y="217"/>
                    <a:pt x="28" y="434"/>
                  </a:cubicBezTo>
                  <a:cubicBezTo>
                    <a:pt x="55" y="624"/>
                    <a:pt x="217" y="787"/>
                    <a:pt x="407" y="787"/>
                  </a:cubicBezTo>
                  <a:cubicBezTo>
                    <a:pt x="624" y="759"/>
                    <a:pt x="787" y="597"/>
                    <a:pt x="787" y="353"/>
                  </a:cubicBezTo>
                  <a:cubicBezTo>
                    <a:pt x="787" y="163"/>
                    <a:pt x="651" y="0"/>
                    <a:pt x="46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619;p47"/>
          <p:cNvGrpSpPr/>
          <p:nvPr/>
        </p:nvGrpSpPr>
        <p:grpSpPr>
          <a:xfrm rot="5973186">
            <a:off x="983325" y="923078"/>
            <a:ext cx="525721" cy="428640"/>
            <a:chOff x="5426900" y="3064075"/>
            <a:chExt cx="281450" cy="229525"/>
          </a:xfrm>
        </p:grpSpPr>
        <p:sp>
          <p:nvSpPr>
            <p:cNvPr id="91" name="Google Shape;620;p4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21;p4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622;p4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23;p4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24;p47"/>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25;p4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26;p47"/>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27;p4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628;p47"/>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1172932" y="2125470"/>
            <a:ext cx="6854711" cy="1703030"/>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fr-FR" sz="1800"/>
              <a:t>Giá trị 1 bar = 10</a:t>
            </a:r>
            <a:r>
              <a:rPr lang="fr-FR" sz="1800" baseline="30000"/>
              <a:t>5</a:t>
            </a:r>
            <a:r>
              <a:rPr lang="fr-FR" sz="1800"/>
              <a:t> Pa, xấp xỉ bằng áp suất khí quyển ở độ cao ngang mặt nước biển hoặc vùng đồng bằng nơi ta đang sống.</a:t>
            </a:r>
            <a:endParaRPr lang="en-US" sz="1800"/>
          </a:p>
          <a:p>
            <a:pPr marL="285750" indent="-285750" algn="just">
              <a:lnSpc>
                <a:spcPct val="150000"/>
              </a:lnSpc>
              <a:buFont typeface="Wingdings" panose="05000000000000000000" pitchFamily="2" charset="2"/>
              <a:buChar char="§"/>
            </a:pPr>
            <a:r>
              <a:rPr lang="fr-FR" sz="1800" smtClean="0"/>
              <a:t>Ở </a:t>
            </a:r>
            <a:r>
              <a:rPr lang="fr-FR" sz="1800"/>
              <a:t>cùng điều kiện nhiệt độ và áp suất, thể tích mol của chất rắn hoặc chất lỏng là khác nhau. </a:t>
            </a:r>
            <a:endParaRPr lang="en-US" sz="1800"/>
          </a:p>
        </p:txBody>
      </p:sp>
      <p:sp>
        <p:nvSpPr>
          <p:cNvPr id="103" name="Title 1"/>
          <p:cNvSpPr>
            <a:spLocks noGrp="1"/>
          </p:cNvSpPr>
          <p:nvPr>
            <p:ph type="title"/>
          </p:nvPr>
        </p:nvSpPr>
        <p:spPr>
          <a:xfrm>
            <a:off x="2575960" y="1191074"/>
            <a:ext cx="4048657" cy="572700"/>
          </a:xfrm>
        </p:spPr>
        <p:txBody>
          <a:bodyPr anchor="ctr"/>
          <a:lstStyle/>
          <a:p>
            <a:pPr>
              <a:lnSpc>
                <a:spcPct val="100000"/>
              </a:lnSpc>
            </a:pPr>
            <a:r>
              <a:rPr lang="en-US" sz="3200" b="1" smtClean="0">
                <a:solidFill>
                  <a:srgbClr val="C00000"/>
                </a:solidFill>
                <a:latin typeface="+mj-lt"/>
              </a:rPr>
              <a:t>Mở rộng kiến thức</a:t>
            </a:r>
            <a:endParaRPr lang="en-US" sz="3200" b="1" dirty="0">
              <a:solidFill>
                <a:srgbClr val="C00000"/>
              </a:solidFill>
              <a:latin typeface="+mj-lt"/>
            </a:endParaRPr>
          </a:p>
        </p:txBody>
      </p:sp>
    </p:spTree>
    <p:extLst>
      <p:ext uri="{BB962C8B-B14F-4D97-AF65-F5344CB8AC3E}">
        <p14:creationId xmlns:p14="http://schemas.microsoft.com/office/powerpoint/2010/main" val="17741400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arn(inVertical)">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sp>
        <p:nvSpPr>
          <p:cNvPr id="64" name="Google Shape;580;p47"/>
          <p:cNvSpPr/>
          <p:nvPr/>
        </p:nvSpPr>
        <p:spPr>
          <a:xfrm>
            <a:off x="1131792" y="776391"/>
            <a:ext cx="6936994" cy="359071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TextBox 4">
            <a:extLst>
              <a:ext uri="{FF2B5EF4-FFF2-40B4-BE49-F238E27FC236}">
                <a16:creationId xmlns:a16="http://schemas.microsoft.com/office/drawing/2014/main" id="{3EAA8291-3670-AEA9-5F80-62884D9ED676}"/>
              </a:ext>
            </a:extLst>
          </p:cNvPr>
          <p:cNvSpPr txBox="1"/>
          <p:nvPr/>
        </p:nvSpPr>
        <p:spPr>
          <a:xfrm>
            <a:off x="1236691" y="2218122"/>
            <a:ext cx="6727196" cy="1559338"/>
          </a:xfrm>
          <a:prstGeom prst="rect">
            <a:avLst/>
          </a:prstGeom>
        </p:spPr>
        <p:txBody>
          <a:bodyPr wrap="square" lIns="0" tIns="0" rIns="0" bIns="0" rtlCol="0" anchor="ctr">
            <a:spAutoFit/>
          </a:bodyPr>
          <a:lstStyle/>
          <a:p>
            <a:pPr algn="ctr">
              <a:lnSpc>
                <a:spcPct val="150000"/>
              </a:lnSpc>
            </a:pPr>
            <a:r>
              <a:rPr lang="en-US" sz="3600" b="1" smtClean="0">
                <a:solidFill>
                  <a:schemeClr val="bg1"/>
                </a:solidFill>
                <a:latin typeface="Arial" panose="020B0604020202020204" pitchFamily="34" charset="0"/>
                <a:cs typeface="Arial" panose="020B0604020202020204" pitchFamily="34" charset="0"/>
              </a:rPr>
              <a:t>CHUYỂN ĐỔI GIỮA LƯỢNG CHẤT VÀ THỂ TÍCH CHẤT KHÍ</a:t>
            </a:r>
            <a:endParaRPr lang="vi-VN" sz="3600" b="1">
              <a:solidFill>
                <a:schemeClr val="bg1"/>
              </a:solidFill>
              <a:cs typeface="Arial" panose="020B0604020202020204" pitchFamily="34" charset="0"/>
            </a:endParaRPr>
          </a:p>
        </p:txBody>
      </p:sp>
      <p:sp>
        <p:nvSpPr>
          <p:cNvPr id="66" name="Oval 65"/>
          <p:cNvSpPr/>
          <p:nvPr/>
        </p:nvSpPr>
        <p:spPr>
          <a:xfrm>
            <a:off x="4158965" y="1120812"/>
            <a:ext cx="882648" cy="858981"/>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smtClean="0">
                <a:solidFill>
                  <a:schemeClr val="accent3"/>
                </a:solidFill>
              </a:rPr>
              <a:t>V</a:t>
            </a:r>
            <a:endParaRPr lang="en-US" sz="3800" b="1">
              <a:solidFill>
                <a:schemeClr val="accent3"/>
              </a:solidFill>
            </a:endParaRPr>
          </a:p>
        </p:txBody>
      </p:sp>
      <p:grpSp>
        <p:nvGrpSpPr>
          <p:cNvPr id="1254" name="Google Shape;1254;p58"/>
          <p:cNvGrpSpPr/>
          <p:nvPr/>
        </p:nvGrpSpPr>
        <p:grpSpPr>
          <a:xfrm>
            <a:off x="6781026" y="640188"/>
            <a:ext cx="1287760" cy="1212663"/>
            <a:chOff x="5047850" y="2794950"/>
            <a:chExt cx="1095150" cy="1047150"/>
          </a:xfrm>
        </p:grpSpPr>
        <p:sp>
          <p:nvSpPr>
            <p:cNvPr id="1255" name="Google Shape;1255;p58"/>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8"/>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8"/>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8"/>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8"/>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8"/>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8"/>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8"/>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8"/>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8"/>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8"/>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8"/>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8"/>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8"/>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8"/>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0" name="Google Shape;1270;p58"/>
          <p:cNvGrpSpPr/>
          <p:nvPr/>
        </p:nvGrpSpPr>
        <p:grpSpPr>
          <a:xfrm>
            <a:off x="648713" y="1246520"/>
            <a:ext cx="234576" cy="353694"/>
            <a:chOff x="7509313" y="3231788"/>
            <a:chExt cx="249575" cy="365575"/>
          </a:xfrm>
        </p:grpSpPr>
        <p:sp>
          <p:nvSpPr>
            <p:cNvPr id="1271" name="Google Shape;1271;p58"/>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8"/>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8"/>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4" name="Google Shape;1274;p58"/>
          <p:cNvGrpSpPr/>
          <p:nvPr/>
        </p:nvGrpSpPr>
        <p:grpSpPr>
          <a:xfrm rot="5973186">
            <a:off x="1499981" y="4091386"/>
            <a:ext cx="525721" cy="428640"/>
            <a:chOff x="5426900" y="3064075"/>
            <a:chExt cx="281450" cy="229525"/>
          </a:xfrm>
        </p:grpSpPr>
        <p:sp>
          <p:nvSpPr>
            <p:cNvPr id="1275" name="Google Shape;1275;p5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8"/>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8"/>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8"/>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33" name="Title 1"/>
          <p:cNvSpPr>
            <a:spLocks noGrp="1"/>
          </p:cNvSpPr>
          <p:nvPr>
            <p:ph type="title"/>
          </p:nvPr>
        </p:nvSpPr>
        <p:spPr>
          <a:xfrm>
            <a:off x="719999" y="522422"/>
            <a:ext cx="7704000" cy="572700"/>
          </a:xfrm>
        </p:spPr>
        <p:txBody>
          <a:bodyPr anchor="ctr"/>
          <a:lstStyle/>
          <a:p>
            <a:pPr>
              <a:lnSpc>
                <a:spcPct val="100000"/>
              </a:lnSpc>
            </a:pPr>
            <a:r>
              <a:rPr lang="en-US" sz="3200" b="1" smtClean="0">
                <a:solidFill>
                  <a:srgbClr val="C00000"/>
                </a:solidFill>
                <a:latin typeface="+mj-lt"/>
              </a:rPr>
              <a:t>HOẠT ĐỘNG CẶP ĐÔI</a:t>
            </a:r>
            <a:endParaRPr lang="en-US" sz="3200" b="1" dirty="0">
              <a:solidFill>
                <a:srgbClr val="C00000"/>
              </a:solidFill>
              <a:latin typeface="+mj-lt"/>
            </a:endParaRPr>
          </a:p>
        </p:txBody>
      </p:sp>
      <p:sp>
        <p:nvSpPr>
          <p:cNvPr id="4" name="Rectangle 3"/>
          <p:cNvSpPr/>
          <p:nvPr/>
        </p:nvSpPr>
        <p:spPr>
          <a:xfrm>
            <a:off x="626715" y="1344027"/>
            <a:ext cx="7890567" cy="369332"/>
          </a:xfrm>
          <a:prstGeom prst="rect">
            <a:avLst/>
          </a:prstGeom>
        </p:spPr>
        <p:txBody>
          <a:bodyPr wrap="square">
            <a:spAutoFit/>
          </a:bodyPr>
          <a:lstStyle/>
          <a:p>
            <a:pPr algn="ctr"/>
            <a:r>
              <a:rPr lang="fr-FR" sz="1800" b="1" i="1">
                <a:solidFill>
                  <a:srgbClr val="FF0000"/>
                </a:solidFill>
                <a:latin typeface="+mj-lt"/>
                <a:ea typeface="Calibri" panose="020F0502020204030204" pitchFamily="34" charset="0"/>
              </a:rPr>
              <a:t>Q</a:t>
            </a:r>
            <a:r>
              <a:rPr lang="fr-FR" sz="1800" b="1" i="1" smtClean="0">
                <a:solidFill>
                  <a:srgbClr val="FF0000"/>
                </a:solidFill>
                <a:latin typeface="+mj-lt"/>
                <a:ea typeface="Calibri" panose="020F0502020204030204" pitchFamily="34" charset="0"/>
              </a:rPr>
              <a:t>uan </a:t>
            </a:r>
            <a:r>
              <a:rPr lang="fr-FR" sz="1800" b="1" i="1">
                <a:solidFill>
                  <a:srgbClr val="FF0000"/>
                </a:solidFill>
                <a:latin typeface="+mj-lt"/>
                <a:ea typeface="Calibri" panose="020F0502020204030204" pitchFamily="34" charset="0"/>
              </a:rPr>
              <a:t>sát bảng 4.1 </a:t>
            </a:r>
            <a:r>
              <a:rPr lang="fr-FR" sz="1800" b="1" i="1" smtClean="0">
                <a:solidFill>
                  <a:srgbClr val="FF0000"/>
                </a:solidFill>
                <a:latin typeface="+mj-lt"/>
                <a:ea typeface="Calibri" panose="020F0502020204030204" pitchFamily="34" charset="0"/>
              </a:rPr>
              <a:t>(SGK tr.30): </a:t>
            </a:r>
            <a:r>
              <a:rPr lang="fr-FR" sz="1800" smtClean="0">
                <a:latin typeface="+mj-lt"/>
                <a:ea typeface="Calibri" panose="020F0502020204030204" pitchFamily="34" charset="0"/>
              </a:rPr>
              <a:t>Nêu mối </a:t>
            </a:r>
            <a:r>
              <a:rPr lang="fr-FR" sz="1800">
                <a:latin typeface="+mj-lt"/>
                <a:ea typeface="Calibri" panose="020F0502020204030204" pitchFamily="34" charset="0"/>
              </a:rPr>
              <a:t>liên hệ giữa thể tích và số mol khí</a:t>
            </a:r>
            <a:endParaRPr lang="en-US" sz="1800">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391578816"/>
              </p:ext>
            </p:extLst>
          </p:nvPr>
        </p:nvGraphicFramePr>
        <p:xfrm>
          <a:off x="1262796" y="2783186"/>
          <a:ext cx="6618403" cy="1106472"/>
        </p:xfrm>
        <a:graphic>
          <a:graphicData uri="http://schemas.openxmlformats.org/drawingml/2006/table">
            <a:tbl>
              <a:tblPr firstRow="1" bandRow="1">
                <a:tableStyleId>{5940675A-B579-460E-94D1-54222C63F5DA}</a:tableStyleId>
              </a:tblPr>
              <a:tblGrid>
                <a:gridCol w="1959255">
                  <a:extLst>
                    <a:ext uri="{9D8B030D-6E8A-4147-A177-3AD203B41FA5}">
                      <a16:colId xmlns:a16="http://schemas.microsoft.com/office/drawing/2014/main" val="2878724730"/>
                    </a:ext>
                  </a:extLst>
                </a:gridCol>
                <a:gridCol w="1205345">
                  <a:extLst>
                    <a:ext uri="{9D8B030D-6E8A-4147-A177-3AD203B41FA5}">
                      <a16:colId xmlns:a16="http://schemas.microsoft.com/office/drawing/2014/main" val="1696084413"/>
                    </a:ext>
                  </a:extLst>
                </a:gridCol>
                <a:gridCol w="1177637">
                  <a:extLst>
                    <a:ext uri="{9D8B030D-6E8A-4147-A177-3AD203B41FA5}">
                      <a16:colId xmlns:a16="http://schemas.microsoft.com/office/drawing/2014/main" val="2769230744"/>
                    </a:ext>
                  </a:extLst>
                </a:gridCol>
                <a:gridCol w="1198418">
                  <a:extLst>
                    <a:ext uri="{9D8B030D-6E8A-4147-A177-3AD203B41FA5}">
                      <a16:colId xmlns:a16="http://schemas.microsoft.com/office/drawing/2014/main" val="124398528"/>
                    </a:ext>
                  </a:extLst>
                </a:gridCol>
                <a:gridCol w="1077748">
                  <a:extLst>
                    <a:ext uri="{9D8B030D-6E8A-4147-A177-3AD203B41FA5}">
                      <a16:colId xmlns:a16="http://schemas.microsoft.com/office/drawing/2014/main" val="461718606"/>
                    </a:ext>
                  </a:extLst>
                </a:gridCol>
              </a:tblGrid>
              <a:tr h="553236">
                <a:tc>
                  <a:txBody>
                    <a:bodyPr/>
                    <a:lstStyle/>
                    <a:p>
                      <a:pPr algn="ctr"/>
                      <a:r>
                        <a:rPr lang="en-US" sz="1800" b="1" smtClean="0">
                          <a:solidFill>
                            <a:srgbClr val="000000"/>
                          </a:solidFill>
                        </a:rPr>
                        <a:t>Thể</a:t>
                      </a:r>
                      <a:r>
                        <a:rPr lang="en-US" sz="1800" b="1" baseline="0" smtClean="0">
                          <a:solidFill>
                            <a:srgbClr val="000000"/>
                          </a:solidFill>
                        </a:rPr>
                        <a:t> tích khí (lít)</a:t>
                      </a:r>
                      <a:endParaRPr lang="en-US" sz="1800" b="1">
                        <a:solidFill>
                          <a:srgbClr val="000000"/>
                        </a:solidFill>
                      </a:endParaRPr>
                    </a:p>
                  </a:txBody>
                  <a:tcPr anchor="ctr">
                    <a:solidFill>
                      <a:srgbClr val="DCF1CE"/>
                    </a:solidFill>
                  </a:tcPr>
                </a:tc>
                <a:tc>
                  <a:txBody>
                    <a:bodyPr/>
                    <a:lstStyle/>
                    <a:p>
                      <a:pPr algn="ctr"/>
                      <a:r>
                        <a:rPr lang="en-US" sz="1800" smtClean="0">
                          <a:solidFill>
                            <a:srgbClr val="000000"/>
                          </a:solidFill>
                        </a:rPr>
                        <a:t>4,9858</a:t>
                      </a:r>
                      <a:endParaRPr lang="en-US" sz="1800">
                        <a:solidFill>
                          <a:srgbClr val="000000"/>
                        </a:solidFill>
                      </a:endParaRPr>
                    </a:p>
                  </a:txBody>
                  <a:tcPr anchor="ctr">
                    <a:solidFill>
                      <a:schemeClr val="bg1"/>
                    </a:solidFill>
                  </a:tcPr>
                </a:tc>
                <a:tc>
                  <a:txBody>
                    <a:bodyPr/>
                    <a:lstStyle/>
                    <a:p>
                      <a:pPr algn="ctr"/>
                      <a:r>
                        <a:rPr lang="en-US" sz="1800" smtClean="0">
                          <a:solidFill>
                            <a:srgbClr val="000000"/>
                          </a:solidFill>
                        </a:rPr>
                        <a:t>12,395</a:t>
                      </a:r>
                      <a:endParaRPr lang="en-US" sz="1800">
                        <a:solidFill>
                          <a:srgbClr val="000000"/>
                        </a:solidFill>
                      </a:endParaRPr>
                    </a:p>
                  </a:txBody>
                  <a:tcPr anchor="ctr">
                    <a:solidFill>
                      <a:schemeClr val="bg1"/>
                    </a:solidFill>
                  </a:tcPr>
                </a:tc>
                <a:tc>
                  <a:txBody>
                    <a:bodyPr/>
                    <a:lstStyle/>
                    <a:p>
                      <a:pPr algn="ctr"/>
                      <a:r>
                        <a:rPr lang="en-US" sz="1800" smtClean="0">
                          <a:solidFill>
                            <a:srgbClr val="000000"/>
                          </a:solidFill>
                        </a:rPr>
                        <a:t>24,79</a:t>
                      </a:r>
                      <a:endParaRPr lang="en-US" sz="1800">
                        <a:solidFill>
                          <a:srgbClr val="000000"/>
                        </a:solidFill>
                      </a:endParaRPr>
                    </a:p>
                  </a:txBody>
                  <a:tcPr anchor="ctr">
                    <a:solidFill>
                      <a:schemeClr val="bg1"/>
                    </a:solidFill>
                  </a:tcPr>
                </a:tc>
                <a:tc>
                  <a:txBody>
                    <a:bodyPr/>
                    <a:lstStyle/>
                    <a:p>
                      <a:pPr algn="ctr"/>
                      <a:r>
                        <a:rPr lang="en-US" sz="1800" smtClean="0">
                          <a:solidFill>
                            <a:srgbClr val="000000"/>
                          </a:solidFill>
                        </a:rPr>
                        <a:t>49,58</a:t>
                      </a:r>
                      <a:endParaRPr lang="en-US" sz="1800">
                        <a:solidFill>
                          <a:srgbClr val="000000"/>
                        </a:solidFill>
                      </a:endParaRPr>
                    </a:p>
                  </a:txBody>
                  <a:tcPr anchor="ctr">
                    <a:solidFill>
                      <a:schemeClr val="bg1"/>
                    </a:solidFill>
                  </a:tcPr>
                </a:tc>
                <a:extLst>
                  <a:ext uri="{0D108BD9-81ED-4DB2-BD59-A6C34878D82A}">
                    <a16:rowId xmlns:a16="http://schemas.microsoft.com/office/drawing/2014/main" val="4278565198"/>
                  </a:ext>
                </a:extLst>
              </a:tr>
              <a:tr h="553236">
                <a:tc>
                  <a:txBody>
                    <a:bodyPr/>
                    <a:lstStyle/>
                    <a:p>
                      <a:pPr algn="ctr"/>
                      <a:r>
                        <a:rPr lang="en-US" sz="1800" b="1" smtClean="0">
                          <a:solidFill>
                            <a:srgbClr val="000000"/>
                          </a:solidFill>
                        </a:rPr>
                        <a:t>Số</a:t>
                      </a:r>
                      <a:r>
                        <a:rPr lang="en-US" sz="1800" b="1" baseline="0" smtClean="0">
                          <a:solidFill>
                            <a:srgbClr val="000000"/>
                          </a:solidFill>
                        </a:rPr>
                        <a:t> mol khí (lít)</a:t>
                      </a:r>
                      <a:endParaRPr lang="en-US" sz="1800" b="1">
                        <a:solidFill>
                          <a:srgbClr val="000000"/>
                        </a:solidFill>
                      </a:endParaRPr>
                    </a:p>
                  </a:txBody>
                  <a:tcPr anchor="ctr">
                    <a:solidFill>
                      <a:srgbClr val="DCF1CE"/>
                    </a:solidFill>
                  </a:tcPr>
                </a:tc>
                <a:tc>
                  <a:txBody>
                    <a:bodyPr/>
                    <a:lstStyle/>
                    <a:p>
                      <a:pPr algn="ctr"/>
                      <a:r>
                        <a:rPr lang="en-US" sz="1800" smtClean="0">
                          <a:solidFill>
                            <a:srgbClr val="000000"/>
                          </a:solidFill>
                        </a:rPr>
                        <a:t>0,2</a:t>
                      </a:r>
                      <a:endParaRPr lang="en-US" sz="1800">
                        <a:solidFill>
                          <a:srgbClr val="000000"/>
                        </a:solidFill>
                      </a:endParaRPr>
                    </a:p>
                  </a:txBody>
                  <a:tcPr anchor="ctr">
                    <a:solidFill>
                      <a:schemeClr val="bg1"/>
                    </a:solidFill>
                  </a:tcPr>
                </a:tc>
                <a:tc>
                  <a:txBody>
                    <a:bodyPr/>
                    <a:lstStyle/>
                    <a:p>
                      <a:pPr algn="ctr"/>
                      <a:r>
                        <a:rPr lang="en-US" sz="1800" smtClean="0">
                          <a:solidFill>
                            <a:srgbClr val="000000"/>
                          </a:solidFill>
                        </a:rPr>
                        <a:t>0,5</a:t>
                      </a:r>
                      <a:endParaRPr lang="en-US" sz="1800">
                        <a:solidFill>
                          <a:srgbClr val="000000"/>
                        </a:solidFill>
                      </a:endParaRPr>
                    </a:p>
                  </a:txBody>
                  <a:tcPr anchor="ctr">
                    <a:solidFill>
                      <a:schemeClr val="bg1"/>
                    </a:solidFill>
                  </a:tcPr>
                </a:tc>
                <a:tc>
                  <a:txBody>
                    <a:bodyPr/>
                    <a:lstStyle/>
                    <a:p>
                      <a:pPr algn="ctr"/>
                      <a:r>
                        <a:rPr lang="en-US" sz="1800" smtClean="0">
                          <a:solidFill>
                            <a:srgbClr val="000000"/>
                          </a:solidFill>
                        </a:rPr>
                        <a:t>1</a:t>
                      </a:r>
                      <a:endParaRPr lang="en-US" sz="1800">
                        <a:solidFill>
                          <a:srgbClr val="000000"/>
                        </a:solidFill>
                      </a:endParaRPr>
                    </a:p>
                  </a:txBody>
                  <a:tcPr anchor="ctr">
                    <a:solidFill>
                      <a:schemeClr val="bg1"/>
                    </a:solidFill>
                  </a:tcPr>
                </a:tc>
                <a:tc>
                  <a:txBody>
                    <a:bodyPr/>
                    <a:lstStyle/>
                    <a:p>
                      <a:pPr algn="ctr"/>
                      <a:r>
                        <a:rPr lang="en-US" sz="1800" smtClean="0">
                          <a:solidFill>
                            <a:srgbClr val="000000"/>
                          </a:solidFill>
                        </a:rPr>
                        <a:t>2</a:t>
                      </a:r>
                      <a:endParaRPr lang="en-US" sz="1800">
                        <a:solidFill>
                          <a:srgbClr val="000000"/>
                        </a:solidFill>
                      </a:endParaRPr>
                    </a:p>
                  </a:txBody>
                  <a:tcPr anchor="ctr">
                    <a:solidFill>
                      <a:schemeClr val="bg1"/>
                    </a:solidFill>
                  </a:tcPr>
                </a:tc>
                <a:extLst>
                  <a:ext uri="{0D108BD9-81ED-4DB2-BD59-A6C34878D82A}">
                    <a16:rowId xmlns:a16="http://schemas.microsoft.com/office/drawing/2014/main" val="2968642145"/>
                  </a:ext>
                </a:extLst>
              </a:tr>
            </a:tbl>
          </a:graphicData>
        </a:graphic>
      </p:graphicFrame>
      <p:sp>
        <p:nvSpPr>
          <p:cNvPr id="38" name="TextBox 37"/>
          <p:cNvSpPr txBox="1"/>
          <p:nvPr/>
        </p:nvSpPr>
        <p:spPr>
          <a:xfrm>
            <a:off x="1262796" y="2164949"/>
            <a:ext cx="6618403" cy="461665"/>
          </a:xfrm>
          <a:prstGeom prst="rect">
            <a:avLst/>
          </a:prstGeom>
          <a:noFill/>
        </p:spPr>
        <p:txBody>
          <a:bodyPr wrap="square" rtlCol="0">
            <a:spAutoFit/>
          </a:bodyPr>
          <a:lstStyle/>
          <a:p>
            <a:pPr algn="ctr">
              <a:lnSpc>
                <a:spcPct val="150000"/>
              </a:lnSpc>
            </a:pPr>
            <a:r>
              <a:rPr lang="en-US" sz="1600" b="1" i="1" smtClean="0">
                <a:latin typeface="Arial" panose="020B0604020202020204" pitchFamily="34" charset="0"/>
                <a:ea typeface="Tahoma" panose="020B0604030504040204" pitchFamily="34" charset="0"/>
                <a:cs typeface="Arial" panose="020B0604020202020204" pitchFamily="34" charset="0"/>
              </a:rPr>
              <a:t>Bảng 4.1. </a:t>
            </a:r>
            <a:r>
              <a:rPr lang="en-US" sz="1600" i="1" smtClean="0">
                <a:latin typeface="Arial" panose="020B0604020202020204" pitchFamily="34" charset="0"/>
                <a:ea typeface="Tahoma" panose="020B0604030504040204" pitchFamily="34" charset="0"/>
                <a:cs typeface="Arial" panose="020B0604020202020204" pitchFamily="34" charset="0"/>
              </a:rPr>
              <a:t>Mối liên hệ giữa thể tích và số mol chất khí oxygen</a:t>
            </a:r>
            <a:endParaRPr lang="en-US" sz="1600" i="1">
              <a:latin typeface="Arial" panose="020B0604020202020204" pitchFamily="34" charset="0"/>
              <a:ea typeface="Tahoma" panose="020B0604030504040204" pitchFamily="34" charset="0"/>
              <a:cs typeface="Arial" panose="020B0604020202020204" pitchFamily="34" charset="0"/>
            </a:endParaRPr>
          </a:p>
        </p:txBody>
      </p:sp>
      <p:grpSp>
        <p:nvGrpSpPr>
          <p:cNvPr id="39" name="Google Shape;2224;p74"/>
          <p:cNvGrpSpPr/>
          <p:nvPr/>
        </p:nvGrpSpPr>
        <p:grpSpPr>
          <a:xfrm>
            <a:off x="1354536" y="576121"/>
            <a:ext cx="320453" cy="409255"/>
            <a:chOff x="5905475" y="2032050"/>
            <a:chExt cx="454350" cy="580175"/>
          </a:xfrm>
        </p:grpSpPr>
        <p:sp>
          <p:nvSpPr>
            <p:cNvPr id="40" name="Google Shape;2225;p7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26;p7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27;p7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28;p7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29;p7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30;p7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2231;p74"/>
          <p:cNvGrpSpPr/>
          <p:nvPr/>
        </p:nvGrpSpPr>
        <p:grpSpPr>
          <a:xfrm rot="5973186">
            <a:off x="7876189" y="2136758"/>
            <a:ext cx="525721" cy="428640"/>
            <a:chOff x="5426900" y="3064075"/>
            <a:chExt cx="281450" cy="229525"/>
          </a:xfrm>
        </p:grpSpPr>
        <p:sp>
          <p:nvSpPr>
            <p:cNvPr id="47" name="Google Shape;2232;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33;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34;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35;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36;p7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37;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38;p7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39;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40;p7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2241;p74"/>
          <p:cNvGrpSpPr/>
          <p:nvPr/>
        </p:nvGrpSpPr>
        <p:grpSpPr>
          <a:xfrm rot="5973186">
            <a:off x="836704" y="4108107"/>
            <a:ext cx="525721" cy="428640"/>
            <a:chOff x="5426900" y="3064075"/>
            <a:chExt cx="281450" cy="229525"/>
          </a:xfrm>
        </p:grpSpPr>
        <p:sp>
          <p:nvSpPr>
            <p:cNvPr id="57" name="Google Shape;2242;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43;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44;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45;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46;p7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47;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48;p7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249;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250;p7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7"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a:off x="3598766" y="4060310"/>
            <a:ext cx="1946733" cy="114127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randombar(horizontal)">
                                      <p:cBhvr>
                                        <p:cTn id="1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66" name="Rounded Rectangle 65"/>
          <p:cNvSpPr/>
          <p:nvPr/>
        </p:nvSpPr>
        <p:spPr>
          <a:xfrm>
            <a:off x="620276" y="402270"/>
            <a:ext cx="3813396" cy="1304000"/>
          </a:xfrm>
          <a:prstGeom prst="roundRect">
            <a:avLst/>
          </a:prstGeom>
          <a:solidFill>
            <a:schemeClr val="bg1"/>
          </a:solidFill>
          <a:ln w="28575">
            <a:solidFill>
              <a:srgbClr val="009999"/>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fr-FR" sz="1800">
                <a:solidFill>
                  <a:srgbClr val="000000"/>
                </a:solidFill>
                <a:ea typeface="Calibri" panose="020F0502020204030204" pitchFamily="34" charset="0"/>
                <a:cs typeface="Times New Roman" panose="02020603050405020304" pitchFamily="18" charset="0"/>
              </a:rPr>
              <a:t>Quan sát bảng nhận thấy thể tích 1 mol khí oxygen là bao nhiêu?</a:t>
            </a:r>
            <a:endParaRPr lang="en-US" sz="1800" dirty="0">
              <a:solidFill>
                <a:srgbClr val="000000"/>
              </a:solidFill>
              <a:latin typeface="Arial" panose="020B0604020202020204" pitchFamily="34" charset="0"/>
              <a:cs typeface="Arial" panose="020B0604020202020204" pitchFamily="34" charset="0"/>
            </a:endParaRPr>
          </a:p>
        </p:txBody>
      </p:sp>
      <p:sp>
        <p:nvSpPr>
          <p:cNvPr id="67" name="Rounded Rectangle 66"/>
          <p:cNvSpPr/>
          <p:nvPr/>
        </p:nvSpPr>
        <p:spPr>
          <a:xfrm>
            <a:off x="620276" y="1973278"/>
            <a:ext cx="3813396" cy="1304000"/>
          </a:xfrm>
          <a:prstGeom prst="roundRect">
            <a:avLst/>
          </a:prstGeom>
          <a:solidFill>
            <a:schemeClr val="bg1"/>
          </a:solidFill>
          <a:ln w="28575">
            <a:solidFill>
              <a:srgbClr val="009999"/>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fr-FR" sz="1800">
                <a:solidFill>
                  <a:srgbClr val="000000"/>
                </a:solidFill>
                <a:ea typeface="Calibri" panose="020F0502020204030204" pitchFamily="34" charset="0"/>
                <a:cs typeface="Times New Roman" panose="02020603050405020304" pitchFamily="18" charset="0"/>
              </a:rPr>
              <a:t>Vậy thể tích 2 mol, 0,5 mol khí oxygen lần lượt bao nhiêu?</a:t>
            </a:r>
            <a:endParaRPr lang="en-US" sz="1800" dirty="0">
              <a:solidFill>
                <a:srgbClr val="000000"/>
              </a:solidFill>
              <a:latin typeface="Arial" panose="020B0604020202020204" pitchFamily="34" charset="0"/>
              <a:cs typeface="Arial" panose="020B0604020202020204" pitchFamily="34" charset="0"/>
            </a:endParaRPr>
          </a:p>
        </p:txBody>
      </p:sp>
      <p:sp>
        <p:nvSpPr>
          <p:cNvPr id="68" name="Rounded Rectangle 67"/>
          <p:cNvSpPr/>
          <p:nvPr/>
        </p:nvSpPr>
        <p:spPr>
          <a:xfrm>
            <a:off x="620276" y="3544286"/>
            <a:ext cx="3813396" cy="1304000"/>
          </a:xfrm>
          <a:prstGeom prst="roundRect">
            <a:avLst/>
          </a:prstGeom>
          <a:solidFill>
            <a:schemeClr val="bg1"/>
          </a:solidFill>
          <a:ln w="28575">
            <a:solidFill>
              <a:srgbClr val="009999"/>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fr-FR" sz="1800">
                <a:solidFill>
                  <a:srgbClr val="000000"/>
                </a:solidFill>
                <a:ea typeface="Calibri" panose="020F0502020204030204" pitchFamily="34" charset="0"/>
                <a:cs typeface="Times New Roman" panose="02020603050405020304" pitchFamily="18" charset="0"/>
              </a:rPr>
              <a:t>Rút ra được mối liên hệ gì giữa thể tích và số mol khí oxygen?</a:t>
            </a:r>
            <a:endParaRPr lang="en-US" sz="1800" dirty="0">
              <a:solidFill>
                <a:srgbClr val="000000"/>
              </a:solidFill>
              <a:latin typeface="Arial" panose="020B0604020202020204" pitchFamily="34" charset="0"/>
              <a:cs typeface="Arial" panose="020B0604020202020204" pitchFamily="34" charset="0"/>
            </a:endParaRPr>
          </a:p>
        </p:txBody>
      </p:sp>
      <p:sp>
        <p:nvSpPr>
          <p:cNvPr id="69" name="Rounded Rectangle 68"/>
          <p:cNvSpPr/>
          <p:nvPr/>
        </p:nvSpPr>
        <p:spPr>
          <a:xfrm>
            <a:off x="5906219" y="613442"/>
            <a:ext cx="2522757" cy="881656"/>
          </a:xfrm>
          <a:prstGeom prst="roundRect">
            <a:avLst/>
          </a:prstGeom>
          <a:solidFill>
            <a:srgbClr val="009999"/>
          </a:solidFill>
          <a:ln w="28575">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fr-FR" sz="2000" b="1">
                <a:solidFill>
                  <a:schemeClr val="bg1"/>
                </a:solidFill>
                <a:ea typeface="Calibri" panose="020F0502020204030204" pitchFamily="34" charset="0"/>
                <a:cs typeface="Times New Roman" panose="02020603050405020304" pitchFamily="18" charset="0"/>
              </a:rPr>
              <a:t>24,79 l</a:t>
            </a:r>
            <a:endParaRPr lang="en-US" sz="2000" b="1" dirty="0">
              <a:solidFill>
                <a:schemeClr val="bg1"/>
              </a:solidFill>
              <a:latin typeface="Arial" panose="020B0604020202020204" pitchFamily="34" charset="0"/>
              <a:cs typeface="Arial" panose="020B0604020202020204" pitchFamily="34" charset="0"/>
            </a:endParaRPr>
          </a:p>
        </p:txBody>
      </p:sp>
      <p:sp>
        <p:nvSpPr>
          <p:cNvPr id="70" name="Right Arrow 69"/>
          <p:cNvSpPr/>
          <p:nvPr/>
        </p:nvSpPr>
        <p:spPr>
          <a:xfrm>
            <a:off x="4939726" y="837106"/>
            <a:ext cx="460439" cy="434328"/>
          </a:xfrm>
          <a:prstGeom prst="rightArrow">
            <a:avLst/>
          </a:prstGeom>
          <a:solidFill>
            <a:schemeClr val="accent3">
              <a:lumMod val="75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71" name="Rounded Rectangle 70"/>
          <p:cNvSpPr/>
          <p:nvPr/>
        </p:nvSpPr>
        <p:spPr>
          <a:xfrm>
            <a:off x="5906219" y="2184450"/>
            <a:ext cx="2522757" cy="881656"/>
          </a:xfrm>
          <a:prstGeom prst="roundRect">
            <a:avLst/>
          </a:prstGeom>
          <a:solidFill>
            <a:srgbClr val="009999"/>
          </a:solidFill>
          <a:ln w="28575">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fr-FR" sz="2000" b="1">
                <a:solidFill>
                  <a:schemeClr val="bg1"/>
                </a:solidFill>
                <a:ea typeface="Calibri" panose="020F0502020204030204" pitchFamily="34" charset="0"/>
                <a:cs typeface="Times New Roman" panose="02020603050405020304" pitchFamily="18" charset="0"/>
              </a:rPr>
              <a:t>49,58 l, 12,395 l</a:t>
            </a:r>
            <a:endParaRPr lang="en-US" sz="2000" b="1" dirty="0">
              <a:solidFill>
                <a:schemeClr val="bg1"/>
              </a:solidFill>
              <a:latin typeface="Arial" panose="020B0604020202020204" pitchFamily="34" charset="0"/>
              <a:cs typeface="Arial" panose="020B0604020202020204" pitchFamily="34" charset="0"/>
            </a:endParaRPr>
          </a:p>
        </p:txBody>
      </p:sp>
      <p:sp>
        <p:nvSpPr>
          <p:cNvPr id="72" name="Right Arrow 71"/>
          <p:cNvSpPr/>
          <p:nvPr/>
        </p:nvSpPr>
        <p:spPr>
          <a:xfrm>
            <a:off x="4937196" y="2408114"/>
            <a:ext cx="460439" cy="434328"/>
          </a:xfrm>
          <a:prstGeom prst="rightArrow">
            <a:avLst/>
          </a:prstGeom>
          <a:solidFill>
            <a:schemeClr val="accent3">
              <a:lumMod val="75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3" name="Rounded Rectangle 72"/>
              <p:cNvSpPr/>
              <p:nvPr/>
            </p:nvSpPr>
            <p:spPr>
              <a:xfrm>
                <a:off x="5906219" y="3755458"/>
                <a:ext cx="2522757" cy="881656"/>
              </a:xfrm>
              <a:prstGeom prst="roundRect">
                <a:avLst/>
              </a:prstGeom>
              <a:solidFill>
                <a:srgbClr val="009999"/>
              </a:solidFill>
              <a:ln w="28575">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sSub>
                      <m:sSubPr>
                        <m:ctrlPr>
                          <a:rPr lang="en-US" sz="20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bPr>
                      <m:e>
                        <m:r>
                          <a:rPr lang="fr-FR" sz="20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𝑽</m:t>
                        </m:r>
                      </m:e>
                      <m:sub>
                        <m:sSub>
                          <m:sSubPr>
                            <m:ctrlPr>
                              <a:rPr lang="en-US" sz="20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bPr>
                          <m:e>
                            <m:r>
                              <a:rPr lang="fr-FR" sz="20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𝑶</m:t>
                            </m:r>
                          </m:e>
                          <m:sub>
                            <m:r>
                              <a:rPr lang="fr-FR" sz="20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𝟐</m:t>
                            </m:r>
                          </m:sub>
                        </m:sSub>
                      </m:sub>
                    </m:sSub>
                  </m:oMath>
                </a14:m>
                <a:r>
                  <a:rPr lang="fr-FR" sz="2000" b="1">
                    <a:solidFill>
                      <a:schemeClr val="bg1"/>
                    </a:solidFill>
                    <a:latin typeface="+mj-lt"/>
                    <a:ea typeface="Times New Roman" panose="02020603050405020304" pitchFamily="18" charset="0"/>
                    <a:cs typeface="Times New Roman" panose="02020603050405020304" pitchFamily="18" charset="0"/>
                  </a:rPr>
                  <a:t> = </a:t>
                </a:r>
                <a14:m>
                  <m:oMath xmlns:m="http://schemas.openxmlformats.org/officeDocument/2006/math">
                    <m:sSub>
                      <m:sSubPr>
                        <m:ctrlPr>
                          <a:rPr lang="en-US" sz="2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𝒏</m:t>
                        </m:r>
                      </m:e>
                      <m:sub>
                        <m:sSub>
                          <m:sSubPr>
                            <m:ctrlPr>
                              <a:rPr lang="en-US" sz="2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𝑶</m:t>
                            </m:r>
                          </m:e>
                          <m:sub>
                            <m:r>
                              <a:rPr lang="fr-FR" sz="2000" b="1"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𝟐</m:t>
                            </m:r>
                          </m:sub>
                        </m:sSub>
                      </m:sub>
                    </m:sSub>
                    <m:r>
                      <a:rPr lang="fr-FR" sz="2000" b="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b="1">
                    <a:solidFill>
                      <a:schemeClr val="bg1"/>
                    </a:solidFill>
                    <a:latin typeface="+mj-lt"/>
                    <a:ea typeface="Times New Roman" panose="02020603050405020304" pitchFamily="18" charset="0"/>
                    <a:cs typeface="Times New Roman" panose="02020603050405020304" pitchFamily="18" charset="0"/>
                  </a:rPr>
                  <a:t> 24,79 l</a:t>
                </a:r>
                <a:endParaRPr lang="en-US" sz="2000" b="1" dirty="0">
                  <a:solidFill>
                    <a:schemeClr val="bg1"/>
                  </a:solidFill>
                  <a:latin typeface="+mj-lt"/>
                  <a:cs typeface="Arial" panose="020B0604020202020204" pitchFamily="34" charset="0"/>
                </a:endParaRPr>
              </a:p>
            </p:txBody>
          </p:sp>
        </mc:Choice>
        <mc:Fallback xmlns="">
          <p:sp>
            <p:nvSpPr>
              <p:cNvPr id="73" name="Rounded Rectangle 72"/>
              <p:cNvSpPr>
                <a:spLocks noRot="1" noChangeAspect="1" noMove="1" noResize="1" noEditPoints="1" noAdjustHandles="1" noChangeArrowheads="1" noChangeShapeType="1" noTextEdit="1"/>
              </p:cNvSpPr>
              <p:nvPr/>
            </p:nvSpPr>
            <p:spPr>
              <a:xfrm>
                <a:off x="5906219" y="3755458"/>
                <a:ext cx="2522757" cy="881656"/>
              </a:xfrm>
              <a:prstGeom prst="roundRect">
                <a:avLst/>
              </a:prstGeom>
              <a:blipFill>
                <a:blip r:embed="rId3"/>
                <a:stretch>
                  <a:fillRect/>
                </a:stretch>
              </a:blipFill>
              <a:ln w="28575">
                <a:noFill/>
                <a:prstDash val="sysDash"/>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74" name="Right Arrow 73"/>
          <p:cNvSpPr/>
          <p:nvPr/>
        </p:nvSpPr>
        <p:spPr>
          <a:xfrm>
            <a:off x="4937196" y="3979122"/>
            <a:ext cx="460439" cy="434328"/>
          </a:xfrm>
          <a:prstGeom prst="rightArrow">
            <a:avLst/>
          </a:prstGeom>
          <a:solidFill>
            <a:schemeClr val="accent3">
              <a:lumMod val="75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67371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wipe(left)">
                                      <p:cBhvr>
                                        <p:cTn id="11" dur="500"/>
                                        <p:tgtEl>
                                          <p:spTgt spid="70"/>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randombar(horizontal)">
                                      <p:cBhvr>
                                        <p:cTn id="15" dur="500"/>
                                        <p:tgtEl>
                                          <p:spTgt spid="6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barn(inVertical)">
                                      <p:cBhvr>
                                        <p:cTn id="20" dur="500"/>
                                        <p:tgtEl>
                                          <p:spTgt spid="6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wipe(left)">
                                      <p:cBhvr>
                                        <p:cTn id="24" dur="500"/>
                                        <p:tgtEl>
                                          <p:spTgt spid="72"/>
                                        </p:tgtEl>
                                      </p:cBhvr>
                                    </p:animEffect>
                                  </p:childTnLst>
                                </p:cTn>
                              </p:par>
                            </p:childTnLst>
                          </p:cTn>
                        </p:par>
                        <p:par>
                          <p:cTn id="25" fill="hold">
                            <p:stCondLst>
                              <p:cond delay="1000"/>
                            </p:stCondLst>
                            <p:childTnLst>
                              <p:par>
                                <p:cTn id="26" presetID="14" presetClass="entr" presetSubtype="10"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randombar(horizontal)">
                                      <p:cBhvr>
                                        <p:cTn id="28" dur="500"/>
                                        <p:tgtEl>
                                          <p:spTgt spid="7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barn(inVertical)">
                                      <p:cBhvr>
                                        <p:cTn id="33" dur="500"/>
                                        <p:tgtEl>
                                          <p:spTgt spid="6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wipe(left)">
                                      <p:cBhvr>
                                        <p:cTn id="37" dur="500"/>
                                        <p:tgtEl>
                                          <p:spTgt spid="74"/>
                                        </p:tgtEl>
                                      </p:cBhvr>
                                    </p:animEffect>
                                  </p:childTnLst>
                                </p:cTn>
                              </p:par>
                            </p:childTnLst>
                          </p:cTn>
                        </p:par>
                        <p:par>
                          <p:cTn id="38" fill="hold">
                            <p:stCondLst>
                              <p:cond delay="1000"/>
                            </p:stCondLst>
                            <p:childTnLst>
                              <p:par>
                                <p:cTn id="39" presetID="14" presetClass="entr" presetSubtype="10"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randombar(horizontal)">
                                      <p:cBhvr>
                                        <p:cTn id="4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0" grpId="0" animBg="1"/>
      <p:bldP spid="71" grpId="0" animBg="1"/>
      <p:bldP spid="72" grpId="0" animBg="1"/>
      <p:bldP spid="73" grpId="0" animBg="1"/>
      <p:bldP spid="7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97651" y="1530927"/>
            <a:ext cx="8020050" cy="3343609"/>
            <a:chOff x="597651" y="1530927"/>
            <a:chExt cx="8020050" cy="3343609"/>
          </a:xfrm>
        </p:grpSpPr>
        <p:sp>
          <p:nvSpPr>
            <p:cNvPr id="10" name="Freeform 4"/>
            <p:cNvSpPr/>
            <p:nvPr/>
          </p:nvSpPr>
          <p:spPr>
            <a:xfrm>
              <a:off x="597651" y="1530927"/>
              <a:ext cx="8020050" cy="3300499"/>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chemeClr val="bg1"/>
            </a:solidFill>
            <a:effectLst>
              <a:outerShdw blurRad="50800" dist="38100" dir="2700000" algn="tl" rotWithShape="0">
                <a:prstClr val="black">
                  <a:alpha val="40000"/>
                </a:prstClr>
              </a:outerShdw>
            </a:effectLst>
          </p:spPr>
        </p:sp>
        <p:pic>
          <p:nvPicPr>
            <p:cNvPr id="23" name="Picture 2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1"/>
                </a:ext>
              </a:extLst>
            </a:blip>
            <a:srcRect/>
            <a:stretch>
              <a:fillRect/>
            </a:stretch>
          </p:blipFill>
          <p:spPr>
            <a:xfrm>
              <a:off x="848587" y="4056168"/>
              <a:ext cx="1193905" cy="818368"/>
            </a:xfrm>
            <a:prstGeom prst="rect">
              <a:avLst/>
            </a:prstGeom>
          </p:spPr>
        </p:pic>
      </p:grpSp>
      <p:sp>
        <p:nvSpPr>
          <p:cNvPr id="12" name="Rectangle 11"/>
          <p:cNvSpPr/>
          <p:nvPr/>
        </p:nvSpPr>
        <p:spPr>
          <a:xfrm>
            <a:off x="848587" y="304138"/>
            <a:ext cx="7446817" cy="1015663"/>
          </a:xfrm>
          <a:prstGeom prst="rect">
            <a:avLst/>
          </a:prstGeom>
        </p:spPr>
        <p:txBody>
          <a:bodyPr wrap="square">
            <a:spAutoFit/>
          </a:bodyPr>
          <a:lstStyle/>
          <a:p>
            <a:pPr algn="ctr">
              <a:lnSpc>
                <a:spcPct val="150000"/>
              </a:lnSpc>
              <a:spcBef>
                <a:spcPts val="300"/>
              </a:spcBef>
            </a:pPr>
            <a:r>
              <a:rPr lang="fr-FR" sz="2000" b="1" i="1">
                <a:solidFill>
                  <a:schemeClr val="accent3">
                    <a:lumMod val="75000"/>
                  </a:schemeClr>
                </a:solidFill>
                <a:latin typeface="+mj-lt"/>
                <a:ea typeface="Calibri" panose="020F0502020204030204" pitchFamily="34" charset="0"/>
                <a:cs typeface="Times New Roman" panose="02020603050405020304" pitchFamily="18" charset="0"/>
              </a:rPr>
              <a:t>Hãy rút ra các công thức </a:t>
            </a:r>
            <a:r>
              <a:rPr lang="fr-FR" sz="2000" b="1" i="1">
                <a:solidFill>
                  <a:schemeClr val="accent3">
                    <a:lumMod val="75000"/>
                  </a:schemeClr>
                </a:solidFill>
              </a:rPr>
              <a:t>chuyển đổi giữa số mol (n) và thể tích (V) của các chất khí ở điều kiện chuẩn (đktc</a:t>
            </a:r>
            <a:r>
              <a:rPr lang="fr-FR" sz="2000" b="1" i="1" smtClean="0">
                <a:solidFill>
                  <a:schemeClr val="accent3">
                    <a:lumMod val="75000"/>
                  </a:schemeClr>
                </a:solidFill>
              </a:rPr>
              <a:t>)?</a:t>
            </a:r>
            <a:endParaRPr lang="en-US" sz="2000" b="1" i="1">
              <a:solidFill>
                <a:schemeClr val="accent3">
                  <a:lumMod val="75000"/>
                </a:schemeClr>
              </a:solidFill>
              <a:ea typeface="Calibri" panose="020F0502020204030204" pitchFamily="34" charset="0"/>
              <a:cs typeface="Times New Roman" panose="02020603050405020304" pitchFamily="18" charset="0"/>
            </a:endParaRPr>
          </a:p>
        </p:txBody>
      </p:sp>
      <p:sp>
        <p:nvSpPr>
          <p:cNvPr id="18" name="Rounded Rectangle 17"/>
          <p:cNvSpPr/>
          <p:nvPr/>
        </p:nvSpPr>
        <p:spPr>
          <a:xfrm>
            <a:off x="1613469" y="1838350"/>
            <a:ext cx="2617939" cy="997049"/>
          </a:xfrm>
          <a:prstGeom prst="roundRect">
            <a:avLst/>
          </a:prstGeom>
          <a:solidFill>
            <a:schemeClr val="bg1"/>
          </a:solidFill>
          <a:ln w="28575">
            <a:solidFill>
              <a:srgbClr val="7030A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
              </a:spcBef>
              <a:spcAft>
                <a:spcPts val="50"/>
              </a:spcAft>
            </a:pPr>
            <a:r>
              <a:rPr lang="fr-FR" sz="1800">
                <a:solidFill>
                  <a:srgbClr val="000000"/>
                </a:solidFill>
              </a:rPr>
              <a:t>n là số mol chất khí</a:t>
            </a:r>
            <a:endParaRPr lang="en-US" sz="1800" dirty="0">
              <a:solidFill>
                <a:srgbClr val="000000"/>
              </a:solidFill>
              <a:latin typeface="Arial" panose="020B0604020202020204" pitchFamily="34" charset="0"/>
              <a:cs typeface="Arial" panose="020B0604020202020204" pitchFamily="34" charset="0"/>
            </a:endParaRPr>
          </a:p>
        </p:txBody>
      </p:sp>
      <p:sp>
        <p:nvSpPr>
          <p:cNvPr id="19" name="Rounded Rectangle 18"/>
          <p:cNvSpPr/>
          <p:nvPr/>
        </p:nvSpPr>
        <p:spPr>
          <a:xfrm>
            <a:off x="4983944" y="1838349"/>
            <a:ext cx="2617939" cy="997049"/>
          </a:xfrm>
          <a:prstGeom prst="roundRect">
            <a:avLst/>
          </a:prstGeom>
          <a:solidFill>
            <a:schemeClr val="bg1"/>
          </a:solidFill>
          <a:ln w="28575">
            <a:solidFill>
              <a:srgbClr val="7030A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50"/>
              </a:spcBef>
              <a:spcAft>
                <a:spcPts val="50"/>
              </a:spcAft>
            </a:pPr>
            <a:r>
              <a:rPr lang="fr-FR" sz="1800">
                <a:solidFill>
                  <a:srgbClr val="000000"/>
                </a:solidFill>
              </a:rPr>
              <a:t>V là thể tích chất khí ở điều kiện chuẩn </a:t>
            </a:r>
            <a:endParaRPr lang="en-US" sz="1800" dirty="0">
              <a:solidFill>
                <a:srgbClr val="000000"/>
              </a:solidFill>
              <a:latin typeface="Arial" panose="020B0604020202020204" pitchFamily="34" charset="0"/>
              <a:cs typeface="Arial" panose="020B0604020202020204" pitchFamily="34" charset="0"/>
            </a:endParaRPr>
          </a:p>
        </p:txBody>
      </p:sp>
      <p:sp>
        <p:nvSpPr>
          <p:cNvPr id="20" name="Left Brace 19"/>
          <p:cNvSpPr/>
          <p:nvPr/>
        </p:nvSpPr>
        <p:spPr>
          <a:xfrm rot="16200000">
            <a:off x="4319963" y="1191185"/>
            <a:ext cx="504065" cy="4017916"/>
          </a:xfrm>
          <a:prstGeom prst="leftBrace">
            <a:avLst>
              <a:gd name="adj1" fmla="val 53235"/>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00"/>
          </a:p>
        </p:txBody>
      </p:sp>
      <mc:AlternateContent xmlns:mc="http://schemas.openxmlformats.org/markup-compatibility/2006" xmlns:a14="http://schemas.microsoft.com/office/drawing/2010/main">
        <mc:Choice Requires="a14">
          <p:sp>
            <p:nvSpPr>
              <p:cNvPr id="21" name="Rectangle 20"/>
              <p:cNvSpPr/>
              <p:nvPr/>
            </p:nvSpPr>
            <p:spPr>
              <a:xfrm>
                <a:off x="2714755" y="4172537"/>
                <a:ext cx="3714478" cy="512513"/>
              </a:xfrm>
              <a:prstGeom prst="rect">
                <a:avLst/>
              </a:prstGeom>
            </p:spPr>
            <p:txBody>
              <a:bodyPr wrap="none">
                <a:spAutoFit/>
              </a:bodyPr>
              <a:lstStyle/>
              <a:p>
                <a:pPr algn="just">
                  <a:spcBef>
                    <a:spcPts val="300"/>
                  </a:spcBef>
                </a:pPr>
                <a:r>
                  <a:rPr lang="fr-FR" sz="1800" i="1">
                    <a:latin typeface="+mj-lt"/>
                    <a:ea typeface="Calibri" panose="020F0502020204030204" pitchFamily="34" charset="0"/>
                    <a:cs typeface="Times New Roman" panose="02020603050405020304" pitchFamily="18" charset="0"/>
                  </a:rPr>
                  <a:t>V = 24,79 </a:t>
                </a:r>
                <a14:m>
                  <m:oMath xmlns:m="http://schemas.openxmlformats.org/officeDocument/2006/math">
                    <m:r>
                      <a:rPr lang="fr-FR" sz="1800" i="1">
                        <a:latin typeface="Cambria Math" panose="02040503050406030204" pitchFamily="18" charset="0"/>
                        <a:ea typeface="Calibri" panose="020F0502020204030204" pitchFamily="34" charset="0"/>
                        <a:cs typeface="Times New Roman" panose="02020603050405020304" pitchFamily="18" charset="0"/>
                      </a:rPr>
                      <m:t>×</m:t>
                    </m:r>
                  </m:oMath>
                </a14:m>
                <a:r>
                  <a:rPr lang="fr-FR" sz="1800" i="1">
                    <a:latin typeface="+mj-lt"/>
                    <a:ea typeface="Times New Roman" panose="02020603050405020304" pitchFamily="18" charset="0"/>
                    <a:cs typeface="Times New Roman" panose="02020603050405020304" pitchFamily="18" charset="0"/>
                  </a:rPr>
                  <a:t> n (lít) </a:t>
                </a:r>
                <a14:m>
                  <m:oMath xmlns:m="http://schemas.openxmlformats.org/officeDocument/2006/math">
                    <m:r>
                      <a:rPr lang="fr-FR" sz="1800" i="1">
                        <a:latin typeface="Cambria Math" panose="02040503050406030204" pitchFamily="18" charset="0"/>
                        <a:ea typeface="Times New Roman" panose="02020603050405020304" pitchFamily="18" charset="0"/>
                        <a:cs typeface="Times New Roman" panose="02020603050405020304" pitchFamily="18" charset="0"/>
                      </a:rPr>
                      <m:t>⇒</m:t>
                    </m:r>
                  </m:oMath>
                </a14:m>
                <a:r>
                  <a:rPr lang="fr-FR" sz="1800" i="1">
                    <a:latin typeface="+mj-lt"/>
                    <a:ea typeface="Times New Roman" panose="02020603050405020304" pitchFamily="18" charset="0"/>
                    <a:cs typeface="Times New Roman" panose="02020603050405020304" pitchFamily="18" charset="0"/>
                  </a:rPr>
                  <a:t> n = </a:t>
                </a:r>
                <a14:m>
                  <m:oMath xmlns:m="http://schemas.openxmlformats.org/officeDocument/2006/math">
                    <m:f>
                      <m:f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800" i="1">
                            <a:latin typeface="Cambria Math" panose="02040503050406030204" pitchFamily="18" charset="0"/>
                            <a:ea typeface="Times New Roman" panose="02020603050405020304" pitchFamily="18" charset="0"/>
                            <a:cs typeface="Times New Roman" panose="02020603050405020304" pitchFamily="18" charset="0"/>
                          </a:rPr>
                          <m:t>𝑉</m:t>
                        </m:r>
                      </m:num>
                      <m:den>
                        <m:r>
                          <a:rPr lang="fr-FR" sz="1800" i="1">
                            <a:latin typeface="Cambria Math" panose="02040503050406030204" pitchFamily="18" charset="0"/>
                            <a:ea typeface="Times New Roman" panose="02020603050405020304" pitchFamily="18" charset="0"/>
                            <a:cs typeface="Times New Roman" panose="02020603050405020304" pitchFamily="18" charset="0"/>
                          </a:rPr>
                          <m:t>24,79</m:t>
                        </m:r>
                      </m:den>
                    </m:f>
                  </m:oMath>
                </a14:m>
                <a:r>
                  <a:rPr lang="fr-FR" sz="1800" i="1">
                    <a:latin typeface="+mj-lt"/>
                    <a:ea typeface="Times New Roman" panose="02020603050405020304" pitchFamily="18" charset="0"/>
                    <a:cs typeface="Times New Roman" panose="02020603050405020304" pitchFamily="18" charset="0"/>
                  </a:rPr>
                  <a:t> (mol)</a:t>
                </a:r>
                <a:endParaRPr lang="en-US" sz="1800" i="1">
                  <a:effectLst/>
                  <a:latin typeface="+mj-lt"/>
                  <a:ea typeface="Calibri" panose="020F0502020204030204" pitchFamily="34"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2714755" y="4172537"/>
                <a:ext cx="3714478" cy="512513"/>
              </a:xfrm>
              <a:prstGeom prst="rect">
                <a:avLst/>
              </a:prstGeom>
              <a:blipFill>
                <a:blip r:embed="rId52"/>
                <a:stretch>
                  <a:fillRect l="-1311" r="-492" b="-1176"/>
                </a:stretch>
              </a:blipFill>
            </p:spPr>
            <p:txBody>
              <a:bodyPr/>
              <a:lstStyle/>
              <a:p>
                <a:r>
                  <a:rPr lang="en-US">
                    <a:noFill/>
                  </a:rPr>
                  <a:t> </a:t>
                </a:r>
              </a:p>
            </p:txBody>
          </p:sp>
        </mc:Fallback>
      </mc:AlternateContent>
      <p:sp>
        <p:nvSpPr>
          <p:cNvPr id="22" name="Right Arrow 21"/>
          <p:cNvSpPr/>
          <p:nvPr/>
        </p:nvSpPr>
        <p:spPr>
          <a:xfrm rot="5400000">
            <a:off x="4341775" y="3608784"/>
            <a:ext cx="460439" cy="434328"/>
          </a:xfrm>
          <a:prstGeom prst="rightArrow">
            <a:avLst/>
          </a:prstGeom>
          <a:solidFill>
            <a:srgbClr val="FF0000"/>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6424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par>
                          <p:cTn id="28" fill="hold">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5" name="Google Shape;1445;p62"/>
          <p:cNvSpPr/>
          <p:nvPr/>
        </p:nvSpPr>
        <p:spPr>
          <a:xfrm>
            <a:off x="691820" y="1039052"/>
            <a:ext cx="1252048" cy="12236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lt1"/>
              </a:solidFill>
              <a:latin typeface="Comfortaa"/>
              <a:ea typeface="Comfortaa"/>
              <a:cs typeface="Comfortaa"/>
              <a:sym typeface="Comfortaa"/>
            </a:endParaRPr>
          </a:p>
        </p:txBody>
      </p:sp>
      <p:sp>
        <p:nvSpPr>
          <p:cNvPr id="1447" name="Google Shape;1447;p62"/>
          <p:cNvSpPr txBox="1">
            <a:spLocks noGrp="1"/>
          </p:cNvSpPr>
          <p:nvPr>
            <p:ph type="title"/>
          </p:nvPr>
        </p:nvSpPr>
        <p:spPr>
          <a:xfrm>
            <a:off x="644236" y="1261948"/>
            <a:ext cx="1347900" cy="7779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4000" b="1" smtClean="0">
                <a:latin typeface="+mj-lt"/>
              </a:rPr>
              <a:t>VI</a:t>
            </a:r>
            <a:endParaRPr sz="4000" b="1">
              <a:latin typeface="+mj-lt"/>
            </a:endParaRPr>
          </a:p>
        </p:txBody>
      </p:sp>
      <p:grpSp>
        <p:nvGrpSpPr>
          <p:cNvPr id="1450" name="Google Shape;1450;p62"/>
          <p:cNvGrpSpPr/>
          <p:nvPr/>
        </p:nvGrpSpPr>
        <p:grpSpPr>
          <a:xfrm flipH="1">
            <a:off x="6392265" y="1257150"/>
            <a:ext cx="1915984" cy="2995824"/>
            <a:chOff x="10246825" y="5541700"/>
            <a:chExt cx="962225" cy="1581288"/>
          </a:xfrm>
        </p:grpSpPr>
        <p:sp>
          <p:nvSpPr>
            <p:cNvPr id="1451" name="Google Shape;1451;p62"/>
            <p:cNvSpPr/>
            <p:nvPr/>
          </p:nvSpPr>
          <p:spPr>
            <a:xfrm>
              <a:off x="10627225" y="5784450"/>
              <a:ext cx="123450" cy="193300"/>
            </a:xfrm>
            <a:custGeom>
              <a:avLst/>
              <a:gdLst/>
              <a:ahLst/>
              <a:cxnLst/>
              <a:rect l="l" t="t" r="r" b="b"/>
              <a:pathLst>
                <a:path w="4938" h="7732" extrusionOk="0">
                  <a:moveTo>
                    <a:pt x="4910" y="1"/>
                  </a:moveTo>
                  <a:lnTo>
                    <a:pt x="3690" y="28"/>
                  </a:lnTo>
                  <a:cubicBezTo>
                    <a:pt x="3283" y="28"/>
                    <a:pt x="2876" y="28"/>
                    <a:pt x="2496" y="55"/>
                  </a:cubicBezTo>
                  <a:cubicBezTo>
                    <a:pt x="2089" y="82"/>
                    <a:pt x="1682" y="82"/>
                    <a:pt x="1275" y="109"/>
                  </a:cubicBezTo>
                  <a:cubicBezTo>
                    <a:pt x="896" y="109"/>
                    <a:pt x="489" y="109"/>
                    <a:pt x="109" y="137"/>
                  </a:cubicBezTo>
                  <a:cubicBezTo>
                    <a:pt x="28" y="381"/>
                    <a:pt x="28" y="625"/>
                    <a:pt x="109" y="869"/>
                  </a:cubicBezTo>
                  <a:cubicBezTo>
                    <a:pt x="163" y="855"/>
                    <a:pt x="224" y="849"/>
                    <a:pt x="289" y="849"/>
                  </a:cubicBezTo>
                  <a:cubicBezTo>
                    <a:pt x="353" y="849"/>
                    <a:pt x="421" y="855"/>
                    <a:pt x="489" y="869"/>
                  </a:cubicBezTo>
                  <a:cubicBezTo>
                    <a:pt x="570" y="869"/>
                    <a:pt x="652" y="923"/>
                    <a:pt x="706" y="977"/>
                  </a:cubicBezTo>
                  <a:cubicBezTo>
                    <a:pt x="787" y="1032"/>
                    <a:pt x="787" y="1167"/>
                    <a:pt x="679" y="1194"/>
                  </a:cubicBezTo>
                  <a:cubicBezTo>
                    <a:pt x="625" y="1222"/>
                    <a:pt x="543" y="1249"/>
                    <a:pt x="462" y="1276"/>
                  </a:cubicBezTo>
                  <a:cubicBezTo>
                    <a:pt x="380" y="1303"/>
                    <a:pt x="245" y="1303"/>
                    <a:pt x="82" y="1303"/>
                  </a:cubicBezTo>
                  <a:cubicBezTo>
                    <a:pt x="82" y="1764"/>
                    <a:pt x="28" y="2198"/>
                    <a:pt x="55" y="2605"/>
                  </a:cubicBezTo>
                  <a:cubicBezTo>
                    <a:pt x="191" y="2659"/>
                    <a:pt x="326" y="2659"/>
                    <a:pt x="435" y="2713"/>
                  </a:cubicBezTo>
                  <a:cubicBezTo>
                    <a:pt x="543" y="2740"/>
                    <a:pt x="625" y="2849"/>
                    <a:pt x="625" y="2957"/>
                  </a:cubicBezTo>
                  <a:cubicBezTo>
                    <a:pt x="597" y="3066"/>
                    <a:pt x="516" y="3174"/>
                    <a:pt x="408" y="3174"/>
                  </a:cubicBezTo>
                  <a:cubicBezTo>
                    <a:pt x="272" y="3202"/>
                    <a:pt x="163" y="3202"/>
                    <a:pt x="28" y="3229"/>
                  </a:cubicBezTo>
                  <a:lnTo>
                    <a:pt x="28" y="4368"/>
                  </a:lnTo>
                  <a:cubicBezTo>
                    <a:pt x="1" y="4666"/>
                    <a:pt x="109" y="4965"/>
                    <a:pt x="299" y="5209"/>
                  </a:cubicBezTo>
                  <a:cubicBezTo>
                    <a:pt x="733" y="5805"/>
                    <a:pt x="1167" y="6402"/>
                    <a:pt x="1601" y="6999"/>
                  </a:cubicBezTo>
                  <a:cubicBezTo>
                    <a:pt x="1764" y="7243"/>
                    <a:pt x="1954" y="7487"/>
                    <a:pt x="2171" y="7731"/>
                  </a:cubicBezTo>
                  <a:cubicBezTo>
                    <a:pt x="2252" y="7677"/>
                    <a:pt x="2306" y="7623"/>
                    <a:pt x="2333" y="7569"/>
                  </a:cubicBezTo>
                  <a:cubicBezTo>
                    <a:pt x="2713" y="7189"/>
                    <a:pt x="3066" y="6836"/>
                    <a:pt x="3418" y="6456"/>
                  </a:cubicBezTo>
                  <a:cubicBezTo>
                    <a:pt x="3771" y="6077"/>
                    <a:pt x="4151" y="5670"/>
                    <a:pt x="4503" y="5263"/>
                  </a:cubicBezTo>
                  <a:cubicBezTo>
                    <a:pt x="4747" y="5019"/>
                    <a:pt x="4883" y="4693"/>
                    <a:pt x="4856" y="4368"/>
                  </a:cubicBezTo>
                  <a:cubicBezTo>
                    <a:pt x="4856" y="3961"/>
                    <a:pt x="4883" y="3527"/>
                    <a:pt x="4883" y="3120"/>
                  </a:cubicBezTo>
                  <a:cubicBezTo>
                    <a:pt x="4910" y="2198"/>
                    <a:pt x="4910" y="1276"/>
                    <a:pt x="4937" y="354"/>
                  </a:cubicBezTo>
                  <a:cubicBezTo>
                    <a:pt x="4937" y="245"/>
                    <a:pt x="4910" y="137"/>
                    <a:pt x="4910"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62"/>
            <p:cNvSpPr/>
            <p:nvPr/>
          </p:nvSpPr>
          <p:spPr>
            <a:xfrm>
              <a:off x="10467875" y="5789375"/>
              <a:ext cx="41400" cy="461650"/>
            </a:xfrm>
            <a:custGeom>
              <a:avLst/>
              <a:gdLst/>
              <a:ahLst/>
              <a:cxnLst/>
              <a:rect l="l" t="t" r="r" b="b"/>
              <a:pathLst>
                <a:path w="1656" h="18466" extrusionOk="0">
                  <a:moveTo>
                    <a:pt x="777" y="1"/>
                  </a:moveTo>
                  <a:cubicBezTo>
                    <a:pt x="550" y="1"/>
                    <a:pt x="326" y="7"/>
                    <a:pt x="109" y="21"/>
                  </a:cubicBezTo>
                  <a:cubicBezTo>
                    <a:pt x="28" y="401"/>
                    <a:pt x="1" y="13800"/>
                    <a:pt x="55" y="18113"/>
                  </a:cubicBezTo>
                  <a:cubicBezTo>
                    <a:pt x="55" y="18221"/>
                    <a:pt x="55" y="18302"/>
                    <a:pt x="82" y="18465"/>
                  </a:cubicBezTo>
                  <a:cubicBezTo>
                    <a:pt x="597" y="18330"/>
                    <a:pt x="1113" y="18411"/>
                    <a:pt x="1655" y="18330"/>
                  </a:cubicBezTo>
                  <a:lnTo>
                    <a:pt x="1655" y="17950"/>
                  </a:lnTo>
                  <a:cubicBezTo>
                    <a:pt x="1655" y="16892"/>
                    <a:pt x="1628" y="15861"/>
                    <a:pt x="1628" y="14803"/>
                  </a:cubicBezTo>
                  <a:cubicBezTo>
                    <a:pt x="1601" y="12579"/>
                    <a:pt x="1601" y="10355"/>
                    <a:pt x="1574" y="8131"/>
                  </a:cubicBezTo>
                  <a:lnTo>
                    <a:pt x="1519" y="455"/>
                  </a:lnTo>
                  <a:cubicBezTo>
                    <a:pt x="1547" y="292"/>
                    <a:pt x="1519" y="157"/>
                    <a:pt x="1465" y="21"/>
                  </a:cubicBezTo>
                  <a:cubicBezTo>
                    <a:pt x="1235" y="7"/>
                    <a:pt x="1004" y="1"/>
                    <a:pt x="777"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62"/>
            <p:cNvSpPr/>
            <p:nvPr/>
          </p:nvSpPr>
          <p:spPr>
            <a:xfrm>
              <a:off x="10469900" y="6648775"/>
              <a:ext cx="44800" cy="388700"/>
            </a:xfrm>
            <a:custGeom>
              <a:avLst/>
              <a:gdLst/>
              <a:ahLst/>
              <a:cxnLst/>
              <a:rect l="l" t="t" r="r" b="b"/>
              <a:pathLst>
                <a:path w="1792" h="15548" extrusionOk="0">
                  <a:moveTo>
                    <a:pt x="872" y="0"/>
                  </a:moveTo>
                  <a:cubicBezTo>
                    <a:pt x="577" y="0"/>
                    <a:pt x="285" y="20"/>
                    <a:pt x="1" y="65"/>
                  </a:cubicBezTo>
                  <a:lnTo>
                    <a:pt x="1" y="15282"/>
                  </a:lnTo>
                  <a:cubicBezTo>
                    <a:pt x="1" y="15363"/>
                    <a:pt x="1" y="15417"/>
                    <a:pt x="28" y="15499"/>
                  </a:cubicBezTo>
                  <a:cubicBezTo>
                    <a:pt x="267" y="15533"/>
                    <a:pt x="505" y="15548"/>
                    <a:pt x="742" y="15548"/>
                  </a:cubicBezTo>
                  <a:cubicBezTo>
                    <a:pt x="1070" y="15548"/>
                    <a:pt x="1394" y="15519"/>
                    <a:pt x="1710" y="15471"/>
                  </a:cubicBezTo>
                  <a:cubicBezTo>
                    <a:pt x="1791" y="14929"/>
                    <a:pt x="1683" y="391"/>
                    <a:pt x="1601" y="38"/>
                  </a:cubicBezTo>
                  <a:cubicBezTo>
                    <a:pt x="1357" y="14"/>
                    <a:pt x="1114" y="0"/>
                    <a:pt x="87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62"/>
            <p:cNvSpPr/>
            <p:nvPr/>
          </p:nvSpPr>
          <p:spPr>
            <a:xfrm>
              <a:off x="10912025" y="6359250"/>
              <a:ext cx="107850" cy="407825"/>
            </a:xfrm>
            <a:custGeom>
              <a:avLst/>
              <a:gdLst/>
              <a:ahLst/>
              <a:cxnLst/>
              <a:rect l="l" t="t" r="r" b="b"/>
              <a:pathLst>
                <a:path w="4314" h="16313" extrusionOk="0">
                  <a:moveTo>
                    <a:pt x="509" y="0"/>
                  </a:moveTo>
                  <a:cubicBezTo>
                    <a:pt x="349" y="0"/>
                    <a:pt x="189" y="12"/>
                    <a:pt x="28" y="37"/>
                  </a:cubicBezTo>
                  <a:cubicBezTo>
                    <a:pt x="28" y="118"/>
                    <a:pt x="1" y="200"/>
                    <a:pt x="1" y="281"/>
                  </a:cubicBezTo>
                  <a:cubicBezTo>
                    <a:pt x="28" y="525"/>
                    <a:pt x="28" y="769"/>
                    <a:pt x="28" y="1041"/>
                  </a:cubicBezTo>
                  <a:lnTo>
                    <a:pt x="191" y="1041"/>
                  </a:lnTo>
                  <a:cubicBezTo>
                    <a:pt x="950" y="1068"/>
                    <a:pt x="1628" y="1529"/>
                    <a:pt x="1926" y="2207"/>
                  </a:cubicBezTo>
                  <a:cubicBezTo>
                    <a:pt x="2171" y="2695"/>
                    <a:pt x="2360" y="3238"/>
                    <a:pt x="2469" y="3780"/>
                  </a:cubicBezTo>
                  <a:cubicBezTo>
                    <a:pt x="2632" y="4567"/>
                    <a:pt x="2740" y="5380"/>
                    <a:pt x="2794" y="6194"/>
                  </a:cubicBezTo>
                  <a:cubicBezTo>
                    <a:pt x="2822" y="6791"/>
                    <a:pt x="2849" y="7415"/>
                    <a:pt x="2876" y="8039"/>
                  </a:cubicBezTo>
                  <a:cubicBezTo>
                    <a:pt x="2984" y="9666"/>
                    <a:pt x="2930" y="11293"/>
                    <a:pt x="2876" y="12894"/>
                  </a:cubicBezTo>
                  <a:cubicBezTo>
                    <a:pt x="2849" y="13924"/>
                    <a:pt x="2849" y="14955"/>
                    <a:pt x="2849" y="15986"/>
                  </a:cubicBezTo>
                  <a:cubicBezTo>
                    <a:pt x="2849" y="16094"/>
                    <a:pt x="2849" y="16176"/>
                    <a:pt x="2876" y="16284"/>
                  </a:cubicBezTo>
                  <a:cubicBezTo>
                    <a:pt x="3039" y="16303"/>
                    <a:pt x="3203" y="16312"/>
                    <a:pt x="3365" y="16312"/>
                  </a:cubicBezTo>
                  <a:cubicBezTo>
                    <a:pt x="3660" y="16312"/>
                    <a:pt x="3952" y="16283"/>
                    <a:pt x="4232" y="16230"/>
                  </a:cubicBezTo>
                  <a:cubicBezTo>
                    <a:pt x="4232" y="16040"/>
                    <a:pt x="4286" y="15823"/>
                    <a:pt x="4286" y="15633"/>
                  </a:cubicBezTo>
                  <a:cubicBezTo>
                    <a:pt x="4286" y="15009"/>
                    <a:pt x="4313" y="14386"/>
                    <a:pt x="4313" y="13762"/>
                  </a:cubicBezTo>
                  <a:cubicBezTo>
                    <a:pt x="4313" y="12216"/>
                    <a:pt x="4313" y="10642"/>
                    <a:pt x="4286" y="9096"/>
                  </a:cubicBezTo>
                  <a:cubicBezTo>
                    <a:pt x="4232" y="7713"/>
                    <a:pt x="4124" y="6303"/>
                    <a:pt x="4042" y="4919"/>
                  </a:cubicBezTo>
                  <a:cubicBezTo>
                    <a:pt x="4042" y="4567"/>
                    <a:pt x="3988" y="4241"/>
                    <a:pt x="3934" y="3889"/>
                  </a:cubicBezTo>
                  <a:cubicBezTo>
                    <a:pt x="3798" y="3265"/>
                    <a:pt x="3608" y="2641"/>
                    <a:pt x="3337" y="2071"/>
                  </a:cubicBezTo>
                  <a:cubicBezTo>
                    <a:pt x="3147" y="1583"/>
                    <a:pt x="2876" y="1176"/>
                    <a:pt x="2523" y="797"/>
                  </a:cubicBezTo>
                  <a:cubicBezTo>
                    <a:pt x="2388" y="634"/>
                    <a:pt x="2252" y="498"/>
                    <a:pt x="2062" y="390"/>
                  </a:cubicBezTo>
                  <a:cubicBezTo>
                    <a:pt x="1580" y="138"/>
                    <a:pt x="1050" y="0"/>
                    <a:pt x="50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62"/>
            <p:cNvSpPr/>
            <p:nvPr/>
          </p:nvSpPr>
          <p:spPr>
            <a:xfrm>
              <a:off x="10608250" y="5553225"/>
              <a:ext cx="168875" cy="178025"/>
            </a:xfrm>
            <a:custGeom>
              <a:avLst/>
              <a:gdLst/>
              <a:ahLst/>
              <a:cxnLst/>
              <a:rect l="l" t="t" r="r" b="b"/>
              <a:pathLst>
                <a:path w="6755" h="7121" extrusionOk="0">
                  <a:moveTo>
                    <a:pt x="814" y="1"/>
                  </a:moveTo>
                  <a:cubicBezTo>
                    <a:pt x="624" y="1"/>
                    <a:pt x="407" y="1"/>
                    <a:pt x="190" y="28"/>
                  </a:cubicBezTo>
                  <a:cubicBezTo>
                    <a:pt x="136" y="1737"/>
                    <a:pt x="54" y="3364"/>
                    <a:pt x="0" y="5019"/>
                  </a:cubicBezTo>
                  <a:cubicBezTo>
                    <a:pt x="0" y="5100"/>
                    <a:pt x="27" y="5181"/>
                    <a:pt x="27" y="5236"/>
                  </a:cubicBezTo>
                  <a:lnTo>
                    <a:pt x="461" y="5154"/>
                  </a:lnTo>
                  <a:cubicBezTo>
                    <a:pt x="488" y="5046"/>
                    <a:pt x="516" y="4964"/>
                    <a:pt x="516" y="4883"/>
                  </a:cubicBezTo>
                  <a:cubicBezTo>
                    <a:pt x="543" y="4422"/>
                    <a:pt x="570" y="3961"/>
                    <a:pt x="597" y="3500"/>
                  </a:cubicBezTo>
                  <a:cubicBezTo>
                    <a:pt x="624" y="3337"/>
                    <a:pt x="651" y="3174"/>
                    <a:pt x="678" y="3012"/>
                  </a:cubicBezTo>
                  <a:cubicBezTo>
                    <a:pt x="728" y="2813"/>
                    <a:pt x="891" y="2683"/>
                    <a:pt x="1085" y="2683"/>
                  </a:cubicBezTo>
                  <a:cubicBezTo>
                    <a:pt x="1103" y="2683"/>
                    <a:pt x="1121" y="2684"/>
                    <a:pt x="1139" y="2686"/>
                  </a:cubicBezTo>
                  <a:cubicBezTo>
                    <a:pt x="1275" y="2686"/>
                    <a:pt x="1384" y="2740"/>
                    <a:pt x="1492" y="2795"/>
                  </a:cubicBezTo>
                  <a:cubicBezTo>
                    <a:pt x="1628" y="2849"/>
                    <a:pt x="1790" y="2930"/>
                    <a:pt x="1926" y="3039"/>
                  </a:cubicBezTo>
                  <a:cubicBezTo>
                    <a:pt x="2044" y="3171"/>
                    <a:pt x="2210" y="3240"/>
                    <a:pt x="2381" y="3240"/>
                  </a:cubicBezTo>
                  <a:cubicBezTo>
                    <a:pt x="2524" y="3240"/>
                    <a:pt x="2670" y="3192"/>
                    <a:pt x="2794" y="3093"/>
                  </a:cubicBezTo>
                  <a:cubicBezTo>
                    <a:pt x="2981" y="2981"/>
                    <a:pt x="3194" y="2920"/>
                    <a:pt x="3407" y="2920"/>
                  </a:cubicBezTo>
                  <a:cubicBezTo>
                    <a:pt x="3502" y="2920"/>
                    <a:pt x="3597" y="2932"/>
                    <a:pt x="3689" y="2957"/>
                  </a:cubicBezTo>
                  <a:cubicBezTo>
                    <a:pt x="3906" y="2984"/>
                    <a:pt x="4123" y="3093"/>
                    <a:pt x="4286" y="3228"/>
                  </a:cubicBezTo>
                  <a:cubicBezTo>
                    <a:pt x="4410" y="3352"/>
                    <a:pt x="4569" y="3414"/>
                    <a:pt x="4729" y="3414"/>
                  </a:cubicBezTo>
                  <a:cubicBezTo>
                    <a:pt x="4848" y="3414"/>
                    <a:pt x="4968" y="3380"/>
                    <a:pt x="5072" y="3310"/>
                  </a:cubicBezTo>
                  <a:cubicBezTo>
                    <a:pt x="5289" y="3201"/>
                    <a:pt x="5561" y="3147"/>
                    <a:pt x="5805" y="3147"/>
                  </a:cubicBezTo>
                  <a:cubicBezTo>
                    <a:pt x="6130" y="3147"/>
                    <a:pt x="6212" y="3228"/>
                    <a:pt x="6212" y="3527"/>
                  </a:cubicBezTo>
                  <a:cubicBezTo>
                    <a:pt x="6212" y="4585"/>
                    <a:pt x="6184" y="5615"/>
                    <a:pt x="6157" y="6673"/>
                  </a:cubicBezTo>
                  <a:cubicBezTo>
                    <a:pt x="6130" y="6809"/>
                    <a:pt x="6157" y="6944"/>
                    <a:pt x="6212" y="7080"/>
                  </a:cubicBezTo>
                  <a:cubicBezTo>
                    <a:pt x="6293" y="7107"/>
                    <a:pt x="6374" y="7121"/>
                    <a:pt x="6452" y="7121"/>
                  </a:cubicBezTo>
                  <a:cubicBezTo>
                    <a:pt x="6530" y="7121"/>
                    <a:pt x="6605" y="7107"/>
                    <a:pt x="6673" y="7080"/>
                  </a:cubicBezTo>
                  <a:cubicBezTo>
                    <a:pt x="6754" y="6565"/>
                    <a:pt x="6700" y="570"/>
                    <a:pt x="659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62"/>
            <p:cNvSpPr/>
            <p:nvPr/>
          </p:nvSpPr>
          <p:spPr>
            <a:xfrm>
              <a:off x="10467875" y="6301175"/>
              <a:ext cx="42750" cy="298150"/>
            </a:xfrm>
            <a:custGeom>
              <a:avLst/>
              <a:gdLst/>
              <a:ahLst/>
              <a:cxnLst/>
              <a:rect l="l" t="t" r="r" b="b"/>
              <a:pathLst>
                <a:path w="1710" h="11926" extrusionOk="0">
                  <a:moveTo>
                    <a:pt x="1086" y="0"/>
                  </a:moveTo>
                  <a:cubicBezTo>
                    <a:pt x="742" y="0"/>
                    <a:pt x="398" y="36"/>
                    <a:pt x="55" y="109"/>
                  </a:cubicBezTo>
                  <a:lnTo>
                    <a:pt x="55" y="516"/>
                  </a:lnTo>
                  <a:lnTo>
                    <a:pt x="55" y="7378"/>
                  </a:lnTo>
                  <a:lnTo>
                    <a:pt x="55" y="11474"/>
                  </a:lnTo>
                  <a:cubicBezTo>
                    <a:pt x="55" y="11609"/>
                    <a:pt x="1" y="11772"/>
                    <a:pt x="136" y="11908"/>
                  </a:cubicBezTo>
                  <a:cubicBezTo>
                    <a:pt x="350" y="11919"/>
                    <a:pt x="568" y="11925"/>
                    <a:pt x="787" y="11925"/>
                  </a:cubicBezTo>
                  <a:cubicBezTo>
                    <a:pt x="1096" y="11925"/>
                    <a:pt x="1407" y="11912"/>
                    <a:pt x="1709" y="11881"/>
                  </a:cubicBezTo>
                  <a:lnTo>
                    <a:pt x="1709" y="11419"/>
                  </a:lnTo>
                  <a:lnTo>
                    <a:pt x="1682" y="5642"/>
                  </a:lnTo>
                  <a:cubicBezTo>
                    <a:pt x="1682" y="3906"/>
                    <a:pt x="1682" y="2197"/>
                    <a:pt x="1655" y="461"/>
                  </a:cubicBezTo>
                  <a:cubicBezTo>
                    <a:pt x="1682" y="326"/>
                    <a:pt x="1655" y="163"/>
                    <a:pt x="1601" y="27"/>
                  </a:cubicBezTo>
                  <a:cubicBezTo>
                    <a:pt x="1429" y="9"/>
                    <a:pt x="1257" y="0"/>
                    <a:pt x="1086"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62"/>
            <p:cNvSpPr/>
            <p:nvPr/>
          </p:nvSpPr>
          <p:spPr>
            <a:xfrm>
              <a:off x="10469900" y="5742425"/>
              <a:ext cx="396725" cy="34125"/>
            </a:xfrm>
            <a:custGeom>
              <a:avLst/>
              <a:gdLst/>
              <a:ahLst/>
              <a:cxnLst/>
              <a:rect l="l" t="t" r="r" b="b"/>
              <a:pathLst>
                <a:path w="15869" h="1365" extrusionOk="0">
                  <a:moveTo>
                    <a:pt x="11664" y="0"/>
                  </a:moveTo>
                  <a:cubicBezTo>
                    <a:pt x="11013" y="27"/>
                    <a:pt x="10362" y="55"/>
                    <a:pt x="9738" y="82"/>
                  </a:cubicBezTo>
                  <a:cubicBezTo>
                    <a:pt x="8491" y="82"/>
                    <a:pt x="7243" y="109"/>
                    <a:pt x="5995" y="109"/>
                  </a:cubicBezTo>
                  <a:lnTo>
                    <a:pt x="354" y="109"/>
                  </a:lnTo>
                  <a:cubicBezTo>
                    <a:pt x="317" y="109"/>
                    <a:pt x="278" y="106"/>
                    <a:pt x="238" y="106"/>
                  </a:cubicBezTo>
                  <a:cubicBezTo>
                    <a:pt x="158" y="106"/>
                    <a:pt x="73" y="118"/>
                    <a:pt x="1" y="190"/>
                  </a:cubicBezTo>
                  <a:lnTo>
                    <a:pt x="1" y="1275"/>
                  </a:lnTo>
                  <a:cubicBezTo>
                    <a:pt x="28" y="1302"/>
                    <a:pt x="82" y="1302"/>
                    <a:pt x="137" y="1329"/>
                  </a:cubicBezTo>
                  <a:lnTo>
                    <a:pt x="3690" y="1329"/>
                  </a:lnTo>
                  <a:cubicBezTo>
                    <a:pt x="3994" y="1329"/>
                    <a:pt x="4280" y="1364"/>
                    <a:pt x="4563" y="1364"/>
                  </a:cubicBezTo>
                  <a:cubicBezTo>
                    <a:pt x="4634" y="1364"/>
                    <a:pt x="4704" y="1362"/>
                    <a:pt x="4775" y="1356"/>
                  </a:cubicBezTo>
                  <a:cubicBezTo>
                    <a:pt x="5480" y="1356"/>
                    <a:pt x="6185" y="1302"/>
                    <a:pt x="6890" y="1275"/>
                  </a:cubicBezTo>
                  <a:cubicBezTo>
                    <a:pt x="8084" y="1221"/>
                    <a:pt x="9277" y="1194"/>
                    <a:pt x="10471" y="1140"/>
                  </a:cubicBezTo>
                  <a:cubicBezTo>
                    <a:pt x="12098" y="1112"/>
                    <a:pt x="13726" y="1085"/>
                    <a:pt x="15353" y="1058"/>
                  </a:cubicBezTo>
                  <a:cubicBezTo>
                    <a:pt x="15401" y="1066"/>
                    <a:pt x="15448" y="1069"/>
                    <a:pt x="15496" y="1069"/>
                  </a:cubicBezTo>
                  <a:cubicBezTo>
                    <a:pt x="15611" y="1069"/>
                    <a:pt x="15726" y="1050"/>
                    <a:pt x="15841" y="1031"/>
                  </a:cubicBezTo>
                  <a:cubicBezTo>
                    <a:pt x="15868" y="678"/>
                    <a:pt x="15841" y="353"/>
                    <a:pt x="15787"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62"/>
            <p:cNvSpPr/>
            <p:nvPr/>
          </p:nvSpPr>
          <p:spPr>
            <a:xfrm>
              <a:off x="10294950" y="6646550"/>
              <a:ext cx="104475" cy="246625"/>
            </a:xfrm>
            <a:custGeom>
              <a:avLst/>
              <a:gdLst/>
              <a:ahLst/>
              <a:cxnLst/>
              <a:rect l="l" t="t" r="r" b="b"/>
              <a:pathLst>
                <a:path w="4179" h="9865" extrusionOk="0">
                  <a:moveTo>
                    <a:pt x="617" y="1"/>
                  </a:moveTo>
                  <a:cubicBezTo>
                    <a:pt x="290" y="1"/>
                    <a:pt x="58" y="6"/>
                    <a:pt x="1" y="18"/>
                  </a:cubicBezTo>
                  <a:lnTo>
                    <a:pt x="1" y="534"/>
                  </a:lnTo>
                  <a:cubicBezTo>
                    <a:pt x="28" y="2677"/>
                    <a:pt x="191" y="4846"/>
                    <a:pt x="164" y="7016"/>
                  </a:cubicBezTo>
                  <a:lnTo>
                    <a:pt x="164" y="7125"/>
                  </a:lnTo>
                  <a:cubicBezTo>
                    <a:pt x="191" y="7559"/>
                    <a:pt x="272" y="8020"/>
                    <a:pt x="381" y="8454"/>
                  </a:cubicBezTo>
                  <a:cubicBezTo>
                    <a:pt x="571" y="9105"/>
                    <a:pt x="1113" y="9620"/>
                    <a:pt x="1764" y="9783"/>
                  </a:cubicBezTo>
                  <a:cubicBezTo>
                    <a:pt x="1927" y="9837"/>
                    <a:pt x="2103" y="9864"/>
                    <a:pt x="2279" y="9864"/>
                  </a:cubicBezTo>
                  <a:cubicBezTo>
                    <a:pt x="2456" y="9864"/>
                    <a:pt x="2632" y="9837"/>
                    <a:pt x="2795" y="9783"/>
                  </a:cubicBezTo>
                  <a:cubicBezTo>
                    <a:pt x="3554" y="9566"/>
                    <a:pt x="4097" y="8861"/>
                    <a:pt x="4070" y="8047"/>
                  </a:cubicBezTo>
                  <a:cubicBezTo>
                    <a:pt x="4151" y="6447"/>
                    <a:pt x="4178" y="4819"/>
                    <a:pt x="4151" y="3192"/>
                  </a:cubicBezTo>
                  <a:cubicBezTo>
                    <a:pt x="4124" y="2649"/>
                    <a:pt x="4097" y="2080"/>
                    <a:pt x="4070" y="1537"/>
                  </a:cubicBezTo>
                  <a:lnTo>
                    <a:pt x="4015" y="208"/>
                  </a:lnTo>
                  <a:cubicBezTo>
                    <a:pt x="4015" y="181"/>
                    <a:pt x="3988" y="127"/>
                    <a:pt x="3988" y="100"/>
                  </a:cubicBezTo>
                  <a:cubicBezTo>
                    <a:pt x="3801" y="58"/>
                    <a:pt x="1696" y="1"/>
                    <a:pt x="617"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62"/>
            <p:cNvSpPr/>
            <p:nvPr/>
          </p:nvSpPr>
          <p:spPr>
            <a:xfrm>
              <a:off x="10629950" y="5631900"/>
              <a:ext cx="120050" cy="101725"/>
            </a:xfrm>
            <a:custGeom>
              <a:avLst/>
              <a:gdLst/>
              <a:ahLst/>
              <a:cxnLst/>
              <a:rect l="l" t="t" r="r" b="b"/>
              <a:pathLst>
                <a:path w="4802" h="4069" extrusionOk="0">
                  <a:moveTo>
                    <a:pt x="217" y="0"/>
                  </a:moveTo>
                  <a:cubicBezTo>
                    <a:pt x="190" y="678"/>
                    <a:pt x="163" y="1275"/>
                    <a:pt x="136" y="1872"/>
                  </a:cubicBezTo>
                  <a:cubicBezTo>
                    <a:pt x="136" y="1899"/>
                    <a:pt x="163" y="1953"/>
                    <a:pt x="190" y="1980"/>
                  </a:cubicBezTo>
                  <a:lnTo>
                    <a:pt x="380" y="1980"/>
                  </a:lnTo>
                  <a:cubicBezTo>
                    <a:pt x="516" y="1980"/>
                    <a:pt x="624" y="1980"/>
                    <a:pt x="760" y="2007"/>
                  </a:cubicBezTo>
                  <a:cubicBezTo>
                    <a:pt x="868" y="2007"/>
                    <a:pt x="949" y="2116"/>
                    <a:pt x="949" y="2224"/>
                  </a:cubicBezTo>
                  <a:cubicBezTo>
                    <a:pt x="949" y="2333"/>
                    <a:pt x="868" y="2441"/>
                    <a:pt x="760" y="2441"/>
                  </a:cubicBezTo>
                  <a:cubicBezTo>
                    <a:pt x="678" y="2468"/>
                    <a:pt x="570" y="2496"/>
                    <a:pt x="461" y="2496"/>
                  </a:cubicBezTo>
                  <a:cubicBezTo>
                    <a:pt x="353" y="2496"/>
                    <a:pt x="217" y="2496"/>
                    <a:pt x="82" y="2604"/>
                  </a:cubicBezTo>
                  <a:cubicBezTo>
                    <a:pt x="54" y="3011"/>
                    <a:pt x="27" y="3445"/>
                    <a:pt x="0" y="3879"/>
                  </a:cubicBezTo>
                  <a:cubicBezTo>
                    <a:pt x="0" y="3933"/>
                    <a:pt x="0" y="3987"/>
                    <a:pt x="0" y="4042"/>
                  </a:cubicBezTo>
                  <a:cubicBezTo>
                    <a:pt x="54" y="4042"/>
                    <a:pt x="82" y="4069"/>
                    <a:pt x="136" y="4069"/>
                  </a:cubicBezTo>
                  <a:cubicBezTo>
                    <a:pt x="760" y="4069"/>
                    <a:pt x="1411" y="4042"/>
                    <a:pt x="2062" y="4042"/>
                  </a:cubicBezTo>
                  <a:lnTo>
                    <a:pt x="4204" y="4014"/>
                  </a:lnTo>
                  <a:cubicBezTo>
                    <a:pt x="4394" y="4014"/>
                    <a:pt x="4584" y="3987"/>
                    <a:pt x="4747" y="3933"/>
                  </a:cubicBezTo>
                  <a:cubicBezTo>
                    <a:pt x="4747" y="3852"/>
                    <a:pt x="4747" y="3797"/>
                    <a:pt x="4747" y="3743"/>
                  </a:cubicBezTo>
                  <a:cubicBezTo>
                    <a:pt x="4774" y="3119"/>
                    <a:pt x="4801" y="2468"/>
                    <a:pt x="4801" y="1817"/>
                  </a:cubicBezTo>
                  <a:lnTo>
                    <a:pt x="4801" y="760"/>
                  </a:lnTo>
                  <a:cubicBezTo>
                    <a:pt x="4801" y="651"/>
                    <a:pt x="4774" y="570"/>
                    <a:pt x="4747" y="488"/>
                  </a:cubicBezTo>
                  <a:cubicBezTo>
                    <a:pt x="4530" y="570"/>
                    <a:pt x="4367" y="597"/>
                    <a:pt x="4204" y="678"/>
                  </a:cubicBezTo>
                  <a:cubicBezTo>
                    <a:pt x="4080" y="753"/>
                    <a:pt x="3938" y="788"/>
                    <a:pt x="3798" y="788"/>
                  </a:cubicBezTo>
                  <a:cubicBezTo>
                    <a:pt x="3633" y="788"/>
                    <a:pt x="3469" y="739"/>
                    <a:pt x="3336" y="651"/>
                  </a:cubicBezTo>
                  <a:cubicBezTo>
                    <a:pt x="3228" y="570"/>
                    <a:pt x="3119" y="488"/>
                    <a:pt x="3011" y="434"/>
                  </a:cubicBezTo>
                  <a:cubicBezTo>
                    <a:pt x="2879" y="331"/>
                    <a:pt x="2714" y="284"/>
                    <a:pt x="2553" y="284"/>
                  </a:cubicBezTo>
                  <a:cubicBezTo>
                    <a:pt x="2416" y="284"/>
                    <a:pt x="2282" y="318"/>
                    <a:pt x="2170" y="380"/>
                  </a:cubicBezTo>
                  <a:lnTo>
                    <a:pt x="2007" y="488"/>
                  </a:lnTo>
                  <a:cubicBezTo>
                    <a:pt x="1856" y="577"/>
                    <a:pt x="1687" y="618"/>
                    <a:pt x="1520" y="618"/>
                  </a:cubicBezTo>
                  <a:cubicBezTo>
                    <a:pt x="1327" y="618"/>
                    <a:pt x="1136" y="563"/>
                    <a:pt x="977" y="461"/>
                  </a:cubicBezTo>
                  <a:cubicBezTo>
                    <a:pt x="868" y="407"/>
                    <a:pt x="760" y="326"/>
                    <a:pt x="651" y="244"/>
                  </a:cubicBezTo>
                  <a:cubicBezTo>
                    <a:pt x="516" y="190"/>
                    <a:pt x="407" y="109"/>
                    <a:pt x="217"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62"/>
            <p:cNvSpPr/>
            <p:nvPr/>
          </p:nvSpPr>
          <p:spPr>
            <a:xfrm>
              <a:off x="10468550" y="6255050"/>
              <a:ext cx="364175" cy="33950"/>
            </a:xfrm>
            <a:custGeom>
              <a:avLst/>
              <a:gdLst/>
              <a:ahLst/>
              <a:cxnLst/>
              <a:rect l="l" t="t" r="r" b="b"/>
              <a:pathLst>
                <a:path w="14567" h="1358" extrusionOk="0">
                  <a:moveTo>
                    <a:pt x="10579" y="1"/>
                  </a:moveTo>
                  <a:cubicBezTo>
                    <a:pt x="9847" y="1"/>
                    <a:pt x="9114" y="55"/>
                    <a:pt x="8382" y="55"/>
                  </a:cubicBezTo>
                  <a:lnTo>
                    <a:pt x="6429" y="137"/>
                  </a:lnTo>
                  <a:cubicBezTo>
                    <a:pt x="5046" y="191"/>
                    <a:pt x="3635" y="218"/>
                    <a:pt x="2225" y="218"/>
                  </a:cubicBezTo>
                  <a:cubicBezTo>
                    <a:pt x="1601" y="218"/>
                    <a:pt x="977" y="218"/>
                    <a:pt x="326" y="245"/>
                  </a:cubicBezTo>
                  <a:cubicBezTo>
                    <a:pt x="245" y="245"/>
                    <a:pt x="136" y="272"/>
                    <a:pt x="28" y="299"/>
                  </a:cubicBezTo>
                  <a:cubicBezTo>
                    <a:pt x="1" y="652"/>
                    <a:pt x="28" y="1004"/>
                    <a:pt x="82" y="1357"/>
                  </a:cubicBezTo>
                  <a:lnTo>
                    <a:pt x="1628" y="1357"/>
                  </a:lnTo>
                  <a:cubicBezTo>
                    <a:pt x="1981" y="1357"/>
                    <a:pt x="2360" y="1303"/>
                    <a:pt x="2713" y="1303"/>
                  </a:cubicBezTo>
                  <a:cubicBezTo>
                    <a:pt x="2889" y="1289"/>
                    <a:pt x="3066" y="1289"/>
                    <a:pt x="3245" y="1289"/>
                  </a:cubicBezTo>
                  <a:cubicBezTo>
                    <a:pt x="3425" y="1289"/>
                    <a:pt x="3608" y="1289"/>
                    <a:pt x="3798" y="1276"/>
                  </a:cubicBezTo>
                  <a:cubicBezTo>
                    <a:pt x="4693" y="1194"/>
                    <a:pt x="5615" y="1113"/>
                    <a:pt x="6538" y="1086"/>
                  </a:cubicBezTo>
                  <a:cubicBezTo>
                    <a:pt x="8056" y="1032"/>
                    <a:pt x="9575" y="1004"/>
                    <a:pt x="11121" y="977"/>
                  </a:cubicBezTo>
                  <a:cubicBezTo>
                    <a:pt x="11881" y="977"/>
                    <a:pt x="12640" y="1032"/>
                    <a:pt x="13400" y="1059"/>
                  </a:cubicBezTo>
                  <a:lnTo>
                    <a:pt x="14159" y="1059"/>
                  </a:lnTo>
                  <a:cubicBezTo>
                    <a:pt x="14295" y="1059"/>
                    <a:pt x="14431" y="1032"/>
                    <a:pt x="14512" y="950"/>
                  </a:cubicBezTo>
                  <a:cubicBezTo>
                    <a:pt x="14566" y="679"/>
                    <a:pt x="14566" y="381"/>
                    <a:pt x="14512" y="109"/>
                  </a:cubicBezTo>
                  <a:cubicBezTo>
                    <a:pt x="14403" y="28"/>
                    <a:pt x="14268" y="1"/>
                    <a:pt x="14132"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62"/>
            <p:cNvSpPr/>
            <p:nvPr/>
          </p:nvSpPr>
          <p:spPr>
            <a:xfrm>
              <a:off x="10590600" y="6291375"/>
              <a:ext cx="233300" cy="173075"/>
            </a:xfrm>
            <a:custGeom>
              <a:avLst/>
              <a:gdLst/>
              <a:ahLst/>
              <a:cxnLst/>
              <a:rect l="l" t="t" r="r" b="b"/>
              <a:pathLst>
                <a:path w="9332" h="6923" extrusionOk="0">
                  <a:moveTo>
                    <a:pt x="5941" y="1"/>
                  </a:moveTo>
                  <a:cubicBezTo>
                    <a:pt x="4181" y="1"/>
                    <a:pt x="1854" y="49"/>
                    <a:pt x="1493" y="121"/>
                  </a:cubicBezTo>
                  <a:cubicBezTo>
                    <a:pt x="1466" y="230"/>
                    <a:pt x="1411" y="365"/>
                    <a:pt x="1384" y="474"/>
                  </a:cubicBezTo>
                  <a:cubicBezTo>
                    <a:pt x="1140" y="1450"/>
                    <a:pt x="896" y="2427"/>
                    <a:pt x="652" y="3403"/>
                  </a:cubicBezTo>
                  <a:cubicBezTo>
                    <a:pt x="516" y="3918"/>
                    <a:pt x="381" y="4461"/>
                    <a:pt x="245" y="4976"/>
                  </a:cubicBezTo>
                  <a:cubicBezTo>
                    <a:pt x="1" y="5654"/>
                    <a:pt x="408" y="6387"/>
                    <a:pt x="1113" y="6549"/>
                  </a:cubicBezTo>
                  <a:cubicBezTo>
                    <a:pt x="1249" y="6577"/>
                    <a:pt x="1357" y="6604"/>
                    <a:pt x="1493" y="6658"/>
                  </a:cubicBezTo>
                  <a:cubicBezTo>
                    <a:pt x="1981" y="6766"/>
                    <a:pt x="2496" y="6848"/>
                    <a:pt x="3012" y="6848"/>
                  </a:cubicBezTo>
                  <a:cubicBezTo>
                    <a:pt x="3859" y="6866"/>
                    <a:pt x="4719" y="6922"/>
                    <a:pt x="5575" y="6922"/>
                  </a:cubicBezTo>
                  <a:cubicBezTo>
                    <a:pt x="5979" y="6922"/>
                    <a:pt x="6382" y="6910"/>
                    <a:pt x="6782" y="6875"/>
                  </a:cubicBezTo>
                  <a:cubicBezTo>
                    <a:pt x="7324" y="6848"/>
                    <a:pt x="7867" y="6766"/>
                    <a:pt x="8382" y="6658"/>
                  </a:cubicBezTo>
                  <a:cubicBezTo>
                    <a:pt x="8599" y="6604"/>
                    <a:pt x="8789" y="6522"/>
                    <a:pt x="8952" y="6387"/>
                  </a:cubicBezTo>
                  <a:cubicBezTo>
                    <a:pt x="9196" y="6224"/>
                    <a:pt x="9332" y="5926"/>
                    <a:pt x="9277" y="5627"/>
                  </a:cubicBezTo>
                  <a:cubicBezTo>
                    <a:pt x="9250" y="5247"/>
                    <a:pt x="9169" y="4868"/>
                    <a:pt x="9060" y="4488"/>
                  </a:cubicBezTo>
                  <a:cubicBezTo>
                    <a:pt x="9006" y="4244"/>
                    <a:pt x="8925" y="4027"/>
                    <a:pt x="8870" y="3783"/>
                  </a:cubicBezTo>
                  <a:cubicBezTo>
                    <a:pt x="8545" y="2616"/>
                    <a:pt x="8247" y="1450"/>
                    <a:pt x="7948" y="284"/>
                  </a:cubicBezTo>
                  <a:cubicBezTo>
                    <a:pt x="7921" y="202"/>
                    <a:pt x="7894" y="121"/>
                    <a:pt x="7840" y="40"/>
                  </a:cubicBezTo>
                  <a:cubicBezTo>
                    <a:pt x="7559" y="13"/>
                    <a:pt x="6821" y="1"/>
                    <a:pt x="594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62"/>
            <p:cNvSpPr/>
            <p:nvPr/>
          </p:nvSpPr>
          <p:spPr>
            <a:xfrm>
              <a:off x="10259025" y="6609025"/>
              <a:ext cx="252275" cy="28500"/>
            </a:xfrm>
            <a:custGeom>
              <a:avLst/>
              <a:gdLst/>
              <a:ahLst/>
              <a:cxnLst/>
              <a:rect l="l" t="t" r="r" b="b"/>
              <a:pathLst>
                <a:path w="10091" h="1140" extrusionOk="0">
                  <a:moveTo>
                    <a:pt x="624" y="1"/>
                  </a:moveTo>
                  <a:cubicBezTo>
                    <a:pt x="434" y="28"/>
                    <a:pt x="245" y="28"/>
                    <a:pt x="82" y="82"/>
                  </a:cubicBezTo>
                  <a:cubicBezTo>
                    <a:pt x="28" y="299"/>
                    <a:pt x="0" y="543"/>
                    <a:pt x="55" y="787"/>
                  </a:cubicBezTo>
                  <a:cubicBezTo>
                    <a:pt x="55" y="896"/>
                    <a:pt x="136" y="977"/>
                    <a:pt x="245" y="1004"/>
                  </a:cubicBezTo>
                  <a:cubicBezTo>
                    <a:pt x="434" y="1031"/>
                    <a:pt x="624" y="1031"/>
                    <a:pt x="814" y="1058"/>
                  </a:cubicBezTo>
                  <a:lnTo>
                    <a:pt x="2713" y="1058"/>
                  </a:lnTo>
                  <a:cubicBezTo>
                    <a:pt x="2903" y="1058"/>
                    <a:pt x="3120" y="1031"/>
                    <a:pt x="3310" y="1031"/>
                  </a:cubicBezTo>
                  <a:cubicBezTo>
                    <a:pt x="3716" y="1031"/>
                    <a:pt x="4096" y="1058"/>
                    <a:pt x="4476" y="1058"/>
                  </a:cubicBezTo>
                  <a:cubicBezTo>
                    <a:pt x="5100" y="1058"/>
                    <a:pt x="5751" y="1085"/>
                    <a:pt x="6375" y="1085"/>
                  </a:cubicBezTo>
                  <a:cubicBezTo>
                    <a:pt x="6998" y="1113"/>
                    <a:pt x="7541" y="1140"/>
                    <a:pt x="8110" y="1140"/>
                  </a:cubicBezTo>
                  <a:cubicBezTo>
                    <a:pt x="8680" y="1140"/>
                    <a:pt x="9277" y="1113"/>
                    <a:pt x="9873" y="1085"/>
                  </a:cubicBezTo>
                  <a:cubicBezTo>
                    <a:pt x="9955" y="1085"/>
                    <a:pt x="10009" y="1058"/>
                    <a:pt x="10063" y="1031"/>
                  </a:cubicBezTo>
                  <a:cubicBezTo>
                    <a:pt x="10090" y="733"/>
                    <a:pt x="10090" y="434"/>
                    <a:pt x="10063" y="163"/>
                  </a:cubicBezTo>
                  <a:cubicBezTo>
                    <a:pt x="10009" y="136"/>
                    <a:pt x="9982" y="109"/>
                    <a:pt x="9928" y="109"/>
                  </a:cubicBezTo>
                  <a:cubicBezTo>
                    <a:pt x="9250" y="82"/>
                    <a:pt x="8599" y="28"/>
                    <a:pt x="7921" y="28"/>
                  </a:cubicBezTo>
                  <a:cubicBezTo>
                    <a:pt x="6958" y="14"/>
                    <a:pt x="6002" y="14"/>
                    <a:pt x="5045" y="14"/>
                  </a:cubicBezTo>
                  <a:cubicBezTo>
                    <a:pt x="4089" y="14"/>
                    <a:pt x="3133" y="14"/>
                    <a:pt x="2170"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62"/>
            <p:cNvSpPr/>
            <p:nvPr/>
          </p:nvSpPr>
          <p:spPr>
            <a:xfrm>
              <a:off x="10623850" y="6152275"/>
              <a:ext cx="164800" cy="42175"/>
            </a:xfrm>
            <a:custGeom>
              <a:avLst/>
              <a:gdLst/>
              <a:ahLst/>
              <a:cxnLst/>
              <a:rect l="l" t="t" r="r" b="b"/>
              <a:pathLst>
                <a:path w="6592" h="1687" extrusionOk="0">
                  <a:moveTo>
                    <a:pt x="3799" y="0"/>
                  </a:moveTo>
                  <a:cubicBezTo>
                    <a:pt x="3390" y="0"/>
                    <a:pt x="2981" y="11"/>
                    <a:pt x="2577" y="43"/>
                  </a:cubicBezTo>
                  <a:cubicBezTo>
                    <a:pt x="2197" y="43"/>
                    <a:pt x="1790" y="70"/>
                    <a:pt x="1410" y="98"/>
                  </a:cubicBezTo>
                  <a:cubicBezTo>
                    <a:pt x="1031" y="125"/>
                    <a:pt x="651" y="152"/>
                    <a:pt x="271" y="179"/>
                  </a:cubicBezTo>
                  <a:cubicBezTo>
                    <a:pt x="54" y="206"/>
                    <a:pt x="0" y="260"/>
                    <a:pt x="0" y="477"/>
                  </a:cubicBezTo>
                  <a:cubicBezTo>
                    <a:pt x="27" y="694"/>
                    <a:pt x="27" y="993"/>
                    <a:pt x="54" y="1237"/>
                  </a:cubicBezTo>
                  <a:cubicBezTo>
                    <a:pt x="81" y="1508"/>
                    <a:pt x="136" y="1535"/>
                    <a:pt x="380" y="1562"/>
                  </a:cubicBezTo>
                  <a:lnTo>
                    <a:pt x="597" y="1589"/>
                  </a:lnTo>
                  <a:cubicBezTo>
                    <a:pt x="1356" y="1617"/>
                    <a:pt x="2089" y="1671"/>
                    <a:pt x="2821" y="1671"/>
                  </a:cubicBezTo>
                  <a:cubicBezTo>
                    <a:pt x="3218" y="1681"/>
                    <a:pt x="3615" y="1687"/>
                    <a:pt x="4012" y="1687"/>
                  </a:cubicBezTo>
                  <a:cubicBezTo>
                    <a:pt x="4700" y="1687"/>
                    <a:pt x="5388" y="1668"/>
                    <a:pt x="6076" y="1617"/>
                  </a:cubicBezTo>
                  <a:cubicBezTo>
                    <a:pt x="6483" y="1589"/>
                    <a:pt x="6591" y="1481"/>
                    <a:pt x="6591" y="1074"/>
                  </a:cubicBezTo>
                  <a:cubicBezTo>
                    <a:pt x="6591" y="1020"/>
                    <a:pt x="6591" y="966"/>
                    <a:pt x="6591" y="911"/>
                  </a:cubicBezTo>
                  <a:cubicBezTo>
                    <a:pt x="6591" y="749"/>
                    <a:pt x="6564" y="559"/>
                    <a:pt x="6537" y="369"/>
                  </a:cubicBezTo>
                  <a:cubicBezTo>
                    <a:pt x="6510" y="287"/>
                    <a:pt x="6510" y="179"/>
                    <a:pt x="6483" y="98"/>
                  </a:cubicBezTo>
                  <a:cubicBezTo>
                    <a:pt x="6211" y="70"/>
                    <a:pt x="5940" y="43"/>
                    <a:pt x="5696" y="43"/>
                  </a:cubicBezTo>
                  <a:cubicBezTo>
                    <a:pt x="5070" y="27"/>
                    <a:pt x="4433" y="0"/>
                    <a:pt x="379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62"/>
            <p:cNvSpPr/>
            <p:nvPr/>
          </p:nvSpPr>
          <p:spPr>
            <a:xfrm>
              <a:off x="10292250" y="6543250"/>
              <a:ext cx="103775" cy="55625"/>
            </a:xfrm>
            <a:custGeom>
              <a:avLst/>
              <a:gdLst/>
              <a:ahLst/>
              <a:cxnLst/>
              <a:rect l="l" t="t" r="r" b="b"/>
              <a:pathLst>
                <a:path w="4151" h="2225" extrusionOk="0">
                  <a:moveTo>
                    <a:pt x="272" y="1"/>
                  </a:moveTo>
                  <a:cubicBezTo>
                    <a:pt x="217" y="1"/>
                    <a:pt x="136" y="1"/>
                    <a:pt x="82" y="28"/>
                  </a:cubicBezTo>
                  <a:cubicBezTo>
                    <a:pt x="0" y="760"/>
                    <a:pt x="28" y="1492"/>
                    <a:pt x="109" y="2225"/>
                  </a:cubicBezTo>
                  <a:lnTo>
                    <a:pt x="4096" y="2116"/>
                  </a:lnTo>
                  <a:cubicBezTo>
                    <a:pt x="4150" y="1411"/>
                    <a:pt x="4123" y="706"/>
                    <a:pt x="4069"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62"/>
            <p:cNvSpPr/>
            <p:nvPr/>
          </p:nvSpPr>
          <p:spPr>
            <a:xfrm>
              <a:off x="10600100" y="5783775"/>
              <a:ext cx="172950" cy="232625"/>
            </a:xfrm>
            <a:custGeom>
              <a:avLst/>
              <a:gdLst/>
              <a:ahLst/>
              <a:cxnLst/>
              <a:rect l="l" t="t" r="r" b="b"/>
              <a:pathLst>
                <a:path w="6918" h="9305" extrusionOk="0">
                  <a:moveTo>
                    <a:pt x="6538" y="1"/>
                  </a:moveTo>
                  <a:lnTo>
                    <a:pt x="6538" y="625"/>
                  </a:lnTo>
                  <a:cubicBezTo>
                    <a:pt x="6510" y="1791"/>
                    <a:pt x="6483" y="2957"/>
                    <a:pt x="6429" y="4124"/>
                  </a:cubicBezTo>
                  <a:cubicBezTo>
                    <a:pt x="6456" y="4802"/>
                    <a:pt x="6185" y="5426"/>
                    <a:pt x="5724" y="5914"/>
                  </a:cubicBezTo>
                  <a:cubicBezTo>
                    <a:pt x="5073" y="6592"/>
                    <a:pt x="4449" y="7297"/>
                    <a:pt x="3825" y="7975"/>
                  </a:cubicBezTo>
                  <a:cubicBezTo>
                    <a:pt x="3717" y="8084"/>
                    <a:pt x="3608" y="8192"/>
                    <a:pt x="3500" y="8274"/>
                  </a:cubicBezTo>
                  <a:cubicBezTo>
                    <a:pt x="3439" y="8322"/>
                    <a:pt x="3361" y="8349"/>
                    <a:pt x="3285" y="8349"/>
                  </a:cubicBezTo>
                  <a:cubicBezTo>
                    <a:pt x="3191" y="8349"/>
                    <a:pt x="3098" y="8309"/>
                    <a:pt x="3039" y="8219"/>
                  </a:cubicBezTo>
                  <a:cubicBezTo>
                    <a:pt x="2930" y="8111"/>
                    <a:pt x="2822" y="7975"/>
                    <a:pt x="2713" y="7840"/>
                  </a:cubicBezTo>
                  <a:cubicBezTo>
                    <a:pt x="2089" y="6999"/>
                    <a:pt x="1465" y="6158"/>
                    <a:pt x="869" y="5290"/>
                  </a:cubicBezTo>
                  <a:cubicBezTo>
                    <a:pt x="706" y="5046"/>
                    <a:pt x="625" y="4775"/>
                    <a:pt x="652" y="4503"/>
                  </a:cubicBezTo>
                  <a:lnTo>
                    <a:pt x="652" y="3500"/>
                  </a:lnTo>
                  <a:cubicBezTo>
                    <a:pt x="652" y="3391"/>
                    <a:pt x="625" y="3283"/>
                    <a:pt x="625" y="3174"/>
                  </a:cubicBezTo>
                  <a:lnTo>
                    <a:pt x="136" y="3174"/>
                  </a:lnTo>
                  <a:cubicBezTo>
                    <a:pt x="136" y="3310"/>
                    <a:pt x="109" y="3391"/>
                    <a:pt x="109" y="3500"/>
                  </a:cubicBezTo>
                  <a:cubicBezTo>
                    <a:pt x="109" y="3744"/>
                    <a:pt x="82" y="4015"/>
                    <a:pt x="82" y="4259"/>
                  </a:cubicBezTo>
                  <a:cubicBezTo>
                    <a:pt x="1" y="4748"/>
                    <a:pt x="109" y="5236"/>
                    <a:pt x="408" y="5615"/>
                  </a:cubicBezTo>
                  <a:cubicBezTo>
                    <a:pt x="489" y="5724"/>
                    <a:pt x="570" y="5832"/>
                    <a:pt x="652" y="5968"/>
                  </a:cubicBezTo>
                  <a:cubicBezTo>
                    <a:pt x="1303" y="6999"/>
                    <a:pt x="2035" y="7975"/>
                    <a:pt x="2849" y="8897"/>
                  </a:cubicBezTo>
                  <a:cubicBezTo>
                    <a:pt x="2957" y="9033"/>
                    <a:pt x="3120" y="9196"/>
                    <a:pt x="3283" y="9304"/>
                  </a:cubicBezTo>
                  <a:cubicBezTo>
                    <a:pt x="3418" y="9142"/>
                    <a:pt x="3527" y="9033"/>
                    <a:pt x="3635" y="8897"/>
                  </a:cubicBezTo>
                  <a:cubicBezTo>
                    <a:pt x="4286" y="8111"/>
                    <a:pt x="4937" y="7324"/>
                    <a:pt x="5588" y="6538"/>
                  </a:cubicBezTo>
                  <a:cubicBezTo>
                    <a:pt x="5859" y="6185"/>
                    <a:pt x="6131" y="5860"/>
                    <a:pt x="6402" y="5534"/>
                  </a:cubicBezTo>
                  <a:cubicBezTo>
                    <a:pt x="6565" y="5344"/>
                    <a:pt x="6673" y="5073"/>
                    <a:pt x="6673" y="4802"/>
                  </a:cubicBezTo>
                  <a:cubicBezTo>
                    <a:pt x="6673" y="4286"/>
                    <a:pt x="6727" y="3744"/>
                    <a:pt x="6755" y="3229"/>
                  </a:cubicBezTo>
                  <a:cubicBezTo>
                    <a:pt x="6809" y="2225"/>
                    <a:pt x="6863" y="1249"/>
                    <a:pt x="6917" y="245"/>
                  </a:cubicBezTo>
                  <a:cubicBezTo>
                    <a:pt x="6917" y="164"/>
                    <a:pt x="6890" y="82"/>
                    <a:pt x="686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62"/>
            <p:cNvSpPr/>
            <p:nvPr/>
          </p:nvSpPr>
          <p:spPr>
            <a:xfrm>
              <a:off x="10640800" y="6204875"/>
              <a:ext cx="132925" cy="41400"/>
            </a:xfrm>
            <a:custGeom>
              <a:avLst/>
              <a:gdLst/>
              <a:ahLst/>
              <a:cxnLst/>
              <a:rect l="l" t="t" r="r" b="b"/>
              <a:pathLst>
                <a:path w="5317" h="1656" extrusionOk="0">
                  <a:moveTo>
                    <a:pt x="407" y="1"/>
                  </a:moveTo>
                  <a:cubicBezTo>
                    <a:pt x="244" y="543"/>
                    <a:pt x="136" y="1059"/>
                    <a:pt x="0" y="1655"/>
                  </a:cubicBezTo>
                  <a:lnTo>
                    <a:pt x="434" y="1655"/>
                  </a:lnTo>
                  <a:cubicBezTo>
                    <a:pt x="1302" y="1628"/>
                    <a:pt x="2170" y="1574"/>
                    <a:pt x="3038" y="1547"/>
                  </a:cubicBezTo>
                  <a:cubicBezTo>
                    <a:pt x="3255" y="1538"/>
                    <a:pt x="3472" y="1535"/>
                    <a:pt x="3689" y="1535"/>
                  </a:cubicBezTo>
                  <a:cubicBezTo>
                    <a:pt x="4123" y="1535"/>
                    <a:pt x="4557" y="1547"/>
                    <a:pt x="4991" y="1547"/>
                  </a:cubicBezTo>
                  <a:cubicBezTo>
                    <a:pt x="5027" y="1547"/>
                    <a:pt x="5066" y="1550"/>
                    <a:pt x="5105" y="1550"/>
                  </a:cubicBezTo>
                  <a:cubicBezTo>
                    <a:pt x="5184" y="1550"/>
                    <a:pt x="5262" y="1538"/>
                    <a:pt x="5316" y="1465"/>
                  </a:cubicBezTo>
                  <a:cubicBezTo>
                    <a:pt x="5235" y="977"/>
                    <a:pt x="5099" y="489"/>
                    <a:pt x="4855" y="28"/>
                  </a:cubicBezTo>
                  <a:cubicBezTo>
                    <a:pt x="4230" y="62"/>
                    <a:pt x="3610" y="77"/>
                    <a:pt x="2991" y="77"/>
                  </a:cubicBezTo>
                  <a:cubicBezTo>
                    <a:pt x="2132" y="77"/>
                    <a:pt x="1274" y="48"/>
                    <a:pt x="407"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62"/>
            <p:cNvSpPr/>
            <p:nvPr/>
          </p:nvSpPr>
          <p:spPr>
            <a:xfrm>
              <a:off x="10273275" y="6496850"/>
              <a:ext cx="142425" cy="34400"/>
            </a:xfrm>
            <a:custGeom>
              <a:avLst/>
              <a:gdLst/>
              <a:ahLst/>
              <a:cxnLst/>
              <a:rect l="l" t="t" r="r" b="b"/>
              <a:pathLst>
                <a:path w="5697" h="1376" extrusionOk="0">
                  <a:moveTo>
                    <a:pt x="4876" y="0"/>
                  </a:moveTo>
                  <a:cubicBezTo>
                    <a:pt x="4771" y="0"/>
                    <a:pt x="4665" y="3"/>
                    <a:pt x="4557" y="12"/>
                  </a:cubicBezTo>
                  <a:cubicBezTo>
                    <a:pt x="3716" y="39"/>
                    <a:pt x="2848" y="39"/>
                    <a:pt x="2007" y="93"/>
                  </a:cubicBezTo>
                  <a:cubicBezTo>
                    <a:pt x="1492" y="93"/>
                    <a:pt x="949" y="121"/>
                    <a:pt x="434" y="175"/>
                  </a:cubicBezTo>
                  <a:cubicBezTo>
                    <a:pt x="81" y="175"/>
                    <a:pt x="0" y="256"/>
                    <a:pt x="0" y="609"/>
                  </a:cubicBezTo>
                  <a:cubicBezTo>
                    <a:pt x="0" y="826"/>
                    <a:pt x="27" y="1043"/>
                    <a:pt x="54" y="1314"/>
                  </a:cubicBezTo>
                  <a:cubicBezTo>
                    <a:pt x="190" y="1314"/>
                    <a:pt x="271" y="1341"/>
                    <a:pt x="353" y="1341"/>
                  </a:cubicBezTo>
                  <a:lnTo>
                    <a:pt x="3770" y="1368"/>
                  </a:lnTo>
                  <a:lnTo>
                    <a:pt x="5099" y="1368"/>
                  </a:lnTo>
                  <a:cubicBezTo>
                    <a:pt x="5127" y="1373"/>
                    <a:pt x="5155" y="1375"/>
                    <a:pt x="5183" y="1375"/>
                  </a:cubicBezTo>
                  <a:cubicBezTo>
                    <a:pt x="5317" y="1375"/>
                    <a:pt x="5448" y="1323"/>
                    <a:pt x="5560" y="1233"/>
                  </a:cubicBezTo>
                  <a:cubicBezTo>
                    <a:pt x="5696" y="826"/>
                    <a:pt x="5669" y="392"/>
                    <a:pt x="5533" y="12"/>
                  </a:cubicBezTo>
                  <a:cubicBezTo>
                    <a:pt x="5298" y="12"/>
                    <a:pt x="5087" y="0"/>
                    <a:pt x="4876"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62"/>
            <p:cNvSpPr/>
            <p:nvPr/>
          </p:nvSpPr>
          <p:spPr>
            <a:xfrm>
              <a:off x="10819800" y="6352025"/>
              <a:ext cx="56325" cy="45625"/>
            </a:xfrm>
            <a:custGeom>
              <a:avLst/>
              <a:gdLst/>
              <a:ahLst/>
              <a:cxnLst/>
              <a:rect l="l" t="t" r="r" b="b"/>
              <a:pathLst>
                <a:path w="2253" h="1825" extrusionOk="0">
                  <a:moveTo>
                    <a:pt x="1466" y="1"/>
                  </a:moveTo>
                  <a:cubicBezTo>
                    <a:pt x="977" y="1"/>
                    <a:pt x="489" y="37"/>
                    <a:pt x="1" y="109"/>
                  </a:cubicBezTo>
                  <a:cubicBezTo>
                    <a:pt x="1" y="380"/>
                    <a:pt x="55" y="679"/>
                    <a:pt x="164" y="950"/>
                  </a:cubicBezTo>
                  <a:cubicBezTo>
                    <a:pt x="218" y="1221"/>
                    <a:pt x="299" y="1492"/>
                    <a:pt x="408" y="1764"/>
                  </a:cubicBezTo>
                  <a:cubicBezTo>
                    <a:pt x="720" y="1804"/>
                    <a:pt x="1032" y="1825"/>
                    <a:pt x="1340" y="1825"/>
                  </a:cubicBezTo>
                  <a:cubicBezTo>
                    <a:pt x="1649" y="1825"/>
                    <a:pt x="1954" y="1804"/>
                    <a:pt x="2252" y="1764"/>
                  </a:cubicBezTo>
                  <a:lnTo>
                    <a:pt x="2252" y="272"/>
                  </a:lnTo>
                  <a:cubicBezTo>
                    <a:pt x="2252" y="190"/>
                    <a:pt x="2225" y="109"/>
                    <a:pt x="2198" y="28"/>
                  </a:cubicBezTo>
                  <a:cubicBezTo>
                    <a:pt x="1954" y="10"/>
                    <a:pt x="1710" y="1"/>
                    <a:pt x="1466"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62"/>
            <p:cNvSpPr/>
            <p:nvPr/>
          </p:nvSpPr>
          <p:spPr>
            <a:xfrm>
              <a:off x="10468550" y="5682575"/>
              <a:ext cx="36650" cy="51750"/>
            </a:xfrm>
            <a:custGeom>
              <a:avLst/>
              <a:gdLst/>
              <a:ahLst/>
              <a:cxnLst/>
              <a:rect l="l" t="t" r="r" b="b"/>
              <a:pathLst>
                <a:path w="1466" h="2070" extrusionOk="0">
                  <a:moveTo>
                    <a:pt x="760" y="1"/>
                  </a:moveTo>
                  <a:cubicBezTo>
                    <a:pt x="523" y="1"/>
                    <a:pt x="285" y="21"/>
                    <a:pt x="55" y="62"/>
                  </a:cubicBezTo>
                  <a:cubicBezTo>
                    <a:pt x="1" y="713"/>
                    <a:pt x="1" y="1391"/>
                    <a:pt x="82" y="2042"/>
                  </a:cubicBezTo>
                  <a:cubicBezTo>
                    <a:pt x="245" y="2061"/>
                    <a:pt x="409" y="2070"/>
                    <a:pt x="571" y="2070"/>
                  </a:cubicBezTo>
                  <a:cubicBezTo>
                    <a:pt x="866" y="2070"/>
                    <a:pt x="1158" y="2040"/>
                    <a:pt x="1438" y="1987"/>
                  </a:cubicBezTo>
                  <a:lnTo>
                    <a:pt x="1465" y="62"/>
                  </a:lnTo>
                  <a:cubicBezTo>
                    <a:pt x="1235" y="21"/>
                    <a:pt x="997" y="1"/>
                    <a:pt x="760"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62"/>
            <p:cNvSpPr/>
            <p:nvPr/>
          </p:nvSpPr>
          <p:spPr>
            <a:xfrm>
              <a:off x="10884900" y="6339825"/>
              <a:ext cx="16975" cy="68500"/>
            </a:xfrm>
            <a:custGeom>
              <a:avLst/>
              <a:gdLst/>
              <a:ahLst/>
              <a:cxnLst/>
              <a:rect l="l" t="t" r="r" b="b"/>
              <a:pathLst>
                <a:path w="679" h="2740" extrusionOk="0">
                  <a:moveTo>
                    <a:pt x="380" y="0"/>
                  </a:moveTo>
                  <a:lnTo>
                    <a:pt x="163" y="27"/>
                  </a:lnTo>
                  <a:cubicBezTo>
                    <a:pt x="163" y="950"/>
                    <a:pt x="1" y="1818"/>
                    <a:pt x="163" y="2740"/>
                  </a:cubicBezTo>
                  <a:lnTo>
                    <a:pt x="516" y="2740"/>
                  </a:lnTo>
                  <a:cubicBezTo>
                    <a:pt x="543" y="2658"/>
                    <a:pt x="543" y="2550"/>
                    <a:pt x="570" y="2469"/>
                  </a:cubicBezTo>
                  <a:cubicBezTo>
                    <a:pt x="597" y="2170"/>
                    <a:pt x="625" y="1872"/>
                    <a:pt x="625" y="1574"/>
                  </a:cubicBezTo>
                  <a:cubicBezTo>
                    <a:pt x="679" y="1085"/>
                    <a:pt x="652" y="597"/>
                    <a:pt x="570" y="136"/>
                  </a:cubicBezTo>
                  <a:cubicBezTo>
                    <a:pt x="570" y="82"/>
                    <a:pt x="543" y="55"/>
                    <a:pt x="516" y="27"/>
                  </a:cubicBezTo>
                  <a:cubicBezTo>
                    <a:pt x="489" y="27"/>
                    <a:pt x="435" y="0"/>
                    <a:pt x="38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62"/>
            <p:cNvSpPr/>
            <p:nvPr/>
          </p:nvSpPr>
          <p:spPr>
            <a:xfrm>
              <a:off x="10606200" y="5698350"/>
              <a:ext cx="13600" cy="35950"/>
            </a:xfrm>
            <a:custGeom>
              <a:avLst/>
              <a:gdLst/>
              <a:ahLst/>
              <a:cxnLst/>
              <a:rect l="l" t="t" r="r" b="b"/>
              <a:pathLst>
                <a:path w="544" h="1438" extrusionOk="0">
                  <a:moveTo>
                    <a:pt x="245" y="0"/>
                  </a:moveTo>
                  <a:cubicBezTo>
                    <a:pt x="191" y="27"/>
                    <a:pt x="136" y="27"/>
                    <a:pt x="82" y="55"/>
                  </a:cubicBezTo>
                  <a:cubicBezTo>
                    <a:pt x="1" y="488"/>
                    <a:pt x="1" y="977"/>
                    <a:pt x="82" y="1438"/>
                  </a:cubicBezTo>
                  <a:lnTo>
                    <a:pt x="408" y="1438"/>
                  </a:lnTo>
                  <a:cubicBezTo>
                    <a:pt x="516" y="950"/>
                    <a:pt x="543" y="488"/>
                    <a:pt x="46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62"/>
            <p:cNvSpPr/>
            <p:nvPr/>
          </p:nvSpPr>
          <p:spPr>
            <a:xfrm>
              <a:off x="10602150" y="5818375"/>
              <a:ext cx="15600" cy="31200"/>
            </a:xfrm>
            <a:custGeom>
              <a:avLst/>
              <a:gdLst/>
              <a:ahLst/>
              <a:cxnLst/>
              <a:rect l="l" t="t" r="r" b="b"/>
              <a:pathLst>
                <a:path w="624" h="1248" extrusionOk="0">
                  <a:moveTo>
                    <a:pt x="81" y="0"/>
                  </a:moveTo>
                  <a:cubicBezTo>
                    <a:pt x="0" y="407"/>
                    <a:pt x="0" y="841"/>
                    <a:pt x="81" y="1248"/>
                  </a:cubicBezTo>
                  <a:lnTo>
                    <a:pt x="515" y="1248"/>
                  </a:lnTo>
                  <a:cubicBezTo>
                    <a:pt x="543" y="1058"/>
                    <a:pt x="570" y="841"/>
                    <a:pt x="570" y="624"/>
                  </a:cubicBezTo>
                  <a:cubicBezTo>
                    <a:pt x="570" y="434"/>
                    <a:pt x="624" y="190"/>
                    <a:pt x="488"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62"/>
            <p:cNvSpPr/>
            <p:nvPr/>
          </p:nvSpPr>
          <p:spPr>
            <a:xfrm>
              <a:off x="10604175" y="5787850"/>
              <a:ext cx="12900" cy="17650"/>
            </a:xfrm>
            <a:custGeom>
              <a:avLst/>
              <a:gdLst/>
              <a:ahLst/>
              <a:cxnLst/>
              <a:rect l="l" t="t" r="r" b="b"/>
              <a:pathLst>
                <a:path w="516" h="706" extrusionOk="0">
                  <a:moveTo>
                    <a:pt x="434" y="1"/>
                  </a:moveTo>
                  <a:lnTo>
                    <a:pt x="55" y="28"/>
                  </a:lnTo>
                  <a:cubicBezTo>
                    <a:pt x="0" y="245"/>
                    <a:pt x="0" y="462"/>
                    <a:pt x="55" y="679"/>
                  </a:cubicBezTo>
                  <a:lnTo>
                    <a:pt x="434" y="706"/>
                  </a:lnTo>
                  <a:cubicBezTo>
                    <a:pt x="516" y="462"/>
                    <a:pt x="489" y="218"/>
                    <a:pt x="434"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62"/>
            <p:cNvSpPr/>
            <p:nvPr/>
          </p:nvSpPr>
          <p:spPr>
            <a:xfrm>
              <a:off x="10246825" y="5541700"/>
              <a:ext cx="785250" cy="1563725"/>
            </a:xfrm>
            <a:custGeom>
              <a:avLst/>
              <a:gdLst/>
              <a:ahLst/>
              <a:cxnLst/>
              <a:rect l="l" t="t" r="r" b="b"/>
              <a:pathLst>
                <a:path w="31410" h="62549" extrusionOk="0">
                  <a:moveTo>
                    <a:pt x="21048" y="462"/>
                  </a:moveTo>
                  <a:cubicBezTo>
                    <a:pt x="21157" y="1031"/>
                    <a:pt x="21211" y="7026"/>
                    <a:pt x="21157" y="7541"/>
                  </a:cubicBezTo>
                  <a:cubicBezTo>
                    <a:pt x="21075" y="7568"/>
                    <a:pt x="20994" y="7582"/>
                    <a:pt x="20913" y="7582"/>
                  </a:cubicBezTo>
                  <a:cubicBezTo>
                    <a:pt x="20831" y="7582"/>
                    <a:pt x="20750" y="7568"/>
                    <a:pt x="20669" y="7541"/>
                  </a:cubicBezTo>
                  <a:cubicBezTo>
                    <a:pt x="20614" y="7405"/>
                    <a:pt x="20587" y="7270"/>
                    <a:pt x="20614" y="7134"/>
                  </a:cubicBezTo>
                  <a:cubicBezTo>
                    <a:pt x="20641" y="6076"/>
                    <a:pt x="20669" y="5046"/>
                    <a:pt x="20669" y="3988"/>
                  </a:cubicBezTo>
                  <a:cubicBezTo>
                    <a:pt x="20669" y="3689"/>
                    <a:pt x="20587" y="3608"/>
                    <a:pt x="20289" y="3608"/>
                  </a:cubicBezTo>
                  <a:cubicBezTo>
                    <a:pt x="20018" y="3608"/>
                    <a:pt x="19773" y="3662"/>
                    <a:pt x="19529" y="3771"/>
                  </a:cubicBezTo>
                  <a:cubicBezTo>
                    <a:pt x="19425" y="3841"/>
                    <a:pt x="19305" y="3875"/>
                    <a:pt x="19186" y="3875"/>
                  </a:cubicBezTo>
                  <a:cubicBezTo>
                    <a:pt x="19026" y="3875"/>
                    <a:pt x="18867" y="3813"/>
                    <a:pt x="18743" y="3689"/>
                  </a:cubicBezTo>
                  <a:cubicBezTo>
                    <a:pt x="18580" y="3554"/>
                    <a:pt x="18390" y="3445"/>
                    <a:pt x="18173" y="3418"/>
                  </a:cubicBezTo>
                  <a:cubicBezTo>
                    <a:pt x="18072" y="3393"/>
                    <a:pt x="17974" y="3381"/>
                    <a:pt x="17879" y="3381"/>
                  </a:cubicBezTo>
                  <a:cubicBezTo>
                    <a:pt x="17666" y="3381"/>
                    <a:pt x="17465" y="3442"/>
                    <a:pt x="17278" y="3554"/>
                  </a:cubicBezTo>
                  <a:cubicBezTo>
                    <a:pt x="17154" y="3653"/>
                    <a:pt x="17008" y="3701"/>
                    <a:pt x="16862" y="3701"/>
                  </a:cubicBezTo>
                  <a:cubicBezTo>
                    <a:pt x="16689" y="3701"/>
                    <a:pt x="16516" y="3632"/>
                    <a:pt x="16383" y="3500"/>
                  </a:cubicBezTo>
                  <a:cubicBezTo>
                    <a:pt x="16247" y="3391"/>
                    <a:pt x="16112" y="3310"/>
                    <a:pt x="15949" y="3256"/>
                  </a:cubicBezTo>
                  <a:cubicBezTo>
                    <a:pt x="15841" y="3201"/>
                    <a:pt x="15732" y="3147"/>
                    <a:pt x="15624" y="3147"/>
                  </a:cubicBezTo>
                  <a:cubicBezTo>
                    <a:pt x="15605" y="3145"/>
                    <a:pt x="15587" y="3144"/>
                    <a:pt x="15568" y="3144"/>
                  </a:cubicBezTo>
                  <a:cubicBezTo>
                    <a:pt x="15371" y="3144"/>
                    <a:pt x="15185" y="3274"/>
                    <a:pt x="15135" y="3473"/>
                  </a:cubicBezTo>
                  <a:cubicBezTo>
                    <a:pt x="15108" y="3635"/>
                    <a:pt x="15081" y="3798"/>
                    <a:pt x="15081" y="3961"/>
                  </a:cubicBezTo>
                  <a:cubicBezTo>
                    <a:pt x="15054" y="4422"/>
                    <a:pt x="15000" y="4883"/>
                    <a:pt x="14973" y="5344"/>
                  </a:cubicBezTo>
                  <a:cubicBezTo>
                    <a:pt x="14973" y="5425"/>
                    <a:pt x="14945" y="5507"/>
                    <a:pt x="14918" y="5615"/>
                  </a:cubicBezTo>
                  <a:lnTo>
                    <a:pt x="14511" y="5697"/>
                  </a:lnTo>
                  <a:cubicBezTo>
                    <a:pt x="14484" y="5642"/>
                    <a:pt x="14484" y="5561"/>
                    <a:pt x="14457" y="5480"/>
                  </a:cubicBezTo>
                  <a:cubicBezTo>
                    <a:pt x="14539" y="3825"/>
                    <a:pt x="14593" y="2198"/>
                    <a:pt x="14674" y="489"/>
                  </a:cubicBezTo>
                  <a:cubicBezTo>
                    <a:pt x="14891" y="462"/>
                    <a:pt x="15081" y="462"/>
                    <a:pt x="15298" y="462"/>
                  </a:cubicBezTo>
                  <a:close/>
                  <a:moveTo>
                    <a:pt x="14837" y="6266"/>
                  </a:moveTo>
                  <a:cubicBezTo>
                    <a:pt x="14918" y="6727"/>
                    <a:pt x="14891" y="7216"/>
                    <a:pt x="14783" y="7677"/>
                  </a:cubicBezTo>
                  <a:lnTo>
                    <a:pt x="14457" y="7677"/>
                  </a:lnTo>
                  <a:cubicBezTo>
                    <a:pt x="14376" y="7216"/>
                    <a:pt x="14376" y="6754"/>
                    <a:pt x="14457" y="6293"/>
                  </a:cubicBezTo>
                  <a:cubicBezTo>
                    <a:pt x="14511" y="6293"/>
                    <a:pt x="14566" y="6266"/>
                    <a:pt x="14620" y="6266"/>
                  </a:cubicBezTo>
                  <a:close/>
                  <a:moveTo>
                    <a:pt x="15542" y="3608"/>
                  </a:moveTo>
                  <a:cubicBezTo>
                    <a:pt x="15732" y="3717"/>
                    <a:pt x="15841" y="3798"/>
                    <a:pt x="15976" y="3852"/>
                  </a:cubicBezTo>
                  <a:cubicBezTo>
                    <a:pt x="16085" y="3934"/>
                    <a:pt x="16193" y="4015"/>
                    <a:pt x="16302" y="4069"/>
                  </a:cubicBezTo>
                  <a:cubicBezTo>
                    <a:pt x="16461" y="4171"/>
                    <a:pt x="16652" y="4226"/>
                    <a:pt x="16845" y="4226"/>
                  </a:cubicBezTo>
                  <a:cubicBezTo>
                    <a:pt x="17012" y="4226"/>
                    <a:pt x="17181" y="4185"/>
                    <a:pt x="17332" y="4096"/>
                  </a:cubicBezTo>
                  <a:lnTo>
                    <a:pt x="17495" y="3988"/>
                  </a:lnTo>
                  <a:cubicBezTo>
                    <a:pt x="17607" y="3926"/>
                    <a:pt x="17741" y="3892"/>
                    <a:pt x="17878" y="3892"/>
                  </a:cubicBezTo>
                  <a:cubicBezTo>
                    <a:pt x="18039" y="3892"/>
                    <a:pt x="18204" y="3939"/>
                    <a:pt x="18336" y="4042"/>
                  </a:cubicBezTo>
                  <a:cubicBezTo>
                    <a:pt x="18444" y="4096"/>
                    <a:pt x="18553" y="4178"/>
                    <a:pt x="18661" y="4259"/>
                  </a:cubicBezTo>
                  <a:cubicBezTo>
                    <a:pt x="18794" y="4347"/>
                    <a:pt x="18958" y="4396"/>
                    <a:pt x="19123" y="4396"/>
                  </a:cubicBezTo>
                  <a:cubicBezTo>
                    <a:pt x="19263" y="4396"/>
                    <a:pt x="19405" y="4361"/>
                    <a:pt x="19529" y="4286"/>
                  </a:cubicBezTo>
                  <a:cubicBezTo>
                    <a:pt x="19692" y="4205"/>
                    <a:pt x="19855" y="4178"/>
                    <a:pt x="20072" y="4096"/>
                  </a:cubicBezTo>
                  <a:cubicBezTo>
                    <a:pt x="20099" y="4178"/>
                    <a:pt x="20126" y="4259"/>
                    <a:pt x="20126" y="4368"/>
                  </a:cubicBezTo>
                  <a:lnTo>
                    <a:pt x="20126" y="5425"/>
                  </a:lnTo>
                  <a:cubicBezTo>
                    <a:pt x="20126" y="6076"/>
                    <a:pt x="20099" y="6727"/>
                    <a:pt x="20072" y="7351"/>
                  </a:cubicBezTo>
                  <a:cubicBezTo>
                    <a:pt x="20072" y="7405"/>
                    <a:pt x="20072" y="7460"/>
                    <a:pt x="20072" y="7541"/>
                  </a:cubicBezTo>
                  <a:cubicBezTo>
                    <a:pt x="19909" y="7595"/>
                    <a:pt x="19719" y="7622"/>
                    <a:pt x="19529" y="7622"/>
                  </a:cubicBezTo>
                  <a:lnTo>
                    <a:pt x="17387" y="7650"/>
                  </a:lnTo>
                  <a:cubicBezTo>
                    <a:pt x="16736" y="7650"/>
                    <a:pt x="16085" y="7677"/>
                    <a:pt x="15461" y="7677"/>
                  </a:cubicBezTo>
                  <a:cubicBezTo>
                    <a:pt x="15407" y="7677"/>
                    <a:pt x="15379" y="7650"/>
                    <a:pt x="15325" y="7650"/>
                  </a:cubicBezTo>
                  <a:cubicBezTo>
                    <a:pt x="15325" y="7595"/>
                    <a:pt x="15325" y="7541"/>
                    <a:pt x="15325" y="7487"/>
                  </a:cubicBezTo>
                  <a:cubicBezTo>
                    <a:pt x="15352" y="7053"/>
                    <a:pt x="15379" y="6619"/>
                    <a:pt x="15407" y="6212"/>
                  </a:cubicBezTo>
                  <a:cubicBezTo>
                    <a:pt x="15542" y="6104"/>
                    <a:pt x="15678" y="6104"/>
                    <a:pt x="15786" y="6104"/>
                  </a:cubicBezTo>
                  <a:cubicBezTo>
                    <a:pt x="15895" y="6104"/>
                    <a:pt x="16003" y="6076"/>
                    <a:pt x="16085" y="6049"/>
                  </a:cubicBezTo>
                  <a:cubicBezTo>
                    <a:pt x="16193" y="6049"/>
                    <a:pt x="16274" y="5941"/>
                    <a:pt x="16274" y="5832"/>
                  </a:cubicBezTo>
                  <a:cubicBezTo>
                    <a:pt x="16274" y="5724"/>
                    <a:pt x="16193" y="5615"/>
                    <a:pt x="16085" y="5615"/>
                  </a:cubicBezTo>
                  <a:cubicBezTo>
                    <a:pt x="15949" y="5588"/>
                    <a:pt x="15841" y="5588"/>
                    <a:pt x="15705" y="5588"/>
                  </a:cubicBezTo>
                  <a:lnTo>
                    <a:pt x="15515" y="5588"/>
                  </a:lnTo>
                  <a:cubicBezTo>
                    <a:pt x="15488" y="5561"/>
                    <a:pt x="15461" y="5507"/>
                    <a:pt x="15461" y="5480"/>
                  </a:cubicBezTo>
                  <a:cubicBezTo>
                    <a:pt x="15488" y="4883"/>
                    <a:pt x="15515" y="4286"/>
                    <a:pt x="15542" y="3608"/>
                  </a:cubicBezTo>
                  <a:close/>
                  <a:moveTo>
                    <a:pt x="9643" y="5636"/>
                  </a:moveTo>
                  <a:cubicBezTo>
                    <a:pt x="9873" y="5636"/>
                    <a:pt x="10104" y="5656"/>
                    <a:pt x="10334" y="5697"/>
                  </a:cubicBezTo>
                  <a:lnTo>
                    <a:pt x="10334" y="7622"/>
                  </a:lnTo>
                  <a:cubicBezTo>
                    <a:pt x="10037" y="7675"/>
                    <a:pt x="9739" y="7705"/>
                    <a:pt x="9448" y="7705"/>
                  </a:cubicBezTo>
                  <a:cubicBezTo>
                    <a:pt x="9289" y="7705"/>
                    <a:pt x="9132" y="7696"/>
                    <a:pt x="8978" y="7677"/>
                  </a:cubicBezTo>
                  <a:cubicBezTo>
                    <a:pt x="8897" y="7026"/>
                    <a:pt x="8870" y="6348"/>
                    <a:pt x="8951" y="5697"/>
                  </a:cubicBezTo>
                  <a:cubicBezTo>
                    <a:pt x="9182" y="5656"/>
                    <a:pt x="9412" y="5636"/>
                    <a:pt x="9643" y="5636"/>
                  </a:cubicBezTo>
                  <a:close/>
                  <a:moveTo>
                    <a:pt x="24710" y="8029"/>
                  </a:moveTo>
                  <a:cubicBezTo>
                    <a:pt x="24764" y="8382"/>
                    <a:pt x="24791" y="8707"/>
                    <a:pt x="24764" y="9060"/>
                  </a:cubicBezTo>
                  <a:cubicBezTo>
                    <a:pt x="24649" y="9079"/>
                    <a:pt x="24534" y="9098"/>
                    <a:pt x="24419" y="9098"/>
                  </a:cubicBezTo>
                  <a:cubicBezTo>
                    <a:pt x="24371" y="9098"/>
                    <a:pt x="24324" y="9095"/>
                    <a:pt x="24276" y="9087"/>
                  </a:cubicBezTo>
                  <a:cubicBezTo>
                    <a:pt x="22649" y="9114"/>
                    <a:pt x="21021" y="9141"/>
                    <a:pt x="19394" y="9169"/>
                  </a:cubicBezTo>
                  <a:cubicBezTo>
                    <a:pt x="18200" y="9223"/>
                    <a:pt x="17007" y="9250"/>
                    <a:pt x="15813" y="9304"/>
                  </a:cubicBezTo>
                  <a:cubicBezTo>
                    <a:pt x="15108" y="9331"/>
                    <a:pt x="14403" y="9385"/>
                    <a:pt x="13698" y="9385"/>
                  </a:cubicBezTo>
                  <a:cubicBezTo>
                    <a:pt x="13627" y="9391"/>
                    <a:pt x="13557" y="9393"/>
                    <a:pt x="13486" y="9393"/>
                  </a:cubicBezTo>
                  <a:cubicBezTo>
                    <a:pt x="13203" y="9393"/>
                    <a:pt x="12917" y="9358"/>
                    <a:pt x="12613" y="9358"/>
                  </a:cubicBezTo>
                  <a:lnTo>
                    <a:pt x="9060" y="9358"/>
                  </a:lnTo>
                  <a:cubicBezTo>
                    <a:pt x="9005" y="9331"/>
                    <a:pt x="8951" y="9331"/>
                    <a:pt x="8924" y="9304"/>
                  </a:cubicBezTo>
                  <a:lnTo>
                    <a:pt x="8924" y="8219"/>
                  </a:lnTo>
                  <a:cubicBezTo>
                    <a:pt x="8996" y="8147"/>
                    <a:pt x="9081" y="8135"/>
                    <a:pt x="9161" y="8135"/>
                  </a:cubicBezTo>
                  <a:cubicBezTo>
                    <a:pt x="9201" y="8135"/>
                    <a:pt x="9240" y="8138"/>
                    <a:pt x="9277" y="8138"/>
                  </a:cubicBezTo>
                  <a:lnTo>
                    <a:pt x="14918" y="8138"/>
                  </a:lnTo>
                  <a:cubicBezTo>
                    <a:pt x="16166" y="8138"/>
                    <a:pt x="17414" y="8111"/>
                    <a:pt x="18661" y="8111"/>
                  </a:cubicBezTo>
                  <a:cubicBezTo>
                    <a:pt x="19285" y="8084"/>
                    <a:pt x="19936" y="8056"/>
                    <a:pt x="20587" y="8029"/>
                  </a:cubicBezTo>
                  <a:close/>
                  <a:moveTo>
                    <a:pt x="14728" y="9847"/>
                  </a:moveTo>
                  <a:cubicBezTo>
                    <a:pt x="14783" y="10064"/>
                    <a:pt x="14810" y="10308"/>
                    <a:pt x="14728" y="10552"/>
                  </a:cubicBezTo>
                  <a:lnTo>
                    <a:pt x="14349" y="10525"/>
                  </a:lnTo>
                  <a:cubicBezTo>
                    <a:pt x="14294" y="10308"/>
                    <a:pt x="14294" y="10091"/>
                    <a:pt x="14349" y="9874"/>
                  </a:cubicBezTo>
                  <a:lnTo>
                    <a:pt x="14728" y="9847"/>
                  </a:lnTo>
                  <a:close/>
                  <a:moveTo>
                    <a:pt x="14701" y="11067"/>
                  </a:moveTo>
                  <a:cubicBezTo>
                    <a:pt x="14837" y="11257"/>
                    <a:pt x="14783" y="11501"/>
                    <a:pt x="14783" y="11691"/>
                  </a:cubicBezTo>
                  <a:cubicBezTo>
                    <a:pt x="14783" y="11908"/>
                    <a:pt x="14756" y="12125"/>
                    <a:pt x="14728" y="12315"/>
                  </a:cubicBezTo>
                  <a:lnTo>
                    <a:pt x="14294" y="12315"/>
                  </a:lnTo>
                  <a:cubicBezTo>
                    <a:pt x="14213" y="11908"/>
                    <a:pt x="14213" y="11474"/>
                    <a:pt x="14294" y="11067"/>
                  </a:cubicBezTo>
                  <a:close/>
                  <a:moveTo>
                    <a:pt x="20099" y="9711"/>
                  </a:moveTo>
                  <a:cubicBezTo>
                    <a:pt x="20126" y="9847"/>
                    <a:pt x="20126" y="9955"/>
                    <a:pt x="20126" y="10064"/>
                  </a:cubicBezTo>
                  <a:cubicBezTo>
                    <a:pt x="20126" y="10986"/>
                    <a:pt x="20126" y="11908"/>
                    <a:pt x="20099" y="12830"/>
                  </a:cubicBezTo>
                  <a:cubicBezTo>
                    <a:pt x="20099" y="13237"/>
                    <a:pt x="20072" y="13671"/>
                    <a:pt x="20072" y="14078"/>
                  </a:cubicBezTo>
                  <a:cubicBezTo>
                    <a:pt x="20099" y="14403"/>
                    <a:pt x="19963" y="14729"/>
                    <a:pt x="19719" y="14973"/>
                  </a:cubicBezTo>
                  <a:cubicBezTo>
                    <a:pt x="19367" y="15380"/>
                    <a:pt x="18987" y="15787"/>
                    <a:pt x="18634" y="16166"/>
                  </a:cubicBezTo>
                  <a:cubicBezTo>
                    <a:pt x="18282" y="16546"/>
                    <a:pt x="17929" y="16899"/>
                    <a:pt x="17549" y="17279"/>
                  </a:cubicBezTo>
                  <a:cubicBezTo>
                    <a:pt x="17522" y="17333"/>
                    <a:pt x="17441" y="17387"/>
                    <a:pt x="17387" y="17441"/>
                  </a:cubicBezTo>
                  <a:cubicBezTo>
                    <a:pt x="17170" y="17197"/>
                    <a:pt x="16980" y="16953"/>
                    <a:pt x="16817" y="16709"/>
                  </a:cubicBezTo>
                  <a:cubicBezTo>
                    <a:pt x="16383" y="16112"/>
                    <a:pt x="15949" y="15515"/>
                    <a:pt x="15515" y="14919"/>
                  </a:cubicBezTo>
                  <a:cubicBezTo>
                    <a:pt x="15325" y="14675"/>
                    <a:pt x="15217" y="14376"/>
                    <a:pt x="15244" y="14078"/>
                  </a:cubicBezTo>
                  <a:lnTo>
                    <a:pt x="15244" y="12939"/>
                  </a:lnTo>
                  <a:cubicBezTo>
                    <a:pt x="15379" y="12912"/>
                    <a:pt x="15488" y="12912"/>
                    <a:pt x="15596" y="12884"/>
                  </a:cubicBezTo>
                  <a:cubicBezTo>
                    <a:pt x="15732" y="12884"/>
                    <a:pt x="15813" y="12776"/>
                    <a:pt x="15841" y="12667"/>
                  </a:cubicBezTo>
                  <a:cubicBezTo>
                    <a:pt x="15841" y="12559"/>
                    <a:pt x="15759" y="12450"/>
                    <a:pt x="15651" y="12423"/>
                  </a:cubicBezTo>
                  <a:cubicBezTo>
                    <a:pt x="15515" y="12369"/>
                    <a:pt x="15407" y="12369"/>
                    <a:pt x="15244" y="12315"/>
                  </a:cubicBezTo>
                  <a:cubicBezTo>
                    <a:pt x="15244" y="11908"/>
                    <a:pt x="15298" y="11474"/>
                    <a:pt x="15298" y="11013"/>
                  </a:cubicBezTo>
                  <a:cubicBezTo>
                    <a:pt x="15461" y="11013"/>
                    <a:pt x="15596" y="11013"/>
                    <a:pt x="15678" y="10986"/>
                  </a:cubicBezTo>
                  <a:cubicBezTo>
                    <a:pt x="15759" y="10959"/>
                    <a:pt x="15841" y="10932"/>
                    <a:pt x="15895" y="10904"/>
                  </a:cubicBezTo>
                  <a:cubicBezTo>
                    <a:pt x="16003" y="10877"/>
                    <a:pt x="16003" y="10742"/>
                    <a:pt x="15922" y="10687"/>
                  </a:cubicBezTo>
                  <a:cubicBezTo>
                    <a:pt x="15868" y="10633"/>
                    <a:pt x="15786" y="10579"/>
                    <a:pt x="15705" y="10579"/>
                  </a:cubicBezTo>
                  <a:cubicBezTo>
                    <a:pt x="15637" y="10565"/>
                    <a:pt x="15569" y="10559"/>
                    <a:pt x="15505" y="10559"/>
                  </a:cubicBezTo>
                  <a:cubicBezTo>
                    <a:pt x="15440" y="10559"/>
                    <a:pt x="15379" y="10565"/>
                    <a:pt x="15325" y="10579"/>
                  </a:cubicBezTo>
                  <a:cubicBezTo>
                    <a:pt x="15244" y="10335"/>
                    <a:pt x="15244" y="10091"/>
                    <a:pt x="15325" y="9847"/>
                  </a:cubicBezTo>
                  <a:cubicBezTo>
                    <a:pt x="15705" y="9819"/>
                    <a:pt x="16112" y="9819"/>
                    <a:pt x="16491" y="9819"/>
                  </a:cubicBezTo>
                  <a:cubicBezTo>
                    <a:pt x="16898" y="9792"/>
                    <a:pt x="17305" y="9792"/>
                    <a:pt x="17685" y="9765"/>
                  </a:cubicBezTo>
                  <a:cubicBezTo>
                    <a:pt x="18092" y="9738"/>
                    <a:pt x="18499" y="9738"/>
                    <a:pt x="18878" y="9738"/>
                  </a:cubicBezTo>
                  <a:lnTo>
                    <a:pt x="20099" y="9711"/>
                  </a:lnTo>
                  <a:close/>
                  <a:moveTo>
                    <a:pt x="20994" y="9684"/>
                  </a:moveTo>
                  <a:cubicBezTo>
                    <a:pt x="21021" y="9765"/>
                    <a:pt x="21021" y="9847"/>
                    <a:pt x="21021" y="9928"/>
                  </a:cubicBezTo>
                  <a:cubicBezTo>
                    <a:pt x="20994" y="10932"/>
                    <a:pt x="20940" y="11908"/>
                    <a:pt x="20886" y="12912"/>
                  </a:cubicBezTo>
                  <a:cubicBezTo>
                    <a:pt x="20858" y="13427"/>
                    <a:pt x="20804" y="13969"/>
                    <a:pt x="20804" y="14485"/>
                  </a:cubicBezTo>
                  <a:cubicBezTo>
                    <a:pt x="20777" y="14756"/>
                    <a:pt x="20696" y="15027"/>
                    <a:pt x="20506" y="15217"/>
                  </a:cubicBezTo>
                  <a:cubicBezTo>
                    <a:pt x="20235" y="15543"/>
                    <a:pt x="19990" y="15868"/>
                    <a:pt x="19719" y="16221"/>
                  </a:cubicBezTo>
                  <a:cubicBezTo>
                    <a:pt x="19068" y="17007"/>
                    <a:pt x="18417" y="17794"/>
                    <a:pt x="17766" y="18580"/>
                  </a:cubicBezTo>
                  <a:cubicBezTo>
                    <a:pt x="17658" y="18716"/>
                    <a:pt x="17522" y="18825"/>
                    <a:pt x="17387" y="18987"/>
                  </a:cubicBezTo>
                  <a:cubicBezTo>
                    <a:pt x="17224" y="18879"/>
                    <a:pt x="17088" y="18716"/>
                    <a:pt x="16980" y="18580"/>
                  </a:cubicBezTo>
                  <a:cubicBezTo>
                    <a:pt x="16166" y="17658"/>
                    <a:pt x="15434" y="16682"/>
                    <a:pt x="14756" y="15651"/>
                  </a:cubicBezTo>
                  <a:cubicBezTo>
                    <a:pt x="14701" y="15515"/>
                    <a:pt x="14620" y="15407"/>
                    <a:pt x="14539" y="15298"/>
                  </a:cubicBezTo>
                  <a:cubicBezTo>
                    <a:pt x="14240" y="14919"/>
                    <a:pt x="14105" y="14431"/>
                    <a:pt x="14186" y="13942"/>
                  </a:cubicBezTo>
                  <a:cubicBezTo>
                    <a:pt x="14186" y="13698"/>
                    <a:pt x="14213" y="13427"/>
                    <a:pt x="14213" y="13183"/>
                  </a:cubicBezTo>
                  <a:cubicBezTo>
                    <a:pt x="14213" y="13074"/>
                    <a:pt x="14240" y="12993"/>
                    <a:pt x="14240" y="12857"/>
                  </a:cubicBezTo>
                  <a:lnTo>
                    <a:pt x="14728" y="12857"/>
                  </a:lnTo>
                  <a:cubicBezTo>
                    <a:pt x="14728" y="12966"/>
                    <a:pt x="14756" y="13074"/>
                    <a:pt x="14756" y="13183"/>
                  </a:cubicBezTo>
                  <a:lnTo>
                    <a:pt x="14756" y="14186"/>
                  </a:lnTo>
                  <a:cubicBezTo>
                    <a:pt x="14756" y="14458"/>
                    <a:pt x="14810" y="14729"/>
                    <a:pt x="14973" y="14973"/>
                  </a:cubicBezTo>
                  <a:cubicBezTo>
                    <a:pt x="15596" y="15841"/>
                    <a:pt x="16193" y="16682"/>
                    <a:pt x="16817" y="17523"/>
                  </a:cubicBezTo>
                  <a:cubicBezTo>
                    <a:pt x="16925" y="17658"/>
                    <a:pt x="17034" y="17794"/>
                    <a:pt x="17170" y="17902"/>
                  </a:cubicBezTo>
                  <a:cubicBezTo>
                    <a:pt x="17229" y="17992"/>
                    <a:pt x="17322" y="18032"/>
                    <a:pt x="17411" y="18032"/>
                  </a:cubicBezTo>
                  <a:cubicBezTo>
                    <a:pt x="17484" y="18032"/>
                    <a:pt x="17555" y="18005"/>
                    <a:pt x="17604" y="17957"/>
                  </a:cubicBezTo>
                  <a:cubicBezTo>
                    <a:pt x="17739" y="17875"/>
                    <a:pt x="17821" y="17767"/>
                    <a:pt x="17929" y="17658"/>
                  </a:cubicBezTo>
                  <a:cubicBezTo>
                    <a:pt x="18580" y="16980"/>
                    <a:pt x="19177" y="16275"/>
                    <a:pt x="19855" y="15597"/>
                  </a:cubicBezTo>
                  <a:cubicBezTo>
                    <a:pt x="20316" y="15109"/>
                    <a:pt x="20560" y="14485"/>
                    <a:pt x="20560" y="13807"/>
                  </a:cubicBezTo>
                  <a:cubicBezTo>
                    <a:pt x="20587" y="12640"/>
                    <a:pt x="20614" y="11474"/>
                    <a:pt x="20641" y="10308"/>
                  </a:cubicBezTo>
                  <a:lnTo>
                    <a:pt x="20641" y="9684"/>
                  </a:lnTo>
                  <a:close/>
                  <a:moveTo>
                    <a:pt x="18880" y="24423"/>
                  </a:moveTo>
                  <a:cubicBezTo>
                    <a:pt x="19514" y="24423"/>
                    <a:pt x="20151" y="24450"/>
                    <a:pt x="20777" y="24466"/>
                  </a:cubicBezTo>
                  <a:cubicBezTo>
                    <a:pt x="21021" y="24466"/>
                    <a:pt x="21292" y="24493"/>
                    <a:pt x="21564" y="24521"/>
                  </a:cubicBezTo>
                  <a:cubicBezTo>
                    <a:pt x="21591" y="24602"/>
                    <a:pt x="21591" y="24710"/>
                    <a:pt x="21618" y="24792"/>
                  </a:cubicBezTo>
                  <a:cubicBezTo>
                    <a:pt x="21645" y="24982"/>
                    <a:pt x="21672" y="25172"/>
                    <a:pt x="21672" y="25334"/>
                  </a:cubicBezTo>
                  <a:cubicBezTo>
                    <a:pt x="21672" y="25389"/>
                    <a:pt x="21672" y="25443"/>
                    <a:pt x="21672" y="25497"/>
                  </a:cubicBezTo>
                  <a:cubicBezTo>
                    <a:pt x="21672" y="25904"/>
                    <a:pt x="21564" y="26012"/>
                    <a:pt x="21157" y="26040"/>
                  </a:cubicBezTo>
                  <a:cubicBezTo>
                    <a:pt x="20469" y="26091"/>
                    <a:pt x="19781" y="26110"/>
                    <a:pt x="19093" y="26110"/>
                  </a:cubicBezTo>
                  <a:cubicBezTo>
                    <a:pt x="18696" y="26110"/>
                    <a:pt x="18299" y="26104"/>
                    <a:pt x="17902" y="26094"/>
                  </a:cubicBezTo>
                  <a:cubicBezTo>
                    <a:pt x="17170" y="26094"/>
                    <a:pt x="16437" y="26040"/>
                    <a:pt x="15678" y="26012"/>
                  </a:cubicBezTo>
                  <a:lnTo>
                    <a:pt x="15461" y="25985"/>
                  </a:lnTo>
                  <a:cubicBezTo>
                    <a:pt x="15217" y="25958"/>
                    <a:pt x="15162" y="25931"/>
                    <a:pt x="15135" y="25660"/>
                  </a:cubicBezTo>
                  <a:cubicBezTo>
                    <a:pt x="15108" y="25416"/>
                    <a:pt x="15108" y="25117"/>
                    <a:pt x="15081" y="24900"/>
                  </a:cubicBezTo>
                  <a:cubicBezTo>
                    <a:pt x="15081" y="24683"/>
                    <a:pt x="15135" y="24629"/>
                    <a:pt x="15352" y="24602"/>
                  </a:cubicBezTo>
                  <a:cubicBezTo>
                    <a:pt x="15732" y="24575"/>
                    <a:pt x="16112" y="24548"/>
                    <a:pt x="16491" y="24521"/>
                  </a:cubicBezTo>
                  <a:cubicBezTo>
                    <a:pt x="16871" y="24493"/>
                    <a:pt x="17278" y="24466"/>
                    <a:pt x="17658" y="24466"/>
                  </a:cubicBezTo>
                  <a:cubicBezTo>
                    <a:pt x="18062" y="24434"/>
                    <a:pt x="18471" y="24423"/>
                    <a:pt x="18880" y="24423"/>
                  </a:cubicBezTo>
                  <a:close/>
                  <a:moveTo>
                    <a:pt x="16166" y="26528"/>
                  </a:moveTo>
                  <a:cubicBezTo>
                    <a:pt x="17033" y="26575"/>
                    <a:pt x="17891" y="26604"/>
                    <a:pt x="18750" y="26604"/>
                  </a:cubicBezTo>
                  <a:cubicBezTo>
                    <a:pt x="19369" y="26604"/>
                    <a:pt x="19989" y="26589"/>
                    <a:pt x="20614" y="26555"/>
                  </a:cubicBezTo>
                  <a:cubicBezTo>
                    <a:pt x="20858" y="27016"/>
                    <a:pt x="20994" y="27504"/>
                    <a:pt x="21075" y="27992"/>
                  </a:cubicBezTo>
                  <a:cubicBezTo>
                    <a:pt x="21021" y="28065"/>
                    <a:pt x="20943" y="28077"/>
                    <a:pt x="20864" y="28077"/>
                  </a:cubicBezTo>
                  <a:cubicBezTo>
                    <a:pt x="20825" y="28077"/>
                    <a:pt x="20786" y="28074"/>
                    <a:pt x="20750" y="28074"/>
                  </a:cubicBezTo>
                  <a:cubicBezTo>
                    <a:pt x="20316" y="28074"/>
                    <a:pt x="19882" y="28062"/>
                    <a:pt x="19448" y="28062"/>
                  </a:cubicBezTo>
                  <a:cubicBezTo>
                    <a:pt x="19231" y="28062"/>
                    <a:pt x="19014" y="28065"/>
                    <a:pt x="18797" y="28074"/>
                  </a:cubicBezTo>
                  <a:cubicBezTo>
                    <a:pt x="17929" y="28101"/>
                    <a:pt x="17061" y="28155"/>
                    <a:pt x="16193" y="28182"/>
                  </a:cubicBezTo>
                  <a:lnTo>
                    <a:pt x="15759" y="28182"/>
                  </a:lnTo>
                  <a:cubicBezTo>
                    <a:pt x="15895" y="27586"/>
                    <a:pt x="16003" y="27070"/>
                    <a:pt x="16166" y="26528"/>
                  </a:cubicBezTo>
                  <a:close/>
                  <a:moveTo>
                    <a:pt x="9619" y="9908"/>
                  </a:moveTo>
                  <a:cubicBezTo>
                    <a:pt x="9846" y="9908"/>
                    <a:pt x="10077" y="9914"/>
                    <a:pt x="10307" y="9928"/>
                  </a:cubicBezTo>
                  <a:cubicBezTo>
                    <a:pt x="10361" y="10064"/>
                    <a:pt x="10389" y="10199"/>
                    <a:pt x="10361" y="10362"/>
                  </a:cubicBezTo>
                  <a:lnTo>
                    <a:pt x="10416" y="18038"/>
                  </a:lnTo>
                  <a:cubicBezTo>
                    <a:pt x="10443" y="20262"/>
                    <a:pt x="10443" y="22486"/>
                    <a:pt x="10470" y="24710"/>
                  </a:cubicBezTo>
                  <a:cubicBezTo>
                    <a:pt x="10470" y="25768"/>
                    <a:pt x="10497" y="26799"/>
                    <a:pt x="10497" y="27857"/>
                  </a:cubicBezTo>
                  <a:lnTo>
                    <a:pt x="10497" y="28237"/>
                  </a:lnTo>
                  <a:cubicBezTo>
                    <a:pt x="9955" y="28318"/>
                    <a:pt x="9439" y="28237"/>
                    <a:pt x="8924" y="28372"/>
                  </a:cubicBezTo>
                  <a:cubicBezTo>
                    <a:pt x="8897" y="28209"/>
                    <a:pt x="8897" y="28128"/>
                    <a:pt x="8897" y="28020"/>
                  </a:cubicBezTo>
                  <a:cubicBezTo>
                    <a:pt x="8843" y="23707"/>
                    <a:pt x="8870" y="10308"/>
                    <a:pt x="8951" y="9928"/>
                  </a:cubicBezTo>
                  <a:cubicBezTo>
                    <a:pt x="9168" y="9914"/>
                    <a:pt x="9392" y="9908"/>
                    <a:pt x="9619" y="9908"/>
                  </a:cubicBezTo>
                  <a:close/>
                  <a:moveTo>
                    <a:pt x="23001" y="28535"/>
                  </a:moveTo>
                  <a:cubicBezTo>
                    <a:pt x="23137" y="28535"/>
                    <a:pt x="23272" y="28562"/>
                    <a:pt x="23381" y="28643"/>
                  </a:cubicBezTo>
                  <a:cubicBezTo>
                    <a:pt x="23435" y="28915"/>
                    <a:pt x="23435" y="29213"/>
                    <a:pt x="23381" y="29484"/>
                  </a:cubicBezTo>
                  <a:cubicBezTo>
                    <a:pt x="23300" y="29566"/>
                    <a:pt x="23164" y="29593"/>
                    <a:pt x="23028" y="29593"/>
                  </a:cubicBezTo>
                  <a:lnTo>
                    <a:pt x="22269" y="29593"/>
                  </a:lnTo>
                  <a:cubicBezTo>
                    <a:pt x="21509" y="29566"/>
                    <a:pt x="20750" y="29511"/>
                    <a:pt x="19990" y="29511"/>
                  </a:cubicBezTo>
                  <a:cubicBezTo>
                    <a:pt x="18444" y="29538"/>
                    <a:pt x="16925" y="29566"/>
                    <a:pt x="15407" y="29620"/>
                  </a:cubicBezTo>
                  <a:cubicBezTo>
                    <a:pt x="14484" y="29647"/>
                    <a:pt x="13562" y="29728"/>
                    <a:pt x="12667" y="29810"/>
                  </a:cubicBezTo>
                  <a:cubicBezTo>
                    <a:pt x="12477" y="29823"/>
                    <a:pt x="12294" y="29823"/>
                    <a:pt x="12114" y="29823"/>
                  </a:cubicBezTo>
                  <a:cubicBezTo>
                    <a:pt x="11935" y="29823"/>
                    <a:pt x="11758" y="29823"/>
                    <a:pt x="11582" y="29837"/>
                  </a:cubicBezTo>
                  <a:cubicBezTo>
                    <a:pt x="11229" y="29837"/>
                    <a:pt x="10850" y="29891"/>
                    <a:pt x="10497" y="29891"/>
                  </a:cubicBezTo>
                  <a:lnTo>
                    <a:pt x="8951" y="29891"/>
                  </a:lnTo>
                  <a:cubicBezTo>
                    <a:pt x="8897" y="29538"/>
                    <a:pt x="8870" y="29186"/>
                    <a:pt x="8897" y="28833"/>
                  </a:cubicBezTo>
                  <a:cubicBezTo>
                    <a:pt x="9005" y="28806"/>
                    <a:pt x="9114" y="28779"/>
                    <a:pt x="9195" y="28779"/>
                  </a:cubicBezTo>
                  <a:cubicBezTo>
                    <a:pt x="9846" y="28752"/>
                    <a:pt x="10470" y="28752"/>
                    <a:pt x="11094" y="28752"/>
                  </a:cubicBezTo>
                  <a:cubicBezTo>
                    <a:pt x="12504" y="28752"/>
                    <a:pt x="13915" y="28725"/>
                    <a:pt x="15298" y="28671"/>
                  </a:cubicBezTo>
                  <a:lnTo>
                    <a:pt x="17251" y="28589"/>
                  </a:lnTo>
                  <a:cubicBezTo>
                    <a:pt x="17983" y="28589"/>
                    <a:pt x="18716" y="28535"/>
                    <a:pt x="19448" y="28535"/>
                  </a:cubicBezTo>
                  <a:close/>
                  <a:moveTo>
                    <a:pt x="24385" y="32414"/>
                  </a:moveTo>
                  <a:cubicBezTo>
                    <a:pt x="24629" y="32414"/>
                    <a:pt x="24873" y="32423"/>
                    <a:pt x="25117" y="32441"/>
                  </a:cubicBezTo>
                  <a:cubicBezTo>
                    <a:pt x="25144" y="32522"/>
                    <a:pt x="25171" y="32603"/>
                    <a:pt x="25171" y="32685"/>
                  </a:cubicBezTo>
                  <a:lnTo>
                    <a:pt x="25171" y="34177"/>
                  </a:lnTo>
                  <a:cubicBezTo>
                    <a:pt x="24873" y="34217"/>
                    <a:pt x="24568" y="34238"/>
                    <a:pt x="24259" y="34238"/>
                  </a:cubicBezTo>
                  <a:cubicBezTo>
                    <a:pt x="23951" y="34238"/>
                    <a:pt x="23639" y="34217"/>
                    <a:pt x="23327" y="34177"/>
                  </a:cubicBezTo>
                  <a:cubicBezTo>
                    <a:pt x="23218" y="33905"/>
                    <a:pt x="23137" y="33634"/>
                    <a:pt x="23083" y="33363"/>
                  </a:cubicBezTo>
                  <a:cubicBezTo>
                    <a:pt x="22974" y="33092"/>
                    <a:pt x="22920" y="32793"/>
                    <a:pt x="22920" y="32522"/>
                  </a:cubicBezTo>
                  <a:cubicBezTo>
                    <a:pt x="23408" y="32450"/>
                    <a:pt x="23896" y="32414"/>
                    <a:pt x="24385" y="32414"/>
                  </a:cubicBezTo>
                  <a:close/>
                  <a:moveTo>
                    <a:pt x="25903" y="31925"/>
                  </a:moveTo>
                  <a:cubicBezTo>
                    <a:pt x="25958" y="31925"/>
                    <a:pt x="26012" y="31952"/>
                    <a:pt x="26039" y="31952"/>
                  </a:cubicBezTo>
                  <a:cubicBezTo>
                    <a:pt x="26066" y="31980"/>
                    <a:pt x="26093" y="32007"/>
                    <a:pt x="26093" y="32061"/>
                  </a:cubicBezTo>
                  <a:cubicBezTo>
                    <a:pt x="26175" y="32522"/>
                    <a:pt x="26202" y="33010"/>
                    <a:pt x="26148" y="33499"/>
                  </a:cubicBezTo>
                  <a:cubicBezTo>
                    <a:pt x="26148" y="33797"/>
                    <a:pt x="26120" y="34095"/>
                    <a:pt x="26093" y="34394"/>
                  </a:cubicBezTo>
                  <a:cubicBezTo>
                    <a:pt x="26066" y="34475"/>
                    <a:pt x="26066" y="34583"/>
                    <a:pt x="26039" y="34665"/>
                  </a:cubicBezTo>
                  <a:lnTo>
                    <a:pt x="25686" y="34665"/>
                  </a:lnTo>
                  <a:cubicBezTo>
                    <a:pt x="25524" y="33743"/>
                    <a:pt x="25686" y="32875"/>
                    <a:pt x="25686" y="31952"/>
                  </a:cubicBezTo>
                  <a:lnTo>
                    <a:pt x="25903" y="31925"/>
                  </a:lnTo>
                  <a:close/>
                  <a:moveTo>
                    <a:pt x="19692" y="29988"/>
                  </a:moveTo>
                  <a:cubicBezTo>
                    <a:pt x="20572" y="29988"/>
                    <a:pt x="21310" y="30000"/>
                    <a:pt x="21591" y="30027"/>
                  </a:cubicBezTo>
                  <a:cubicBezTo>
                    <a:pt x="21645" y="30108"/>
                    <a:pt x="21672" y="30189"/>
                    <a:pt x="21699" y="30271"/>
                  </a:cubicBezTo>
                  <a:cubicBezTo>
                    <a:pt x="21998" y="31437"/>
                    <a:pt x="22323" y="32603"/>
                    <a:pt x="22621" y="33770"/>
                  </a:cubicBezTo>
                  <a:cubicBezTo>
                    <a:pt x="22676" y="34014"/>
                    <a:pt x="22784" y="34231"/>
                    <a:pt x="22811" y="34475"/>
                  </a:cubicBezTo>
                  <a:cubicBezTo>
                    <a:pt x="22920" y="34855"/>
                    <a:pt x="23001" y="35234"/>
                    <a:pt x="23055" y="35614"/>
                  </a:cubicBezTo>
                  <a:cubicBezTo>
                    <a:pt x="23083" y="35913"/>
                    <a:pt x="22947" y="36211"/>
                    <a:pt x="22703" y="36374"/>
                  </a:cubicBezTo>
                  <a:cubicBezTo>
                    <a:pt x="22540" y="36509"/>
                    <a:pt x="22350" y="36591"/>
                    <a:pt x="22160" y="36645"/>
                  </a:cubicBezTo>
                  <a:cubicBezTo>
                    <a:pt x="21618" y="36753"/>
                    <a:pt x="21075" y="36835"/>
                    <a:pt x="20533" y="36862"/>
                  </a:cubicBezTo>
                  <a:cubicBezTo>
                    <a:pt x="20133" y="36897"/>
                    <a:pt x="19730" y="36909"/>
                    <a:pt x="19326" y="36909"/>
                  </a:cubicBezTo>
                  <a:cubicBezTo>
                    <a:pt x="18470" y="36909"/>
                    <a:pt x="17610" y="36853"/>
                    <a:pt x="16763" y="36835"/>
                  </a:cubicBezTo>
                  <a:cubicBezTo>
                    <a:pt x="16247" y="36835"/>
                    <a:pt x="15732" y="36753"/>
                    <a:pt x="15244" y="36645"/>
                  </a:cubicBezTo>
                  <a:cubicBezTo>
                    <a:pt x="15108" y="36591"/>
                    <a:pt x="15000" y="36564"/>
                    <a:pt x="14864" y="36536"/>
                  </a:cubicBezTo>
                  <a:cubicBezTo>
                    <a:pt x="14159" y="36374"/>
                    <a:pt x="13779" y="35641"/>
                    <a:pt x="13996" y="34963"/>
                  </a:cubicBezTo>
                  <a:cubicBezTo>
                    <a:pt x="14132" y="34448"/>
                    <a:pt x="14267" y="33905"/>
                    <a:pt x="14403" y="33390"/>
                  </a:cubicBezTo>
                  <a:cubicBezTo>
                    <a:pt x="14647" y="32414"/>
                    <a:pt x="14891" y="31437"/>
                    <a:pt x="15135" y="30461"/>
                  </a:cubicBezTo>
                  <a:cubicBezTo>
                    <a:pt x="15162" y="30352"/>
                    <a:pt x="15217" y="30217"/>
                    <a:pt x="15244" y="30108"/>
                  </a:cubicBezTo>
                  <a:cubicBezTo>
                    <a:pt x="15605" y="30036"/>
                    <a:pt x="17932" y="29988"/>
                    <a:pt x="19692" y="29988"/>
                  </a:cubicBezTo>
                  <a:close/>
                  <a:moveTo>
                    <a:pt x="5934" y="38206"/>
                  </a:moveTo>
                  <a:cubicBezTo>
                    <a:pt x="6145" y="38206"/>
                    <a:pt x="6356" y="38218"/>
                    <a:pt x="6591" y="38218"/>
                  </a:cubicBezTo>
                  <a:cubicBezTo>
                    <a:pt x="6727" y="38598"/>
                    <a:pt x="6754" y="39032"/>
                    <a:pt x="6618" y="39439"/>
                  </a:cubicBezTo>
                  <a:cubicBezTo>
                    <a:pt x="6506" y="39529"/>
                    <a:pt x="6375" y="39581"/>
                    <a:pt x="6241" y="39581"/>
                  </a:cubicBezTo>
                  <a:cubicBezTo>
                    <a:pt x="6213" y="39581"/>
                    <a:pt x="6185" y="39579"/>
                    <a:pt x="6157" y="39574"/>
                  </a:cubicBezTo>
                  <a:lnTo>
                    <a:pt x="4828" y="39574"/>
                  </a:lnTo>
                  <a:lnTo>
                    <a:pt x="1411" y="39547"/>
                  </a:lnTo>
                  <a:cubicBezTo>
                    <a:pt x="1329" y="39547"/>
                    <a:pt x="1248" y="39520"/>
                    <a:pt x="1112" y="39520"/>
                  </a:cubicBezTo>
                  <a:cubicBezTo>
                    <a:pt x="1085" y="39249"/>
                    <a:pt x="1058" y="39032"/>
                    <a:pt x="1058" y="38815"/>
                  </a:cubicBezTo>
                  <a:cubicBezTo>
                    <a:pt x="1058" y="38462"/>
                    <a:pt x="1139" y="38381"/>
                    <a:pt x="1492" y="38381"/>
                  </a:cubicBezTo>
                  <a:cubicBezTo>
                    <a:pt x="2007" y="38327"/>
                    <a:pt x="2550" y="38299"/>
                    <a:pt x="3065" y="38299"/>
                  </a:cubicBezTo>
                  <a:cubicBezTo>
                    <a:pt x="3906" y="38245"/>
                    <a:pt x="4774" y="38245"/>
                    <a:pt x="5615" y="38218"/>
                  </a:cubicBezTo>
                  <a:cubicBezTo>
                    <a:pt x="5723" y="38209"/>
                    <a:pt x="5829" y="38206"/>
                    <a:pt x="5934" y="38206"/>
                  </a:cubicBezTo>
                  <a:close/>
                  <a:moveTo>
                    <a:pt x="5859" y="40063"/>
                  </a:moveTo>
                  <a:cubicBezTo>
                    <a:pt x="5940" y="40768"/>
                    <a:pt x="5940" y="41473"/>
                    <a:pt x="5886" y="42178"/>
                  </a:cubicBezTo>
                  <a:lnTo>
                    <a:pt x="1926" y="42287"/>
                  </a:lnTo>
                  <a:cubicBezTo>
                    <a:pt x="1817" y="41554"/>
                    <a:pt x="1817" y="40822"/>
                    <a:pt x="1872" y="40090"/>
                  </a:cubicBezTo>
                  <a:cubicBezTo>
                    <a:pt x="1953" y="40063"/>
                    <a:pt x="2007" y="40063"/>
                    <a:pt x="2089" y="40063"/>
                  </a:cubicBezTo>
                  <a:close/>
                  <a:moveTo>
                    <a:pt x="9928" y="30379"/>
                  </a:moveTo>
                  <a:cubicBezTo>
                    <a:pt x="10099" y="30379"/>
                    <a:pt x="10271" y="30388"/>
                    <a:pt x="10443" y="30406"/>
                  </a:cubicBezTo>
                  <a:cubicBezTo>
                    <a:pt x="10497" y="30542"/>
                    <a:pt x="10524" y="30705"/>
                    <a:pt x="10497" y="30840"/>
                  </a:cubicBezTo>
                  <a:cubicBezTo>
                    <a:pt x="10524" y="32576"/>
                    <a:pt x="10524" y="34285"/>
                    <a:pt x="10524" y="36021"/>
                  </a:cubicBezTo>
                  <a:lnTo>
                    <a:pt x="10551" y="41798"/>
                  </a:lnTo>
                  <a:lnTo>
                    <a:pt x="10551" y="42260"/>
                  </a:lnTo>
                  <a:cubicBezTo>
                    <a:pt x="10249" y="42291"/>
                    <a:pt x="9938" y="42304"/>
                    <a:pt x="9629" y="42304"/>
                  </a:cubicBezTo>
                  <a:cubicBezTo>
                    <a:pt x="9410" y="42304"/>
                    <a:pt x="9192" y="42298"/>
                    <a:pt x="8978" y="42287"/>
                  </a:cubicBezTo>
                  <a:cubicBezTo>
                    <a:pt x="8843" y="42151"/>
                    <a:pt x="8897" y="41988"/>
                    <a:pt x="8897" y="41853"/>
                  </a:cubicBezTo>
                  <a:lnTo>
                    <a:pt x="8897" y="37757"/>
                  </a:lnTo>
                  <a:lnTo>
                    <a:pt x="8897" y="30895"/>
                  </a:lnTo>
                  <a:lnTo>
                    <a:pt x="8897" y="30488"/>
                  </a:lnTo>
                  <a:cubicBezTo>
                    <a:pt x="9240" y="30415"/>
                    <a:pt x="9584" y="30379"/>
                    <a:pt x="9928" y="30379"/>
                  </a:cubicBezTo>
                  <a:close/>
                  <a:moveTo>
                    <a:pt x="2658" y="42694"/>
                  </a:moveTo>
                  <a:cubicBezTo>
                    <a:pt x="3621" y="42707"/>
                    <a:pt x="4577" y="42707"/>
                    <a:pt x="5533" y="42707"/>
                  </a:cubicBezTo>
                  <a:cubicBezTo>
                    <a:pt x="6490" y="42707"/>
                    <a:pt x="7446" y="42707"/>
                    <a:pt x="8409" y="42721"/>
                  </a:cubicBezTo>
                  <a:cubicBezTo>
                    <a:pt x="9087" y="42721"/>
                    <a:pt x="9738" y="42775"/>
                    <a:pt x="10416" y="42802"/>
                  </a:cubicBezTo>
                  <a:cubicBezTo>
                    <a:pt x="10470" y="42802"/>
                    <a:pt x="10497" y="42829"/>
                    <a:pt x="10551" y="42856"/>
                  </a:cubicBezTo>
                  <a:cubicBezTo>
                    <a:pt x="10578" y="43127"/>
                    <a:pt x="10578" y="43426"/>
                    <a:pt x="10551" y="43724"/>
                  </a:cubicBezTo>
                  <a:cubicBezTo>
                    <a:pt x="10497" y="43751"/>
                    <a:pt x="10443" y="43778"/>
                    <a:pt x="10361" y="43778"/>
                  </a:cubicBezTo>
                  <a:cubicBezTo>
                    <a:pt x="9765" y="43806"/>
                    <a:pt x="9168" y="43833"/>
                    <a:pt x="8598" y="43833"/>
                  </a:cubicBezTo>
                  <a:cubicBezTo>
                    <a:pt x="8029" y="43833"/>
                    <a:pt x="7486" y="43806"/>
                    <a:pt x="6863" y="43778"/>
                  </a:cubicBezTo>
                  <a:cubicBezTo>
                    <a:pt x="6239" y="43778"/>
                    <a:pt x="5588" y="43751"/>
                    <a:pt x="4964" y="43751"/>
                  </a:cubicBezTo>
                  <a:cubicBezTo>
                    <a:pt x="4584" y="43751"/>
                    <a:pt x="4204" y="43724"/>
                    <a:pt x="3798" y="43724"/>
                  </a:cubicBezTo>
                  <a:cubicBezTo>
                    <a:pt x="3608" y="43724"/>
                    <a:pt x="3391" y="43751"/>
                    <a:pt x="3201" y="43751"/>
                  </a:cubicBezTo>
                  <a:lnTo>
                    <a:pt x="1302" y="43751"/>
                  </a:lnTo>
                  <a:cubicBezTo>
                    <a:pt x="1112" y="43724"/>
                    <a:pt x="922" y="43724"/>
                    <a:pt x="733" y="43697"/>
                  </a:cubicBezTo>
                  <a:cubicBezTo>
                    <a:pt x="624" y="43670"/>
                    <a:pt x="543" y="43589"/>
                    <a:pt x="543" y="43480"/>
                  </a:cubicBezTo>
                  <a:cubicBezTo>
                    <a:pt x="488" y="43236"/>
                    <a:pt x="516" y="42992"/>
                    <a:pt x="570" y="42775"/>
                  </a:cubicBezTo>
                  <a:cubicBezTo>
                    <a:pt x="733" y="42721"/>
                    <a:pt x="922" y="42721"/>
                    <a:pt x="1112" y="42694"/>
                  </a:cubicBezTo>
                  <a:close/>
                  <a:moveTo>
                    <a:pt x="27117" y="32702"/>
                  </a:moveTo>
                  <a:cubicBezTo>
                    <a:pt x="27658" y="32702"/>
                    <a:pt x="28188" y="32840"/>
                    <a:pt x="28670" y="33092"/>
                  </a:cubicBezTo>
                  <a:cubicBezTo>
                    <a:pt x="28860" y="33200"/>
                    <a:pt x="28996" y="33336"/>
                    <a:pt x="29131" y="33499"/>
                  </a:cubicBezTo>
                  <a:cubicBezTo>
                    <a:pt x="29484" y="33878"/>
                    <a:pt x="29755" y="34285"/>
                    <a:pt x="29945" y="34773"/>
                  </a:cubicBezTo>
                  <a:cubicBezTo>
                    <a:pt x="30216" y="35343"/>
                    <a:pt x="30406" y="35967"/>
                    <a:pt x="30542" y="36591"/>
                  </a:cubicBezTo>
                  <a:cubicBezTo>
                    <a:pt x="30596" y="36943"/>
                    <a:pt x="30650" y="37269"/>
                    <a:pt x="30650" y="37621"/>
                  </a:cubicBezTo>
                  <a:cubicBezTo>
                    <a:pt x="30732" y="39005"/>
                    <a:pt x="30840" y="40415"/>
                    <a:pt x="30894" y="41798"/>
                  </a:cubicBezTo>
                  <a:cubicBezTo>
                    <a:pt x="30921" y="43344"/>
                    <a:pt x="30921" y="44918"/>
                    <a:pt x="30921" y="46464"/>
                  </a:cubicBezTo>
                  <a:cubicBezTo>
                    <a:pt x="30921" y="47088"/>
                    <a:pt x="30894" y="47711"/>
                    <a:pt x="30894" y="48335"/>
                  </a:cubicBezTo>
                  <a:cubicBezTo>
                    <a:pt x="30894" y="48525"/>
                    <a:pt x="30840" y="48742"/>
                    <a:pt x="30840" y="48932"/>
                  </a:cubicBezTo>
                  <a:cubicBezTo>
                    <a:pt x="30560" y="48985"/>
                    <a:pt x="30268" y="49014"/>
                    <a:pt x="29973" y="49014"/>
                  </a:cubicBezTo>
                  <a:cubicBezTo>
                    <a:pt x="29811" y="49014"/>
                    <a:pt x="29647" y="49005"/>
                    <a:pt x="29484" y="48986"/>
                  </a:cubicBezTo>
                  <a:cubicBezTo>
                    <a:pt x="29457" y="48878"/>
                    <a:pt x="29457" y="48796"/>
                    <a:pt x="29457" y="48688"/>
                  </a:cubicBezTo>
                  <a:cubicBezTo>
                    <a:pt x="29457" y="47657"/>
                    <a:pt x="29457" y="46626"/>
                    <a:pt x="29484" y="45596"/>
                  </a:cubicBezTo>
                  <a:cubicBezTo>
                    <a:pt x="29538" y="43995"/>
                    <a:pt x="29592" y="42368"/>
                    <a:pt x="29484" y="40741"/>
                  </a:cubicBezTo>
                  <a:cubicBezTo>
                    <a:pt x="29457" y="40117"/>
                    <a:pt x="29430" y="39493"/>
                    <a:pt x="29402" y="38896"/>
                  </a:cubicBezTo>
                  <a:cubicBezTo>
                    <a:pt x="29348" y="38082"/>
                    <a:pt x="29240" y="37269"/>
                    <a:pt x="29077" y="36482"/>
                  </a:cubicBezTo>
                  <a:cubicBezTo>
                    <a:pt x="28968" y="35940"/>
                    <a:pt x="28779" y="35397"/>
                    <a:pt x="28534" y="34909"/>
                  </a:cubicBezTo>
                  <a:cubicBezTo>
                    <a:pt x="28236" y="34231"/>
                    <a:pt x="27558" y="33770"/>
                    <a:pt x="26799" y="33743"/>
                  </a:cubicBezTo>
                  <a:lnTo>
                    <a:pt x="26636" y="33743"/>
                  </a:lnTo>
                  <a:cubicBezTo>
                    <a:pt x="26636" y="33471"/>
                    <a:pt x="26636" y="33227"/>
                    <a:pt x="26609" y="32983"/>
                  </a:cubicBezTo>
                  <a:cubicBezTo>
                    <a:pt x="26609" y="32902"/>
                    <a:pt x="26636" y="32820"/>
                    <a:pt x="26636" y="32739"/>
                  </a:cubicBezTo>
                  <a:cubicBezTo>
                    <a:pt x="26797" y="32714"/>
                    <a:pt x="26957" y="32702"/>
                    <a:pt x="27117" y="32702"/>
                  </a:cubicBezTo>
                  <a:close/>
                  <a:moveTo>
                    <a:pt x="2542" y="44195"/>
                  </a:moveTo>
                  <a:cubicBezTo>
                    <a:pt x="3621" y="44195"/>
                    <a:pt x="5726" y="44252"/>
                    <a:pt x="5913" y="44294"/>
                  </a:cubicBezTo>
                  <a:cubicBezTo>
                    <a:pt x="5913" y="44321"/>
                    <a:pt x="5940" y="44375"/>
                    <a:pt x="5940" y="44402"/>
                  </a:cubicBezTo>
                  <a:lnTo>
                    <a:pt x="5995" y="45731"/>
                  </a:lnTo>
                  <a:cubicBezTo>
                    <a:pt x="6022" y="46274"/>
                    <a:pt x="6049" y="46843"/>
                    <a:pt x="6076" y="47386"/>
                  </a:cubicBezTo>
                  <a:cubicBezTo>
                    <a:pt x="6103" y="49013"/>
                    <a:pt x="6076" y="50641"/>
                    <a:pt x="5995" y="52241"/>
                  </a:cubicBezTo>
                  <a:cubicBezTo>
                    <a:pt x="6022" y="53055"/>
                    <a:pt x="5479" y="53760"/>
                    <a:pt x="4720" y="53977"/>
                  </a:cubicBezTo>
                  <a:cubicBezTo>
                    <a:pt x="4557" y="54031"/>
                    <a:pt x="4381" y="54058"/>
                    <a:pt x="4204" y="54058"/>
                  </a:cubicBezTo>
                  <a:cubicBezTo>
                    <a:pt x="4028" y="54058"/>
                    <a:pt x="3852" y="54031"/>
                    <a:pt x="3689" y="53977"/>
                  </a:cubicBezTo>
                  <a:cubicBezTo>
                    <a:pt x="3038" y="53814"/>
                    <a:pt x="2496" y="53299"/>
                    <a:pt x="2306" y="52648"/>
                  </a:cubicBezTo>
                  <a:cubicBezTo>
                    <a:pt x="2197" y="52214"/>
                    <a:pt x="2116" y="51753"/>
                    <a:pt x="2089" y="51319"/>
                  </a:cubicBezTo>
                  <a:lnTo>
                    <a:pt x="2089" y="51210"/>
                  </a:lnTo>
                  <a:cubicBezTo>
                    <a:pt x="2116" y="49040"/>
                    <a:pt x="1953" y="46871"/>
                    <a:pt x="1926" y="44728"/>
                  </a:cubicBezTo>
                  <a:lnTo>
                    <a:pt x="1926" y="44212"/>
                  </a:lnTo>
                  <a:cubicBezTo>
                    <a:pt x="1983" y="44200"/>
                    <a:pt x="2215" y="44195"/>
                    <a:pt x="2542" y="44195"/>
                  </a:cubicBezTo>
                  <a:close/>
                  <a:moveTo>
                    <a:pt x="9795" y="44283"/>
                  </a:moveTo>
                  <a:cubicBezTo>
                    <a:pt x="10037" y="44283"/>
                    <a:pt x="10280" y="44297"/>
                    <a:pt x="10524" y="44321"/>
                  </a:cubicBezTo>
                  <a:cubicBezTo>
                    <a:pt x="10606" y="44674"/>
                    <a:pt x="10714" y="59212"/>
                    <a:pt x="10633" y="59754"/>
                  </a:cubicBezTo>
                  <a:cubicBezTo>
                    <a:pt x="10302" y="59802"/>
                    <a:pt x="9971" y="59831"/>
                    <a:pt x="9645" y="59831"/>
                  </a:cubicBezTo>
                  <a:cubicBezTo>
                    <a:pt x="9410" y="59831"/>
                    <a:pt x="9178" y="59816"/>
                    <a:pt x="8951" y="59782"/>
                  </a:cubicBezTo>
                  <a:cubicBezTo>
                    <a:pt x="8924" y="59700"/>
                    <a:pt x="8924" y="59646"/>
                    <a:pt x="8924" y="59565"/>
                  </a:cubicBezTo>
                  <a:lnTo>
                    <a:pt x="8924" y="44348"/>
                  </a:lnTo>
                  <a:cubicBezTo>
                    <a:pt x="9208" y="44303"/>
                    <a:pt x="9500" y="44283"/>
                    <a:pt x="9795" y="44283"/>
                  </a:cubicBezTo>
                  <a:close/>
                  <a:moveTo>
                    <a:pt x="12586" y="60351"/>
                  </a:moveTo>
                  <a:cubicBezTo>
                    <a:pt x="13779" y="60351"/>
                    <a:pt x="14973" y="60405"/>
                    <a:pt x="16166" y="60460"/>
                  </a:cubicBezTo>
                  <a:lnTo>
                    <a:pt x="16627" y="60460"/>
                  </a:lnTo>
                  <a:lnTo>
                    <a:pt x="19177" y="60541"/>
                  </a:lnTo>
                  <a:cubicBezTo>
                    <a:pt x="19231" y="60541"/>
                    <a:pt x="19312" y="60568"/>
                    <a:pt x="19367" y="60568"/>
                  </a:cubicBezTo>
                  <a:cubicBezTo>
                    <a:pt x="19502" y="61029"/>
                    <a:pt x="19529" y="61517"/>
                    <a:pt x="19448" y="62006"/>
                  </a:cubicBezTo>
                  <a:cubicBezTo>
                    <a:pt x="19394" y="62033"/>
                    <a:pt x="19285" y="62033"/>
                    <a:pt x="19204" y="62060"/>
                  </a:cubicBezTo>
                  <a:cubicBezTo>
                    <a:pt x="18227" y="62033"/>
                    <a:pt x="17224" y="62033"/>
                    <a:pt x="16247" y="62033"/>
                  </a:cubicBezTo>
                  <a:lnTo>
                    <a:pt x="16085" y="62033"/>
                  </a:lnTo>
                  <a:lnTo>
                    <a:pt x="9521" y="61897"/>
                  </a:lnTo>
                  <a:cubicBezTo>
                    <a:pt x="8002" y="61870"/>
                    <a:pt x="6483" y="61843"/>
                    <a:pt x="4964" y="61843"/>
                  </a:cubicBezTo>
                  <a:lnTo>
                    <a:pt x="1383" y="61843"/>
                  </a:lnTo>
                  <a:cubicBezTo>
                    <a:pt x="1275" y="61409"/>
                    <a:pt x="1275" y="60975"/>
                    <a:pt x="1356" y="60541"/>
                  </a:cubicBezTo>
                  <a:cubicBezTo>
                    <a:pt x="1383" y="60514"/>
                    <a:pt x="1411" y="60487"/>
                    <a:pt x="1465" y="60487"/>
                  </a:cubicBezTo>
                  <a:cubicBezTo>
                    <a:pt x="2007" y="60460"/>
                    <a:pt x="2523" y="60405"/>
                    <a:pt x="3065" y="60405"/>
                  </a:cubicBezTo>
                  <a:lnTo>
                    <a:pt x="7893" y="60405"/>
                  </a:lnTo>
                  <a:cubicBezTo>
                    <a:pt x="9466" y="60378"/>
                    <a:pt x="11012" y="60351"/>
                    <a:pt x="12586" y="60351"/>
                  </a:cubicBezTo>
                  <a:close/>
                  <a:moveTo>
                    <a:pt x="15434" y="1"/>
                  </a:moveTo>
                  <a:cubicBezTo>
                    <a:pt x="15108" y="1"/>
                    <a:pt x="14756" y="28"/>
                    <a:pt x="14430" y="28"/>
                  </a:cubicBezTo>
                  <a:cubicBezTo>
                    <a:pt x="14322" y="28"/>
                    <a:pt x="14213" y="109"/>
                    <a:pt x="14186" y="191"/>
                  </a:cubicBezTo>
                  <a:cubicBezTo>
                    <a:pt x="14159" y="353"/>
                    <a:pt x="14132" y="489"/>
                    <a:pt x="14132" y="652"/>
                  </a:cubicBezTo>
                  <a:cubicBezTo>
                    <a:pt x="14077" y="1574"/>
                    <a:pt x="14050" y="2469"/>
                    <a:pt x="14023" y="3364"/>
                  </a:cubicBezTo>
                  <a:cubicBezTo>
                    <a:pt x="13969" y="4530"/>
                    <a:pt x="13942" y="5697"/>
                    <a:pt x="13888" y="6836"/>
                  </a:cubicBezTo>
                  <a:cubicBezTo>
                    <a:pt x="13860" y="7053"/>
                    <a:pt x="13860" y="7243"/>
                    <a:pt x="13860" y="7460"/>
                  </a:cubicBezTo>
                  <a:cubicBezTo>
                    <a:pt x="13860" y="7541"/>
                    <a:pt x="13833" y="7650"/>
                    <a:pt x="13833" y="7731"/>
                  </a:cubicBezTo>
                  <a:lnTo>
                    <a:pt x="11609" y="7731"/>
                  </a:lnTo>
                  <a:cubicBezTo>
                    <a:pt x="11365" y="7731"/>
                    <a:pt x="11121" y="7731"/>
                    <a:pt x="10877" y="7704"/>
                  </a:cubicBezTo>
                  <a:cubicBezTo>
                    <a:pt x="10850" y="7297"/>
                    <a:pt x="10850" y="6890"/>
                    <a:pt x="10850" y="6483"/>
                  </a:cubicBezTo>
                  <a:cubicBezTo>
                    <a:pt x="10823" y="6076"/>
                    <a:pt x="10877" y="5670"/>
                    <a:pt x="10823" y="5290"/>
                  </a:cubicBezTo>
                  <a:cubicBezTo>
                    <a:pt x="10741" y="5236"/>
                    <a:pt x="10687" y="5208"/>
                    <a:pt x="10606" y="5181"/>
                  </a:cubicBezTo>
                  <a:cubicBezTo>
                    <a:pt x="10434" y="5130"/>
                    <a:pt x="10251" y="5111"/>
                    <a:pt x="10071" y="5111"/>
                  </a:cubicBezTo>
                  <a:cubicBezTo>
                    <a:pt x="9967" y="5111"/>
                    <a:pt x="9864" y="5117"/>
                    <a:pt x="9765" y="5127"/>
                  </a:cubicBezTo>
                  <a:cubicBezTo>
                    <a:pt x="9439" y="5127"/>
                    <a:pt x="9060" y="5154"/>
                    <a:pt x="8788" y="5181"/>
                  </a:cubicBezTo>
                  <a:cubicBezTo>
                    <a:pt x="8517" y="5208"/>
                    <a:pt x="8409" y="5344"/>
                    <a:pt x="8409" y="5615"/>
                  </a:cubicBezTo>
                  <a:lnTo>
                    <a:pt x="8409" y="5941"/>
                  </a:lnTo>
                  <a:lnTo>
                    <a:pt x="8409" y="34638"/>
                  </a:lnTo>
                  <a:lnTo>
                    <a:pt x="8409" y="41826"/>
                  </a:lnTo>
                  <a:cubicBezTo>
                    <a:pt x="8409" y="41961"/>
                    <a:pt x="8381" y="42097"/>
                    <a:pt x="8381" y="42260"/>
                  </a:cubicBezTo>
                  <a:cubicBezTo>
                    <a:pt x="8219" y="42273"/>
                    <a:pt x="8063" y="42280"/>
                    <a:pt x="7907" y="42280"/>
                  </a:cubicBezTo>
                  <a:cubicBezTo>
                    <a:pt x="7751" y="42280"/>
                    <a:pt x="7595" y="42273"/>
                    <a:pt x="7432" y="42260"/>
                  </a:cubicBezTo>
                  <a:cubicBezTo>
                    <a:pt x="7352" y="42267"/>
                    <a:pt x="7270" y="42270"/>
                    <a:pt x="7187" y="42270"/>
                  </a:cubicBezTo>
                  <a:cubicBezTo>
                    <a:pt x="6961" y="42270"/>
                    <a:pt x="6728" y="42245"/>
                    <a:pt x="6510" y="42205"/>
                  </a:cubicBezTo>
                  <a:lnTo>
                    <a:pt x="6510" y="41093"/>
                  </a:lnTo>
                  <a:cubicBezTo>
                    <a:pt x="6456" y="40741"/>
                    <a:pt x="6456" y="40388"/>
                    <a:pt x="6510" y="40035"/>
                  </a:cubicBezTo>
                  <a:cubicBezTo>
                    <a:pt x="6591" y="40008"/>
                    <a:pt x="6646" y="39981"/>
                    <a:pt x="6700" y="39981"/>
                  </a:cubicBezTo>
                  <a:cubicBezTo>
                    <a:pt x="6917" y="39954"/>
                    <a:pt x="7052" y="39818"/>
                    <a:pt x="7107" y="39601"/>
                  </a:cubicBezTo>
                  <a:cubicBezTo>
                    <a:pt x="7134" y="39520"/>
                    <a:pt x="7134" y="39439"/>
                    <a:pt x="7161" y="39357"/>
                  </a:cubicBezTo>
                  <a:cubicBezTo>
                    <a:pt x="7188" y="38950"/>
                    <a:pt x="7161" y="38571"/>
                    <a:pt x="7080" y="38191"/>
                  </a:cubicBezTo>
                  <a:cubicBezTo>
                    <a:pt x="7025" y="37893"/>
                    <a:pt x="6971" y="37811"/>
                    <a:pt x="6646" y="37784"/>
                  </a:cubicBezTo>
                  <a:cubicBezTo>
                    <a:pt x="6347" y="37757"/>
                    <a:pt x="6049" y="37730"/>
                    <a:pt x="5723" y="37730"/>
                  </a:cubicBezTo>
                  <a:cubicBezTo>
                    <a:pt x="5181" y="37730"/>
                    <a:pt x="4611" y="37757"/>
                    <a:pt x="4042" y="37784"/>
                  </a:cubicBezTo>
                  <a:cubicBezTo>
                    <a:pt x="3255" y="37811"/>
                    <a:pt x="2468" y="37865"/>
                    <a:pt x="1682" y="37920"/>
                  </a:cubicBezTo>
                  <a:cubicBezTo>
                    <a:pt x="1438" y="37920"/>
                    <a:pt x="1194" y="37920"/>
                    <a:pt x="977" y="37947"/>
                  </a:cubicBezTo>
                  <a:cubicBezTo>
                    <a:pt x="760" y="37974"/>
                    <a:pt x="678" y="38055"/>
                    <a:pt x="651" y="38245"/>
                  </a:cubicBezTo>
                  <a:cubicBezTo>
                    <a:pt x="597" y="38733"/>
                    <a:pt x="624" y="39222"/>
                    <a:pt x="705" y="39710"/>
                  </a:cubicBezTo>
                  <a:cubicBezTo>
                    <a:pt x="733" y="39873"/>
                    <a:pt x="841" y="39981"/>
                    <a:pt x="1004" y="40008"/>
                  </a:cubicBezTo>
                  <a:cubicBezTo>
                    <a:pt x="1112" y="40008"/>
                    <a:pt x="1221" y="40063"/>
                    <a:pt x="1302" y="40090"/>
                  </a:cubicBezTo>
                  <a:cubicBezTo>
                    <a:pt x="1329" y="40117"/>
                    <a:pt x="1329" y="40144"/>
                    <a:pt x="1329" y="40171"/>
                  </a:cubicBezTo>
                  <a:lnTo>
                    <a:pt x="1329" y="42070"/>
                  </a:lnTo>
                  <a:cubicBezTo>
                    <a:pt x="1329" y="42124"/>
                    <a:pt x="1302" y="42205"/>
                    <a:pt x="1275" y="42260"/>
                  </a:cubicBezTo>
                  <a:lnTo>
                    <a:pt x="922" y="42287"/>
                  </a:lnTo>
                  <a:cubicBezTo>
                    <a:pt x="733" y="42287"/>
                    <a:pt x="570" y="42314"/>
                    <a:pt x="380" y="42341"/>
                  </a:cubicBezTo>
                  <a:cubicBezTo>
                    <a:pt x="136" y="42368"/>
                    <a:pt x="27" y="42477"/>
                    <a:pt x="27" y="42721"/>
                  </a:cubicBezTo>
                  <a:cubicBezTo>
                    <a:pt x="0" y="43019"/>
                    <a:pt x="0" y="43344"/>
                    <a:pt x="54" y="43670"/>
                  </a:cubicBezTo>
                  <a:cubicBezTo>
                    <a:pt x="82" y="44050"/>
                    <a:pt x="217" y="44158"/>
                    <a:pt x="624" y="44158"/>
                  </a:cubicBezTo>
                  <a:lnTo>
                    <a:pt x="1112" y="44158"/>
                  </a:lnTo>
                  <a:cubicBezTo>
                    <a:pt x="1194" y="44158"/>
                    <a:pt x="1275" y="44185"/>
                    <a:pt x="1356" y="44212"/>
                  </a:cubicBezTo>
                  <a:cubicBezTo>
                    <a:pt x="1383" y="44863"/>
                    <a:pt x="1411" y="45514"/>
                    <a:pt x="1438" y="46165"/>
                  </a:cubicBezTo>
                  <a:cubicBezTo>
                    <a:pt x="1492" y="47874"/>
                    <a:pt x="1546" y="49610"/>
                    <a:pt x="1628" y="51319"/>
                  </a:cubicBezTo>
                  <a:cubicBezTo>
                    <a:pt x="1655" y="51780"/>
                    <a:pt x="1709" y="52241"/>
                    <a:pt x="1845" y="52702"/>
                  </a:cubicBezTo>
                  <a:cubicBezTo>
                    <a:pt x="2062" y="53543"/>
                    <a:pt x="2713" y="54221"/>
                    <a:pt x="3553" y="54411"/>
                  </a:cubicBezTo>
                  <a:cubicBezTo>
                    <a:pt x="3777" y="54481"/>
                    <a:pt x="4002" y="54514"/>
                    <a:pt x="4223" y="54514"/>
                  </a:cubicBezTo>
                  <a:cubicBezTo>
                    <a:pt x="5287" y="54514"/>
                    <a:pt x="6249" y="53744"/>
                    <a:pt x="6429" y="52621"/>
                  </a:cubicBezTo>
                  <a:cubicBezTo>
                    <a:pt x="6537" y="51997"/>
                    <a:pt x="6591" y="51373"/>
                    <a:pt x="6591" y="50749"/>
                  </a:cubicBezTo>
                  <a:cubicBezTo>
                    <a:pt x="6591" y="49990"/>
                    <a:pt x="6537" y="49257"/>
                    <a:pt x="6537" y="48498"/>
                  </a:cubicBezTo>
                  <a:lnTo>
                    <a:pt x="6537" y="44565"/>
                  </a:lnTo>
                  <a:cubicBezTo>
                    <a:pt x="6537" y="44484"/>
                    <a:pt x="6537" y="44375"/>
                    <a:pt x="6537" y="44267"/>
                  </a:cubicBezTo>
                  <a:cubicBezTo>
                    <a:pt x="6700" y="44253"/>
                    <a:pt x="6856" y="44246"/>
                    <a:pt x="7012" y="44246"/>
                  </a:cubicBezTo>
                  <a:cubicBezTo>
                    <a:pt x="7168" y="44246"/>
                    <a:pt x="7324" y="44253"/>
                    <a:pt x="7486" y="44267"/>
                  </a:cubicBezTo>
                  <a:cubicBezTo>
                    <a:pt x="7561" y="44260"/>
                    <a:pt x="7637" y="44257"/>
                    <a:pt x="7714" y="44257"/>
                  </a:cubicBezTo>
                  <a:cubicBezTo>
                    <a:pt x="7946" y="44257"/>
                    <a:pt x="8185" y="44287"/>
                    <a:pt x="8409" y="44348"/>
                  </a:cubicBezTo>
                  <a:lnTo>
                    <a:pt x="8409" y="59619"/>
                  </a:lnTo>
                  <a:cubicBezTo>
                    <a:pt x="8409" y="59700"/>
                    <a:pt x="8381" y="59754"/>
                    <a:pt x="8354" y="59836"/>
                  </a:cubicBezTo>
                  <a:cubicBezTo>
                    <a:pt x="8273" y="59836"/>
                    <a:pt x="8164" y="59863"/>
                    <a:pt x="8083" y="59863"/>
                  </a:cubicBezTo>
                  <a:cubicBezTo>
                    <a:pt x="7324" y="59863"/>
                    <a:pt x="6564" y="59890"/>
                    <a:pt x="5805" y="59890"/>
                  </a:cubicBezTo>
                  <a:cubicBezTo>
                    <a:pt x="4774" y="59917"/>
                    <a:pt x="3716" y="59917"/>
                    <a:pt x="2685" y="59917"/>
                  </a:cubicBezTo>
                  <a:cubicBezTo>
                    <a:pt x="2279" y="59917"/>
                    <a:pt x="1899" y="59944"/>
                    <a:pt x="1519" y="59998"/>
                  </a:cubicBezTo>
                  <a:cubicBezTo>
                    <a:pt x="1356" y="60026"/>
                    <a:pt x="1221" y="60053"/>
                    <a:pt x="1058" y="60107"/>
                  </a:cubicBezTo>
                  <a:cubicBezTo>
                    <a:pt x="922" y="60134"/>
                    <a:pt x="841" y="60270"/>
                    <a:pt x="814" y="60405"/>
                  </a:cubicBezTo>
                  <a:cubicBezTo>
                    <a:pt x="787" y="60514"/>
                    <a:pt x="787" y="60595"/>
                    <a:pt x="787" y="60677"/>
                  </a:cubicBezTo>
                  <a:lnTo>
                    <a:pt x="787" y="61762"/>
                  </a:lnTo>
                  <a:cubicBezTo>
                    <a:pt x="814" y="62277"/>
                    <a:pt x="868" y="62331"/>
                    <a:pt x="1383" y="62331"/>
                  </a:cubicBezTo>
                  <a:cubicBezTo>
                    <a:pt x="2930" y="62358"/>
                    <a:pt x="4476" y="62358"/>
                    <a:pt x="6022" y="62385"/>
                  </a:cubicBezTo>
                  <a:cubicBezTo>
                    <a:pt x="8653" y="62413"/>
                    <a:pt x="11284" y="62467"/>
                    <a:pt x="13915" y="62494"/>
                  </a:cubicBezTo>
                  <a:lnTo>
                    <a:pt x="14457" y="62494"/>
                  </a:lnTo>
                  <a:cubicBezTo>
                    <a:pt x="16003" y="62521"/>
                    <a:pt x="17576" y="62548"/>
                    <a:pt x="19150" y="62548"/>
                  </a:cubicBezTo>
                  <a:cubicBezTo>
                    <a:pt x="19312" y="62521"/>
                    <a:pt x="19475" y="62521"/>
                    <a:pt x="19611" y="62494"/>
                  </a:cubicBezTo>
                  <a:cubicBezTo>
                    <a:pt x="19746" y="62467"/>
                    <a:pt x="19855" y="62358"/>
                    <a:pt x="19882" y="62223"/>
                  </a:cubicBezTo>
                  <a:cubicBezTo>
                    <a:pt x="19909" y="62114"/>
                    <a:pt x="19936" y="62006"/>
                    <a:pt x="19936" y="61897"/>
                  </a:cubicBezTo>
                  <a:cubicBezTo>
                    <a:pt x="19936" y="61490"/>
                    <a:pt x="19909" y="61111"/>
                    <a:pt x="19909" y="60704"/>
                  </a:cubicBezTo>
                  <a:cubicBezTo>
                    <a:pt x="19909" y="60595"/>
                    <a:pt x="19882" y="60487"/>
                    <a:pt x="19855" y="60405"/>
                  </a:cubicBezTo>
                  <a:cubicBezTo>
                    <a:pt x="19855" y="60204"/>
                    <a:pt x="19692" y="60050"/>
                    <a:pt x="19517" y="60050"/>
                  </a:cubicBezTo>
                  <a:cubicBezTo>
                    <a:pt x="19503" y="60050"/>
                    <a:pt x="19489" y="60051"/>
                    <a:pt x="19475" y="60053"/>
                  </a:cubicBezTo>
                  <a:cubicBezTo>
                    <a:pt x="19231" y="60026"/>
                    <a:pt x="18987" y="59998"/>
                    <a:pt x="18743" y="59998"/>
                  </a:cubicBezTo>
                  <a:cubicBezTo>
                    <a:pt x="17007" y="59944"/>
                    <a:pt x="15298" y="59890"/>
                    <a:pt x="13562" y="59836"/>
                  </a:cubicBezTo>
                  <a:cubicBezTo>
                    <a:pt x="12884" y="59809"/>
                    <a:pt x="12233" y="59809"/>
                    <a:pt x="11555" y="59809"/>
                  </a:cubicBezTo>
                  <a:cubicBezTo>
                    <a:pt x="11446" y="59809"/>
                    <a:pt x="11365" y="59782"/>
                    <a:pt x="11229" y="59782"/>
                  </a:cubicBezTo>
                  <a:cubicBezTo>
                    <a:pt x="11202" y="59673"/>
                    <a:pt x="11202" y="59565"/>
                    <a:pt x="11202" y="59483"/>
                  </a:cubicBezTo>
                  <a:cubicBezTo>
                    <a:pt x="11202" y="58452"/>
                    <a:pt x="11175" y="57395"/>
                    <a:pt x="11175" y="56391"/>
                  </a:cubicBezTo>
                  <a:cubicBezTo>
                    <a:pt x="11148" y="51346"/>
                    <a:pt x="11094" y="46301"/>
                    <a:pt x="11067" y="41256"/>
                  </a:cubicBezTo>
                  <a:cubicBezTo>
                    <a:pt x="11067" y="39005"/>
                    <a:pt x="11040" y="36753"/>
                    <a:pt x="11040" y="34502"/>
                  </a:cubicBezTo>
                  <a:cubicBezTo>
                    <a:pt x="11012" y="33254"/>
                    <a:pt x="11012" y="32007"/>
                    <a:pt x="11012" y="30759"/>
                  </a:cubicBezTo>
                  <a:cubicBezTo>
                    <a:pt x="11012" y="30623"/>
                    <a:pt x="10958" y="30461"/>
                    <a:pt x="11067" y="30352"/>
                  </a:cubicBezTo>
                  <a:lnTo>
                    <a:pt x="14539" y="30162"/>
                  </a:lnTo>
                  <a:cubicBezTo>
                    <a:pt x="14566" y="30162"/>
                    <a:pt x="14620" y="30162"/>
                    <a:pt x="14647" y="30189"/>
                  </a:cubicBezTo>
                  <a:cubicBezTo>
                    <a:pt x="14647" y="30271"/>
                    <a:pt x="14620" y="30325"/>
                    <a:pt x="14620" y="30406"/>
                  </a:cubicBezTo>
                  <a:cubicBezTo>
                    <a:pt x="14484" y="30895"/>
                    <a:pt x="14376" y="31383"/>
                    <a:pt x="14240" y="31871"/>
                  </a:cubicBezTo>
                  <a:cubicBezTo>
                    <a:pt x="13969" y="32956"/>
                    <a:pt x="13671" y="34041"/>
                    <a:pt x="13481" y="35180"/>
                  </a:cubicBezTo>
                  <a:cubicBezTo>
                    <a:pt x="13454" y="35370"/>
                    <a:pt x="13454" y="35587"/>
                    <a:pt x="13481" y="35777"/>
                  </a:cubicBezTo>
                  <a:cubicBezTo>
                    <a:pt x="13562" y="36238"/>
                    <a:pt x="13860" y="36618"/>
                    <a:pt x="14267" y="36808"/>
                  </a:cubicBezTo>
                  <a:cubicBezTo>
                    <a:pt x="14647" y="36970"/>
                    <a:pt x="15054" y="37106"/>
                    <a:pt x="15461" y="37187"/>
                  </a:cubicBezTo>
                  <a:cubicBezTo>
                    <a:pt x="16247" y="37323"/>
                    <a:pt x="17061" y="37377"/>
                    <a:pt x="17875" y="37377"/>
                  </a:cubicBezTo>
                  <a:cubicBezTo>
                    <a:pt x="18038" y="37368"/>
                    <a:pt x="18203" y="37365"/>
                    <a:pt x="18370" y="37365"/>
                  </a:cubicBezTo>
                  <a:cubicBezTo>
                    <a:pt x="18704" y="37365"/>
                    <a:pt x="19041" y="37377"/>
                    <a:pt x="19367" y="37377"/>
                  </a:cubicBezTo>
                  <a:lnTo>
                    <a:pt x="19963" y="37377"/>
                  </a:lnTo>
                  <a:cubicBezTo>
                    <a:pt x="20452" y="37350"/>
                    <a:pt x="20940" y="37323"/>
                    <a:pt x="21428" y="37242"/>
                  </a:cubicBezTo>
                  <a:cubicBezTo>
                    <a:pt x="21889" y="37215"/>
                    <a:pt x="22350" y="37079"/>
                    <a:pt x="22811" y="36916"/>
                  </a:cubicBezTo>
                  <a:cubicBezTo>
                    <a:pt x="23272" y="36726"/>
                    <a:pt x="23598" y="36292"/>
                    <a:pt x="23598" y="35777"/>
                  </a:cubicBezTo>
                  <a:cubicBezTo>
                    <a:pt x="23598" y="35587"/>
                    <a:pt x="23571" y="35370"/>
                    <a:pt x="23544" y="35180"/>
                  </a:cubicBezTo>
                  <a:cubicBezTo>
                    <a:pt x="23517" y="35045"/>
                    <a:pt x="23489" y="34882"/>
                    <a:pt x="23435" y="34692"/>
                  </a:cubicBezTo>
                  <a:lnTo>
                    <a:pt x="25171" y="34692"/>
                  </a:lnTo>
                  <a:cubicBezTo>
                    <a:pt x="25171" y="34719"/>
                    <a:pt x="25198" y="34719"/>
                    <a:pt x="25252" y="34746"/>
                  </a:cubicBezTo>
                  <a:cubicBezTo>
                    <a:pt x="25300" y="34982"/>
                    <a:pt x="25512" y="35136"/>
                    <a:pt x="25745" y="35136"/>
                  </a:cubicBezTo>
                  <a:cubicBezTo>
                    <a:pt x="25779" y="35136"/>
                    <a:pt x="25814" y="35133"/>
                    <a:pt x="25849" y="35126"/>
                  </a:cubicBezTo>
                  <a:lnTo>
                    <a:pt x="26175" y="35126"/>
                  </a:lnTo>
                  <a:cubicBezTo>
                    <a:pt x="26310" y="35126"/>
                    <a:pt x="26419" y="35045"/>
                    <a:pt x="26446" y="34936"/>
                  </a:cubicBezTo>
                  <a:cubicBezTo>
                    <a:pt x="26500" y="34828"/>
                    <a:pt x="26554" y="34719"/>
                    <a:pt x="26582" y="34611"/>
                  </a:cubicBezTo>
                  <a:cubicBezTo>
                    <a:pt x="26609" y="34502"/>
                    <a:pt x="26609" y="34367"/>
                    <a:pt x="26636" y="34258"/>
                  </a:cubicBezTo>
                  <a:cubicBezTo>
                    <a:pt x="26676" y="34255"/>
                    <a:pt x="26717" y="34253"/>
                    <a:pt x="26756" y="34253"/>
                  </a:cubicBezTo>
                  <a:cubicBezTo>
                    <a:pt x="27384" y="34253"/>
                    <a:pt x="27925" y="34648"/>
                    <a:pt x="28155" y="35234"/>
                  </a:cubicBezTo>
                  <a:cubicBezTo>
                    <a:pt x="28263" y="35506"/>
                    <a:pt x="28372" y="35750"/>
                    <a:pt x="28480" y="36021"/>
                  </a:cubicBezTo>
                  <a:cubicBezTo>
                    <a:pt x="28697" y="36726"/>
                    <a:pt x="28833" y="37431"/>
                    <a:pt x="28860" y="38191"/>
                  </a:cubicBezTo>
                  <a:cubicBezTo>
                    <a:pt x="28996" y="39547"/>
                    <a:pt x="29077" y="40903"/>
                    <a:pt x="29077" y="42260"/>
                  </a:cubicBezTo>
                  <a:cubicBezTo>
                    <a:pt x="29050" y="44457"/>
                    <a:pt x="29023" y="46626"/>
                    <a:pt x="28996" y="48796"/>
                  </a:cubicBezTo>
                  <a:lnTo>
                    <a:pt x="28996" y="49068"/>
                  </a:lnTo>
                  <a:cubicBezTo>
                    <a:pt x="28996" y="49339"/>
                    <a:pt x="29050" y="49420"/>
                    <a:pt x="29348" y="49420"/>
                  </a:cubicBezTo>
                  <a:cubicBezTo>
                    <a:pt x="29864" y="49447"/>
                    <a:pt x="30406" y="49474"/>
                    <a:pt x="30949" y="49474"/>
                  </a:cubicBezTo>
                  <a:cubicBezTo>
                    <a:pt x="30978" y="49477"/>
                    <a:pt x="31006" y="49479"/>
                    <a:pt x="31032" y="49479"/>
                  </a:cubicBezTo>
                  <a:cubicBezTo>
                    <a:pt x="31267" y="49479"/>
                    <a:pt x="31355" y="49366"/>
                    <a:pt x="31355" y="49122"/>
                  </a:cubicBezTo>
                  <a:cubicBezTo>
                    <a:pt x="31355" y="48661"/>
                    <a:pt x="31382" y="48200"/>
                    <a:pt x="31382" y="47739"/>
                  </a:cubicBezTo>
                  <a:cubicBezTo>
                    <a:pt x="31410" y="46382"/>
                    <a:pt x="31410" y="45080"/>
                    <a:pt x="31410" y="43724"/>
                  </a:cubicBezTo>
                  <a:cubicBezTo>
                    <a:pt x="31410" y="42748"/>
                    <a:pt x="31355" y="41798"/>
                    <a:pt x="31328" y="40849"/>
                  </a:cubicBezTo>
                  <a:cubicBezTo>
                    <a:pt x="31274" y="39981"/>
                    <a:pt x="31220" y="39086"/>
                    <a:pt x="31166" y="38191"/>
                  </a:cubicBezTo>
                  <a:cubicBezTo>
                    <a:pt x="31166" y="37621"/>
                    <a:pt x="31111" y="37025"/>
                    <a:pt x="30976" y="36455"/>
                  </a:cubicBezTo>
                  <a:cubicBezTo>
                    <a:pt x="30840" y="35940"/>
                    <a:pt x="30677" y="35424"/>
                    <a:pt x="30487" y="34936"/>
                  </a:cubicBezTo>
                  <a:cubicBezTo>
                    <a:pt x="30270" y="34285"/>
                    <a:pt x="29918" y="33716"/>
                    <a:pt x="29484" y="33200"/>
                  </a:cubicBezTo>
                  <a:cubicBezTo>
                    <a:pt x="29185" y="32820"/>
                    <a:pt x="28751" y="32576"/>
                    <a:pt x="28290" y="32441"/>
                  </a:cubicBezTo>
                  <a:cubicBezTo>
                    <a:pt x="27884" y="32332"/>
                    <a:pt x="27477" y="32278"/>
                    <a:pt x="27043" y="32278"/>
                  </a:cubicBezTo>
                  <a:cubicBezTo>
                    <a:pt x="26975" y="32278"/>
                    <a:pt x="26900" y="32292"/>
                    <a:pt x="26829" y="32292"/>
                  </a:cubicBezTo>
                  <a:cubicBezTo>
                    <a:pt x="26758" y="32292"/>
                    <a:pt x="26690" y="32278"/>
                    <a:pt x="26636" y="32224"/>
                  </a:cubicBezTo>
                  <a:cubicBezTo>
                    <a:pt x="26609" y="32088"/>
                    <a:pt x="26609" y="31952"/>
                    <a:pt x="26582" y="31844"/>
                  </a:cubicBezTo>
                  <a:cubicBezTo>
                    <a:pt x="26554" y="31627"/>
                    <a:pt x="26392" y="31491"/>
                    <a:pt x="26202" y="31464"/>
                  </a:cubicBezTo>
                  <a:cubicBezTo>
                    <a:pt x="26066" y="31437"/>
                    <a:pt x="25931" y="31437"/>
                    <a:pt x="25822" y="31437"/>
                  </a:cubicBezTo>
                  <a:cubicBezTo>
                    <a:pt x="25334" y="31437"/>
                    <a:pt x="25307" y="31464"/>
                    <a:pt x="25144" y="31898"/>
                  </a:cubicBezTo>
                  <a:cubicBezTo>
                    <a:pt x="25144" y="31898"/>
                    <a:pt x="25117" y="31898"/>
                    <a:pt x="25090" y="31952"/>
                  </a:cubicBezTo>
                  <a:lnTo>
                    <a:pt x="23923" y="31952"/>
                  </a:lnTo>
                  <a:cubicBezTo>
                    <a:pt x="23720" y="31966"/>
                    <a:pt x="23523" y="31973"/>
                    <a:pt x="23327" y="31973"/>
                  </a:cubicBezTo>
                  <a:cubicBezTo>
                    <a:pt x="23130" y="31973"/>
                    <a:pt x="22933" y="31966"/>
                    <a:pt x="22730" y="31952"/>
                  </a:cubicBezTo>
                  <a:cubicBezTo>
                    <a:pt x="22486" y="31329"/>
                    <a:pt x="22323" y="30678"/>
                    <a:pt x="22242" y="30027"/>
                  </a:cubicBezTo>
                  <a:lnTo>
                    <a:pt x="23625" y="30027"/>
                  </a:lnTo>
                  <a:cubicBezTo>
                    <a:pt x="23842" y="30000"/>
                    <a:pt x="23896" y="29891"/>
                    <a:pt x="23896" y="29728"/>
                  </a:cubicBezTo>
                  <a:cubicBezTo>
                    <a:pt x="23923" y="29538"/>
                    <a:pt x="23923" y="29349"/>
                    <a:pt x="23923" y="29186"/>
                  </a:cubicBezTo>
                  <a:cubicBezTo>
                    <a:pt x="23923" y="28942"/>
                    <a:pt x="23923" y="28698"/>
                    <a:pt x="23896" y="28454"/>
                  </a:cubicBezTo>
                  <a:cubicBezTo>
                    <a:pt x="23896" y="28264"/>
                    <a:pt x="23761" y="28128"/>
                    <a:pt x="23571" y="28101"/>
                  </a:cubicBezTo>
                  <a:cubicBezTo>
                    <a:pt x="23517" y="28101"/>
                    <a:pt x="23462" y="28101"/>
                    <a:pt x="23381" y="28074"/>
                  </a:cubicBezTo>
                  <a:lnTo>
                    <a:pt x="22079" y="28047"/>
                  </a:lnTo>
                  <a:lnTo>
                    <a:pt x="21699" y="28047"/>
                  </a:lnTo>
                  <a:cubicBezTo>
                    <a:pt x="21509" y="27558"/>
                    <a:pt x="21374" y="27043"/>
                    <a:pt x="21265" y="26528"/>
                  </a:cubicBezTo>
                  <a:cubicBezTo>
                    <a:pt x="21320" y="26528"/>
                    <a:pt x="21347" y="26501"/>
                    <a:pt x="21374" y="26501"/>
                  </a:cubicBezTo>
                  <a:cubicBezTo>
                    <a:pt x="21862" y="26473"/>
                    <a:pt x="21998" y="26365"/>
                    <a:pt x="22079" y="25904"/>
                  </a:cubicBezTo>
                  <a:cubicBezTo>
                    <a:pt x="22160" y="25470"/>
                    <a:pt x="22160" y="25009"/>
                    <a:pt x="22079" y="24548"/>
                  </a:cubicBezTo>
                  <a:cubicBezTo>
                    <a:pt x="22079" y="24253"/>
                    <a:pt x="21856" y="24025"/>
                    <a:pt x="21573" y="24025"/>
                  </a:cubicBezTo>
                  <a:cubicBezTo>
                    <a:pt x="21543" y="24025"/>
                    <a:pt x="21513" y="24027"/>
                    <a:pt x="21482" y="24032"/>
                  </a:cubicBezTo>
                  <a:cubicBezTo>
                    <a:pt x="20506" y="23978"/>
                    <a:pt x="19529" y="23924"/>
                    <a:pt x="18553" y="23924"/>
                  </a:cubicBezTo>
                  <a:cubicBezTo>
                    <a:pt x="17739" y="23924"/>
                    <a:pt x="16925" y="23978"/>
                    <a:pt x="16112" y="24032"/>
                  </a:cubicBezTo>
                  <a:cubicBezTo>
                    <a:pt x="15813" y="24032"/>
                    <a:pt x="15488" y="24059"/>
                    <a:pt x="15190" y="24114"/>
                  </a:cubicBezTo>
                  <a:cubicBezTo>
                    <a:pt x="14756" y="24195"/>
                    <a:pt x="14647" y="24304"/>
                    <a:pt x="14593" y="24738"/>
                  </a:cubicBezTo>
                  <a:cubicBezTo>
                    <a:pt x="14539" y="25144"/>
                    <a:pt x="14566" y="25524"/>
                    <a:pt x="14647" y="25904"/>
                  </a:cubicBezTo>
                  <a:cubicBezTo>
                    <a:pt x="14674" y="26148"/>
                    <a:pt x="14837" y="26338"/>
                    <a:pt x="15081" y="26365"/>
                  </a:cubicBezTo>
                  <a:cubicBezTo>
                    <a:pt x="15244" y="26392"/>
                    <a:pt x="15434" y="26446"/>
                    <a:pt x="15624" y="26501"/>
                  </a:cubicBezTo>
                  <a:cubicBezTo>
                    <a:pt x="15542" y="26799"/>
                    <a:pt x="15488" y="27070"/>
                    <a:pt x="15407" y="27341"/>
                  </a:cubicBezTo>
                  <a:cubicBezTo>
                    <a:pt x="15379" y="27640"/>
                    <a:pt x="15271" y="27911"/>
                    <a:pt x="15162" y="28182"/>
                  </a:cubicBezTo>
                  <a:cubicBezTo>
                    <a:pt x="14864" y="28209"/>
                    <a:pt x="14566" y="28237"/>
                    <a:pt x="14294" y="28237"/>
                  </a:cubicBezTo>
                  <a:lnTo>
                    <a:pt x="12640" y="28237"/>
                  </a:lnTo>
                  <a:cubicBezTo>
                    <a:pt x="12459" y="28237"/>
                    <a:pt x="12278" y="28249"/>
                    <a:pt x="12097" y="28249"/>
                  </a:cubicBezTo>
                  <a:cubicBezTo>
                    <a:pt x="12007" y="28249"/>
                    <a:pt x="11917" y="28246"/>
                    <a:pt x="11826" y="28237"/>
                  </a:cubicBezTo>
                  <a:cubicBezTo>
                    <a:pt x="11754" y="28244"/>
                    <a:pt x="11679" y="28247"/>
                    <a:pt x="11603" y="28247"/>
                  </a:cubicBezTo>
                  <a:cubicBezTo>
                    <a:pt x="11397" y="28247"/>
                    <a:pt x="11184" y="28222"/>
                    <a:pt x="10985" y="28182"/>
                  </a:cubicBezTo>
                  <a:lnTo>
                    <a:pt x="10985" y="27911"/>
                  </a:lnTo>
                  <a:cubicBezTo>
                    <a:pt x="10958" y="25063"/>
                    <a:pt x="10931" y="22188"/>
                    <a:pt x="10931" y="19340"/>
                  </a:cubicBezTo>
                  <a:cubicBezTo>
                    <a:pt x="10904" y="17089"/>
                    <a:pt x="10904" y="14810"/>
                    <a:pt x="10904" y="12559"/>
                  </a:cubicBezTo>
                  <a:lnTo>
                    <a:pt x="10904" y="10335"/>
                  </a:lnTo>
                  <a:cubicBezTo>
                    <a:pt x="10877" y="10172"/>
                    <a:pt x="10904" y="10009"/>
                    <a:pt x="10985" y="9901"/>
                  </a:cubicBezTo>
                  <a:lnTo>
                    <a:pt x="12830" y="9901"/>
                  </a:lnTo>
                  <a:cubicBezTo>
                    <a:pt x="12953" y="9890"/>
                    <a:pt x="13082" y="9883"/>
                    <a:pt x="13211" y="9883"/>
                  </a:cubicBezTo>
                  <a:cubicBezTo>
                    <a:pt x="13393" y="9883"/>
                    <a:pt x="13577" y="9896"/>
                    <a:pt x="13752" y="9928"/>
                  </a:cubicBezTo>
                  <a:cubicBezTo>
                    <a:pt x="13752" y="10009"/>
                    <a:pt x="13779" y="10118"/>
                    <a:pt x="13752" y="10226"/>
                  </a:cubicBezTo>
                  <a:cubicBezTo>
                    <a:pt x="13752" y="10959"/>
                    <a:pt x="13725" y="11691"/>
                    <a:pt x="13698" y="12423"/>
                  </a:cubicBezTo>
                  <a:lnTo>
                    <a:pt x="13643" y="14702"/>
                  </a:lnTo>
                  <a:cubicBezTo>
                    <a:pt x="13643" y="14892"/>
                    <a:pt x="13671" y="15054"/>
                    <a:pt x="13752" y="15190"/>
                  </a:cubicBezTo>
                  <a:cubicBezTo>
                    <a:pt x="13888" y="15434"/>
                    <a:pt x="14023" y="15705"/>
                    <a:pt x="14186" y="15922"/>
                  </a:cubicBezTo>
                  <a:cubicBezTo>
                    <a:pt x="14756" y="16682"/>
                    <a:pt x="15298" y="17441"/>
                    <a:pt x="15841" y="18201"/>
                  </a:cubicBezTo>
                  <a:cubicBezTo>
                    <a:pt x="16193" y="18662"/>
                    <a:pt x="16600" y="19096"/>
                    <a:pt x="17034" y="19476"/>
                  </a:cubicBezTo>
                  <a:cubicBezTo>
                    <a:pt x="17160" y="19574"/>
                    <a:pt x="17257" y="19628"/>
                    <a:pt x="17355" y="19628"/>
                  </a:cubicBezTo>
                  <a:cubicBezTo>
                    <a:pt x="17447" y="19628"/>
                    <a:pt x="17540" y="19580"/>
                    <a:pt x="17658" y="19476"/>
                  </a:cubicBezTo>
                  <a:cubicBezTo>
                    <a:pt x="17821" y="19313"/>
                    <a:pt x="17956" y="19150"/>
                    <a:pt x="18092" y="18987"/>
                  </a:cubicBezTo>
                  <a:cubicBezTo>
                    <a:pt x="18851" y="18092"/>
                    <a:pt x="19584" y="17197"/>
                    <a:pt x="20316" y="16302"/>
                  </a:cubicBezTo>
                  <a:cubicBezTo>
                    <a:pt x="20587" y="15949"/>
                    <a:pt x="20831" y="15624"/>
                    <a:pt x="21103" y="15271"/>
                  </a:cubicBezTo>
                  <a:cubicBezTo>
                    <a:pt x="21265" y="15081"/>
                    <a:pt x="21347" y="14864"/>
                    <a:pt x="21347" y="14593"/>
                  </a:cubicBezTo>
                  <a:cubicBezTo>
                    <a:pt x="21320" y="14268"/>
                    <a:pt x="21347" y="13969"/>
                    <a:pt x="21374" y="13644"/>
                  </a:cubicBezTo>
                  <a:cubicBezTo>
                    <a:pt x="21455" y="12423"/>
                    <a:pt x="21537" y="11230"/>
                    <a:pt x="21591" y="10009"/>
                  </a:cubicBezTo>
                  <a:cubicBezTo>
                    <a:pt x="21591" y="9928"/>
                    <a:pt x="21591" y="9819"/>
                    <a:pt x="21618" y="9738"/>
                  </a:cubicBezTo>
                  <a:lnTo>
                    <a:pt x="21943" y="9711"/>
                  </a:lnTo>
                  <a:lnTo>
                    <a:pt x="23218" y="9711"/>
                  </a:lnTo>
                  <a:cubicBezTo>
                    <a:pt x="23761" y="9684"/>
                    <a:pt x="24303" y="9630"/>
                    <a:pt x="24873" y="9575"/>
                  </a:cubicBezTo>
                  <a:cubicBezTo>
                    <a:pt x="25198" y="9548"/>
                    <a:pt x="25280" y="9467"/>
                    <a:pt x="25280" y="9141"/>
                  </a:cubicBezTo>
                  <a:cubicBezTo>
                    <a:pt x="25280" y="8789"/>
                    <a:pt x="25252" y="8463"/>
                    <a:pt x="25225" y="8111"/>
                  </a:cubicBezTo>
                  <a:cubicBezTo>
                    <a:pt x="25198" y="7650"/>
                    <a:pt x="25117" y="7595"/>
                    <a:pt x="24629" y="7595"/>
                  </a:cubicBezTo>
                  <a:lnTo>
                    <a:pt x="22106" y="7595"/>
                  </a:lnTo>
                  <a:cubicBezTo>
                    <a:pt x="21971" y="7595"/>
                    <a:pt x="21835" y="7595"/>
                    <a:pt x="21726" y="7514"/>
                  </a:cubicBezTo>
                  <a:lnTo>
                    <a:pt x="21726" y="6565"/>
                  </a:lnTo>
                  <a:cubicBezTo>
                    <a:pt x="21699" y="4937"/>
                    <a:pt x="21672" y="3283"/>
                    <a:pt x="21645" y="1655"/>
                  </a:cubicBezTo>
                  <a:cubicBezTo>
                    <a:pt x="21645" y="1248"/>
                    <a:pt x="21618" y="841"/>
                    <a:pt x="21591" y="435"/>
                  </a:cubicBezTo>
                  <a:cubicBezTo>
                    <a:pt x="21564" y="163"/>
                    <a:pt x="21537" y="109"/>
                    <a:pt x="21265" y="55"/>
                  </a:cubicBezTo>
                  <a:cubicBezTo>
                    <a:pt x="21075" y="28"/>
                    <a:pt x="20886" y="1"/>
                    <a:pt x="20696"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62"/>
            <p:cNvSpPr/>
            <p:nvPr/>
          </p:nvSpPr>
          <p:spPr>
            <a:xfrm>
              <a:off x="10741150" y="6009750"/>
              <a:ext cx="44775" cy="39875"/>
            </a:xfrm>
            <a:custGeom>
              <a:avLst/>
              <a:gdLst/>
              <a:ahLst/>
              <a:cxnLst/>
              <a:rect l="l" t="t" r="r" b="b"/>
              <a:pathLst>
                <a:path w="1791" h="1595" extrusionOk="0">
                  <a:moveTo>
                    <a:pt x="923" y="455"/>
                  </a:moveTo>
                  <a:cubicBezTo>
                    <a:pt x="1140" y="482"/>
                    <a:pt x="1275" y="591"/>
                    <a:pt x="1275" y="726"/>
                  </a:cubicBezTo>
                  <a:cubicBezTo>
                    <a:pt x="1221" y="971"/>
                    <a:pt x="1031" y="1133"/>
                    <a:pt x="787" y="1133"/>
                  </a:cubicBezTo>
                  <a:lnTo>
                    <a:pt x="733" y="1106"/>
                  </a:lnTo>
                  <a:cubicBezTo>
                    <a:pt x="624" y="998"/>
                    <a:pt x="570" y="835"/>
                    <a:pt x="624" y="726"/>
                  </a:cubicBezTo>
                  <a:cubicBezTo>
                    <a:pt x="651" y="564"/>
                    <a:pt x="787" y="455"/>
                    <a:pt x="923" y="455"/>
                  </a:cubicBezTo>
                  <a:close/>
                  <a:moveTo>
                    <a:pt x="882" y="1"/>
                  </a:moveTo>
                  <a:cubicBezTo>
                    <a:pt x="814" y="1"/>
                    <a:pt x="746" y="8"/>
                    <a:pt x="679" y="21"/>
                  </a:cubicBezTo>
                  <a:lnTo>
                    <a:pt x="679" y="48"/>
                  </a:lnTo>
                  <a:cubicBezTo>
                    <a:pt x="190" y="238"/>
                    <a:pt x="0" y="808"/>
                    <a:pt x="245" y="1242"/>
                  </a:cubicBezTo>
                  <a:cubicBezTo>
                    <a:pt x="353" y="1486"/>
                    <a:pt x="597" y="1594"/>
                    <a:pt x="841" y="1594"/>
                  </a:cubicBezTo>
                  <a:cubicBezTo>
                    <a:pt x="1302" y="1567"/>
                    <a:pt x="1655" y="1269"/>
                    <a:pt x="1736" y="835"/>
                  </a:cubicBezTo>
                  <a:cubicBezTo>
                    <a:pt x="1791" y="618"/>
                    <a:pt x="1709" y="374"/>
                    <a:pt x="1547" y="238"/>
                  </a:cubicBezTo>
                  <a:cubicBezTo>
                    <a:pt x="1384" y="157"/>
                    <a:pt x="1248" y="75"/>
                    <a:pt x="1085" y="21"/>
                  </a:cubicBezTo>
                  <a:cubicBezTo>
                    <a:pt x="1018" y="8"/>
                    <a:pt x="950" y="1"/>
                    <a:pt x="882"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62"/>
            <p:cNvSpPr/>
            <p:nvPr/>
          </p:nvSpPr>
          <p:spPr>
            <a:xfrm>
              <a:off x="10844900" y="6879750"/>
              <a:ext cx="348575" cy="218200"/>
            </a:xfrm>
            <a:custGeom>
              <a:avLst/>
              <a:gdLst/>
              <a:ahLst/>
              <a:cxnLst/>
              <a:rect l="l" t="t" r="r" b="b"/>
              <a:pathLst>
                <a:path w="13943" h="8728" extrusionOk="0">
                  <a:moveTo>
                    <a:pt x="2889" y="1"/>
                  </a:moveTo>
                  <a:cubicBezTo>
                    <a:pt x="2821" y="1"/>
                    <a:pt x="2754" y="7"/>
                    <a:pt x="2686" y="21"/>
                  </a:cubicBezTo>
                  <a:cubicBezTo>
                    <a:pt x="2496" y="21"/>
                    <a:pt x="2333" y="130"/>
                    <a:pt x="2279" y="319"/>
                  </a:cubicBezTo>
                  <a:cubicBezTo>
                    <a:pt x="2252" y="374"/>
                    <a:pt x="2225" y="428"/>
                    <a:pt x="2197" y="509"/>
                  </a:cubicBezTo>
                  <a:cubicBezTo>
                    <a:pt x="1655" y="2028"/>
                    <a:pt x="1167" y="3601"/>
                    <a:pt x="651" y="5147"/>
                  </a:cubicBezTo>
                  <a:cubicBezTo>
                    <a:pt x="407" y="6070"/>
                    <a:pt x="190" y="6965"/>
                    <a:pt x="55" y="7887"/>
                  </a:cubicBezTo>
                  <a:cubicBezTo>
                    <a:pt x="28" y="7941"/>
                    <a:pt x="28" y="7995"/>
                    <a:pt x="28" y="8050"/>
                  </a:cubicBezTo>
                  <a:cubicBezTo>
                    <a:pt x="0" y="8240"/>
                    <a:pt x="136" y="8429"/>
                    <a:pt x="299" y="8511"/>
                  </a:cubicBezTo>
                  <a:cubicBezTo>
                    <a:pt x="418" y="8550"/>
                    <a:pt x="523" y="8576"/>
                    <a:pt x="634" y="8576"/>
                  </a:cubicBezTo>
                  <a:cubicBezTo>
                    <a:pt x="675" y="8576"/>
                    <a:pt x="716" y="8572"/>
                    <a:pt x="760" y="8565"/>
                  </a:cubicBezTo>
                  <a:cubicBezTo>
                    <a:pt x="1031" y="8565"/>
                    <a:pt x="1302" y="8538"/>
                    <a:pt x="1574" y="8538"/>
                  </a:cubicBezTo>
                  <a:cubicBezTo>
                    <a:pt x="2930" y="8538"/>
                    <a:pt x="4286" y="8538"/>
                    <a:pt x="5642" y="8565"/>
                  </a:cubicBezTo>
                  <a:cubicBezTo>
                    <a:pt x="6863" y="8646"/>
                    <a:pt x="8083" y="8646"/>
                    <a:pt x="8924" y="8674"/>
                  </a:cubicBezTo>
                  <a:lnTo>
                    <a:pt x="12559" y="8728"/>
                  </a:lnTo>
                  <a:cubicBezTo>
                    <a:pt x="12830" y="8728"/>
                    <a:pt x="13101" y="8701"/>
                    <a:pt x="13372" y="8674"/>
                  </a:cubicBezTo>
                  <a:cubicBezTo>
                    <a:pt x="13388" y="8675"/>
                    <a:pt x="13404" y="8676"/>
                    <a:pt x="13419" y="8676"/>
                  </a:cubicBezTo>
                  <a:cubicBezTo>
                    <a:pt x="13647" y="8676"/>
                    <a:pt x="13864" y="8495"/>
                    <a:pt x="13915" y="8267"/>
                  </a:cubicBezTo>
                  <a:cubicBezTo>
                    <a:pt x="13942" y="8104"/>
                    <a:pt x="13942" y="7968"/>
                    <a:pt x="13915" y="7806"/>
                  </a:cubicBezTo>
                  <a:cubicBezTo>
                    <a:pt x="13481" y="5826"/>
                    <a:pt x="13020" y="3845"/>
                    <a:pt x="12477" y="1893"/>
                  </a:cubicBezTo>
                  <a:cubicBezTo>
                    <a:pt x="12369" y="1431"/>
                    <a:pt x="12206" y="997"/>
                    <a:pt x="12071" y="564"/>
                  </a:cubicBezTo>
                  <a:cubicBezTo>
                    <a:pt x="11962" y="211"/>
                    <a:pt x="11908" y="211"/>
                    <a:pt x="11555" y="211"/>
                  </a:cubicBezTo>
                  <a:lnTo>
                    <a:pt x="10986" y="211"/>
                  </a:lnTo>
                  <a:cubicBezTo>
                    <a:pt x="9684" y="184"/>
                    <a:pt x="8382" y="157"/>
                    <a:pt x="7080" y="157"/>
                  </a:cubicBezTo>
                  <a:cubicBezTo>
                    <a:pt x="5778" y="130"/>
                    <a:pt x="4422" y="102"/>
                    <a:pt x="3093" y="21"/>
                  </a:cubicBezTo>
                  <a:cubicBezTo>
                    <a:pt x="3025" y="7"/>
                    <a:pt x="2957" y="1"/>
                    <a:pt x="2889"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62"/>
            <p:cNvSpPr/>
            <p:nvPr/>
          </p:nvSpPr>
          <p:spPr>
            <a:xfrm>
              <a:off x="10869300" y="6826700"/>
              <a:ext cx="315350" cy="47475"/>
            </a:xfrm>
            <a:custGeom>
              <a:avLst/>
              <a:gdLst/>
              <a:ahLst/>
              <a:cxnLst/>
              <a:rect l="l" t="t" r="r" b="b"/>
              <a:pathLst>
                <a:path w="12614" h="1899" extrusionOk="0">
                  <a:moveTo>
                    <a:pt x="326" y="0"/>
                  </a:moveTo>
                  <a:cubicBezTo>
                    <a:pt x="218" y="27"/>
                    <a:pt x="137" y="27"/>
                    <a:pt x="55" y="54"/>
                  </a:cubicBezTo>
                  <a:cubicBezTo>
                    <a:pt x="1" y="570"/>
                    <a:pt x="1" y="1085"/>
                    <a:pt x="55" y="1601"/>
                  </a:cubicBezTo>
                  <a:cubicBezTo>
                    <a:pt x="353" y="1628"/>
                    <a:pt x="652" y="1682"/>
                    <a:pt x="950" y="1709"/>
                  </a:cubicBezTo>
                  <a:lnTo>
                    <a:pt x="1981" y="1709"/>
                  </a:lnTo>
                  <a:cubicBezTo>
                    <a:pt x="2659" y="1709"/>
                    <a:pt x="3310" y="1736"/>
                    <a:pt x="3988" y="1763"/>
                  </a:cubicBezTo>
                  <a:cubicBezTo>
                    <a:pt x="4883" y="1790"/>
                    <a:pt x="5751" y="1818"/>
                    <a:pt x="6646" y="1845"/>
                  </a:cubicBezTo>
                  <a:cubicBezTo>
                    <a:pt x="7704" y="1845"/>
                    <a:pt x="8762" y="1845"/>
                    <a:pt x="9820" y="1872"/>
                  </a:cubicBezTo>
                  <a:cubicBezTo>
                    <a:pt x="10579" y="1872"/>
                    <a:pt x="11366" y="1872"/>
                    <a:pt x="12125" y="1899"/>
                  </a:cubicBezTo>
                  <a:cubicBezTo>
                    <a:pt x="12478" y="1899"/>
                    <a:pt x="12586" y="1845"/>
                    <a:pt x="12613" y="1492"/>
                  </a:cubicBezTo>
                  <a:cubicBezTo>
                    <a:pt x="12613" y="1139"/>
                    <a:pt x="12613" y="814"/>
                    <a:pt x="12613" y="488"/>
                  </a:cubicBezTo>
                  <a:cubicBezTo>
                    <a:pt x="12586" y="434"/>
                    <a:pt x="12586" y="380"/>
                    <a:pt x="12559" y="326"/>
                  </a:cubicBezTo>
                  <a:cubicBezTo>
                    <a:pt x="12342" y="271"/>
                    <a:pt x="12152" y="244"/>
                    <a:pt x="11935" y="244"/>
                  </a:cubicBezTo>
                  <a:cubicBezTo>
                    <a:pt x="11312" y="244"/>
                    <a:pt x="10715" y="244"/>
                    <a:pt x="10091" y="217"/>
                  </a:cubicBezTo>
                  <a:cubicBezTo>
                    <a:pt x="8736" y="169"/>
                    <a:pt x="7360" y="77"/>
                    <a:pt x="6020" y="77"/>
                  </a:cubicBezTo>
                  <a:cubicBezTo>
                    <a:pt x="5858" y="77"/>
                    <a:pt x="5696" y="79"/>
                    <a:pt x="5534" y="82"/>
                  </a:cubicBezTo>
                  <a:cubicBezTo>
                    <a:pt x="5073" y="82"/>
                    <a:pt x="4639" y="54"/>
                    <a:pt x="4178" y="54"/>
                  </a:cubicBezTo>
                  <a:cubicBezTo>
                    <a:pt x="2876" y="54"/>
                    <a:pt x="1601" y="27"/>
                    <a:pt x="326"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62"/>
            <p:cNvSpPr/>
            <p:nvPr/>
          </p:nvSpPr>
          <p:spPr>
            <a:xfrm>
              <a:off x="10831325" y="6815000"/>
              <a:ext cx="377725" cy="295850"/>
            </a:xfrm>
            <a:custGeom>
              <a:avLst/>
              <a:gdLst/>
              <a:ahLst/>
              <a:cxnLst/>
              <a:rect l="l" t="t" r="r" b="b"/>
              <a:pathLst>
                <a:path w="15109" h="11834" extrusionOk="0">
                  <a:moveTo>
                    <a:pt x="1845" y="468"/>
                  </a:moveTo>
                  <a:cubicBezTo>
                    <a:pt x="3120" y="495"/>
                    <a:pt x="4395" y="522"/>
                    <a:pt x="5697" y="522"/>
                  </a:cubicBezTo>
                  <a:cubicBezTo>
                    <a:pt x="6158" y="522"/>
                    <a:pt x="6592" y="550"/>
                    <a:pt x="7053" y="550"/>
                  </a:cubicBezTo>
                  <a:cubicBezTo>
                    <a:pt x="7215" y="547"/>
                    <a:pt x="7377" y="545"/>
                    <a:pt x="7539" y="545"/>
                  </a:cubicBezTo>
                  <a:cubicBezTo>
                    <a:pt x="8879" y="545"/>
                    <a:pt x="10255" y="637"/>
                    <a:pt x="11610" y="685"/>
                  </a:cubicBezTo>
                  <a:cubicBezTo>
                    <a:pt x="12234" y="712"/>
                    <a:pt x="12831" y="712"/>
                    <a:pt x="13454" y="712"/>
                  </a:cubicBezTo>
                  <a:cubicBezTo>
                    <a:pt x="13671" y="712"/>
                    <a:pt x="13861" y="739"/>
                    <a:pt x="14078" y="794"/>
                  </a:cubicBezTo>
                  <a:cubicBezTo>
                    <a:pt x="14105" y="848"/>
                    <a:pt x="14105" y="902"/>
                    <a:pt x="14132" y="956"/>
                  </a:cubicBezTo>
                  <a:cubicBezTo>
                    <a:pt x="14132" y="1282"/>
                    <a:pt x="14132" y="1607"/>
                    <a:pt x="14132" y="1960"/>
                  </a:cubicBezTo>
                  <a:cubicBezTo>
                    <a:pt x="14105" y="2313"/>
                    <a:pt x="13997" y="2367"/>
                    <a:pt x="13644" y="2367"/>
                  </a:cubicBezTo>
                  <a:cubicBezTo>
                    <a:pt x="12885" y="2340"/>
                    <a:pt x="12098" y="2340"/>
                    <a:pt x="11339" y="2340"/>
                  </a:cubicBezTo>
                  <a:cubicBezTo>
                    <a:pt x="10281" y="2313"/>
                    <a:pt x="9223" y="2313"/>
                    <a:pt x="8165" y="2313"/>
                  </a:cubicBezTo>
                  <a:cubicBezTo>
                    <a:pt x="7270" y="2286"/>
                    <a:pt x="6402" y="2258"/>
                    <a:pt x="5507" y="2231"/>
                  </a:cubicBezTo>
                  <a:cubicBezTo>
                    <a:pt x="4829" y="2204"/>
                    <a:pt x="4178" y="2177"/>
                    <a:pt x="3500" y="2177"/>
                  </a:cubicBezTo>
                  <a:lnTo>
                    <a:pt x="2469" y="2177"/>
                  </a:lnTo>
                  <a:cubicBezTo>
                    <a:pt x="2171" y="2150"/>
                    <a:pt x="1872" y="2096"/>
                    <a:pt x="1574" y="2069"/>
                  </a:cubicBezTo>
                  <a:cubicBezTo>
                    <a:pt x="1520" y="1553"/>
                    <a:pt x="1520" y="1038"/>
                    <a:pt x="1574" y="522"/>
                  </a:cubicBezTo>
                  <a:cubicBezTo>
                    <a:pt x="1656" y="495"/>
                    <a:pt x="1737" y="495"/>
                    <a:pt x="1845" y="468"/>
                  </a:cubicBezTo>
                  <a:close/>
                  <a:moveTo>
                    <a:pt x="3432" y="2591"/>
                  </a:moveTo>
                  <a:cubicBezTo>
                    <a:pt x="3500" y="2591"/>
                    <a:pt x="3568" y="2597"/>
                    <a:pt x="3636" y="2611"/>
                  </a:cubicBezTo>
                  <a:cubicBezTo>
                    <a:pt x="4965" y="2692"/>
                    <a:pt x="6321" y="2720"/>
                    <a:pt x="7623" y="2747"/>
                  </a:cubicBezTo>
                  <a:cubicBezTo>
                    <a:pt x="8925" y="2747"/>
                    <a:pt x="10227" y="2774"/>
                    <a:pt x="11529" y="2801"/>
                  </a:cubicBezTo>
                  <a:lnTo>
                    <a:pt x="12098" y="2801"/>
                  </a:lnTo>
                  <a:cubicBezTo>
                    <a:pt x="12451" y="2801"/>
                    <a:pt x="12505" y="2801"/>
                    <a:pt x="12614" y="3154"/>
                  </a:cubicBezTo>
                  <a:cubicBezTo>
                    <a:pt x="12749" y="3587"/>
                    <a:pt x="12912" y="4021"/>
                    <a:pt x="13020" y="4483"/>
                  </a:cubicBezTo>
                  <a:cubicBezTo>
                    <a:pt x="13563" y="6435"/>
                    <a:pt x="14024" y="8416"/>
                    <a:pt x="14458" y="10396"/>
                  </a:cubicBezTo>
                  <a:cubicBezTo>
                    <a:pt x="14485" y="10558"/>
                    <a:pt x="14485" y="10694"/>
                    <a:pt x="14458" y="10857"/>
                  </a:cubicBezTo>
                  <a:cubicBezTo>
                    <a:pt x="14407" y="11085"/>
                    <a:pt x="14190" y="11266"/>
                    <a:pt x="13962" y="11266"/>
                  </a:cubicBezTo>
                  <a:cubicBezTo>
                    <a:pt x="13947" y="11266"/>
                    <a:pt x="13931" y="11265"/>
                    <a:pt x="13915" y="11264"/>
                  </a:cubicBezTo>
                  <a:cubicBezTo>
                    <a:pt x="13644" y="11291"/>
                    <a:pt x="13373" y="11318"/>
                    <a:pt x="13102" y="11318"/>
                  </a:cubicBezTo>
                  <a:lnTo>
                    <a:pt x="9467" y="11264"/>
                  </a:lnTo>
                  <a:cubicBezTo>
                    <a:pt x="8626" y="11236"/>
                    <a:pt x="7406" y="11236"/>
                    <a:pt x="6185" y="11155"/>
                  </a:cubicBezTo>
                  <a:cubicBezTo>
                    <a:pt x="4829" y="11128"/>
                    <a:pt x="3473" y="11128"/>
                    <a:pt x="2117" y="11128"/>
                  </a:cubicBezTo>
                  <a:cubicBezTo>
                    <a:pt x="1845" y="11128"/>
                    <a:pt x="1574" y="11155"/>
                    <a:pt x="1303" y="11155"/>
                  </a:cubicBezTo>
                  <a:cubicBezTo>
                    <a:pt x="1259" y="11162"/>
                    <a:pt x="1218" y="11166"/>
                    <a:pt x="1177" y="11166"/>
                  </a:cubicBezTo>
                  <a:cubicBezTo>
                    <a:pt x="1066" y="11166"/>
                    <a:pt x="961" y="11140"/>
                    <a:pt x="842" y="11101"/>
                  </a:cubicBezTo>
                  <a:cubicBezTo>
                    <a:pt x="679" y="11019"/>
                    <a:pt x="543" y="10830"/>
                    <a:pt x="571" y="10640"/>
                  </a:cubicBezTo>
                  <a:cubicBezTo>
                    <a:pt x="571" y="10585"/>
                    <a:pt x="571" y="10531"/>
                    <a:pt x="598" y="10477"/>
                  </a:cubicBezTo>
                  <a:cubicBezTo>
                    <a:pt x="733" y="9555"/>
                    <a:pt x="950" y="8660"/>
                    <a:pt x="1194" y="7737"/>
                  </a:cubicBezTo>
                  <a:cubicBezTo>
                    <a:pt x="1710" y="6191"/>
                    <a:pt x="2198" y="4618"/>
                    <a:pt x="2740" y="3099"/>
                  </a:cubicBezTo>
                  <a:cubicBezTo>
                    <a:pt x="2768" y="3018"/>
                    <a:pt x="2795" y="2964"/>
                    <a:pt x="2822" y="2909"/>
                  </a:cubicBezTo>
                  <a:cubicBezTo>
                    <a:pt x="2876" y="2720"/>
                    <a:pt x="3039" y="2611"/>
                    <a:pt x="3229" y="2611"/>
                  </a:cubicBezTo>
                  <a:cubicBezTo>
                    <a:pt x="3297" y="2597"/>
                    <a:pt x="3364" y="2591"/>
                    <a:pt x="3432" y="2591"/>
                  </a:cubicBezTo>
                  <a:close/>
                  <a:moveTo>
                    <a:pt x="4141" y="0"/>
                  </a:moveTo>
                  <a:cubicBezTo>
                    <a:pt x="3425" y="0"/>
                    <a:pt x="2713" y="7"/>
                    <a:pt x="2008" y="7"/>
                  </a:cubicBezTo>
                  <a:lnTo>
                    <a:pt x="1791" y="7"/>
                  </a:lnTo>
                  <a:cubicBezTo>
                    <a:pt x="1411" y="7"/>
                    <a:pt x="1222" y="116"/>
                    <a:pt x="1140" y="604"/>
                  </a:cubicBezTo>
                  <a:cubicBezTo>
                    <a:pt x="1086" y="984"/>
                    <a:pt x="1086" y="1363"/>
                    <a:pt x="1086" y="1716"/>
                  </a:cubicBezTo>
                  <a:cubicBezTo>
                    <a:pt x="1059" y="1879"/>
                    <a:pt x="1059" y="2014"/>
                    <a:pt x="1086" y="2150"/>
                  </a:cubicBezTo>
                  <a:cubicBezTo>
                    <a:pt x="1113" y="2503"/>
                    <a:pt x="1249" y="2611"/>
                    <a:pt x="1574" y="2611"/>
                  </a:cubicBezTo>
                  <a:lnTo>
                    <a:pt x="2035" y="2611"/>
                  </a:lnTo>
                  <a:cubicBezTo>
                    <a:pt x="2144" y="2611"/>
                    <a:pt x="2252" y="2638"/>
                    <a:pt x="2361" y="2665"/>
                  </a:cubicBezTo>
                  <a:cubicBezTo>
                    <a:pt x="2334" y="2747"/>
                    <a:pt x="2306" y="2828"/>
                    <a:pt x="2279" y="2909"/>
                  </a:cubicBezTo>
                  <a:cubicBezTo>
                    <a:pt x="1683" y="4455"/>
                    <a:pt x="1194" y="6029"/>
                    <a:pt x="706" y="7629"/>
                  </a:cubicBezTo>
                  <a:cubicBezTo>
                    <a:pt x="435" y="8578"/>
                    <a:pt x="218" y="9555"/>
                    <a:pt x="55" y="10558"/>
                  </a:cubicBezTo>
                  <a:cubicBezTo>
                    <a:pt x="1" y="10857"/>
                    <a:pt x="109" y="11182"/>
                    <a:pt x="299" y="11426"/>
                  </a:cubicBezTo>
                  <a:cubicBezTo>
                    <a:pt x="381" y="11589"/>
                    <a:pt x="571" y="11670"/>
                    <a:pt x="760" y="11670"/>
                  </a:cubicBezTo>
                  <a:lnTo>
                    <a:pt x="1167" y="11670"/>
                  </a:lnTo>
                  <a:cubicBezTo>
                    <a:pt x="2144" y="11643"/>
                    <a:pt x="3120" y="11643"/>
                    <a:pt x="4070" y="11643"/>
                  </a:cubicBezTo>
                  <a:cubicBezTo>
                    <a:pt x="5805" y="11670"/>
                    <a:pt x="7541" y="11725"/>
                    <a:pt x="9277" y="11779"/>
                  </a:cubicBezTo>
                  <a:lnTo>
                    <a:pt x="11881" y="11779"/>
                  </a:lnTo>
                  <a:cubicBezTo>
                    <a:pt x="12180" y="11779"/>
                    <a:pt x="12478" y="11833"/>
                    <a:pt x="12749" y="11833"/>
                  </a:cubicBezTo>
                  <a:lnTo>
                    <a:pt x="13915" y="11833"/>
                  </a:lnTo>
                  <a:cubicBezTo>
                    <a:pt x="14132" y="11833"/>
                    <a:pt x="14322" y="11779"/>
                    <a:pt x="14512" y="11697"/>
                  </a:cubicBezTo>
                  <a:cubicBezTo>
                    <a:pt x="14892" y="11589"/>
                    <a:pt x="15109" y="11209"/>
                    <a:pt x="15028" y="10830"/>
                  </a:cubicBezTo>
                  <a:cubicBezTo>
                    <a:pt x="15000" y="10640"/>
                    <a:pt x="14973" y="10423"/>
                    <a:pt x="14946" y="10233"/>
                  </a:cubicBezTo>
                  <a:cubicBezTo>
                    <a:pt x="14675" y="9012"/>
                    <a:pt x="14404" y="7792"/>
                    <a:pt x="14105" y="6571"/>
                  </a:cubicBezTo>
                  <a:cubicBezTo>
                    <a:pt x="13861" y="5405"/>
                    <a:pt x="13536" y="4238"/>
                    <a:pt x="13156" y="3126"/>
                  </a:cubicBezTo>
                  <a:cubicBezTo>
                    <a:pt x="13129" y="3045"/>
                    <a:pt x="13129" y="2964"/>
                    <a:pt x="13102" y="2882"/>
                  </a:cubicBezTo>
                  <a:cubicBezTo>
                    <a:pt x="13265" y="2882"/>
                    <a:pt x="13346" y="2855"/>
                    <a:pt x="13482" y="2855"/>
                  </a:cubicBezTo>
                  <a:cubicBezTo>
                    <a:pt x="13726" y="2882"/>
                    <a:pt x="13943" y="2909"/>
                    <a:pt x="14214" y="2909"/>
                  </a:cubicBezTo>
                  <a:cubicBezTo>
                    <a:pt x="14485" y="2909"/>
                    <a:pt x="14566" y="2828"/>
                    <a:pt x="14621" y="2557"/>
                  </a:cubicBezTo>
                  <a:lnTo>
                    <a:pt x="14621" y="2448"/>
                  </a:lnTo>
                  <a:cubicBezTo>
                    <a:pt x="14621" y="1879"/>
                    <a:pt x="14621" y="1309"/>
                    <a:pt x="14621" y="739"/>
                  </a:cubicBezTo>
                  <a:cubicBezTo>
                    <a:pt x="14621" y="414"/>
                    <a:pt x="14539" y="333"/>
                    <a:pt x="14241" y="306"/>
                  </a:cubicBezTo>
                  <a:lnTo>
                    <a:pt x="13997" y="278"/>
                  </a:lnTo>
                  <a:cubicBezTo>
                    <a:pt x="13237" y="251"/>
                    <a:pt x="12451" y="170"/>
                    <a:pt x="11691" y="170"/>
                  </a:cubicBezTo>
                  <a:cubicBezTo>
                    <a:pt x="10932" y="170"/>
                    <a:pt x="10172" y="116"/>
                    <a:pt x="9413" y="116"/>
                  </a:cubicBezTo>
                  <a:cubicBezTo>
                    <a:pt x="8382" y="89"/>
                    <a:pt x="7324" y="89"/>
                    <a:pt x="6294" y="34"/>
                  </a:cubicBezTo>
                  <a:cubicBezTo>
                    <a:pt x="5575" y="7"/>
                    <a:pt x="4856" y="0"/>
                    <a:pt x="4141"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62"/>
            <p:cNvSpPr/>
            <p:nvPr/>
          </p:nvSpPr>
          <p:spPr>
            <a:xfrm>
              <a:off x="10627225" y="5796313"/>
              <a:ext cx="122775" cy="193950"/>
            </a:xfrm>
            <a:custGeom>
              <a:avLst/>
              <a:gdLst/>
              <a:ahLst/>
              <a:cxnLst/>
              <a:rect l="l" t="t" r="r" b="b"/>
              <a:pathLst>
                <a:path w="4911" h="7758" extrusionOk="0">
                  <a:moveTo>
                    <a:pt x="4883" y="0"/>
                  </a:moveTo>
                  <a:lnTo>
                    <a:pt x="3663" y="27"/>
                  </a:lnTo>
                  <a:cubicBezTo>
                    <a:pt x="3283" y="27"/>
                    <a:pt x="2876" y="27"/>
                    <a:pt x="2469" y="55"/>
                  </a:cubicBezTo>
                  <a:cubicBezTo>
                    <a:pt x="2089" y="82"/>
                    <a:pt x="1683" y="109"/>
                    <a:pt x="1276" y="109"/>
                  </a:cubicBezTo>
                  <a:cubicBezTo>
                    <a:pt x="1072" y="122"/>
                    <a:pt x="876" y="122"/>
                    <a:pt x="679" y="122"/>
                  </a:cubicBezTo>
                  <a:cubicBezTo>
                    <a:pt x="482" y="122"/>
                    <a:pt x="286" y="122"/>
                    <a:pt x="82" y="136"/>
                  </a:cubicBezTo>
                  <a:cubicBezTo>
                    <a:pt x="1" y="380"/>
                    <a:pt x="1" y="624"/>
                    <a:pt x="82" y="868"/>
                  </a:cubicBezTo>
                  <a:lnTo>
                    <a:pt x="489" y="868"/>
                  </a:lnTo>
                  <a:cubicBezTo>
                    <a:pt x="571" y="895"/>
                    <a:pt x="652" y="923"/>
                    <a:pt x="706" y="977"/>
                  </a:cubicBezTo>
                  <a:cubicBezTo>
                    <a:pt x="788" y="1031"/>
                    <a:pt x="760" y="1167"/>
                    <a:pt x="679" y="1221"/>
                  </a:cubicBezTo>
                  <a:cubicBezTo>
                    <a:pt x="625" y="1248"/>
                    <a:pt x="543" y="1275"/>
                    <a:pt x="462" y="1275"/>
                  </a:cubicBezTo>
                  <a:cubicBezTo>
                    <a:pt x="354" y="1302"/>
                    <a:pt x="245" y="1302"/>
                    <a:pt x="82" y="1329"/>
                  </a:cubicBezTo>
                  <a:cubicBezTo>
                    <a:pt x="82" y="1763"/>
                    <a:pt x="1" y="2197"/>
                    <a:pt x="28" y="2631"/>
                  </a:cubicBezTo>
                  <a:cubicBezTo>
                    <a:pt x="191" y="2658"/>
                    <a:pt x="299" y="2686"/>
                    <a:pt x="435" y="2713"/>
                  </a:cubicBezTo>
                  <a:cubicBezTo>
                    <a:pt x="543" y="2740"/>
                    <a:pt x="625" y="2848"/>
                    <a:pt x="625" y="2957"/>
                  </a:cubicBezTo>
                  <a:cubicBezTo>
                    <a:pt x="598" y="3092"/>
                    <a:pt x="516" y="3174"/>
                    <a:pt x="381" y="3201"/>
                  </a:cubicBezTo>
                  <a:cubicBezTo>
                    <a:pt x="272" y="3228"/>
                    <a:pt x="164" y="3228"/>
                    <a:pt x="28" y="3228"/>
                  </a:cubicBezTo>
                  <a:lnTo>
                    <a:pt x="28" y="4367"/>
                  </a:lnTo>
                  <a:cubicBezTo>
                    <a:pt x="1" y="4666"/>
                    <a:pt x="109" y="4991"/>
                    <a:pt x="299" y="5235"/>
                  </a:cubicBezTo>
                  <a:cubicBezTo>
                    <a:pt x="733" y="5832"/>
                    <a:pt x="1140" y="6429"/>
                    <a:pt x="1574" y="6998"/>
                  </a:cubicBezTo>
                  <a:cubicBezTo>
                    <a:pt x="1764" y="7270"/>
                    <a:pt x="1954" y="7487"/>
                    <a:pt x="2171" y="7758"/>
                  </a:cubicBezTo>
                  <a:cubicBezTo>
                    <a:pt x="2225" y="7676"/>
                    <a:pt x="2279" y="7649"/>
                    <a:pt x="2334" y="7595"/>
                  </a:cubicBezTo>
                  <a:cubicBezTo>
                    <a:pt x="2686" y="7215"/>
                    <a:pt x="3066" y="6836"/>
                    <a:pt x="3419" y="6456"/>
                  </a:cubicBezTo>
                  <a:cubicBezTo>
                    <a:pt x="3771" y="6103"/>
                    <a:pt x="4124" y="5669"/>
                    <a:pt x="4504" y="5289"/>
                  </a:cubicBezTo>
                  <a:cubicBezTo>
                    <a:pt x="4748" y="5045"/>
                    <a:pt x="4856" y="4720"/>
                    <a:pt x="4856" y="4367"/>
                  </a:cubicBezTo>
                  <a:cubicBezTo>
                    <a:pt x="4856" y="3960"/>
                    <a:pt x="4856" y="3554"/>
                    <a:pt x="4883" y="3147"/>
                  </a:cubicBezTo>
                  <a:cubicBezTo>
                    <a:pt x="4883" y="2224"/>
                    <a:pt x="4910" y="1275"/>
                    <a:pt x="4910" y="353"/>
                  </a:cubicBezTo>
                  <a:cubicBezTo>
                    <a:pt x="4910" y="244"/>
                    <a:pt x="4910" y="136"/>
                    <a:pt x="488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62"/>
            <p:cNvSpPr/>
            <p:nvPr/>
          </p:nvSpPr>
          <p:spPr>
            <a:xfrm>
              <a:off x="10467875" y="5801213"/>
              <a:ext cx="41400" cy="461650"/>
            </a:xfrm>
            <a:custGeom>
              <a:avLst/>
              <a:gdLst/>
              <a:ahLst/>
              <a:cxnLst/>
              <a:rect l="l" t="t" r="r" b="b"/>
              <a:pathLst>
                <a:path w="1656" h="18466" extrusionOk="0">
                  <a:moveTo>
                    <a:pt x="777" y="1"/>
                  </a:moveTo>
                  <a:cubicBezTo>
                    <a:pt x="550" y="1"/>
                    <a:pt x="326" y="8"/>
                    <a:pt x="109" y="21"/>
                  </a:cubicBezTo>
                  <a:cubicBezTo>
                    <a:pt x="28" y="428"/>
                    <a:pt x="1" y="13827"/>
                    <a:pt x="55" y="18113"/>
                  </a:cubicBezTo>
                  <a:cubicBezTo>
                    <a:pt x="55" y="18221"/>
                    <a:pt x="55" y="18330"/>
                    <a:pt x="82" y="18466"/>
                  </a:cubicBezTo>
                  <a:cubicBezTo>
                    <a:pt x="625" y="18357"/>
                    <a:pt x="1140" y="18438"/>
                    <a:pt x="1655" y="18330"/>
                  </a:cubicBezTo>
                  <a:lnTo>
                    <a:pt x="1655" y="17950"/>
                  </a:lnTo>
                  <a:cubicBezTo>
                    <a:pt x="1655" y="16919"/>
                    <a:pt x="1628" y="15862"/>
                    <a:pt x="1628" y="14804"/>
                  </a:cubicBezTo>
                  <a:cubicBezTo>
                    <a:pt x="1601" y="12580"/>
                    <a:pt x="1601" y="10355"/>
                    <a:pt x="1574" y="8158"/>
                  </a:cubicBezTo>
                  <a:cubicBezTo>
                    <a:pt x="1574" y="5582"/>
                    <a:pt x="1547" y="3032"/>
                    <a:pt x="1520" y="455"/>
                  </a:cubicBezTo>
                  <a:cubicBezTo>
                    <a:pt x="1547" y="320"/>
                    <a:pt x="1520" y="157"/>
                    <a:pt x="1466" y="21"/>
                  </a:cubicBezTo>
                  <a:cubicBezTo>
                    <a:pt x="1235" y="8"/>
                    <a:pt x="1004" y="1"/>
                    <a:pt x="777"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62"/>
            <p:cNvSpPr/>
            <p:nvPr/>
          </p:nvSpPr>
          <p:spPr>
            <a:xfrm>
              <a:off x="10278025" y="7062313"/>
              <a:ext cx="457050" cy="42750"/>
            </a:xfrm>
            <a:custGeom>
              <a:avLst/>
              <a:gdLst/>
              <a:ahLst/>
              <a:cxnLst/>
              <a:rect l="l" t="t" r="r" b="b"/>
              <a:pathLst>
                <a:path w="18282" h="1710" extrusionOk="0">
                  <a:moveTo>
                    <a:pt x="11311" y="0"/>
                  </a:moveTo>
                  <a:cubicBezTo>
                    <a:pt x="9765" y="0"/>
                    <a:pt x="8192" y="55"/>
                    <a:pt x="6645" y="55"/>
                  </a:cubicBezTo>
                  <a:cubicBezTo>
                    <a:pt x="5018" y="55"/>
                    <a:pt x="3418" y="55"/>
                    <a:pt x="1817" y="82"/>
                  </a:cubicBezTo>
                  <a:cubicBezTo>
                    <a:pt x="1275" y="82"/>
                    <a:pt x="732" y="136"/>
                    <a:pt x="190" y="163"/>
                  </a:cubicBezTo>
                  <a:cubicBezTo>
                    <a:pt x="163" y="163"/>
                    <a:pt x="109" y="190"/>
                    <a:pt x="82" y="190"/>
                  </a:cubicBezTo>
                  <a:cubicBezTo>
                    <a:pt x="0" y="624"/>
                    <a:pt x="27" y="1085"/>
                    <a:pt x="109" y="1492"/>
                  </a:cubicBezTo>
                  <a:lnTo>
                    <a:pt x="3689" y="1492"/>
                  </a:lnTo>
                  <a:cubicBezTo>
                    <a:pt x="5208" y="1492"/>
                    <a:pt x="6754" y="1547"/>
                    <a:pt x="8273" y="1574"/>
                  </a:cubicBezTo>
                  <a:lnTo>
                    <a:pt x="14837" y="1682"/>
                  </a:lnTo>
                  <a:lnTo>
                    <a:pt x="14973" y="1682"/>
                  </a:lnTo>
                  <a:lnTo>
                    <a:pt x="17956" y="1709"/>
                  </a:lnTo>
                  <a:cubicBezTo>
                    <a:pt x="18038" y="1709"/>
                    <a:pt x="18119" y="1682"/>
                    <a:pt x="18200" y="1682"/>
                  </a:cubicBezTo>
                  <a:cubicBezTo>
                    <a:pt x="18282" y="1194"/>
                    <a:pt x="18255" y="706"/>
                    <a:pt x="18119" y="245"/>
                  </a:cubicBezTo>
                  <a:cubicBezTo>
                    <a:pt x="18065" y="245"/>
                    <a:pt x="17983" y="217"/>
                    <a:pt x="17929" y="217"/>
                  </a:cubicBezTo>
                  <a:lnTo>
                    <a:pt x="15352" y="136"/>
                  </a:lnTo>
                  <a:lnTo>
                    <a:pt x="14891" y="136"/>
                  </a:lnTo>
                  <a:cubicBezTo>
                    <a:pt x="13698" y="82"/>
                    <a:pt x="12504" y="28"/>
                    <a:pt x="11311" y="0"/>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62"/>
            <p:cNvSpPr/>
            <p:nvPr/>
          </p:nvSpPr>
          <p:spPr>
            <a:xfrm>
              <a:off x="10469250" y="6660863"/>
              <a:ext cx="44775" cy="388800"/>
            </a:xfrm>
            <a:custGeom>
              <a:avLst/>
              <a:gdLst/>
              <a:ahLst/>
              <a:cxnLst/>
              <a:rect l="l" t="t" r="r" b="b"/>
              <a:pathLst>
                <a:path w="1791" h="15552" extrusionOk="0">
                  <a:moveTo>
                    <a:pt x="1051" y="0"/>
                  </a:moveTo>
                  <a:cubicBezTo>
                    <a:pt x="701" y="0"/>
                    <a:pt x="350" y="30"/>
                    <a:pt x="0" y="83"/>
                  </a:cubicBezTo>
                  <a:lnTo>
                    <a:pt x="0" y="15272"/>
                  </a:lnTo>
                  <a:cubicBezTo>
                    <a:pt x="27" y="15353"/>
                    <a:pt x="27" y="15435"/>
                    <a:pt x="54" y="15516"/>
                  </a:cubicBezTo>
                  <a:cubicBezTo>
                    <a:pt x="290" y="15538"/>
                    <a:pt x="526" y="15552"/>
                    <a:pt x="762" y="15552"/>
                  </a:cubicBezTo>
                  <a:cubicBezTo>
                    <a:pt x="1096" y="15552"/>
                    <a:pt x="1429" y="15525"/>
                    <a:pt x="1763" y="15462"/>
                  </a:cubicBezTo>
                  <a:cubicBezTo>
                    <a:pt x="1790" y="14919"/>
                    <a:pt x="1682" y="381"/>
                    <a:pt x="1628" y="28"/>
                  </a:cubicBezTo>
                  <a:cubicBezTo>
                    <a:pt x="1435" y="9"/>
                    <a:pt x="1243" y="0"/>
                    <a:pt x="1051" y="0"/>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62"/>
            <p:cNvSpPr/>
            <p:nvPr/>
          </p:nvSpPr>
          <p:spPr>
            <a:xfrm>
              <a:off x="10911350" y="6371363"/>
              <a:ext cx="107850" cy="407750"/>
            </a:xfrm>
            <a:custGeom>
              <a:avLst/>
              <a:gdLst/>
              <a:ahLst/>
              <a:cxnLst/>
              <a:rect l="l" t="t" r="r" b="b"/>
              <a:pathLst>
                <a:path w="4314" h="16310" extrusionOk="0">
                  <a:moveTo>
                    <a:pt x="474" y="1"/>
                  </a:moveTo>
                  <a:cubicBezTo>
                    <a:pt x="326" y="1"/>
                    <a:pt x="177" y="9"/>
                    <a:pt x="28" y="26"/>
                  </a:cubicBezTo>
                  <a:cubicBezTo>
                    <a:pt x="28" y="135"/>
                    <a:pt x="1" y="189"/>
                    <a:pt x="1" y="271"/>
                  </a:cubicBezTo>
                  <a:lnTo>
                    <a:pt x="28" y="1030"/>
                  </a:lnTo>
                  <a:cubicBezTo>
                    <a:pt x="82" y="1030"/>
                    <a:pt x="136" y="1057"/>
                    <a:pt x="191" y="1057"/>
                  </a:cubicBezTo>
                  <a:cubicBezTo>
                    <a:pt x="950" y="1057"/>
                    <a:pt x="1628" y="1518"/>
                    <a:pt x="1927" y="2223"/>
                  </a:cubicBezTo>
                  <a:cubicBezTo>
                    <a:pt x="2171" y="2712"/>
                    <a:pt x="2361" y="3227"/>
                    <a:pt x="2496" y="3770"/>
                  </a:cubicBezTo>
                  <a:cubicBezTo>
                    <a:pt x="2659" y="4556"/>
                    <a:pt x="2740" y="5370"/>
                    <a:pt x="2795" y="6184"/>
                  </a:cubicBezTo>
                  <a:cubicBezTo>
                    <a:pt x="2822" y="6807"/>
                    <a:pt x="2849" y="7431"/>
                    <a:pt x="2876" y="8028"/>
                  </a:cubicBezTo>
                  <a:cubicBezTo>
                    <a:pt x="2984" y="9655"/>
                    <a:pt x="2957" y="11283"/>
                    <a:pt x="2876" y="12910"/>
                  </a:cubicBezTo>
                  <a:cubicBezTo>
                    <a:pt x="2849" y="13914"/>
                    <a:pt x="2849" y="14972"/>
                    <a:pt x="2849" y="16002"/>
                  </a:cubicBezTo>
                  <a:cubicBezTo>
                    <a:pt x="2849" y="16084"/>
                    <a:pt x="2849" y="16192"/>
                    <a:pt x="2876" y="16274"/>
                  </a:cubicBezTo>
                  <a:cubicBezTo>
                    <a:pt x="3067" y="16296"/>
                    <a:pt x="3258" y="16309"/>
                    <a:pt x="3447" y="16309"/>
                  </a:cubicBezTo>
                  <a:cubicBezTo>
                    <a:pt x="3714" y="16309"/>
                    <a:pt x="3978" y="16283"/>
                    <a:pt x="4232" y="16219"/>
                  </a:cubicBezTo>
                  <a:cubicBezTo>
                    <a:pt x="4232" y="16029"/>
                    <a:pt x="4286" y="15812"/>
                    <a:pt x="4286" y="15623"/>
                  </a:cubicBezTo>
                  <a:cubicBezTo>
                    <a:pt x="4286" y="14999"/>
                    <a:pt x="4314" y="14375"/>
                    <a:pt x="4314" y="13778"/>
                  </a:cubicBezTo>
                  <a:cubicBezTo>
                    <a:pt x="4314" y="12205"/>
                    <a:pt x="4314" y="10659"/>
                    <a:pt x="4286" y="9086"/>
                  </a:cubicBezTo>
                  <a:cubicBezTo>
                    <a:pt x="4232" y="7702"/>
                    <a:pt x="4124" y="6319"/>
                    <a:pt x="4042" y="4936"/>
                  </a:cubicBezTo>
                  <a:cubicBezTo>
                    <a:pt x="4042" y="4583"/>
                    <a:pt x="4015" y="4231"/>
                    <a:pt x="3934" y="3878"/>
                  </a:cubicBezTo>
                  <a:cubicBezTo>
                    <a:pt x="3825" y="3254"/>
                    <a:pt x="3608" y="2630"/>
                    <a:pt x="3337" y="2061"/>
                  </a:cubicBezTo>
                  <a:cubicBezTo>
                    <a:pt x="3147" y="1600"/>
                    <a:pt x="2876" y="1166"/>
                    <a:pt x="2523" y="786"/>
                  </a:cubicBezTo>
                  <a:cubicBezTo>
                    <a:pt x="2415" y="623"/>
                    <a:pt x="2252" y="488"/>
                    <a:pt x="2062" y="379"/>
                  </a:cubicBezTo>
                  <a:cubicBezTo>
                    <a:pt x="1570" y="122"/>
                    <a:pt x="1027" y="1"/>
                    <a:pt x="474"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62"/>
            <p:cNvSpPr/>
            <p:nvPr/>
          </p:nvSpPr>
          <p:spPr>
            <a:xfrm>
              <a:off x="10608250" y="5565088"/>
              <a:ext cx="168875" cy="178025"/>
            </a:xfrm>
            <a:custGeom>
              <a:avLst/>
              <a:gdLst/>
              <a:ahLst/>
              <a:cxnLst/>
              <a:rect l="l" t="t" r="r" b="b"/>
              <a:pathLst>
                <a:path w="6755" h="7121" extrusionOk="0">
                  <a:moveTo>
                    <a:pt x="814" y="0"/>
                  </a:moveTo>
                  <a:cubicBezTo>
                    <a:pt x="597" y="0"/>
                    <a:pt x="407" y="0"/>
                    <a:pt x="190" y="27"/>
                  </a:cubicBezTo>
                  <a:cubicBezTo>
                    <a:pt x="109" y="1709"/>
                    <a:pt x="55" y="3363"/>
                    <a:pt x="0" y="5018"/>
                  </a:cubicBezTo>
                  <a:cubicBezTo>
                    <a:pt x="0" y="5099"/>
                    <a:pt x="0" y="5181"/>
                    <a:pt x="28" y="5235"/>
                  </a:cubicBezTo>
                  <a:lnTo>
                    <a:pt x="434" y="5154"/>
                  </a:lnTo>
                  <a:cubicBezTo>
                    <a:pt x="462" y="5045"/>
                    <a:pt x="489" y="4964"/>
                    <a:pt x="489" y="4882"/>
                  </a:cubicBezTo>
                  <a:cubicBezTo>
                    <a:pt x="543" y="4421"/>
                    <a:pt x="570" y="3960"/>
                    <a:pt x="597" y="3499"/>
                  </a:cubicBezTo>
                  <a:cubicBezTo>
                    <a:pt x="597" y="3336"/>
                    <a:pt x="624" y="3146"/>
                    <a:pt x="679" y="3011"/>
                  </a:cubicBezTo>
                  <a:cubicBezTo>
                    <a:pt x="703" y="2812"/>
                    <a:pt x="887" y="2682"/>
                    <a:pt x="1084" y="2682"/>
                  </a:cubicBezTo>
                  <a:cubicBezTo>
                    <a:pt x="1103" y="2682"/>
                    <a:pt x="1121" y="2683"/>
                    <a:pt x="1140" y="2685"/>
                  </a:cubicBezTo>
                  <a:cubicBezTo>
                    <a:pt x="1248" y="2685"/>
                    <a:pt x="1357" y="2740"/>
                    <a:pt x="1465" y="2767"/>
                  </a:cubicBezTo>
                  <a:cubicBezTo>
                    <a:pt x="1628" y="2848"/>
                    <a:pt x="1764" y="2929"/>
                    <a:pt x="1899" y="3038"/>
                  </a:cubicBezTo>
                  <a:cubicBezTo>
                    <a:pt x="2032" y="3171"/>
                    <a:pt x="2205" y="3239"/>
                    <a:pt x="2379" y="3239"/>
                  </a:cubicBezTo>
                  <a:cubicBezTo>
                    <a:pt x="2524" y="3239"/>
                    <a:pt x="2671" y="3191"/>
                    <a:pt x="2794" y="3092"/>
                  </a:cubicBezTo>
                  <a:cubicBezTo>
                    <a:pt x="2981" y="2980"/>
                    <a:pt x="3195" y="2919"/>
                    <a:pt x="3407" y="2919"/>
                  </a:cubicBezTo>
                  <a:cubicBezTo>
                    <a:pt x="3502" y="2919"/>
                    <a:pt x="3597" y="2931"/>
                    <a:pt x="3689" y="2957"/>
                  </a:cubicBezTo>
                  <a:cubicBezTo>
                    <a:pt x="3906" y="2984"/>
                    <a:pt x="4096" y="3092"/>
                    <a:pt x="4286" y="3228"/>
                  </a:cubicBezTo>
                  <a:cubicBezTo>
                    <a:pt x="4399" y="3341"/>
                    <a:pt x="4560" y="3406"/>
                    <a:pt x="4723" y="3406"/>
                  </a:cubicBezTo>
                  <a:cubicBezTo>
                    <a:pt x="4834" y="3406"/>
                    <a:pt x="4946" y="3375"/>
                    <a:pt x="5046" y="3309"/>
                  </a:cubicBezTo>
                  <a:cubicBezTo>
                    <a:pt x="5249" y="3196"/>
                    <a:pt x="5452" y="3140"/>
                    <a:pt x="5671" y="3140"/>
                  </a:cubicBezTo>
                  <a:cubicBezTo>
                    <a:pt x="5715" y="3140"/>
                    <a:pt x="5760" y="3142"/>
                    <a:pt x="5805" y="3146"/>
                  </a:cubicBezTo>
                  <a:cubicBezTo>
                    <a:pt x="6130" y="3146"/>
                    <a:pt x="6185" y="3228"/>
                    <a:pt x="6185" y="3526"/>
                  </a:cubicBezTo>
                  <a:cubicBezTo>
                    <a:pt x="6185" y="4584"/>
                    <a:pt x="6158" y="5615"/>
                    <a:pt x="6158" y="6673"/>
                  </a:cubicBezTo>
                  <a:cubicBezTo>
                    <a:pt x="6130" y="6808"/>
                    <a:pt x="6130" y="6944"/>
                    <a:pt x="6212" y="7079"/>
                  </a:cubicBezTo>
                  <a:cubicBezTo>
                    <a:pt x="6280" y="7107"/>
                    <a:pt x="6354" y="7120"/>
                    <a:pt x="6432" y="7120"/>
                  </a:cubicBezTo>
                  <a:cubicBezTo>
                    <a:pt x="6510" y="7120"/>
                    <a:pt x="6592" y="7107"/>
                    <a:pt x="6673" y="7079"/>
                  </a:cubicBezTo>
                  <a:cubicBezTo>
                    <a:pt x="6754" y="6591"/>
                    <a:pt x="6700" y="570"/>
                    <a:pt x="6564"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62"/>
            <p:cNvSpPr/>
            <p:nvPr/>
          </p:nvSpPr>
          <p:spPr>
            <a:xfrm>
              <a:off x="10467875" y="6313013"/>
              <a:ext cx="42750" cy="298225"/>
            </a:xfrm>
            <a:custGeom>
              <a:avLst/>
              <a:gdLst/>
              <a:ahLst/>
              <a:cxnLst/>
              <a:rect l="l" t="t" r="r" b="b"/>
              <a:pathLst>
                <a:path w="1710" h="11929" extrusionOk="0">
                  <a:moveTo>
                    <a:pt x="1059" y="1"/>
                  </a:moveTo>
                  <a:cubicBezTo>
                    <a:pt x="715" y="1"/>
                    <a:pt x="372" y="37"/>
                    <a:pt x="28" y="109"/>
                  </a:cubicBezTo>
                  <a:lnTo>
                    <a:pt x="28" y="516"/>
                  </a:lnTo>
                  <a:lnTo>
                    <a:pt x="28" y="7405"/>
                  </a:lnTo>
                  <a:lnTo>
                    <a:pt x="28" y="11474"/>
                  </a:lnTo>
                  <a:cubicBezTo>
                    <a:pt x="28" y="11610"/>
                    <a:pt x="1" y="11772"/>
                    <a:pt x="109" y="11908"/>
                  </a:cubicBezTo>
                  <a:cubicBezTo>
                    <a:pt x="367" y="11922"/>
                    <a:pt x="631" y="11928"/>
                    <a:pt x="899" y="11928"/>
                  </a:cubicBezTo>
                  <a:cubicBezTo>
                    <a:pt x="1167" y="11928"/>
                    <a:pt x="1438" y="11922"/>
                    <a:pt x="1710" y="11908"/>
                  </a:cubicBezTo>
                  <a:lnTo>
                    <a:pt x="1710" y="11447"/>
                  </a:lnTo>
                  <a:lnTo>
                    <a:pt x="1655" y="5642"/>
                  </a:lnTo>
                  <a:cubicBezTo>
                    <a:pt x="1655" y="3934"/>
                    <a:pt x="1655" y="2198"/>
                    <a:pt x="1628" y="489"/>
                  </a:cubicBezTo>
                  <a:cubicBezTo>
                    <a:pt x="1655" y="326"/>
                    <a:pt x="1628" y="163"/>
                    <a:pt x="1574" y="28"/>
                  </a:cubicBezTo>
                  <a:cubicBezTo>
                    <a:pt x="1402" y="10"/>
                    <a:pt x="1230" y="1"/>
                    <a:pt x="1059"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62"/>
            <p:cNvSpPr/>
            <p:nvPr/>
          </p:nvSpPr>
          <p:spPr>
            <a:xfrm>
              <a:off x="10469250" y="5754263"/>
              <a:ext cx="396700" cy="34600"/>
            </a:xfrm>
            <a:custGeom>
              <a:avLst/>
              <a:gdLst/>
              <a:ahLst/>
              <a:cxnLst/>
              <a:rect l="l" t="t" r="r" b="b"/>
              <a:pathLst>
                <a:path w="15868" h="1384" extrusionOk="0">
                  <a:moveTo>
                    <a:pt x="11663" y="1"/>
                  </a:moveTo>
                  <a:cubicBezTo>
                    <a:pt x="11012" y="28"/>
                    <a:pt x="10361" y="82"/>
                    <a:pt x="9738" y="82"/>
                  </a:cubicBezTo>
                  <a:cubicBezTo>
                    <a:pt x="8490" y="109"/>
                    <a:pt x="7242" y="109"/>
                    <a:pt x="5994" y="136"/>
                  </a:cubicBezTo>
                  <a:lnTo>
                    <a:pt x="353" y="136"/>
                  </a:lnTo>
                  <a:cubicBezTo>
                    <a:pt x="317" y="136"/>
                    <a:pt x="280" y="133"/>
                    <a:pt x="244" y="133"/>
                  </a:cubicBezTo>
                  <a:cubicBezTo>
                    <a:pt x="172" y="133"/>
                    <a:pt x="100" y="145"/>
                    <a:pt x="27" y="218"/>
                  </a:cubicBezTo>
                  <a:lnTo>
                    <a:pt x="0" y="1303"/>
                  </a:lnTo>
                  <a:cubicBezTo>
                    <a:pt x="54" y="1303"/>
                    <a:pt x="109" y="1330"/>
                    <a:pt x="163" y="1330"/>
                  </a:cubicBezTo>
                  <a:lnTo>
                    <a:pt x="3716" y="1330"/>
                  </a:lnTo>
                  <a:cubicBezTo>
                    <a:pt x="4096" y="1330"/>
                    <a:pt x="4421" y="1384"/>
                    <a:pt x="4801" y="1384"/>
                  </a:cubicBezTo>
                  <a:cubicBezTo>
                    <a:pt x="5506" y="1357"/>
                    <a:pt x="6211" y="1303"/>
                    <a:pt x="6917" y="1275"/>
                  </a:cubicBezTo>
                  <a:cubicBezTo>
                    <a:pt x="8110" y="1248"/>
                    <a:pt x="9304" y="1194"/>
                    <a:pt x="10497" y="1167"/>
                  </a:cubicBezTo>
                  <a:cubicBezTo>
                    <a:pt x="12124" y="1113"/>
                    <a:pt x="13752" y="1113"/>
                    <a:pt x="15352" y="1086"/>
                  </a:cubicBezTo>
                  <a:cubicBezTo>
                    <a:pt x="15542" y="1086"/>
                    <a:pt x="15705" y="1058"/>
                    <a:pt x="15868" y="1031"/>
                  </a:cubicBezTo>
                  <a:cubicBezTo>
                    <a:pt x="15868" y="679"/>
                    <a:pt x="15840" y="353"/>
                    <a:pt x="15786"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62"/>
            <p:cNvSpPr/>
            <p:nvPr/>
          </p:nvSpPr>
          <p:spPr>
            <a:xfrm>
              <a:off x="10294300" y="6658663"/>
              <a:ext cx="105125" cy="246350"/>
            </a:xfrm>
            <a:custGeom>
              <a:avLst/>
              <a:gdLst/>
              <a:ahLst/>
              <a:cxnLst/>
              <a:rect l="l" t="t" r="r" b="b"/>
              <a:pathLst>
                <a:path w="4205" h="9854" extrusionOk="0">
                  <a:moveTo>
                    <a:pt x="453" y="0"/>
                  </a:moveTo>
                  <a:cubicBezTo>
                    <a:pt x="213" y="0"/>
                    <a:pt x="47" y="3"/>
                    <a:pt x="0" y="8"/>
                  </a:cubicBezTo>
                  <a:lnTo>
                    <a:pt x="0" y="523"/>
                  </a:lnTo>
                  <a:cubicBezTo>
                    <a:pt x="27" y="2666"/>
                    <a:pt x="190" y="4836"/>
                    <a:pt x="190" y="7006"/>
                  </a:cubicBezTo>
                  <a:lnTo>
                    <a:pt x="190" y="7114"/>
                  </a:lnTo>
                  <a:cubicBezTo>
                    <a:pt x="217" y="7548"/>
                    <a:pt x="271" y="8009"/>
                    <a:pt x="407" y="8443"/>
                  </a:cubicBezTo>
                  <a:cubicBezTo>
                    <a:pt x="597" y="9094"/>
                    <a:pt x="1112" y="9610"/>
                    <a:pt x="1790" y="9772"/>
                  </a:cubicBezTo>
                  <a:cubicBezTo>
                    <a:pt x="1953" y="9827"/>
                    <a:pt x="2123" y="9854"/>
                    <a:pt x="2292" y="9854"/>
                  </a:cubicBezTo>
                  <a:cubicBezTo>
                    <a:pt x="2462" y="9854"/>
                    <a:pt x="2631" y="9827"/>
                    <a:pt x="2794" y="9772"/>
                  </a:cubicBezTo>
                  <a:cubicBezTo>
                    <a:pt x="3580" y="9555"/>
                    <a:pt x="4096" y="8850"/>
                    <a:pt x="4096" y="8036"/>
                  </a:cubicBezTo>
                  <a:cubicBezTo>
                    <a:pt x="4150" y="6409"/>
                    <a:pt x="4204" y="4809"/>
                    <a:pt x="4150" y="3181"/>
                  </a:cubicBezTo>
                  <a:cubicBezTo>
                    <a:pt x="4123" y="2612"/>
                    <a:pt x="4096" y="2069"/>
                    <a:pt x="4096" y="1527"/>
                  </a:cubicBezTo>
                  <a:cubicBezTo>
                    <a:pt x="4096" y="1066"/>
                    <a:pt x="4042" y="632"/>
                    <a:pt x="4042" y="198"/>
                  </a:cubicBezTo>
                  <a:cubicBezTo>
                    <a:pt x="4014" y="171"/>
                    <a:pt x="4014" y="116"/>
                    <a:pt x="3987" y="62"/>
                  </a:cubicBezTo>
                  <a:cubicBezTo>
                    <a:pt x="3812" y="40"/>
                    <a:pt x="1470" y="0"/>
                    <a:pt x="453"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62"/>
            <p:cNvSpPr/>
            <p:nvPr/>
          </p:nvSpPr>
          <p:spPr>
            <a:xfrm>
              <a:off x="10629950" y="5643738"/>
              <a:ext cx="120050" cy="101750"/>
            </a:xfrm>
            <a:custGeom>
              <a:avLst/>
              <a:gdLst/>
              <a:ahLst/>
              <a:cxnLst/>
              <a:rect l="l" t="t" r="r" b="b"/>
              <a:pathLst>
                <a:path w="4802" h="4070" extrusionOk="0">
                  <a:moveTo>
                    <a:pt x="217" y="0"/>
                  </a:moveTo>
                  <a:cubicBezTo>
                    <a:pt x="190" y="679"/>
                    <a:pt x="136" y="1275"/>
                    <a:pt x="136" y="1899"/>
                  </a:cubicBezTo>
                  <a:cubicBezTo>
                    <a:pt x="136" y="1926"/>
                    <a:pt x="163" y="1953"/>
                    <a:pt x="163" y="1981"/>
                  </a:cubicBezTo>
                  <a:lnTo>
                    <a:pt x="380" y="1981"/>
                  </a:lnTo>
                  <a:cubicBezTo>
                    <a:pt x="489" y="1981"/>
                    <a:pt x="624" y="2008"/>
                    <a:pt x="760" y="2008"/>
                  </a:cubicBezTo>
                  <a:cubicBezTo>
                    <a:pt x="868" y="2035"/>
                    <a:pt x="923" y="2116"/>
                    <a:pt x="923" y="2225"/>
                  </a:cubicBezTo>
                  <a:cubicBezTo>
                    <a:pt x="923" y="2333"/>
                    <a:pt x="868" y="2442"/>
                    <a:pt x="760" y="2469"/>
                  </a:cubicBezTo>
                  <a:cubicBezTo>
                    <a:pt x="651" y="2469"/>
                    <a:pt x="543" y="2496"/>
                    <a:pt x="462" y="2496"/>
                  </a:cubicBezTo>
                  <a:cubicBezTo>
                    <a:pt x="326" y="2496"/>
                    <a:pt x="190" y="2496"/>
                    <a:pt x="82" y="2604"/>
                  </a:cubicBezTo>
                  <a:cubicBezTo>
                    <a:pt x="55" y="3038"/>
                    <a:pt x="28" y="3472"/>
                    <a:pt x="0" y="3906"/>
                  </a:cubicBezTo>
                  <a:cubicBezTo>
                    <a:pt x="0" y="3961"/>
                    <a:pt x="0" y="3988"/>
                    <a:pt x="0" y="4042"/>
                  </a:cubicBezTo>
                  <a:cubicBezTo>
                    <a:pt x="28" y="4069"/>
                    <a:pt x="82" y="4069"/>
                    <a:pt x="109" y="4069"/>
                  </a:cubicBezTo>
                  <a:cubicBezTo>
                    <a:pt x="760" y="4069"/>
                    <a:pt x="1411" y="4042"/>
                    <a:pt x="2035" y="4042"/>
                  </a:cubicBezTo>
                  <a:lnTo>
                    <a:pt x="4205" y="4015"/>
                  </a:lnTo>
                  <a:cubicBezTo>
                    <a:pt x="4252" y="4022"/>
                    <a:pt x="4298" y="4025"/>
                    <a:pt x="4342" y="4025"/>
                  </a:cubicBezTo>
                  <a:cubicBezTo>
                    <a:pt x="4476" y="4025"/>
                    <a:pt x="4598" y="3994"/>
                    <a:pt x="4720" y="3933"/>
                  </a:cubicBezTo>
                  <a:cubicBezTo>
                    <a:pt x="4720" y="3879"/>
                    <a:pt x="4720" y="3825"/>
                    <a:pt x="4747" y="3771"/>
                  </a:cubicBezTo>
                  <a:cubicBezTo>
                    <a:pt x="4774" y="3120"/>
                    <a:pt x="4801" y="2469"/>
                    <a:pt x="4801" y="1845"/>
                  </a:cubicBezTo>
                  <a:lnTo>
                    <a:pt x="4801" y="760"/>
                  </a:lnTo>
                  <a:cubicBezTo>
                    <a:pt x="4774" y="679"/>
                    <a:pt x="4747" y="570"/>
                    <a:pt x="4720" y="489"/>
                  </a:cubicBezTo>
                  <a:cubicBezTo>
                    <a:pt x="4530" y="570"/>
                    <a:pt x="4367" y="624"/>
                    <a:pt x="4205" y="706"/>
                  </a:cubicBezTo>
                  <a:cubicBezTo>
                    <a:pt x="4076" y="764"/>
                    <a:pt x="3942" y="793"/>
                    <a:pt x="3809" y="793"/>
                  </a:cubicBezTo>
                  <a:cubicBezTo>
                    <a:pt x="3635" y="793"/>
                    <a:pt x="3464" y="744"/>
                    <a:pt x="3310" y="651"/>
                  </a:cubicBezTo>
                  <a:cubicBezTo>
                    <a:pt x="3201" y="597"/>
                    <a:pt x="3093" y="516"/>
                    <a:pt x="2984" y="434"/>
                  </a:cubicBezTo>
                  <a:cubicBezTo>
                    <a:pt x="2852" y="346"/>
                    <a:pt x="2696" y="298"/>
                    <a:pt x="2538" y="298"/>
                  </a:cubicBezTo>
                  <a:cubicBezTo>
                    <a:pt x="2403" y="298"/>
                    <a:pt x="2268" y="333"/>
                    <a:pt x="2143" y="407"/>
                  </a:cubicBezTo>
                  <a:lnTo>
                    <a:pt x="1980" y="489"/>
                  </a:lnTo>
                  <a:cubicBezTo>
                    <a:pt x="1836" y="580"/>
                    <a:pt x="1667" y="628"/>
                    <a:pt x="1496" y="628"/>
                  </a:cubicBezTo>
                  <a:cubicBezTo>
                    <a:pt x="1314" y="628"/>
                    <a:pt x="1131" y="574"/>
                    <a:pt x="977" y="462"/>
                  </a:cubicBezTo>
                  <a:cubicBezTo>
                    <a:pt x="868" y="407"/>
                    <a:pt x="760" y="326"/>
                    <a:pt x="624" y="272"/>
                  </a:cubicBezTo>
                  <a:cubicBezTo>
                    <a:pt x="516" y="190"/>
                    <a:pt x="407" y="109"/>
                    <a:pt x="2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62"/>
            <p:cNvSpPr/>
            <p:nvPr/>
          </p:nvSpPr>
          <p:spPr>
            <a:xfrm>
              <a:off x="10468550" y="6266913"/>
              <a:ext cx="363500" cy="33925"/>
            </a:xfrm>
            <a:custGeom>
              <a:avLst/>
              <a:gdLst/>
              <a:ahLst/>
              <a:cxnLst/>
              <a:rect l="l" t="t" r="r" b="b"/>
              <a:pathLst>
                <a:path w="14540" h="1357" extrusionOk="0">
                  <a:moveTo>
                    <a:pt x="10552" y="0"/>
                  </a:moveTo>
                  <a:cubicBezTo>
                    <a:pt x="9820" y="0"/>
                    <a:pt x="9087" y="54"/>
                    <a:pt x="8355" y="82"/>
                  </a:cubicBezTo>
                  <a:cubicBezTo>
                    <a:pt x="7731" y="109"/>
                    <a:pt x="7080" y="109"/>
                    <a:pt x="6429" y="136"/>
                  </a:cubicBezTo>
                  <a:cubicBezTo>
                    <a:pt x="5278" y="180"/>
                    <a:pt x="4144" y="224"/>
                    <a:pt x="2999" y="224"/>
                  </a:cubicBezTo>
                  <a:cubicBezTo>
                    <a:pt x="2742" y="224"/>
                    <a:pt x="2484" y="222"/>
                    <a:pt x="2225" y="217"/>
                  </a:cubicBezTo>
                  <a:cubicBezTo>
                    <a:pt x="1601" y="217"/>
                    <a:pt x="950" y="244"/>
                    <a:pt x="326" y="244"/>
                  </a:cubicBezTo>
                  <a:cubicBezTo>
                    <a:pt x="218" y="271"/>
                    <a:pt x="109" y="271"/>
                    <a:pt x="28" y="299"/>
                  </a:cubicBezTo>
                  <a:cubicBezTo>
                    <a:pt x="1" y="651"/>
                    <a:pt x="1" y="1004"/>
                    <a:pt x="55" y="1356"/>
                  </a:cubicBezTo>
                  <a:lnTo>
                    <a:pt x="1628" y="1356"/>
                  </a:lnTo>
                  <a:cubicBezTo>
                    <a:pt x="1981" y="1356"/>
                    <a:pt x="2334" y="1329"/>
                    <a:pt x="2713" y="1302"/>
                  </a:cubicBezTo>
                  <a:cubicBezTo>
                    <a:pt x="3066" y="1302"/>
                    <a:pt x="3419" y="1302"/>
                    <a:pt x="3771" y="1275"/>
                  </a:cubicBezTo>
                  <a:cubicBezTo>
                    <a:pt x="4693" y="1221"/>
                    <a:pt x="5616" y="1139"/>
                    <a:pt x="6511" y="1085"/>
                  </a:cubicBezTo>
                  <a:cubicBezTo>
                    <a:pt x="8057" y="1031"/>
                    <a:pt x="9576" y="1004"/>
                    <a:pt x="11122" y="1004"/>
                  </a:cubicBezTo>
                  <a:cubicBezTo>
                    <a:pt x="11881" y="1004"/>
                    <a:pt x="12641" y="1031"/>
                    <a:pt x="13400" y="1058"/>
                  </a:cubicBezTo>
                  <a:lnTo>
                    <a:pt x="14160" y="1058"/>
                  </a:lnTo>
                  <a:cubicBezTo>
                    <a:pt x="14184" y="1063"/>
                    <a:pt x="14207" y="1065"/>
                    <a:pt x="14229" y="1065"/>
                  </a:cubicBezTo>
                  <a:cubicBezTo>
                    <a:pt x="14334" y="1065"/>
                    <a:pt x="14423" y="1017"/>
                    <a:pt x="14512" y="950"/>
                  </a:cubicBezTo>
                  <a:cubicBezTo>
                    <a:pt x="14539" y="678"/>
                    <a:pt x="14539" y="407"/>
                    <a:pt x="14485" y="136"/>
                  </a:cubicBezTo>
                  <a:cubicBezTo>
                    <a:pt x="14402" y="53"/>
                    <a:pt x="14304" y="18"/>
                    <a:pt x="14201" y="18"/>
                  </a:cubicBezTo>
                  <a:cubicBezTo>
                    <a:pt x="14169" y="18"/>
                    <a:pt x="14137" y="21"/>
                    <a:pt x="14105" y="27"/>
                  </a:cubicBezTo>
                  <a:cubicBezTo>
                    <a:pt x="12939" y="27"/>
                    <a:pt x="11746" y="0"/>
                    <a:pt x="10552" y="0"/>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62"/>
            <p:cNvSpPr/>
            <p:nvPr/>
          </p:nvSpPr>
          <p:spPr>
            <a:xfrm>
              <a:off x="10590625" y="6303663"/>
              <a:ext cx="233275" cy="172825"/>
            </a:xfrm>
            <a:custGeom>
              <a:avLst/>
              <a:gdLst/>
              <a:ahLst/>
              <a:cxnLst/>
              <a:rect l="l" t="t" r="r" b="b"/>
              <a:pathLst>
                <a:path w="9331" h="6913" extrusionOk="0">
                  <a:moveTo>
                    <a:pt x="6435" y="1"/>
                  </a:moveTo>
                  <a:cubicBezTo>
                    <a:pt x="4643" y="1"/>
                    <a:pt x="1862" y="51"/>
                    <a:pt x="1465" y="131"/>
                  </a:cubicBezTo>
                  <a:cubicBezTo>
                    <a:pt x="1438" y="239"/>
                    <a:pt x="1411" y="348"/>
                    <a:pt x="1384" y="483"/>
                  </a:cubicBezTo>
                  <a:cubicBezTo>
                    <a:pt x="1112" y="1460"/>
                    <a:pt x="868" y="2436"/>
                    <a:pt x="624" y="3385"/>
                  </a:cubicBezTo>
                  <a:cubicBezTo>
                    <a:pt x="488" y="3928"/>
                    <a:pt x="353" y="4443"/>
                    <a:pt x="217" y="4959"/>
                  </a:cubicBezTo>
                  <a:cubicBezTo>
                    <a:pt x="0" y="5637"/>
                    <a:pt x="407" y="6369"/>
                    <a:pt x="1085" y="6532"/>
                  </a:cubicBezTo>
                  <a:cubicBezTo>
                    <a:pt x="1221" y="6586"/>
                    <a:pt x="1356" y="6613"/>
                    <a:pt x="1465" y="6640"/>
                  </a:cubicBezTo>
                  <a:cubicBezTo>
                    <a:pt x="1980" y="6776"/>
                    <a:pt x="2496" y="6830"/>
                    <a:pt x="2984" y="6857"/>
                  </a:cubicBezTo>
                  <a:cubicBezTo>
                    <a:pt x="3778" y="6874"/>
                    <a:pt x="4561" y="6912"/>
                    <a:pt x="5347" y="6912"/>
                  </a:cubicBezTo>
                  <a:cubicBezTo>
                    <a:pt x="5823" y="6912"/>
                    <a:pt x="6300" y="6898"/>
                    <a:pt x="6781" y="6857"/>
                  </a:cubicBezTo>
                  <a:cubicBezTo>
                    <a:pt x="7324" y="6830"/>
                    <a:pt x="7866" y="6749"/>
                    <a:pt x="8382" y="6640"/>
                  </a:cubicBezTo>
                  <a:cubicBezTo>
                    <a:pt x="8599" y="6586"/>
                    <a:pt x="8761" y="6505"/>
                    <a:pt x="8951" y="6369"/>
                  </a:cubicBezTo>
                  <a:cubicBezTo>
                    <a:pt x="9195" y="6206"/>
                    <a:pt x="9331" y="5908"/>
                    <a:pt x="9277" y="5610"/>
                  </a:cubicBezTo>
                  <a:cubicBezTo>
                    <a:pt x="9222" y="5230"/>
                    <a:pt x="9141" y="4850"/>
                    <a:pt x="9060" y="4470"/>
                  </a:cubicBezTo>
                  <a:cubicBezTo>
                    <a:pt x="9005" y="4226"/>
                    <a:pt x="8924" y="4009"/>
                    <a:pt x="8843" y="3765"/>
                  </a:cubicBezTo>
                  <a:lnTo>
                    <a:pt x="7948" y="266"/>
                  </a:lnTo>
                  <a:cubicBezTo>
                    <a:pt x="7920" y="185"/>
                    <a:pt x="7893" y="103"/>
                    <a:pt x="7839" y="22"/>
                  </a:cubicBezTo>
                  <a:cubicBezTo>
                    <a:pt x="7614" y="8"/>
                    <a:pt x="7090" y="1"/>
                    <a:pt x="6435"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62"/>
            <p:cNvSpPr/>
            <p:nvPr/>
          </p:nvSpPr>
          <p:spPr>
            <a:xfrm>
              <a:off x="10259025" y="6621538"/>
              <a:ext cx="252275" cy="27850"/>
            </a:xfrm>
            <a:custGeom>
              <a:avLst/>
              <a:gdLst/>
              <a:ahLst/>
              <a:cxnLst/>
              <a:rect l="l" t="t" r="r" b="b"/>
              <a:pathLst>
                <a:path w="10091" h="1114" extrusionOk="0">
                  <a:moveTo>
                    <a:pt x="625" y="1"/>
                  </a:moveTo>
                  <a:cubicBezTo>
                    <a:pt x="435" y="1"/>
                    <a:pt x="245" y="28"/>
                    <a:pt x="82" y="55"/>
                  </a:cubicBezTo>
                  <a:cubicBezTo>
                    <a:pt x="1" y="272"/>
                    <a:pt x="1" y="516"/>
                    <a:pt x="28" y="760"/>
                  </a:cubicBezTo>
                  <a:cubicBezTo>
                    <a:pt x="55" y="869"/>
                    <a:pt x="136" y="950"/>
                    <a:pt x="245" y="977"/>
                  </a:cubicBezTo>
                  <a:cubicBezTo>
                    <a:pt x="435" y="1005"/>
                    <a:pt x="625" y="1005"/>
                    <a:pt x="814" y="1032"/>
                  </a:cubicBezTo>
                  <a:lnTo>
                    <a:pt x="2713" y="1032"/>
                  </a:lnTo>
                  <a:cubicBezTo>
                    <a:pt x="2865" y="1032"/>
                    <a:pt x="3034" y="997"/>
                    <a:pt x="3193" y="997"/>
                  </a:cubicBezTo>
                  <a:cubicBezTo>
                    <a:pt x="3233" y="997"/>
                    <a:pt x="3272" y="999"/>
                    <a:pt x="3310" y="1005"/>
                  </a:cubicBezTo>
                  <a:cubicBezTo>
                    <a:pt x="3717" y="1005"/>
                    <a:pt x="4096" y="1032"/>
                    <a:pt x="4476" y="1032"/>
                  </a:cubicBezTo>
                  <a:cubicBezTo>
                    <a:pt x="5100" y="1032"/>
                    <a:pt x="5724" y="1059"/>
                    <a:pt x="6375" y="1059"/>
                  </a:cubicBezTo>
                  <a:cubicBezTo>
                    <a:pt x="6999" y="1086"/>
                    <a:pt x="7514" y="1113"/>
                    <a:pt x="8111" y="1113"/>
                  </a:cubicBezTo>
                  <a:cubicBezTo>
                    <a:pt x="8680" y="1113"/>
                    <a:pt x="9277" y="1086"/>
                    <a:pt x="9874" y="1059"/>
                  </a:cubicBezTo>
                  <a:cubicBezTo>
                    <a:pt x="9955" y="1059"/>
                    <a:pt x="10009" y="1032"/>
                    <a:pt x="10064" y="1005"/>
                  </a:cubicBezTo>
                  <a:cubicBezTo>
                    <a:pt x="10091" y="706"/>
                    <a:pt x="10091" y="408"/>
                    <a:pt x="10064" y="137"/>
                  </a:cubicBezTo>
                  <a:cubicBezTo>
                    <a:pt x="10009" y="109"/>
                    <a:pt x="9982" y="82"/>
                    <a:pt x="9928" y="82"/>
                  </a:cubicBezTo>
                  <a:cubicBezTo>
                    <a:pt x="9250" y="55"/>
                    <a:pt x="8599" y="1"/>
                    <a:pt x="7921"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62"/>
            <p:cNvSpPr/>
            <p:nvPr/>
          </p:nvSpPr>
          <p:spPr>
            <a:xfrm>
              <a:off x="10623850" y="6164413"/>
              <a:ext cx="164800" cy="42175"/>
            </a:xfrm>
            <a:custGeom>
              <a:avLst/>
              <a:gdLst/>
              <a:ahLst/>
              <a:cxnLst/>
              <a:rect l="l" t="t" r="r" b="b"/>
              <a:pathLst>
                <a:path w="6592" h="1687" extrusionOk="0">
                  <a:moveTo>
                    <a:pt x="3894" y="0"/>
                  </a:moveTo>
                  <a:cubicBezTo>
                    <a:pt x="3453" y="0"/>
                    <a:pt x="3013" y="9"/>
                    <a:pt x="2577" y="32"/>
                  </a:cubicBezTo>
                  <a:cubicBezTo>
                    <a:pt x="2197" y="59"/>
                    <a:pt x="1818" y="59"/>
                    <a:pt x="1411" y="86"/>
                  </a:cubicBezTo>
                  <a:cubicBezTo>
                    <a:pt x="1031" y="113"/>
                    <a:pt x="651" y="140"/>
                    <a:pt x="272" y="194"/>
                  </a:cubicBezTo>
                  <a:cubicBezTo>
                    <a:pt x="55" y="194"/>
                    <a:pt x="0" y="249"/>
                    <a:pt x="0" y="493"/>
                  </a:cubicBezTo>
                  <a:cubicBezTo>
                    <a:pt x="27" y="710"/>
                    <a:pt x="27" y="1008"/>
                    <a:pt x="55" y="1252"/>
                  </a:cubicBezTo>
                  <a:cubicBezTo>
                    <a:pt x="82" y="1496"/>
                    <a:pt x="136" y="1523"/>
                    <a:pt x="380" y="1551"/>
                  </a:cubicBezTo>
                  <a:cubicBezTo>
                    <a:pt x="461" y="1551"/>
                    <a:pt x="516" y="1551"/>
                    <a:pt x="597" y="1578"/>
                  </a:cubicBezTo>
                  <a:cubicBezTo>
                    <a:pt x="1357" y="1605"/>
                    <a:pt x="2089" y="1659"/>
                    <a:pt x="2848" y="1686"/>
                  </a:cubicBezTo>
                  <a:cubicBezTo>
                    <a:pt x="3906" y="1686"/>
                    <a:pt x="4991" y="1686"/>
                    <a:pt x="6076" y="1605"/>
                  </a:cubicBezTo>
                  <a:cubicBezTo>
                    <a:pt x="6483" y="1578"/>
                    <a:pt x="6591" y="1496"/>
                    <a:pt x="6591" y="1062"/>
                  </a:cubicBezTo>
                  <a:cubicBezTo>
                    <a:pt x="6591" y="1035"/>
                    <a:pt x="6591" y="981"/>
                    <a:pt x="6591" y="927"/>
                  </a:cubicBezTo>
                  <a:cubicBezTo>
                    <a:pt x="6591" y="737"/>
                    <a:pt x="6564" y="574"/>
                    <a:pt x="6537" y="384"/>
                  </a:cubicBezTo>
                  <a:cubicBezTo>
                    <a:pt x="6537" y="276"/>
                    <a:pt x="6510" y="194"/>
                    <a:pt x="6483" y="113"/>
                  </a:cubicBezTo>
                  <a:cubicBezTo>
                    <a:pt x="6212" y="86"/>
                    <a:pt x="5968" y="32"/>
                    <a:pt x="5696" y="32"/>
                  </a:cubicBezTo>
                  <a:cubicBezTo>
                    <a:pt x="5101" y="16"/>
                    <a:pt x="4497" y="0"/>
                    <a:pt x="3894"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62"/>
            <p:cNvSpPr/>
            <p:nvPr/>
          </p:nvSpPr>
          <p:spPr>
            <a:xfrm>
              <a:off x="10292250" y="6555088"/>
              <a:ext cx="103775" cy="55650"/>
            </a:xfrm>
            <a:custGeom>
              <a:avLst/>
              <a:gdLst/>
              <a:ahLst/>
              <a:cxnLst/>
              <a:rect l="l" t="t" r="r" b="b"/>
              <a:pathLst>
                <a:path w="4151" h="2226" extrusionOk="0">
                  <a:moveTo>
                    <a:pt x="272" y="1"/>
                  </a:moveTo>
                  <a:cubicBezTo>
                    <a:pt x="218" y="1"/>
                    <a:pt x="136" y="28"/>
                    <a:pt x="55" y="28"/>
                  </a:cubicBezTo>
                  <a:cubicBezTo>
                    <a:pt x="1" y="760"/>
                    <a:pt x="28" y="1493"/>
                    <a:pt x="109" y="2225"/>
                  </a:cubicBezTo>
                  <a:lnTo>
                    <a:pt x="4096" y="2144"/>
                  </a:lnTo>
                  <a:cubicBezTo>
                    <a:pt x="4151" y="1438"/>
                    <a:pt x="4124" y="733"/>
                    <a:pt x="4042" y="28"/>
                  </a:cubicBezTo>
                  <a:cubicBezTo>
                    <a:pt x="3988" y="1"/>
                    <a:pt x="3961" y="1"/>
                    <a:pt x="3907"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62"/>
            <p:cNvSpPr/>
            <p:nvPr/>
          </p:nvSpPr>
          <p:spPr>
            <a:xfrm>
              <a:off x="10599425" y="5795638"/>
              <a:ext cx="172950" cy="232600"/>
            </a:xfrm>
            <a:custGeom>
              <a:avLst/>
              <a:gdLst/>
              <a:ahLst/>
              <a:cxnLst/>
              <a:rect l="l" t="t" r="r" b="b"/>
              <a:pathLst>
                <a:path w="6918" h="9304" extrusionOk="0">
                  <a:moveTo>
                    <a:pt x="6863" y="0"/>
                  </a:moveTo>
                  <a:lnTo>
                    <a:pt x="6538" y="27"/>
                  </a:lnTo>
                  <a:lnTo>
                    <a:pt x="6538" y="624"/>
                  </a:lnTo>
                  <a:cubicBezTo>
                    <a:pt x="6511" y="1790"/>
                    <a:pt x="6483" y="2984"/>
                    <a:pt x="6456" y="4150"/>
                  </a:cubicBezTo>
                  <a:cubicBezTo>
                    <a:pt x="6456" y="4801"/>
                    <a:pt x="6212" y="5452"/>
                    <a:pt x="5751" y="5913"/>
                  </a:cubicBezTo>
                  <a:cubicBezTo>
                    <a:pt x="5100" y="6591"/>
                    <a:pt x="4476" y="7297"/>
                    <a:pt x="3825" y="8002"/>
                  </a:cubicBezTo>
                  <a:cubicBezTo>
                    <a:pt x="3744" y="8110"/>
                    <a:pt x="3635" y="8192"/>
                    <a:pt x="3500" y="8273"/>
                  </a:cubicBezTo>
                  <a:cubicBezTo>
                    <a:pt x="3451" y="8334"/>
                    <a:pt x="3380" y="8362"/>
                    <a:pt x="3307" y="8362"/>
                  </a:cubicBezTo>
                  <a:cubicBezTo>
                    <a:pt x="3218" y="8362"/>
                    <a:pt x="3125" y="8320"/>
                    <a:pt x="3066" y="8246"/>
                  </a:cubicBezTo>
                  <a:cubicBezTo>
                    <a:pt x="2957" y="8110"/>
                    <a:pt x="2822" y="7975"/>
                    <a:pt x="2713" y="7866"/>
                  </a:cubicBezTo>
                  <a:cubicBezTo>
                    <a:pt x="2117" y="6998"/>
                    <a:pt x="1493" y="6157"/>
                    <a:pt x="869" y="5289"/>
                  </a:cubicBezTo>
                  <a:cubicBezTo>
                    <a:pt x="733" y="5072"/>
                    <a:pt x="652" y="4801"/>
                    <a:pt x="652" y="4530"/>
                  </a:cubicBezTo>
                  <a:lnTo>
                    <a:pt x="652" y="3499"/>
                  </a:lnTo>
                  <a:cubicBezTo>
                    <a:pt x="652" y="3418"/>
                    <a:pt x="652" y="3309"/>
                    <a:pt x="625" y="3201"/>
                  </a:cubicBezTo>
                  <a:lnTo>
                    <a:pt x="136" y="3201"/>
                  </a:lnTo>
                  <a:cubicBezTo>
                    <a:pt x="136" y="3309"/>
                    <a:pt x="109" y="3418"/>
                    <a:pt x="109" y="3499"/>
                  </a:cubicBezTo>
                  <a:cubicBezTo>
                    <a:pt x="109" y="3770"/>
                    <a:pt x="82" y="4015"/>
                    <a:pt x="82" y="4286"/>
                  </a:cubicBezTo>
                  <a:cubicBezTo>
                    <a:pt x="1" y="4747"/>
                    <a:pt x="136" y="5235"/>
                    <a:pt x="408" y="5642"/>
                  </a:cubicBezTo>
                  <a:cubicBezTo>
                    <a:pt x="489" y="5750"/>
                    <a:pt x="570" y="5859"/>
                    <a:pt x="652" y="5967"/>
                  </a:cubicBezTo>
                  <a:cubicBezTo>
                    <a:pt x="1303" y="6998"/>
                    <a:pt x="2035" y="7975"/>
                    <a:pt x="2849" y="8897"/>
                  </a:cubicBezTo>
                  <a:cubicBezTo>
                    <a:pt x="2957" y="9060"/>
                    <a:pt x="3120" y="9195"/>
                    <a:pt x="3283" y="9304"/>
                  </a:cubicBezTo>
                  <a:cubicBezTo>
                    <a:pt x="3418" y="9168"/>
                    <a:pt x="3527" y="9032"/>
                    <a:pt x="3635" y="8897"/>
                  </a:cubicBezTo>
                  <a:cubicBezTo>
                    <a:pt x="4286" y="8110"/>
                    <a:pt x="4937" y="7324"/>
                    <a:pt x="5588" y="6564"/>
                  </a:cubicBezTo>
                  <a:cubicBezTo>
                    <a:pt x="5860" y="6212"/>
                    <a:pt x="6131" y="5886"/>
                    <a:pt x="6402" y="5561"/>
                  </a:cubicBezTo>
                  <a:cubicBezTo>
                    <a:pt x="6565" y="5344"/>
                    <a:pt x="6673" y="5099"/>
                    <a:pt x="6673" y="4828"/>
                  </a:cubicBezTo>
                  <a:cubicBezTo>
                    <a:pt x="6673" y="4286"/>
                    <a:pt x="6728" y="3770"/>
                    <a:pt x="6755" y="3228"/>
                  </a:cubicBezTo>
                  <a:cubicBezTo>
                    <a:pt x="6809" y="2251"/>
                    <a:pt x="6863" y="1248"/>
                    <a:pt x="6917" y="271"/>
                  </a:cubicBezTo>
                  <a:cubicBezTo>
                    <a:pt x="6917" y="190"/>
                    <a:pt x="6890" y="82"/>
                    <a:pt x="6863"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62"/>
            <p:cNvSpPr/>
            <p:nvPr/>
          </p:nvSpPr>
          <p:spPr>
            <a:xfrm>
              <a:off x="10640125" y="6216738"/>
              <a:ext cx="132925" cy="41375"/>
            </a:xfrm>
            <a:custGeom>
              <a:avLst/>
              <a:gdLst/>
              <a:ahLst/>
              <a:cxnLst/>
              <a:rect l="l" t="t" r="r" b="b"/>
              <a:pathLst>
                <a:path w="5317" h="1655" extrusionOk="0">
                  <a:moveTo>
                    <a:pt x="434" y="0"/>
                  </a:moveTo>
                  <a:cubicBezTo>
                    <a:pt x="272" y="543"/>
                    <a:pt x="136" y="1085"/>
                    <a:pt x="0" y="1655"/>
                  </a:cubicBezTo>
                  <a:lnTo>
                    <a:pt x="434" y="1655"/>
                  </a:lnTo>
                  <a:cubicBezTo>
                    <a:pt x="1302" y="1628"/>
                    <a:pt x="2170" y="1573"/>
                    <a:pt x="3038" y="1546"/>
                  </a:cubicBezTo>
                  <a:cubicBezTo>
                    <a:pt x="3255" y="1537"/>
                    <a:pt x="3472" y="1534"/>
                    <a:pt x="3689" y="1534"/>
                  </a:cubicBezTo>
                  <a:cubicBezTo>
                    <a:pt x="4123" y="1534"/>
                    <a:pt x="4557" y="1546"/>
                    <a:pt x="4991" y="1546"/>
                  </a:cubicBezTo>
                  <a:cubicBezTo>
                    <a:pt x="5020" y="1553"/>
                    <a:pt x="5051" y="1557"/>
                    <a:pt x="5083" y="1557"/>
                  </a:cubicBezTo>
                  <a:cubicBezTo>
                    <a:pt x="5168" y="1557"/>
                    <a:pt x="5257" y="1532"/>
                    <a:pt x="5317" y="1492"/>
                  </a:cubicBezTo>
                  <a:cubicBezTo>
                    <a:pt x="5262" y="977"/>
                    <a:pt x="5100" y="488"/>
                    <a:pt x="4883" y="54"/>
                  </a:cubicBezTo>
                  <a:cubicBezTo>
                    <a:pt x="4354" y="74"/>
                    <a:pt x="3826" y="83"/>
                    <a:pt x="3298" y="83"/>
                  </a:cubicBezTo>
                  <a:cubicBezTo>
                    <a:pt x="2337" y="83"/>
                    <a:pt x="1380" y="53"/>
                    <a:pt x="434"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62"/>
            <p:cNvSpPr/>
            <p:nvPr/>
          </p:nvSpPr>
          <p:spPr>
            <a:xfrm>
              <a:off x="10272600" y="6508688"/>
              <a:ext cx="142425" cy="34400"/>
            </a:xfrm>
            <a:custGeom>
              <a:avLst/>
              <a:gdLst/>
              <a:ahLst/>
              <a:cxnLst/>
              <a:rect l="l" t="t" r="r" b="b"/>
              <a:pathLst>
                <a:path w="5697" h="1376" extrusionOk="0">
                  <a:moveTo>
                    <a:pt x="4883" y="0"/>
                  </a:moveTo>
                  <a:cubicBezTo>
                    <a:pt x="4774" y="0"/>
                    <a:pt x="4665" y="3"/>
                    <a:pt x="4557" y="12"/>
                  </a:cubicBezTo>
                  <a:cubicBezTo>
                    <a:pt x="3716" y="40"/>
                    <a:pt x="2875" y="67"/>
                    <a:pt x="2034" y="94"/>
                  </a:cubicBezTo>
                  <a:cubicBezTo>
                    <a:pt x="1492" y="94"/>
                    <a:pt x="977" y="148"/>
                    <a:pt x="461" y="175"/>
                  </a:cubicBezTo>
                  <a:cubicBezTo>
                    <a:pt x="109" y="202"/>
                    <a:pt x="27" y="284"/>
                    <a:pt x="0" y="609"/>
                  </a:cubicBezTo>
                  <a:cubicBezTo>
                    <a:pt x="27" y="826"/>
                    <a:pt x="54" y="1070"/>
                    <a:pt x="54" y="1314"/>
                  </a:cubicBezTo>
                  <a:cubicBezTo>
                    <a:pt x="190" y="1314"/>
                    <a:pt x="271" y="1342"/>
                    <a:pt x="380" y="1342"/>
                  </a:cubicBezTo>
                  <a:lnTo>
                    <a:pt x="3797" y="1369"/>
                  </a:lnTo>
                  <a:lnTo>
                    <a:pt x="5099" y="1369"/>
                  </a:lnTo>
                  <a:cubicBezTo>
                    <a:pt x="5132" y="1373"/>
                    <a:pt x="5164" y="1376"/>
                    <a:pt x="5195" y="1376"/>
                  </a:cubicBezTo>
                  <a:cubicBezTo>
                    <a:pt x="5344" y="1376"/>
                    <a:pt x="5475" y="1323"/>
                    <a:pt x="5588" y="1233"/>
                  </a:cubicBezTo>
                  <a:cubicBezTo>
                    <a:pt x="5696" y="853"/>
                    <a:pt x="5696" y="419"/>
                    <a:pt x="5561" y="12"/>
                  </a:cubicBezTo>
                  <a:cubicBezTo>
                    <a:pt x="5325" y="12"/>
                    <a:pt x="5102" y="0"/>
                    <a:pt x="4883"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62"/>
            <p:cNvSpPr/>
            <p:nvPr/>
          </p:nvSpPr>
          <p:spPr>
            <a:xfrm>
              <a:off x="10819125" y="6363863"/>
              <a:ext cx="57000" cy="45650"/>
            </a:xfrm>
            <a:custGeom>
              <a:avLst/>
              <a:gdLst/>
              <a:ahLst/>
              <a:cxnLst/>
              <a:rect l="l" t="t" r="r" b="b"/>
              <a:pathLst>
                <a:path w="2280" h="1826" extrusionOk="0">
                  <a:moveTo>
                    <a:pt x="1474" y="1"/>
                  </a:moveTo>
                  <a:cubicBezTo>
                    <a:pt x="977" y="1"/>
                    <a:pt x="489" y="37"/>
                    <a:pt x="1" y="109"/>
                  </a:cubicBezTo>
                  <a:cubicBezTo>
                    <a:pt x="1" y="408"/>
                    <a:pt x="82" y="679"/>
                    <a:pt x="164" y="950"/>
                  </a:cubicBezTo>
                  <a:cubicBezTo>
                    <a:pt x="218" y="1249"/>
                    <a:pt x="299" y="1520"/>
                    <a:pt x="408" y="1764"/>
                  </a:cubicBezTo>
                  <a:cubicBezTo>
                    <a:pt x="720" y="1805"/>
                    <a:pt x="1032" y="1825"/>
                    <a:pt x="1344" y="1825"/>
                  </a:cubicBezTo>
                  <a:cubicBezTo>
                    <a:pt x="1656" y="1825"/>
                    <a:pt x="1967" y="1805"/>
                    <a:pt x="2279" y="1764"/>
                  </a:cubicBezTo>
                  <a:lnTo>
                    <a:pt x="2279" y="272"/>
                  </a:lnTo>
                  <a:cubicBezTo>
                    <a:pt x="2252" y="191"/>
                    <a:pt x="2252" y="109"/>
                    <a:pt x="2225" y="28"/>
                  </a:cubicBezTo>
                  <a:cubicBezTo>
                    <a:pt x="1972" y="10"/>
                    <a:pt x="1722" y="1"/>
                    <a:pt x="1474"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62"/>
            <p:cNvSpPr/>
            <p:nvPr/>
          </p:nvSpPr>
          <p:spPr>
            <a:xfrm>
              <a:off x="10467875" y="5694413"/>
              <a:ext cx="37325" cy="51950"/>
            </a:xfrm>
            <a:custGeom>
              <a:avLst/>
              <a:gdLst/>
              <a:ahLst/>
              <a:cxnLst/>
              <a:rect l="l" t="t" r="r" b="b"/>
              <a:pathLst>
                <a:path w="1493" h="2078" extrusionOk="0">
                  <a:moveTo>
                    <a:pt x="777" y="1"/>
                  </a:moveTo>
                  <a:cubicBezTo>
                    <a:pt x="543" y="1"/>
                    <a:pt x="313" y="21"/>
                    <a:pt x="82" y="62"/>
                  </a:cubicBezTo>
                  <a:cubicBezTo>
                    <a:pt x="1" y="740"/>
                    <a:pt x="28" y="1391"/>
                    <a:pt x="109" y="2042"/>
                  </a:cubicBezTo>
                  <a:cubicBezTo>
                    <a:pt x="300" y="2065"/>
                    <a:pt x="491" y="2078"/>
                    <a:pt x="680" y="2078"/>
                  </a:cubicBezTo>
                  <a:cubicBezTo>
                    <a:pt x="948" y="2078"/>
                    <a:pt x="1211" y="2051"/>
                    <a:pt x="1466" y="1988"/>
                  </a:cubicBezTo>
                  <a:lnTo>
                    <a:pt x="1493" y="62"/>
                  </a:lnTo>
                  <a:cubicBezTo>
                    <a:pt x="1249" y="21"/>
                    <a:pt x="1011" y="1"/>
                    <a:pt x="777"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62"/>
            <p:cNvSpPr/>
            <p:nvPr/>
          </p:nvSpPr>
          <p:spPr>
            <a:xfrm>
              <a:off x="10884225" y="6352338"/>
              <a:ext cx="17675" cy="68525"/>
            </a:xfrm>
            <a:custGeom>
              <a:avLst/>
              <a:gdLst/>
              <a:ahLst/>
              <a:cxnLst/>
              <a:rect l="l" t="t" r="r" b="b"/>
              <a:pathLst>
                <a:path w="707" h="2741" extrusionOk="0">
                  <a:moveTo>
                    <a:pt x="408" y="1"/>
                  </a:moveTo>
                  <a:cubicBezTo>
                    <a:pt x="353" y="1"/>
                    <a:pt x="299" y="1"/>
                    <a:pt x="191" y="28"/>
                  </a:cubicBezTo>
                  <a:cubicBezTo>
                    <a:pt x="191" y="923"/>
                    <a:pt x="1" y="1818"/>
                    <a:pt x="191" y="2740"/>
                  </a:cubicBezTo>
                  <a:lnTo>
                    <a:pt x="516" y="2740"/>
                  </a:lnTo>
                  <a:cubicBezTo>
                    <a:pt x="543" y="2632"/>
                    <a:pt x="570" y="2550"/>
                    <a:pt x="598" y="2442"/>
                  </a:cubicBezTo>
                  <a:cubicBezTo>
                    <a:pt x="625" y="2171"/>
                    <a:pt x="652" y="1872"/>
                    <a:pt x="652" y="1574"/>
                  </a:cubicBezTo>
                  <a:cubicBezTo>
                    <a:pt x="706" y="1086"/>
                    <a:pt x="679" y="598"/>
                    <a:pt x="598" y="109"/>
                  </a:cubicBezTo>
                  <a:cubicBezTo>
                    <a:pt x="598" y="82"/>
                    <a:pt x="570" y="55"/>
                    <a:pt x="54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62"/>
            <p:cNvSpPr/>
            <p:nvPr/>
          </p:nvSpPr>
          <p:spPr>
            <a:xfrm>
              <a:off x="10605525" y="5710863"/>
              <a:ext cx="13600" cy="35300"/>
            </a:xfrm>
            <a:custGeom>
              <a:avLst/>
              <a:gdLst/>
              <a:ahLst/>
              <a:cxnLst/>
              <a:rect l="l" t="t" r="r" b="b"/>
              <a:pathLst>
                <a:path w="544" h="1412" extrusionOk="0">
                  <a:moveTo>
                    <a:pt x="245" y="1"/>
                  </a:moveTo>
                  <a:cubicBezTo>
                    <a:pt x="191" y="1"/>
                    <a:pt x="164" y="1"/>
                    <a:pt x="109" y="28"/>
                  </a:cubicBezTo>
                  <a:cubicBezTo>
                    <a:pt x="28" y="489"/>
                    <a:pt x="1" y="950"/>
                    <a:pt x="82" y="1411"/>
                  </a:cubicBezTo>
                  <a:lnTo>
                    <a:pt x="435" y="1411"/>
                  </a:lnTo>
                  <a:cubicBezTo>
                    <a:pt x="543" y="950"/>
                    <a:pt x="543" y="462"/>
                    <a:pt x="462"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62"/>
            <p:cNvSpPr/>
            <p:nvPr/>
          </p:nvSpPr>
          <p:spPr>
            <a:xfrm>
              <a:off x="10601475" y="5830888"/>
              <a:ext cx="16300" cy="31225"/>
            </a:xfrm>
            <a:custGeom>
              <a:avLst/>
              <a:gdLst/>
              <a:ahLst/>
              <a:cxnLst/>
              <a:rect l="l" t="t" r="r" b="b"/>
              <a:pathLst>
                <a:path w="652" h="1249" extrusionOk="0">
                  <a:moveTo>
                    <a:pt x="109" y="1"/>
                  </a:moveTo>
                  <a:cubicBezTo>
                    <a:pt x="0" y="408"/>
                    <a:pt x="0" y="841"/>
                    <a:pt x="109" y="1248"/>
                  </a:cubicBezTo>
                  <a:lnTo>
                    <a:pt x="543" y="1248"/>
                  </a:lnTo>
                  <a:cubicBezTo>
                    <a:pt x="570" y="1031"/>
                    <a:pt x="597" y="814"/>
                    <a:pt x="570" y="624"/>
                  </a:cubicBezTo>
                  <a:cubicBezTo>
                    <a:pt x="570" y="408"/>
                    <a:pt x="651" y="191"/>
                    <a:pt x="516"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62"/>
            <p:cNvSpPr/>
            <p:nvPr/>
          </p:nvSpPr>
          <p:spPr>
            <a:xfrm>
              <a:off x="10604175" y="5799688"/>
              <a:ext cx="12225" cy="17675"/>
            </a:xfrm>
            <a:custGeom>
              <a:avLst/>
              <a:gdLst/>
              <a:ahLst/>
              <a:cxnLst/>
              <a:rect l="l" t="t" r="r" b="b"/>
              <a:pathLst>
                <a:path w="489" h="707" extrusionOk="0">
                  <a:moveTo>
                    <a:pt x="435" y="1"/>
                  </a:moveTo>
                  <a:lnTo>
                    <a:pt x="55" y="28"/>
                  </a:lnTo>
                  <a:cubicBezTo>
                    <a:pt x="1" y="245"/>
                    <a:pt x="1" y="462"/>
                    <a:pt x="55" y="679"/>
                  </a:cubicBezTo>
                  <a:lnTo>
                    <a:pt x="435" y="706"/>
                  </a:lnTo>
                  <a:cubicBezTo>
                    <a:pt x="489" y="489"/>
                    <a:pt x="489" y="245"/>
                    <a:pt x="435"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62"/>
            <p:cNvSpPr/>
            <p:nvPr/>
          </p:nvSpPr>
          <p:spPr>
            <a:xfrm>
              <a:off x="10246825" y="5553563"/>
              <a:ext cx="784575" cy="1563025"/>
            </a:xfrm>
            <a:custGeom>
              <a:avLst/>
              <a:gdLst/>
              <a:ahLst/>
              <a:cxnLst/>
              <a:rect l="l" t="t" r="r" b="b"/>
              <a:pathLst>
                <a:path w="31383" h="62521" extrusionOk="0">
                  <a:moveTo>
                    <a:pt x="21021" y="461"/>
                  </a:moveTo>
                  <a:cubicBezTo>
                    <a:pt x="21157" y="1031"/>
                    <a:pt x="21211" y="7052"/>
                    <a:pt x="21130" y="7540"/>
                  </a:cubicBezTo>
                  <a:cubicBezTo>
                    <a:pt x="21049" y="7568"/>
                    <a:pt x="20967" y="7581"/>
                    <a:pt x="20889" y="7581"/>
                  </a:cubicBezTo>
                  <a:cubicBezTo>
                    <a:pt x="20811" y="7581"/>
                    <a:pt x="20737" y="7568"/>
                    <a:pt x="20669" y="7540"/>
                  </a:cubicBezTo>
                  <a:cubicBezTo>
                    <a:pt x="20587" y="7405"/>
                    <a:pt x="20587" y="7269"/>
                    <a:pt x="20615" y="7134"/>
                  </a:cubicBezTo>
                  <a:cubicBezTo>
                    <a:pt x="20615" y="6076"/>
                    <a:pt x="20642" y="5045"/>
                    <a:pt x="20642" y="3987"/>
                  </a:cubicBezTo>
                  <a:cubicBezTo>
                    <a:pt x="20642" y="3689"/>
                    <a:pt x="20587" y="3607"/>
                    <a:pt x="20262" y="3607"/>
                  </a:cubicBezTo>
                  <a:cubicBezTo>
                    <a:pt x="20217" y="3603"/>
                    <a:pt x="20172" y="3601"/>
                    <a:pt x="20128" y="3601"/>
                  </a:cubicBezTo>
                  <a:cubicBezTo>
                    <a:pt x="19909" y="3601"/>
                    <a:pt x="19706" y="3657"/>
                    <a:pt x="19503" y="3770"/>
                  </a:cubicBezTo>
                  <a:cubicBezTo>
                    <a:pt x="19403" y="3836"/>
                    <a:pt x="19291" y="3867"/>
                    <a:pt x="19180" y="3867"/>
                  </a:cubicBezTo>
                  <a:cubicBezTo>
                    <a:pt x="19017" y="3867"/>
                    <a:pt x="18856" y="3802"/>
                    <a:pt x="18743" y="3689"/>
                  </a:cubicBezTo>
                  <a:cubicBezTo>
                    <a:pt x="18553" y="3553"/>
                    <a:pt x="18363" y="3445"/>
                    <a:pt x="18146" y="3418"/>
                  </a:cubicBezTo>
                  <a:cubicBezTo>
                    <a:pt x="18054" y="3392"/>
                    <a:pt x="17959" y="3380"/>
                    <a:pt x="17864" y="3380"/>
                  </a:cubicBezTo>
                  <a:cubicBezTo>
                    <a:pt x="17652" y="3380"/>
                    <a:pt x="17438" y="3441"/>
                    <a:pt x="17251" y="3553"/>
                  </a:cubicBezTo>
                  <a:cubicBezTo>
                    <a:pt x="17128" y="3652"/>
                    <a:pt x="16981" y="3700"/>
                    <a:pt x="16836" y="3700"/>
                  </a:cubicBezTo>
                  <a:cubicBezTo>
                    <a:pt x="16662" y="3700"/>
                    <a:pt x="16489" y="3632"/>
                    <a:pt x="16356" y="3499"/>
                  </a:cubicBezTo>
                  <a:cubicBezTo>
                    <a:pt x="16221" y="3390"/>
                    <a:pt x="16085" y="3309"/>
                    <a:pt x="15922" y="3228"/>
                  </a:cubicBezTo>
                  <a:cubicBezTo>
                    <a:pt x="15814" y="3201"/>
                    <a:pt x="15705" y="3146"/>
                    <a:pt x="15597" y="3146"/>
                  </a:cubicBezTo>
                  <a:cubicBezTo>
                    <a:pt x="15578" y="3144"/>
                    <a:pt x="15560" y="3143"/>
                    <a:pt x="15541" y="3143"/>
                  </a:cubicBezTo>
                  <a:cubicBezTo>
                    <a:pt x="15344" y="3143"/>
                    <a:pt x="15160" y="3273"/>
                    <a:pt x="15136" y="3472"/>
                  </a:cubicBezTo>
                  <a:cubicBezTo>
                    <a:pt x="15081" y="3607"/>
                    <a:pt x="15054" y="3797"/>
                    <a:pt x="15054" y="3960"/>
                  </a:cubicBezTo>
                  <a:cubicBezTo>
                    <a:pt x="15027" y="4421"/>
                    <a:pt x="15000" y="4882"/>
                    <a:pt x="14946" y="5343"/>
                  </a:cubicBezTo>
                  <a:cubicBezTo>
                    <a:pt x="14946" y="5425"/>
                    <a:pt x="14919" y="5506"/>
                    <a:pt x="14891" y="5615"/>
                  </a:cubicBezTo>
                  <a:lnTo>
                    <a:pt x="14485" y="5696"/>
                  </a:lnTo>
                  <a:cubicBezTo>
                    <a:pt x="14457" y="5642"/>
                    <a:pt x="14457" y="5560"/>
                    <a:pt x="14457" y="5479"/>
                  </a:cubicBezTo>
                  <a:cubicBezTo>
                    <a:pt x="14512" y="3824"/>
                    <a:pt x="14566" y="2170"/>
                    <a:pt x="14647" y="488"/>
                  </a:cubicBezTo>
                  <a:cubicBezTo>
                    <a:pt x="14864" y="461"/>
                    <a:pt x="15054" y="461"/>
                    <a:pt x="15271" y="461"/>
                  </a:cubicBezTo>
                  <a:close/>
                  <a:moveTo>
                    <a:pt x="15542" y="3607"/>
                  </a:moveTo>
                  <a:cubicBezTo>
                    <a:pt x="15732" y="3716"/>
                    <a:pt x="15841" y="3797"/>
                    <a:pt x="15949" y="3879"/>
                  </a:cubicBezTo>
                  <a:cubicBezTo>
                    <a:pt x="16085" y="3933"/>
                    <a:pt x="16193" y="4014"/>
                    <a:pt x="16302" y="4069"/>
                  </a:cubicBezTo>
                  <a:cubicBezTo>
                    <a:pt x="16456" y="4181"/>
                    <a:pt x="16639" y="4235"/>
                    <a:pt x="16821" y="4235"/>
                  </a:cubicBezTo>
                  <a:cubicBezTo>
                    <a:pt x="16992" y="4235"/>
                    <a:pt x="17161" y="4187"/>
                    <a:pt x="17305" y="4096"/>
                  </a:cubicBezTo>
                  <a:lnTo>
                    <a:pt x="17468" y="4014"/>
                  </a:lnTo>
                  <a:cubicBezTo>
                    <a:pt x="17593" y="3940"/>
                    <a:pt x="17728" y="3905"/>
                    <a:pt x="17863" y="3905"/>
                  </a:cubicBezTo>
                  <a:cubicBezTo>
                    <a:pt x="18021" y="3905"/>
                    <a:pt x="18177" y="3953"/>
                    <a:pt x="18309" y="4041"/>
                  </a:cubicBezTo>
                  <a:cubicBezTo>
                    <a:pt x="18418" y="4123"/>
                    <a:pt x="18526" y="4204"/>
                    <a:pt x="18635" y="4258"/>
                  </a:cubicBezTo>
                  <a:cubicBezTo>
                    <a:pt x="18789" y="4351"/>
                    <a:pt x="18960" y="4400"/>
                    <a:pt x="19134" y="4400"/>
                  </a:cubicBezTo>
                  <a:cubicBezTo>
                    <a:pt x="19267" y="4400"/>
                    <a:pt x="19401" y="4371"/>
                    <a:pt x="19530" y="4313"/>
                  </a:cubicBezTo>
                  <a:cubicBezTo>
                    <a:pt x="19692" y="4231"/>
                    <a:pt x="19855" y="4177"/>
                    <a:pt x="20045" y="4096"/>
                  </a:cubicBezTo>
                  <a:cubicBezTo>
                    <a:pt x="20072" y="4177"/>
                    <a:pt x="20099" y="4286"/>
                    <a:pt x="20126" y="4367"/>
                  </a:cubicBezTo>
                  <a:lnTo>
                    <a:pt x="20126" y="5452"/>
                  </a:lnTo>
                  <a:cubicBezTo>
                    <a:pt x="20126" y="6076"/>
                    <a:pt x="20099" y="6727"/>
                    <a:pt x="20072" y="7378"/>
                  </a:cubicBezTo>
                  <a:cubicBezTo>
                    <a:pt x="20045" y="7432"/>
                    <a:pt x="20045" y="7486"/>
                    <a:pt x="20045" y="7540"/>
                  </a:cubicBezTo>
                  <a:cubicBezTo>
                    <a:pt x="19923" y="7601"/>
                    <a:pt x="19801" y="7632"/>
                    <a:pt x="19667" y="7632"/>
                  </a:cubicBezTo>
                  <a:cubicBezTo>
                    <a:pt x="19623" y="7632"/>
                    <a:pt x="19577" y="7629"/>
                    <a:pt x="19530" y="7622"/>
                  </a:cubicBezTo>
                  <a:lnTo>
                    <a:pt x="17360" y="7649"/>
                  </a:lnTo>
                  <a:cubicBezTo>
                    <a:pt x="16736" y="7649"/>
                    <a:pt x="16085" y="7676"/>
                    <a:pt x="15434" y="7676"/>
                  </a:cubicBezTo>
                  <a:cubicBezTo>
                    <a:pt x="15407" y="7676"/>
                    <a:pt x="15353" y="7676"/>
                    <a:pt x="15325" y="7649"/>
                  </a:cubicBezTo>
                  <a:cubicBezTo>
                    <a:pt x="15325" y="7595"/>
                    <a:pt x="15325" y="7568"/>
                    <a:pt x="15325" y="7513"/>
                  </a:cubicBezTo>
                  <a:cubicBezTo>
                    <a:pt x="15353" y="7079"/>
                    <a:pt x="15380" y="6645"/>
                    <a:pt x="15407" y="6211"/>
                  </a:cubicBezTo>
                  <a:cubicBezTo>
                    <a:pt x="15515" y="6103"/>
                    <a:pt x="15651" y="6103"/>
                    <a:pt x="15787" y="6103"/>
                  </a:cubicBezTo>
                  <a:cubicBezTo>
                    <a:pt x="15868" y="6103"/>
                    <a:pt x="15976" y="6076"/>
                    <a:pt x="16085" y="6076"/>
                  </a:cubicBezTo>
                  <a:cubicBezTo>
                    <a:pt x="16193" y="6049"/>
                    <a:pt x="16248" y="5940"/>
                    <a:pt x="16248" y="5832"/>
                  </a:cubicBezTo>
                  <a:cubicBezTo>
                    <a:pt x="16248" y="5723"/>
                    <a:pt x="16193" y="5642"/>
                    <a:pt x="16085" y="5615"/>
                  </a:cubicBezTo>
                  <a:cubicBezTo>
                    <a:pt x="15949" y="5615"/>
                    <a:pt x="15814" y="5588"/>
                    <a:pt x="15705" y="5588"/>
                  </a:cubicBezTo>
                  <a:lnTo>
                    <a:pt x="15488" y="5588"/>
                  </a:lnTo>
                  <a:cubicBezTo>
                    <a:pt x="15488" y="5560"/>
                    <a:pt x="15461" y="5533"/>
                    <a:pt x="15461" y="5506"/>
                  </a:cubicBezTo>
                  <a:cubicBezTo>
                    <a:pt x="15461" y="4882"/>
                    <a:pt x="15515" y="4286"/>
                    <a:pt x="15542" y="3607"/>
                  </a:cubicBezTo>
                  <a:close/>
                  <a:moveTo>
                    <a:pt x="14810" y="6293"/>
                  </a:moveTo>
                  <a:cubicBezTo>
                    <a:pt x="14891" y="6754"/>
                    <a:pt x="14891" y="7242"/>
                    <a:pt x="14783" y="7703"/>
                  </a:cubicBezTo>
                  <a:lnTo>
                    <a:pt x="14430" y="7703"/>
                  </a:lnTo>
                  <a:cubicBezTo>
                    <a:pt x="14349" y="7242"/>
                    <a:pt x="14376" y="6781"/>
                    <a:pt x="14457" y="6320"/>
                  </a:cubicBezTo>
                  <a:cubicBezTo>
                    <a:pt x="14512" y="6293"/>
                    <a:pt x="14539" y="6293"/>
                    <a:pt x="14593" y="6293"/>
                  </a:cubicBezTo>
                  <a:close/>
                  <a:moveTo>
                    <a:pt x="9640" y="5635"/>
                  </a:moveTo>
                  <a:cubicBezTo>
                    <a:pt x="9874" y="5635"/>
                    <a:pt x="10104" y="5655"/>
                    <a:pt x="10335" y="5696"/>
                  </a:cubicBezTo>
                  <a:lnTo>
                    <a:pt x="10335" y="7622"/>
                  </a:lnTo>
                  <a:cubicBezTo>
                    <a:pt x="10065" y="7685"/>
                    <a:pt x="9794" y="7712"/>
                    <a:pt x="9530" y="7712"/>
                  </a:cubicBezTo>
                  <a:cubicBezTo>
                    <a:pt x="9343" y="7712"/>
                    <a:pt x="9158" y="7699"/>
                    <a:pt x="8978" y="7676"/>
                  </a:cubicBezTo>
                  <a:cubicBezTo>
                    <a:pt x="8870" y="7025"/>
                    <a:pt x="8870" y="6374"/>
                    <a:pt x="8924" y="5696"/>
                  </a:cubicBezTo>
                  <a:cubicBezTo>
                    <a:pt x="9168" y="5655"/>
                    <a:pt x="9406" y="5635"/>
                    <a:pt x="9640" y="5635"/>
                  </a:cubicBezTo>
                  <a:close/>
                  <a:moveTo>
                    <a:pt x="24683" y="8029"/>
                  </a:moveTo>
                  <a:cubicBezTo>
                    <a:pt x="24737" y="8381"/>
                    <a:pt x="24765" y="8707"/>
                    <a:pt x="24765" y="9059"/>
                  </a:cubicBezTo>
                  <a:cubicBezTo>
                    <a:pt x="24602" y="9086"/>
                    <a:pt x="24439" y="9114"/>
                    <a:pt x="24249" y="9114"/>
                  </a:cubicBezTo>
                  <a:cubicBezTo>
                    <a:pt x="22649" y="9141"/>
                    <a:pt x="21021" y="9141"/>
                    <a:pt x="19394" y="9195"/>
                  </a:cubicBezTo>
                  <a:cubicBezTo>
                    <a:pt x="18201" y="9222"/>
                    <a:pt x="17007" y="9276"/>
                    <a:pt x="15814" y="9303"/>
                  </a:cubicBezTo>
                  <a:cubicBezTo>
                    <a:pt x="15108" y="9331"/>
                    <a:pt x="14403" y="9385"/>
                    <a:pt x="13698" y="9412"/>
                  </a:cubicBezTo>
                  <a:cubicBezTo>
                    <a:pt x="13318" y="9412"/>
                    <a:pt x="12993" y="9358"/>
                    <a:pt x="12613" y="9358"/>
                  </a:cubicBezTo>
                  <a:lnTo>
                    <a:pt x="9060" y="9358"/>
                  </a:lnTo>
                  <a:cubicBezTo>
                    <a:pt x="9006" y="9358"/>
                    <a:pt x="8951" y="9331"/>
                    <a:pt x="8897" y="9331"/>
                  </a:cubicBezTo>
                  <a:lnTo>
                    <a:pt x="8924" y="8246"/>
                  </a:lnTo>
                  <a:cubicBezTo>
                    <a:pt x="8997" y="8173"/>
                    <a:pt x="9069" y="8161"/>
                    <a:pt x="9141" y="8161"/>
                  </a:cubicBezTo>
                  <a:cubicBezTo>
                    <a:pt x="9177" y="8161"/>
                    <a:pt x="9214" y="8164"/>
                    <a:pt x="9250" y="8164"/>
                  </a:cubicBezTo>
                  <a:lnTo>
                    <a:pt x="14891" y="8164"/>
                  </a:lnTo>
                  <a:cubicBezTo>
                    <a:pt x="16139" y="8137"/>
                    <a:pt x="17387" y="8137"/>
                    <a:pt x="18635" y="8110"/>
                  </a:cubicBezTo>
                  <a:cubicBezTo>
                    <a:pt x="19258" y="8110"/>
                    <a:pt x="19909" y="8056"/>
                    <a:pt x="20560" y="8029"/>
                  </a:cubicBezTo>
                  <a:close/>
                  <a:moveTo>
                    <a:pt x="14729" y="9846"/>
                  </a:moveTo>
                  <a:cubicBezTo>
                    <a:pt x="14783" y="10090"/>
                    <a:pt x="14810" y="10334"/>
                    <a:pt x="14729" y="10578"/>
                  </a:cubicBezTo>
                  <a:lnTo>
                    <a:pt x="14349" y="10524"/>
                  </a:lnTo>
                  <a:cubicBezTo>
                    <a:pt x="14295" y="10307"/>
                    <a:pt x="14295" y="10090"/>
                    <a:pt x="14349" y="9873"/>
                  </a:cubicBezTo>
                  <a:lnTo>
                    <a:pt x="14729" y="9846"/>
                  </a:lnTo>
                  <a:close/>
                  <a:moveTo>
                    <a:pt x="14702" y="11094"/>
                  </a:moveTo>
                  <a:cubicBezTo>
                    <a:pt x="14837" y="11284"/>
                    <a:pt x="14756" y="11501"/>
                    <a:pt x="14756" y="11717"/>
                  </a:cubicBezTo>
                  <a:cubicBezTo>
                    <a:pt x="14783" y="11934"/>
                    <a:pt x="14756" y="12151"/>
                    <a:pt x="14729" y="12341"/>
                  </a:cubicBezTo>
                  <a:lnTo>
                    <a:pt x="14295" y="12341"/>
                  </a:lnTo>
                  <a:cubicBezTo>
                    <a:pt x="14186" y="11934"/>
                    <a:pt x="14186" y="11501"/>
                    <a:pt x="14295" y="11094"/>
                  </a:cubicBezTo>
                  <a:close/>
                  <a:moveTo>
                    <a:pt x="20099" y="9710"/>
                  </a:moveTo>
                  <a:cubicBezTo>
                    <a:pt x="20126" y="9846"/>
                    <a:pt x="20126" y="9954"/>
                    <a:pt x="20126" y="10063"/>
                  </a:cubicBezTo>
                  <a:cubicBezTo>
                    <a:pt x="20126" y="10985"/>
                    <a:pt x="20099" y="11934"/>
                    <a:pt x="20099" y="12857"/>
                  </a:cubicBezTo>
                  <a:cubicBezTo>
                    <a:pt x="20072" y="13264"/>
                    <a:pt x="20072" y="13670"/>
                    <a:pt x="20072" y="14077"/>
                  </a:cubicBezTo>
                  <a:cubicBezTo>
                    <a:pt x="20072" y="14430"/>
                    <a:pt x="19964" y="14755"/>
                    <a:pt x="19720" y="14999"/>
                  </a:cubicBezTo>
                  <a:cubicBezTo>
                    <a:pt x="19340" y="15379"/>
                    <a:pt x="18987" y="15813"/>
                    <a:pt x="18635" y="16166"/>
                  </a:cubicBezTo>
                  <a:cubicBezTo>
                    <a:pt x="18282" y="16546"/>
                    <a:pt x="17902" y="16925"/>
                    <a:pt x="17550" y="17305"/>
                  </a:cubicBezTo>
                  <a:cubicBezTo>
                    <a:pt x="17495" y="17359"/>
                    <a:pt x="17441" y="17386"/>
                    <a:pt x="17387" y="17468"/>
                  </a:cubicBezTo>
                  <a:cubicBezTo>
                    <a:pt x="17170" y="17197"/>
                    <a:pt x="16980" y="16980"/>
                    <a:pt x="16790" y="16708"/>
                  </a:cubicBezTo>
                  <a:cubicBezTo>
                    <a:pt x="16356" y="16139"/>
                    <a:pt x="15949" y="15542"/>
                    <a:pt x="15515" y="14945"/>
                  </a:cubicBezTo>
                  <a:cubicBezTo>
                    <a:pt x="15325" y="14701"/>
                    <a:pt x="15217" y="14376"/>
                    <a:pt x="15244" y="14077"/>
                  </a:cubicBezTo>
                  <a:lnTo>
                    <a:pt x="15244" y="12938"/>
                  </a:lnTo>
                  <a:cubicBezTo>
                    <a:pt x="15380" y="12938"/>
                    <a:pt x="15488" y="12938"/>
                    <a:pt x="15597" y="12911"/>
                  </a:cubicBezTo>
                  <a:cubicBezTo>
                    <a:pt x="15732" y="12884"/>
                    <a:pt x="15814" y="12802"/>
                    <a:pt x="15841" y="12667"/>
                  </a:cubicBezTo>
                  <a:cubicBezTo>
                    <a:pt x="15841" y="12558"/>
                    <a:pt x="15759" y="12450"/>
                    <a:pt x="15651" y="12423"/>
                  </a:cubicBezTo>
                  <a:cubicBezTo>
                    <a:pt x="15515" y="12396"/>
                    <a:pt x="15407" y="12368"/>
                    <a:pt x="15244" y="12341"/>
                  </a:cubicBezTo>
                  <a:cubicBezTo>
                    <a:pt x="15217" y="11907"/>
                    <a:pt x="15298" y="11473"/>
                    <a:pt x="15298" y="11039"/>
                  </a:cubicBezTo>
                  <a:cubicBezTo>
                    <a:pt x="15461" y="11012"/>
                    <a:pt x="15570" y="11012"/>
                    <a:pt x="15678" y="10985"/>
                  </a:cubicBezTo>
                  <a:cubicBezTo>
                    <a:pt x="15759" y="10985"/>
                    <a:pt x="15841" y="10958"/>
                    <a:pt x="15895" y="10931"/>
                  </a:cubicBezTo>
                  <a:cubicBezTo>
                    <a:pt x="15976" y="10877"/>
                    <a:pt x="16004" y="10741"/>
                    <a:pt x="15922" y="10687"/>
                  </a:cubicBezTo>
                  <a:cubicBezTo>
                    <a:pt x="15868" y="10633"/>
                    <a:pt x="15787" y="10605"/>
                    <a:pt x="15705" y="10578"/>
                  </a:cubicBezTo>
                  <a:lnTo>
                    <a:pt x="15298" y="10578"/>
                  </a:lnTo>
                  <a:cubicBezTo>
                    <a:pt x="15217" y="10334"/>
                    <a:pt x="15217" y="10090"/>
                    <a:pt x="15298" y="9846"/>
                  </a:cubicBezTo>
                  <a:cubicBezTo>
                    <a:pt x="15502" y="9832"/>
                    <a:pt x="15698" y="9832"/>
                    <a:pt x="15895" y="9832"/>
                  </a:cubicBezTo>
                  <a:cubicBezTo>
                    <a:pt x="16092" y="9832"/>
                    <a:pt x="16288" y="9832"/>
                    <a:pt x="16492" y="9819"/>
                  </a:cubicBezTo>
                  <a:cubicBezTo>
                    <a:pt x="16899" y="9819"/>
                    <a:pt x="17305" y="9792"/>
                    <a:pt x="17685" y="9765"/>
                  </a:cubicBezTo>
                  <a:cubicBezTo>
                    <a:pt x="18092" y="9737"/>
                    <a:pt x="18499" y="9737"/>
                    <a:pt x="18879" y="9737"/>
                  </a:cubicBezTo>
                  <a:lnTo>
                    <a:pt x="20099" y="9710"/>
                  </a:lnTo>
                  <a:close/>
                  <a:moveTo>
                    <a:pt x="20967" y="9683"/>
                  </a:moveTo>
                  <a:cubicBezTo>
                    <a:pt x="20994" y="9765"/>
                    <a:pt x="21021" y="9873"/>
                    <a:pt x="21021" y="9954"/>
                  </a:cubicBezTo>
                  <a:cubicBezTo>
                    <a:pt x="20967" y="10931"/>
                    <a:pt x="20913" y="11934"/>
                    <a:pt x="20859" y="12911"/>
                  </a:cubicBezTo>
                  <a:cubicBezTo>
                    <a:pt x="20832" y="13453"/>
                    <a:pt x="20777" y="13969"/>
                    <a:pt x="20777" y="14511"/>
                  </a:cubicBezTo>
                  <a:cubicBezTo>
                    <a:pt x="20777" y="14782"/>
                    <a:pt x="20669" y="15027"/>
                    <a:pt x="20506" y="15244"/>
                  </a:cubicBezTo>
                  <a:cubicBezTo>
                    <a:pt x="20235" y="15569"/>
                    <a:pt x="19964" y="15895"/>
                    <a:pt x="19692" y="16247"/>
                  </a:cubicBezTo>
                  <a:cubicBezTo>
                    <a:pt x="19041" y="17007"/>
                    <a:pt x="18390" y="17793"/>
                    <a:pt x="17739" y="18580"/>
                  </a:cubicBezTo>
                  <a:cubicBezTo>
                    <a:pt x="17631" y="18715"/>
                    <a:pt x="17522" y="18851"/>
                    <a:pt x="17387" y="18987"/>
                  </a:cubicBezTo>
                  <a:cubicBezTo>
                    <a:pt x="17224" y="18878"/>
                    <a:pt x="17061" y="18743"/>
                    <a:pt x="16953" y="18580"/>
                  </a:cubicBezTo>
                  <a:cubicBezTo>
                    <a:pt x="16139" y="17658"/>
                    <a:pt x="15407" y="16681"/>
                    <a:pt x="14756" y="15650"/>
                  </a:cubicBezTo>
                  <a:cubicBezTo>
                    <a:pt x="14674" y="15542"/>
                    <a:pt x="14593" y="15433"/>
                    <a:pt x="14512" y="15325"/>
                  </a:cubicBezTo>
                  <a:cubicBezTo>
                    <a:pt x="14240" y="14918"/>
                    <a:pt x="14105" y="14430"/>
                    <a:pt x="14186" y="13969"/>
                  </a:cubicBezTo>
                  <a:cubicBezTo>
                    <a:pt x="14186" y="13698"/>
                    <a:pt x="14213" y="13453"/>
                    <a:pt x="14213" y="13182"/>
                  </a:cubicBezTo>
                  <a:cubicBezTo>
                    <a:pt x="14213" y="13101"/>
                    <a:pt x="14240" y="12992"/>
                    <a:pt x="14240" y="12884"/>
                  </a:cubicBezTo>
                  <a:lnTo>
                    <a:pt x="14729" y="12884"/>
                  </a:lnTo>
                  <a:cubicBezTo>
                    <a:pt x="14756" y="12992"/>
                    <a:pt x="14756" y="13101"/>
                    <a:pt x="14756" y="13182"/>
                  </a:cubicBezTo>
                  <a:lnTo>
                    <a:pt x="14756" y="14213"/>
                  </a:lnTo>
                  <a:cubicBezTo>
                    <a:pt x="14756" y="14484"/>
                    <a:pt x="14837" y="14755"/>
                    <a:pt x="14973" y="14972"/>
                  </a:cubicBezTo>
                  <a:cubicBezTo>
                    <a:pt x="15597" y="15840"/>
                    <a:pt x="16221" y="16681"/>
                    <a:pt x="16844" y="17549"/>
                  </a:cubicBezTo>
                  <a:cubicBezTo>
                    <a:pt x="16926" y="17658"/>
                    <a:pt x="17061" y="17793"/>
                    <a:pt x="17170" y="17929"/>
                  </a:cubicBezTo>
                  <a:cubicBezTo>
                    <a:pt x="17229" y="18003"/>
                    <a:pt x="17322" y="18045"/>
                    <a:pt x="17415" y="18045"/>
                  </a:cubicBezTo>
                  <a:cubicBezTo>
                    <a:pt x="17492" y="18045"/>
                    <a:pt x="17570" y="18017"/>
                    <a:pt x="17631" y="17956"/>
                  </a:cubicBezTo>
                  <a:cubicBezTo>
                    <a:pt x="17739" y="17875"/>
                    <a:pt x="17848" y="17793"/>
                    <a:pt x="17929" y="17685"/>
                  </a:cubicBezTo>
                  <a:cubicBezTo>
                    <a:pt x="18580" y="16980"/>
                    <a:pt x="19204" y="16274"/>
                    <a:pt x="19855" y="15596"/>
                  </a:cubicBezTo>
                  <a:cubicBezTo>
                    <a:pt x="20316" y="15135"/>
                    <a:pt x="20560" y="14484"/>
                    <a:pt x="20560" y="13833"/>
                  </a:cubicBezTo>
                  <a:cubicBezTo>
                    <a:pt x="20615" y="12667"/>
                    <a:pt x="20615" y="11473"/>
                    <a:pt x="20642" y="10307"/>
                  </a:cubicBezTo>
                  <a:lnTo>
                    <a:pt x="20642" y="9710"/>
                  </a:lnTo>
                  <a:lnTo>
                    <a:pt x="20967" y="9683"/>
                  </a:lnTo>
                  <a:close/>
                  <a:moveTo>
                    <a:pt x="18975" y="24434"/>
                  </a:moveTo>
                  <a:cubicBezTo>
                    <a:pt x="19578" y="24434"/>
                    <a:pt x="20182" y="24450"/>
                    <a:pt x="20777" y="24466"/>
                  </a:cubicBezTo>
                  <a:cubicBezTo>
                    <a:pt x="21049" y="24466"/>
                    <a:pt x="21293" y="24520"/>
                    <a:pt x="21564" y="24547"/>
                  </a:cubicBezTo>
                  <a:cubicBezTo>
                    <a:pt x="21591" y="24628"/>
                    <a:pt x="21618" y="24710"/>
                    <a:pt x="21618" y="24818"/>
                  </a:cubicBezTo>
                  <a:cubicBezTo>
                    <a:pt x="21645" y="25008"/>
                    <a:pt x="21672" y="25171"/>
                    <a:pt x="21672" y="25361"/>
                  </a:cubicBezTo>
                  <a:cubicBezTo>
                    <a:pt x="21672" y="25415"/>
                    <a:pt x="21672" y="25469"/>
                    <a:pt x="21672" y="25496"/>
                  </a:cubicBezTo>
                  <a:cubicBezTo>
                    <a:pt x="21672" y="25930"/>
                    <a:pt x="21564" y="26012"/>
                    <a:pt x="21157" y="26039"/>
                  </a:cubicBezTo>
                  <a:cubicBezTo>
                    <a:pt x="20072" y="26120"/>
                    <a:pt x="18987" y="26120"/>
                    <a:pt x="17929" y="26120"/>
                  </a:cubicBezTo>
                  <a:cubicBezTo>
                    <a:pt x="17170" y="26093"/>
                    <a:pt x="16438" y="26039"/>
                    <a:pt x="15678" y="26012"/>
                  </a:cubicBezTo>
                  <a:cubicBezTo>
                    <a:pt x="15597" y="25985"/>
                    <a:pt x="15542" y="25985"/>
                    <a:pt x="15461" y="25985"/>
                  </a:cubicBezTo>
                  <a:cubicBezTo>
                    <a:pt x="15217" y="25957"/>
                    <a:pt x="15163" y="25930"/>
                    <a:pt x="15136" y="25686"/>
                  </a:cubicBezTo>
                  <a:cubicBezTo>
                    <a:pt x="15108" y="25442"/>
                    <a:pt x="15108" y="25144"/>
                    <a:pt x="15081" y="24927"/>
                  </a:cubicBezTo>
                  <a:cubicBezTo>
                    <a:pt x="15081" y="24683"/>
                    <a:pt x="15136" y="24628"/>
                    <a:pt x="15353" y="24628"/>
                  </a:cubicBezTo>
                  <a:cubicBezTo>
                    <a:pt x="15732" y="24574"/>
                    <a:pt x="16112" y="24547"/>
                    <a:pt x="16492" y="24520"/>
                  </a:cubicBezTo>
                  <a:cubicBezTo>
                    <a:pt x="16899" y="24493"/>
                    <a:pt x="17278" y="24493"/>
                    <a:pt x="17658" y="24466"/>
                  </a:cubicBezTo>
                  <a:cubicBezTo>
                    <a:pt x="18094" y="24443"/>
                    <a:pt x="18534" y="24434"/>
                    <a:pt x="18975" y="24434"/>
                  </a:cubicBezTo>
                  <a:close/>
                  <a:moveTo>
                    <a:pt x="16166" y="26527"/>
                  </a:moveTo>
                  <a:cubicBezTo>
                    <a:pt x="17112" y="26580"/>
                    <a:pt x="18069" y="26610"/>
                    <a:pt x="19030" y="26610"/>
                  </a:cubicBezTo>
                  <a:cubicBezTo>
                    <a:pt x="19558" y="26610"/>
                    <a:pt x="20086" y="26601"/>
                    <a:pt x="20615" y="26581"/>
                  </a:cubicBezTo>
                  <a:cubicBezTo>
                    <a:pt x="20832" y="27015"/>
                    <a:pt x="20994" y="27504"/>
                    <a:pt x="21049" y="28019"/>
                  </a:cubicBezTo>
                  <a:cubicBezTo>
                    <a:pt x="20989" y="28059"/>
                    <a:pt x="20900" y="28084"/>
                    <a:pt x="20815" y="28084"/>
                  </a:cubicBezTo>
                  <a:cubicBezTo>
                    <a:pt x="20783" y="28084"/>
                    <a:pt x="20752" y="28080"/>
                    <a:pt x="20723" y="28073"/>
                  </a:cubicBezTo>
                  <a:cubicBezTo>
                    <a:pt x="20289" y="28073"/>
                    <a:pt x="19855" y="28061"/>
                    <a:pt x="19421" y="28061"/>
                  </a:cubicBezTo>
                  <a:cubicBezTo>
                    <a:pt x="19204" y="28061"/>
                    <a:pt x="18987" y="28064"/>
                    <a:pt x="18770" y="28073"/>
                  </a:cubicBezTo>
                  <a:cubicBezTo>
                    <a:pt x="17902" y="28100"/>
                    <a:pt x="17034" y="28155"/>
                    <a:pt x="16166" y="28182"/>
                  </a:cubicBezTo>
                  <a:lnTo>
                    <a:pt x="15732" y="28182"/>
                  </a:lnTo>
                  <a:cubicBezTo>
                    <a:pt x="15868" y="27612"/>
                    <a:pt x="16004" y="27070"/>
                    <a:pt x="16166" y="26527"/>
                  </a:cubicBezTo>
                  <a:close/>
                  <a:moveTo>
                    <a:pt x="9619" y="9907"/>
                  </a:moveTo>
                  <a:cubicBezTo>
                    <a:pt x="9846" y="9907"/>
                    <a:pt x="10077" y="9914"/>
                    <a:pt x="10308" y="9927"/>
                  </a:cubicBezTo>
                  <a:cubicBezTo>
                    <a:pt x="10362" y="10063"/>
                    <a:pt x="10389" y="10226"/>
                    <a:pt x="10362" y="10361"/>
                  </a:cubicBezTo>
                  <a:cubicBezTo>
                    <a:pt x="10389" y="12938"/>
                    <a:pt x="10416" y="15488"/>
                    <a:pt x="10416" y="18064"/>
                  </a:cubicBezTo>
                  <a:cubicBezTo>
                    <a:pt x="10443" y="20261"/>
                    <a:pt x="10443" y="22486"/>
                    <a:pt x="10470" y="24710"/>
                  </a:cubicBezTo>
                  <a:cubicBezTo>
                    <a:pt x="10470" y="25768"/>
                    <a:pt x="10497" y="26825"/>
                    <a:pt x="10497" y="27856"/>
                  </a:cubicBezTo>
                  <a:lnTo>
                    <a:pt x="10497" y="28236"/>
                  </a:lnTo>
                  <a:cubicBezTo>
                    <a:pt x="9982" y="28344"/>
                    <a:pt x="9467" y="28263"/>
                    <a:pt x="8924" y="28372"/>
                  </a:cubicBezTo>
                  <a:cubicBezTo>
                    <a:pt x="8897" y="28236"/>
                    <a:pt x="8897" y="28127"/>
                    <a:pt x="8897" y="28019"/>
                  </a:cubicBezTo>
                  <a:cubicBezTo>
                    <a:pt x="8843" y="23733"/>
                    <a:pt x="8870" y="10334"/>
                    <a:pt x="8951" y="9927"/>
                  </a:cubicBezTo>
                  <a:cubicBezTo>
                    <a:pt x="9168" y="9914"/>
                    <a:pt x="9392" y="9907"/>
                    <a:pt x="9619" y="9907"/>
                  </a:cubicBezTo>
                  <a:close/>
                  <a:moveTo>
                    <a:pt x="19421" y="28534"/>
                  </a:moveTo>
                  <a:cubicBezTo>
                    <a:pt x="20615" y="28534"/>
                    <a:pt x="21808" y="28561"/>
                    <a:pt x="22974" y="28561"/>
                  </a:cubicBezTo>
                  <a:cubicBezTo>
                    <a:pt x="23006" y="28555"/>
                    <a:pt x="23038" y="28552"/>
                    <a:pt x="23070" y="28552"/>
                  </a:cubicBezTo>
                  <a:cubicBezTo>
                    <a:pt x="23173" y="28552"/>
                    <a:pt x="23271" y="28587"/>
                    <a:pt x="23354" y="28670"/>
                  </a:cubicBezTo>
                  <a:cubicBezTo>
                    <a:pt x="23408" y="28941"/>
                    <a:pt x="23408" y="29212"/>
                    <a:pt x="23381" y="29484"/>
                  </a:cubicBezTo>
                  <a:cubicBezTo>
                    <a:pt x="23292" y="29551"/>
                    <a:pt x="23203" y="29599"/>
                    <a:pt x="23098" y="29599"/>
                  </a:cubicBezTo>
                  <a:cubicBezTo>
                    <a:pt x="23076" y="29599"/>
                    <a:pt x="23053" y="29597"/>
                    <a:pt x="23029" y="29592"/>
                  </a:cubicBezTo>
                  <a:lnTo>
                    <a:pt x="22269" y="29592"/>
                  </a:lnTo>
                  <a:cubicBezTo>
                    <a:pt x="21510" y="29565"/>
                    <a:pt x="20750" y="29538"/>
                    <a:pt x="19991" y="29538"/>
                  </a:cubicBezTo>
                  <a:cubicBezTo>
                    <a:pt x="18445" y="29538"/>
                    <a:pt x="16926" y="29565"/>
                    <a:pt x="15380" y="29619"/>
                  </a:cubicBezTo>
                  <a:cubicBezTo>
                    <a:pt x="14485" y="29673"/>
                    <a:pt x="13562" y="29755"/>
                    <a:pt x="12640" y="29809"/>
                  </a:cubicBezTo>
                  <a:cubicBezTo>
                    <a:pt x="12288" y="29836"/>
                    <a:pt x="11935" y="29836"/>
                    <a:pt x="11555" y="29836"/>
                  </a:cubicBezTo>
                  <a:cubicBezTo>
                    <a:pt x="11203" y="29863"/>
                    <a:pt x="10850" y="29890"/>
                    <a:pt x="10497" y="29890"/>
                  </a:cubicBezTo>
                  <a:lnTo>
                    <a:pt x="8924" y="29890"/>
                  </a:lnTo>
                  <a:cubicBezTo>
                    <a:pt x="8870" y="29538"/>
                    <a:pt x="8870" y="29185"/>
                    <a:pt x="8897" y="28833"/>
                  </a:cubicBezTo>
                  <a:cubicBezTo>
                    <a:pt x="8978" y="28805"/>
                    <a:pt x="9087" y="28805"/>
                    <a:pt x="9195" y="28778"/>
                  </a:cubicBezTo>
                  <a:cubicBezTo>
                    <a:pt x="9819" y="28778"/>
                    <a:pt x="10470" y="28751"/>
                    <a:pt x="11094" y="28751"/>
                  </a:cubicBezTo>
                  <a:cubicBezTo>
                    <a:pt x="11353" y="28756"/>
                    <a:pt x="11611" y="28758"/>
                    <a:pt x="11868" y="28758"/>
                  </a:cubicBezTo>
                  <a:cubicBezTo>
                    <a:pt x="13013" y="28758"/>
                    <a:pt x="14147" y="28714"/>
                    <a:pt x="15298" y="28670"/>
                  </a:cubicBezTo>
                  <a:cubicBezTo>
                    <a:pt x="15949" y="28643"/>
                    <a:pt x="16573" y="28643"/>
                    <a:pt x="17224" y="28616"/>
                  </a:cubicBezTo>
                  <a:cubicBezTo>
                    <a:pt x="17956" y="28588"/>
                    <a:pt x="18689" y="28534"/>
                    <a:pt x="19421" y="28534"/>
                  </a:cubicBezTo>
                  <a:close/>
                  <a:moveTo>
                    <a:pt x="24366" y="32413"/>
                  </a:moveTo>
                  <a:cubicBezTo>
                    <a:pt x="24614" y="32413"/>
                    <a:pt x="24864" y="32422"/>
                    <a:pt x="25117" y="32440"/>
                  </a:cubicBezTo>
                  <a:cubicBezTo>
                    <a:pt x="25144" y="32521"/>
                    <a:pt x="25144" y="32603"/>
                    <a:pt x="25171" y="32684"/>
                  </a:cubicBezTo>
                  <a:lnTo>
                    <a:pt x="25171" y="34176"/>
                  </a:lnTo>
                  <a:cubicBezTo>
                    <a:pt x="24859" y="34217"/>
                    <a:pt x="24548" y="34237"/>
                    <a:pt x="24236" y="34237"/>
                  </a:cubicBezTo>
                  <a:cubicBezTo>
                    <a:pt x="23924" y="34237"/>
                    <a:pt x="23612" y="34217"/>
                    <a:pt x="23300" y="34176"/>
                  </a:cubicBezTo>
                  <a:cubicBezTo>
                    <a:pt x="23191" y="33932"/>
                    <a:pt x="23110" y="33661"/>
                    <a:pt x="23056" y="33362"/>
                  </a:cubicBezTo>
                  <a:cubicBezTo>
                    <a:pt x="22974" y="33091"/>
                    <a:pt x="22893" y="32820"/>
                    <a:pt x="22893" y="32521"/>
                  </a:cubicBezTo>
                  <a:cubicBezTo>
                    <a:pt x="23381" y="32449"/>
                    <a:pt x="23869" y="32413"/>
                    <a:pt x="24366" y="32413"/>
                  </a:cubicBezTo>
                  <a:close/>
                  <a:moveTo>
                    <a:pt x="25904" y="31952"/>
                  </a:moveTo>
                  <a:cubicBezTo>
                    <a:pt x="25958" y="31952"/>
                    <a:pt x="26012" y="31952"/>
                    <a:pt x="26066" y="31979"/>
                  </a:cubicBezTo>
                  <a:cubicBezTo>
                    <a:pt x="26094" y="32006"/>
                    <a:pt x="26094" y="32033"/>
                    <a:pt x="26121" y="32060"/>
                  </a:cubicBezTo>
                  <a:cubicBezTo>
                    <a:pt x="26202" y="32549"/>
                    <a:pt x="26202" y="33037"/>
                    <a:pt x="26175" y="33525"/>
                  </a:cubicBezTo>
                  <a:cubicBezTo>
                    <a:pt x="26148" y="33823"/>
                    <a:pt x="26121" y="34122"/>
                    <a:pt x="26094" y="34393"/>
                  </a:cubicBezTo>
                  <a:cubicBezTo>
                    <a:pt x="26094" y="34501"/>
                    <a:pt x="26066" y="34583"/>
                    <a:pt x="26039" y="34691"/>
                  </a:cubicBezTo>
                  <a:lnTo>
                    <a:pt x="25714" y="34691"/>
                  </a:lnTo>
                  <a:cubicBezTo>
                    <a:pt x="25524" y="33769"/>
                    <a:pt x="25714" y="32874"/>
                    <a:pt x="25714" y="31979"/>
                  </a:cubicBezTo>
                  <a:lnTo>
                    <a:pt x="25687" y="31979"/>
                  </a:lnTo>
                  <a:cubicBezTo>
                    <a:pt x="25795" y="31952"/>
                    <a:pt x="25849" y="31952"/>
                    <a:pt x="25904" y="31952"/>
                  </a:cubicBezTo>
                  <a:close/>
                  <a:moveTo>
                    <a:pt x="20187" y="30005"/>
                  </a:moveTo>
                  <a:cubicBezTo>
                    <a:pt x="20842" y="30005"/>
                    <a:pt x="21366" y="30012"/>
                    <a:pt x="21591" y="30026"/>
                  </a:cubicBezTo>
                  <a:cubicBezTo>
                    <a:pt x="21645" y="30107"/>
                    <a:pt x="21672" y="30189"/>
                    <a:pt x="21700" y="30270"/>
                  </a:cubicBezTo>
                  <a:lnTo>
                    <a:pt x="22622" y="33769"/>
                  </a:lnTo>
                  <a:cubicBezTo>
                    <a:pt x="22676" y="34013"/>
                    <a:pt x="22757" y="34230"/>
                    <a:pt x="22812" y="34474"/>
                  </a:cubicBezTo>
                  <a:cubicBezTo>
                    <a:pt x="22920" y="34854"/>
                    <a:pt x="22974" y="35234"/>
                    <a:pt x="23029" y="35614"/>
                  </a:cubicBezTo>
                  <a:cubicBezTo>
                    <a:pt x="23083" y="35912"/>
                    <a:pt x="22947" y="36210"/>
                    <a:pt x="22703" y="36373"/>
                  </a:cubicBezTo>
                  <a:cubicBezTo>
                    <a:pt x="22540" y="36509"/>
                    <a:pt x="22351" y="36590"/>
                    <a:pt x="22134" y="36644"/>
                  </a:cubicBezTo>
                  <a:cubicBezTo>
                    <a:pt x="21618" y="36753"/>
                    <a:pt x="21076" y="36834"/>
                    <a:pt x="20533" y="36861"/>
                  </a:cubicBezTo>
                  <a:cubicBezTo>
                    <a:pt x="20063" y="36902"/>
                    <a:pt x="19588" y="36916"/>
                    <a:pt x="19113" y="36916"/>
                  </a:cubicBezTo>
                  <a:cubicBezTo>
                    <a:pt x="18328" y="36916"/>
                    <a:pt x="17540" y="36878"/>
                    <a:pt x="16763" y="36861"/>
                  </a:cubicBezTo>
                  <a:cubicBezTo>
                    <a:pt x="16248" y="36834"/>
                    <a:pt x="15732" y="36780"/>
                    <a:pt x="15217" y="36644"/>
                  </a:cubicBezTo>
                  <a:cubicBezTo>
                    <a:pt x="15108" y="36617"/>
                    <a:pt x="14973" y="36590"/>
                    <a:pt x="14864" y="36536"/>
                  </a:cubicBezTo>
                  <a:cubicBezTo>
                    <a:pt x="14159" y="36373"/>
                    <a:pt x="13752" y="35641"/>
                    <a:pt x="13969" y="34963"/>
                  </a:cubicBezTo>
                  <a:cubicBezTo>
                    <a:pt x="14105" y="34447"/>
                    <a:pt x="14240" y="33932"/>
                    <a:pt x="14376" y="33389"/>
                  </a:cubicBezTo>
                  <a:cubicBezTo>
                    <a:pt x="14620" y="32440"/>
                    <a:pt x="14864" y="31464"/>
                    <a:pt x="15136" y="30487"/>
                  </a:cubicBezTo>
                  <a:cubicBezTo>
                    <a:pt x="15163" y="30352"/>
                    <a:pt x="15190" y="30243"/>
                    <a:pt x="15217" y="30135"/>
                  </a:cubicBezTo>
                  <a:cubicBezTo>
                    <a:pt x="15614" y="30055"/>
                    <a:pt x="18395" y="30005"/>
                    <a:pt x="20187" y="30005"/>
                  </a:cubicBezTo>
                  <a:close/>
                  <a:moveTo>
                    <a:pt x="5913" y="38205"/>
                  </a:moveTo>
                  <a:cubicBezTo>
                    <a:pt x="6130" y="38205"/>
                    <a:pt x="6347" y="38217"/>
                    <a:pt x="6564" y="38217"/>
                  </a:cubicBezTo>
                  <a:cubicBezTo>
                    <a:pt x="6700" y="38624"/>
                    <a:pt x="6727" y="39058"/>
                    <a:pt x="6592" y="39438"/>
                  </a:cubicBezTo>
                  <a:cubicBezTo>
                    <a:pt x="6479" y="39528"/>
                    <a:pt x="6348" y="39581"/>
                    <a:pt x="6214" y="39581"/>
                  </a:cubicBezTo>
                  <a:cubicBezTo>
                    <a:pt x="6186" y="39581"/>
                    <a:pt x="6158" y="39578"/>
                    <a:pt x="6130" y="39574"/>
                  </a:cubicBezTo>
                  <a:lnTo>
                    <a:pt x="4828" y="39574"/>
                  </a:lnTo>
                  <a:lnTo>
                    <a:pt x="1384" y="39547"/>
                  </a:lnTo>
                  <a:cubicBezTo>
                    <a:pt x="1302" y="39547"/>
                    <a:pt x="1221" y="39519"/>
                    <a:pt x="1085" y="39519"/>
                  </a:cubicBezTo>
                  <a:cubicBezTo>
                    <a:pt x="1085" y="39275"/>
                    <a:pt x="1058" y="39031"/>
                    <a:pt x="1031" y="38814"/>
                  </a:cubicBezTo>
                  <a:cubicBezTo>
                    <a:pt x="1031" y="38489"/>
                    <a:pt x="1140" y="38407"/>
                    <a:pt x="1465" y="38380"/>
                  </a:cubicBezTo>
                  <a:cubicBezTo>
                    <a:pt x="2008" y="38353"/>
                    <a:pt x="2523" y="38299"/>
                    <a:pt x="3038" y="38299"/>
                  </a:cubicBezTo>
                  <a:cubicBezTo>
                    <a:pt x="3906" y="38272"/>
                    <a:pt x="4747" y="38245"/>
                    <a:pt x="5588" y="38217"/>
                  </a:cubicBezTo>
                  <a:cubicBezTo>
                    <a:pt x="5696" y="38208"/>
                    <a:pt x="5805" y="38205"/>
                    <a:pt x="5913" y="38205"/>
                  </a:cubicBezTo>
                  <a:close/>
                  <a:moveTo>
                    <a:pt x="5724" y="40062"/>
                  </a:moveTo>
                  <a:cubicBezTo>
                    <a:pt x="5778" y="40062"/>
                    <a:pt x="5805" y="40062"/>
                    <a:pt x="5859" y="40089"/>
                  </a:cubicBezTo>
                  <a:cubicBezTo>
                    <a:pt x="5941" y="40794"/>
                    <a:pt x="5968" y="41499"/>
                    <a:pt x="5913" y="42205"/>
                  </a:cubicBezTo>
                  <a:lnTo>
                    <a:pt x="1926" y="42286"/>
                  </a:lnTo>
                  <a:cubicBezTo>
                    <a:pt x="1845" y="41554"/>
                    <a:pt x="1818" y="40821"/>
                    <a:pt x="1872" y="40089"/>
                  </a:cubicBezTo>
                  <a:cubicBezTo>
                    <a:pt x="1953" y="40089"/>
                    <a:pt x="2035" y="40062"/>
                    <a:pt x="2089" y="40062"/>
                  </a:cubicBezTo>
                  <a:close/>
                  <a:moveTo>
                    <a:pt x="9901" y="30379"/>
                  </a:moveTo>
                  <a:cubicBezTo>
                    <a:pt x="10072" y="30379"/>
                    <a:pt x="10244" y="30388"/>
                    <a:pt x="10416" y="30406"/>
                  </a:cubicBezTo>
                  <a:cubicBezTo>
                    <a:pt x="10470" y="30541"/>
                    <a:pt x="10497" y="30704"/>
                    <a:pt x="10470" y="30867"/>
                  </a:cubicBezTo>
                  <a:cubicBezTo>
                    <a:pt x="10497" y="32576"/>
                    <a:pt x="10497" y="34312"/>
                    <a:pt x="10497" y="36020"/>
                  </a:cubicBezTo>
                  <a:lnTo>
                    <a:pt x="10552" y="41825"/>
                  </a:lnTo>
                  <a:lnTo>
                    <a:pt x="10552" y="42286"/>
                  </a:lnTo>
                  <a:cubicBezTo>
                    <a:pt x="10280" y="42300"/>
                    <a:pt x="10009" y="42306"/>
                    <a:pt x="9741" y="42306"/>
                  </a:cubicBezTo>
                  <a:cubicBezTo>
                    <a:pt x="9473" y="42306"/>
                    <a:pt x="9209" y="42300"/>
                    <a:pt x="8951" y="42286"/>
                  </a:cubicBezTo>
                  <a:cubicBezTo>
                    <a:pt x="8843" y="42150"/>
                    <a:pt x="8870" y="41988"/>
                    <a:pt x="8870" y="41852"/>
                  </a:cubicBezTo>
                  <a:lnTo>
                    <a:pt x="8870" y="37783"/>
                  </a:lnTo>
                  <a:lnTo>
                    <a:pt x="8870" y="30894"/>
                  </a:lnTo>
                  <a:lnTo>
                    <a:pt x="8870" y="30487"/>
                  </a:lnTo>
                  <a:cubicBezTo>
                    <a:pt x="9214" y="30415"/>
                    <a:pt x="9557" y="30379"/>
                    <a:pt x="9901" y="30379"/>
                  </a:cubicBezTo>
                  <a:close/>
                  <a:moveTo>
                    <a:pt x="8409" y="42720"/>
                  </a:moveTo>
                  <a:cubicBezTo>
                    <a:pt x="9087" y="42720"/>
                    <a:pt x="9738" y="42774"/>
                    <a:pt x="10416" y="42801"/>
                  </a:cubicBezTo>
                  <a:cubicBezTo>
                    <a:pt x="10470" y="42801"/>
                    <a:pt x="10497" y="42828"/>
                    <a:pt x="10552" y="42856"/>
                  </a:cubicBezTo>
                  <a:cubicBezTo>
                    <a:pt x="10579" y="43127"/>
                    <a:pt x="10579" y="43425"/>
                    <a:pt x="10552" y="43724"/>
                  </a:cubicBezTo>
                  <a:cubicBezTo>
                    <a:pt x="10497" y="43751"/>
                    <a:pt x="10443" y="43778"/>
                    <a:pt x="10362" y="43778"/>
                  </a:cubicBezTo>
                  <a:cubicBezTo>
                    <a:pt x="9765" y="43805"/>
                    <a:pt x="9168" y="43832"/>
                    <a:pt x="8599" y="43832"/>
                  </a:cubicBezTo>
                  <a:cubicBezTo>
                    <a:pt x="8002" y="43832"/>
                    <a:pt x="7487" y="43805"/>
                    <a:pt x="6863" y="43778"/>
                  </a:cubicBezTo>
                  <a:cubicBezTo>
                    <a:pt x="6212" y="43778"/>
                    <a:pt x="5588" y="43751"/>
                    <a:pt x="4964" y="43751"/>
                  </a:cubicBezTo>
                  <a:cubicBezTo>
                    <a:pt x="4584" y="43751"/>
                    <a:pt x="4205" y="43724"/>
                    <a:pt x="3798" y="43724"/>
                  </a:cubicBezTo>
                  <a:cubicBezTo>
                    <a:pt x="3760" y="43718"/>
                    <a:pt x="3721" y="43716"/>
                    <a:pt x="3681" y="43716"/>
                  </a:cubicBezTo>
                  <a:cubicBezTo>
                    <a:pt x="3522" y="43716"/>
                    <a:pt x="3353" y="43751"/>
                    <a:pt x="3201" y="43751"/>
                  </a:cubicBezTo>
                  <a:lnTo>
                    <a:pt x="1302" y="43751"/>
                  </a:lnTo>
                  <a:cubicBezTo>
                    <a:pt x="1113" y="43724"/>
                    <a:pt x="923" y="43724"/>
                    <a:pt x="733" y="43696"/>
                  </a:cubicBezTo>
                  <a:cubicBezTo>
                    <a:pt x="624" y="43669"/>
                    <a:pt x="543" y="43588"/>
                    <a:pt x="516" y="43479"/>
                  </a:cubicBezTo>
                  <a:cubicBezTo>
                    <a:pt x="489" y="43235"/>
                    <a:pt x="489" y="42991"/>
                    <a:pt x="570" y="42774"/>
                  </a:cubicBezTo>
                  <a:cubicBezTo>
                    <a:pt x="733" y="42747"/>
                    <a:pt x="923" y="42720"/>
                    <a:pt x="1113" y="42720"/>
                  </a:cubicBezTo>
                  <a:close/>
                  <a:moveTo>
                    <a:pt x="27055" y="32713"/>
                  </a:moveTo>
                  <a:cubicBezTo>
                    <a:pt x="27608" y="32713"/>
                    <a:pt x="28151" y="32834"/>
                    <a:pt x="28643" y="33091"/>
                  </a:cubicBezTo>
                  <a:cubicBezTo>
                    <a:pt x="28833" y="33200"/>
                    <a:pt x="28969" y="33335"/>
                    <a:pt x="29104" y="33498"/>
                  </a:cubicBezTo>
                  <a:cubicBezTo>
                    <a:pt x="29457" y="33878"/>
                    <a:pt x="29728" y="34312"/>
                    <a:pt x="29918" y="34773"/>
                  </a:cubicBezTo>
                  <a:cubicBezTo>
                    <a:pt x="30189" y="35342"/>
                    <a:pt x="30379" y="35966"/>
                    <a:pt x="30515" y="36590"/>
                  </a:cubicBezTo>
                  <a:cubicBezTo>
                    <a:pt x="30569" y="36943"/>
                    <a:pt x="30623" y="37295"/>
                    <a:pt x="30623" y="37648"/>
                  </a:cubicBezTo>
                  <a:cubicBezTo>
                    <a:pt x="30705" y="39031"/>
                    <a:pt x="30813" y="40414"/>
                    <a:pt x="30867" y="41798"/>
                  </a:cubicBezTo>
                  <a:cubicBezTo>
                    <a:pt x="30895" y="43371"/>
                    <a:pt x="30895" y="44917"/>
                    <a:pt x="30895" y="46490"/>
                  </a:cubicBezTo>
                  <a:cubicBezTo>
                    <a:pt x="30895" y="47087"/>
                    <a:pt x="30867" y="47711"/>
                    <a:pt x="30867" y="48335"/>
                  </a:cubicBezTo>
                  <a:cubicBezTo>
                    <a:pt x="30867" y="48524"/>
                    <a:pt x="30813" y="48741"/>
                    <a:pt x="30813" y="48931"/>
                  </a:cubicBezTo>
                  <a:cubicBezTo>
                    <a:pt x="30559" y="48995"/>
                    <a:pt x="30295" y="49021"/>
                    <a:pt x="30028" y="49021"/>
                  </a:cubicBezTo>
                  <a:cubicBezTo>
                    <a:pt x="29839" y="49021"/>
                    <a:pt x="29648" y="49008"/>
                    <a:pt x="29457" y="48986"/>
                  </a:cubicBezTo>
                  <a:cubicBezTo>
                    <a:pt x="29430" y="48904"/>
                    <a:pt x="29430" y="48796"/>
                    <a:pt x="29430" y="48714"/>
                  </a:cubicBezTo>
                  <a:cubicBezTo>
                    <a:pt x="29430" y="47684"/>
                    <a:pt x="29430" y="46626"/>
                    <a:pt x="29457" y="45622"/>
                  </a:cubicBezTo>
                  <a:cubicBezTo>
                    <a:pt x="29511" y="43995"/>
                    <a:pt x="29565" y="42367"/>
                    <a:pt x="29457" y="40740"/>
                  </a:cubicBezTo>
                  <a:cubicBezTo>
                    <a:pt x="29430" y="40143"/>
                    <a:pt x="29403" y="39519"/>
                    <a:pt x="29376" y="38896"/>
                  </a:cubicBezTo>
                  <a:cubicBezTo>
                    <a:pt x="29321" y="38082"/>
                    <a:pt x="29240" y="37268"/>
                    <a:pt x="29077" y="36482"/>
                  </a:cubicBezTo>
                  <a:cubicBezTo>
                    <a:pt x="28942" y="35939"/>
                    <a:pt x="28752" y="35424"/>
                    <a:pt x="28508" y="34935"/>
                  </a:cubicBezTo>
                  <a:cubicBezTo>
                    <a:pt x="28209" y="34230"/>
                    <a:pt x="27531" y="33769"/>
                    <a:pt x="26772" y="33769"/>
                  </a:cubicBezTo>
                  <a:cubicBezTo>
                    <a:pt x="26717" y="33769"/>
                    <a:pt x="26663" y="33742"/>
                    <a:pt x="26609" y="33742"/>
                  </a:cubicBezTo>
                  <a:lnTo>
                    <a:pt x="26582" y="32983"/>
                  </a:lnTo>
                  <a:cubicBezTo>
                    <a:pt x="26582" y="32901"/>
                    <a:pt x="26609" y="32847"/>
                    <a:pt x="26609" y="32738"/>
                  </a:cubicBezTo>
                  <a:cubicBezTo>
                    <a:pt x="26758" y="32721"/>
                    <a:pt x="26907" y="32713"/>
                    <a:pt x="27055" y="32713"/>
                  </a:cubicBezTo>
                  <a:close/>
                  <a:moveTo>
                    <a:pt x="2352" y="44204"/>
                  </a:moveTo>
                  <a:cubicBezTo>
                    <a:pt x="3369" y="44204"/>
                    <a:pt x="5711" y="44244"/>
                    <a:pt x="5886" y="44266"/>
                  </a:cubicBezTo>
                  <a:cubicBezTo>
                    <a:pt x="5913" y="44320"/>
                    <a:pt x="5913" y="44375"/>
                    <a:pt x="5941" y="44402"/>
                  </a:cubicBezTo>
                  <a:cubicBezTo>
                    <a:pt x="5941" y="44836"/>
                    <a:pt x="5995" y="45270"/>
                    <a:pt x="5995" y="45731"/>
                  </a:cubicBezTo>
                  <a:cubicBezTo>
                    <a:pt x="5995" y="46273"/>
                    <a:pt x="6022" y="46816"/>
                    <a:pt x="6049" y="47385"/>
                  </a:cubicBezTo>
                  <a:cubicBezTo>
                    <a:pt x="6103" y="49013"/>
                    <a:pt x="6049" y="50613"/>
                    <a:pt x="5995" y="52240"/>
                  </a:cubicBezTo>
                  <a:cubicBezTo>
                    <a:pt x="5995" y="53054"/>
                    <a:pt x="5479" y="53759"/>
                    <a:pt x="4693" y="53976"/>
                  </a:cubicBezTo>
                  <a:cubicBezTo>
                    <a:pt x="4530" y="54031"/>
                    <a:pt x="4361" y="54058"/>
                    <a:pt x="4191" y="54058"/>
                  </a:cubicBezTo>
                  <a:cubicBezTo>
                    <a:pt x="4022" y="54058"/>
                    <a:pt x="3852" y="54031"/>
                    <a:pt x="3689" y="53976"/>
                  </a:cubicBezTo>
                  <a:cubicBezTo>
                    <a:pt x="3011" y="53814"/>
                    <a:pt x="2496" y="53298"/>
                    <a:pt x="2306" y="52647"/>
                  </a:cubicBezTo>
                  <a:cubicBezTo>
                    <a:pt x="2170" y="52213"/>
                    <a:pt x="2116" y="51752"/>
                    <a:pt x="2089" y="51318"/>
                  </a:cubicBezTo>
                  <a:lnTo>
                    <a:pt x="2089" y="51210"/>
                  </a:lnTo>
                  <a:cubicBezTo>
                    <a:pt x="2089" y="49040"/>
                    <a:pt x="1926" y="46870"/>
                    <a:pt x="1899" y="44727"/>
                  </a:cubicBezTo>
                  <a:lnTo>
                    <a:pt x="1899" y="44212"/>
                  </a:lnTo>
                  <a:cubicBezTo>
                    <a:pt x="1946" y="44207"/>
                    <a:pt x="2112" y="44204"/>
                    <a:pt x="2352" y="44204"/>
                  </a:cubicBezTo>
                  <a:close/>
                  <a:moveTo>
                    <a:pt x="9948" y="44292"/>
                  </a:moveTo>
                  <a:cubicBezTo>
                    <a:pt x="10140" y="44292"/>
                    <a:pt x="10332" y="44301"/>
                    <a:pt x="10525" y="44320"/>
                  </a:cubicBezTo>
                  <a:cubicBezTo>
                    <a:pt x="10579" y="44673"/>
                    <a:pt x="10687" y="59211"/>
                    <a:pt x="10660" y="59754"/>
                  </a:cubicBezTo>
                  <a:cubicBezTo>
                    <a:pt x="10326" y="59817"/>
                    <a:pt x="9993" y="59844"/>
                    <a:pt x="9659" y="59844"/>
                  </a:cubicBezTo>
                  <a:cubicBezTo>
                    <a:pt x="9423" y="59844"/>
                    <a:pt x="9187" y="59830"/>
                    <a:pt x="8951" y="59808"/>
                  </a:cubicBezTo>
                  <a:cubicBezTo>
                    <a:pt x="8924" y="59727"/>
                    <a:pt x="8924" y="59645"/>
                    <a:pt x="8897" y="59564"/>
                  </a:cubicBezTo>
                  <a:lnTo>
                    <a:pt x="8897" y="44375"/>
                  </a:lnTo>
                  <a:cubicBezTo>
                    <a:pt x="9247" y="44322"/>
                    <a:pt x="9598" y="44292"/>
                    <a:pt x="9948" y="44292"/>
                  </a:cubicBezTo>
                  <a:close/>
                  <a:moveTo>
                    <a:pt x="12559" y="60350"/>
                  </a:moveTo>
                  <a:cubicBezTo>
                    <a:pt x="13752" y="60378"/>
                    <a:pt x="14946" y="60432"/>
                    <a:pt x="16139" y="60486"/>
                  </a:cubicBezTo>
                  <a:lnTo>
                    <a:pt x="16600" y="60486"/>
                  </a:lnTo>
                  <a:lnTo>
                    <a:pt x="19177" y="60567"/>
                  </a:lnTo>
                  <a:cubicBezTo>
                    <a:pt x="19231" y="60567"/>
                    <a:pt x="19313" y="60595"/>
                    <a:pt x="19367" y="60595"/>
                  </a:cubicBezTo>
                  <a:cubicBezTo>
                    <a:pt x="19503" y="61056"/>
                    <a:pt x="19530" y="61544"/>
                    <a:pt x="19448" y="62032"/>
                  </a:cubicBezTo>
                  <a:cubicBezTo>
                    <a:pt x="19367" y="62032"/>
                    <a:pt x="19286" y="62059"/>
                    <a:pt x="19204" y="62059"/>
                  </a:cubicBezTo>
                  <a:lnTo>
                    <a:pt x="16221" y="62032"/>
                  </a:lnTo>
                  <a:lnTo>
                    <a:pt x="16085" y="62032"/>
                  </a:lnTo>
                  <a:lnTo>
                    <a:pt x="9521" y="61924"/>
                  </a:lnTo>
                  <a:cubicBezTo>
                    <a:pt x="8002" y="61897"/>
                    <a:pt x="6456" y="61842"/>
                    <a:pt x="4937" y="61842"/>
                  </a:cubicBezTo>
                  <a:lnTo>
                    <a:pt x="1357" y="61842"/>
                  </a:lnTo>
                  <a:cubicBezTo>
                    <a:pt x="1275" y="61435"/>
                    <a:pt x="1248" y="60974"/>
                    <a:pt x="1330" y="60540"/>
                  </a:cubicBezTo>
                  <a:cubicBezTo>
                    <a:pt x="1357" y="60540"/>
                    <a:pt x="1411" y="60513"/>
                    <a:pt x="1438" y="60513"/>
                  </a:cubicBezTo>
                  <a:cubicBezTo>
                    <a:pt x="1980" y="60486"/>
                    <a:pt x="2523" y="60432"/>
                    <a:pt x="3065" y="60432"/>
                  </a:cubicBezTo>
                  <a:cubicBezTo>
                    <a:pt x="4666" y="60405"/>
                    <a:pt x="6266" y="60405"/>
                    <a:pt x="7893" y="60405"/>
                  </a:cubicBezTo>
                  <a:cubicBezTo>
                    <a:pt x="9440" y="60405"/>
                    <a:pt x="11013" y="60350"/>
                    <a:pt x="12559" y="60350"/>
                  </a:cubicBezTo>
                  <a:close/>
                  <a:moveTo>
                    <a:pt x="15434" y="0"/>
                  </a:moveTo>
                  <a:cubicBezTo>
                    <a:pt x="15108" y="0"/>
                    <a:pt x="14756" y="27"/>
                    <a:pt x="14430" y="27"/>
                  </a:cubicBezTo>
                  <a:cubicBezTo>
                    <a:pt x="14322" y="27"/>
                    <a:pt x="14213" y="81"/>
                    <a:pt x="14186" y="190"/>
                  </a:cubicBezTo>
                  <a:cubicBezTo>
                    <a:pt x="14159" y="326"/>
                    <a:pt x="14132" y="488"/>
                    <a:pt x="14132" y="651"/>
                  </a:cubicBezTo>
                  <a:cubicBezTo>
                    <a:pt x="14078" y="1546"/>
                    <a:pt x="14051" y="2468"/>
                    <a:pt x="14023" y="3363"/>
                  </a:cubicBezTo>
                  <a:cubicBezTo>
                    <a:pt x="13996" y="4503"/>
                    <a:pt x="13942" y="5669"/>
                    <a:pt x="13888" y="6835"/>
                  </a:cubicBezTo>
                  <a:cubicBezTo>
                    <a:pt x="13888" y="7025"/>
                    <a:pt x="13888" y="7242"/>
                    <a:pt x="13888" y="7459"/>
                  </a:cubicBezTo>
                  <a:cubicBezTo>
                    <a:pt x="13861" y="7540"/>
                    <a:pt x="13834" y="7649"/>
                    <a:pt x="13834" y="7730"/>
                  </a:cubicBezTo>
                  <a:lnTo>
                    <a:pt x="11609" y="7730"/>
                  </a:lnTo>
                  <a:cubicBezTo>
                    <a:pt x="11365" y="7730"/>
                    <a:pt x="11121" y="7730"/>
                    <a:pt x="10877" y="7703"/>
                  </a:cubicBezTo>
                  <a:cubicBezTo>
                    <a:pt x="10850" y="7296"/>
                    <a:pt x="10823" y="6889"/>
                    <a:pt x="10850" y="6483"/>
                  </a:cubicBezTo>
                  <a:cubicBezTo>
                    <a:pt x="10823" y="6076"/>
                    <a:pt x="10850" y="5669"/>
                    <a:pt x="10823" y="5289"/>
                  </a:cubicBezTo>
                  <a:cubicBezTo>
                    <a:pt x="10742" y="5235"/>
                    <a:pt x="10660" y="5208"/>
                    <a:pt x="10606" y="5181"/>
                  </a:cubicBezTo>
                  <a:cubicBezTo>
                    <a:pt x="10387" y="5141"/>
                    <a:pt x="10184" y="5116"/>
                    <a:pt x="9973" y="5116"/>
                  </a:cubicBezTo>
                  <a:cubicBezTo>
                    <a:pt x="9896" y="5116"/>
                    <a:pt x="9818" y="5119"/>
                    <a:pt x="9738" y="5126"/>
                  </a:cubicBezTo>
                  <a:cubicBezTo>
                    <a:pt x="9440" y="5126"/>
                    <a:pt x="9060" y="5154"/>
                    <a:pt x="8789" y="5181"/>
                  </a:cubicBezTo>
                  <a:cubicBezTo>
                    <a:pt x="8517" y="5208"/>
                    <a:pt x="8382" y="5343"/>
                    <a:pt x="8382" y="5615"/>
                  </a:cubicBezTo>
                  <a:lnTo>
                    <a:pt x="8382" y="5967"/>
                  </a:lnTo>
                  <a:lnTo>
                    <a:pt x="8382" y="34637"/>
                  </a:lnTo>
                  <a:lnTo>
                    <a:pt x="8382" y="41825"/>
                  </a:lnTo>
                  <a:cubicBezTo>
                    <a:pt x="8382" y="41961"/>
                    <a:pt x="8382" y="42096"/>
                    <a:pt x="8382" y="42259"/>
                  </a:cubicBezTo>
                  <a:cubicBezTo>
                    <a:pt x="8219" y="42272"/>
                    <a:pt x="8063" y="42279"/>
                    <a:pt x="7907" y="42279"/>
                  </a:cubicBezTo>
                  <a:cubicBezTo>
                    <a:pt x="7751" y="42279"/>
                    <a:pt x="7595" y="42272"/>
                    <a:pt x="7432" y="42259"/>
                  </a:cubicBezTo>
                  <a:cubicBezTo>
                    <a:pt x="7313" y="42269"/>
                    <a:pt x="7198" y="42275"/>
                    <a:pt x="7085" y="42275"/>
                  </a:cubicBezTo>
                  <a:cubicBezTo>
                    <a:pt x="6888" y="42275"/>
                    <a:pt x="6699" y="42256"/>
                    <a:pt x="6510" y="42205"/>
                  </a:cubicBezTo>
                  <a:lnTo>
                    <a:pt x="6510" y="41120"/>
                  </a:lnTo>
                  <a:cubicBezTo>
                    <a:pt x="6456" y="40767"/>
                    <a:pt x="6456" y="40387"/>
                    <a:pt x="6510" y="40035"/>
                  </a:cubicBezTo>
                  <a:cubicBezTo>
                    <a:pt x="6592" y="40008"/>
                    <a:pt x="6646" y="39980"/>
                    <a:pt x="6700" y="39980"/>
                  </a:cubicBezTo>
                  <a:cubicBezTo>
                    <a:pt x="6890" y="39953"/>
                    <a:pt x="7053" y="39818"/>
                    <a:pt x="7107" y="39628"/>
                  </a:cubicBezTo>
                  <a:cubicBezTo>
                    <a:pt x="7107" y="39519"/>
                    <a:pt x="7134" y="39438"/>
                    <a:pt x="7134" y="39357"/>
                  </a:cubicBezTo>
                  <a:cubicBezTo>
                    <a:pt x="7188" y="38977"/>
                    <a:pt x="7161" y="38570"/>
                    <a:pt x="7080" y="38190"/>
                  </a:cubicBezTo>
                  <a:cubicBezTo>
                    <a:pt x="7026" y="37892"/>
                    <a:pt x="6944" y="37838"/>
                    <a:pt x="6646" y="37783"/>
                  </a:cubicBezTo>
                  <a:cubicBezTo>
                    <a:pt x="6347" y="37756"/>
                    <a:pt x="6049" y="37729"/>
                    <a:pt x="5724" y="37729"/>
                  </a:cubicBezTo>
                  <a:cubicBezTo>
                    <a:pt x="5154" y="37729"/>
                    <a:pt x="4612" y="37756"/>
                    <a:pt x="4042" y="37783"/>
                  </a:cubicBezTo>
                  <a:cubicBezTo>
                    <a:pt x="3255" y="37838"/>
                    <a:pt x="2469" y="37865"/>
                    <a:pt x="1682" y="37919"/>
                  </a:cubicBezTo>
                  <a:cubicBezTo>
                    <a:pt x="1438" y="37919"/>
                    <a:pt x="1194" y="37946"/>
                    <a:pt x="977" y="37946"/>
                  </a:cubicBezTo>
                  <a:cubicBezTo>
                    <a:pt x="760" y="37973"/>
                    <a:pt x="651" y="38055"/>
                    <a:pt x="651" y="38272"/>
                  </a:cubicBezTo>
                  <a:cubicBezTo>
                    <a:pt x="597" y="38760"/>
                    <a:pt x="597" y="39248"/>
                    <a:pt x="706" y="39736"/>
                  </a:cubicBezTo>
                  <a:cubicBezTo>
                    <a:pt x="733" y="39872"/>
                    <a:pt x="841" y="39980"/>
                    <a:pt x="1004" y="40008"/>
                  </a:cubicBezTo>
                  <a:cubicBezTo>
                    <a:pt x="1113" y="40035"/>
                    <a:pt x="1221" y="40062"/>
                    <a:pt x="1302" y="40089"/>
                  </a:cubicBezTo>
                  <a:cubicBezTo>
                    <a:pt x="1302" y="40116"/>
                    <a:pt x="1330" y="40143"/>
                    <a:pt x="1330" y="40197"/>
                  </a:cubicBezTo>
                  <a:lnTo>
                    <a:pt x="1330" y="42069"/>
                  </a:lnTo>
                  <a:cubicBezTo>
                    <a:pt x="1330" y="42150"/>
                    <a:pt x="1302" y="42205"/>
                    <a:pt x="1275" y="42259"/>
                  </a:cubicBezTo>
                  <a:lnTo>
                    <a:pt x="923" y="42286"/>
                  </a:lnTo>
                  <a:cubicBezTo>
                    <a:pt x="733" y="42313"/>
                    <a:pt x="543" y="42313"/>
                    <a:pt x="380" y="42340"/>
                  </a:cubicBezTo>
                  <a:cubicBezTo>
                    <a:pt x="136" y="42367"/>
                    <a:pt x="28" y="42476"/>
                    <a:pt x="28" y="42720"/>
                  </a:cubicBezTo>
                  <a:cubicBezTo>
                    <a:pt x="0" y="43045"/>
                    <a:pt x="0" y="43371"/>
                    <a:pt x="28" y="43669"/>
                  </a:cubicBezTo>
                  <a:cubicBezTo>
                    <a:pt x="82" y="44076"/>
                    <a:pt x="217" y="44158"/>
                    <a:pt x="597" y="44158"/>
                  </a:cubicBezTo>
                  <a:lnTo>
                    <a:pt x="1113" y="44158"/>
                  </a:lnTo>
                  <a:cubicBezTo>
                    <a:pt x="1194" y="44185"/>
                    <a:pt x="1275" y="44185"/>
                    <a:pt x="1357" y="44212"/>
                  </a:cubicBezTo>
                  <a:cubicBezTo>
                    <a:pt x="1384" y="44863"/>
                    <a:pt x="1411" y="45514"/>
                    <a:pt x="1438" y="46165"/>
                  </a:cubicBezTo>
                  <a:cubicBezTo>
                    <a:pt x="1492" y="47874"/>
                    <a:pt x="1547" y="49609"/>
                    <a:pt x="1628" y="51345"/>
                  </a:cubicBezTo>
                  <a:cubicBezTo>
                    <a:pt x="1655" y="51806"/>
                    <a:pt x="1709" y="52268"/>
                    <a:pt x="1845" y="52702"/>
                  </a:cubicBezTo>
                  <a:cubicBezTo>
                    <a:pt x="2035" y="53542"/>
                    <a:pt x="2713" y="54220"/>
                    <a:pt x="3554" y="54437"/>
                  </a:cubicBezTo>
                  <a:cubicBezTo>
                    <a:pt x="3767" y="54500"/>
                    <a:pt x="3981" y="54529"/>
                    <a:pt x="4192" y="54529"/>
                  </a:cubicBezTo>
                  <a:cubicBezTo>
                    <a:pt x="5269" y="54529"/>
                    <a:pt x="6247" y="53759"/>
                    <a:pt x="6429" y="52647"/>
                  </a:cubicBezTo>
                  <a:cubicBezTo>
                    <a:pt x="6510" y="51996"/>
                    <a:pt x="6564" y="51372"/>
                    <a:pt x="6564" y="50749"/>
                  </a:cubicBezTo>
                  <a:cubicBezTo>
                    <a:pt x="6592" y="50016"/>
                    <a:pt x="6510" y="49257"/>
                    <a:pt x="6510" y="48497"/>
                  </a:cubicBezTo>
                  <a:lnTo>
                    <a:pt x="6510" y="44564"/>
                  </a:lnTo>
                  <a:cubicBezTo>
                    <a:pt x="6510" y="44483"/>
                    <a:pt x="6537" y="44402"/>
                    <a:pt x="6537" y="44293"/>
                  </a:cubicBezTo>
                  <a:cubicBezTo>
                    <a:pt x="6686" y="44266"/>
                    <a:pt x="6842" y="44252"/>
                    <a:pt x="6998" y="44252"/>
                  </a:cubicBezTo>
                  <a:cubicBezTo>
                    <a:pt x="7154" y="44252"/>
                    <a:pt x="7310" y="44266"/>
                    <a:pt x="7460" y="44293"/>
                  </a:cubicBezTo>
                  <a:cubicBezTo>
                    <a:pt x="7547" y="44286"/>
                    <a:pt x="7632" y="44283"/>
                    <a:pt x="7716" y="44283"/>
                  </a:cubicBezTo>
                  <a:cubicBezTo>
                    <a:pt x="7945" y="44283"/>
                    <a:pt x="8163" y="44308"/>
                    <a:pt x="8382" y="44347"/>
                  </a:cubicBezTo>
                  <a:lnTo>
                    <a:pt x="8382" y="59618"/>
                  </a:lnTo>
                  <a:cubicBezTo>
                    <a:pt x="8382" y="59699"/>
                    <a:pt x="8382" y="59754"/>
                    <a:pt x="8355" y="59808"/>
                  </a:cubicBezTo>
                  <a:cubicBezTo>
                    <a:pt x="8273" y="59835"/>
                    <a:pt x="8165" y="59835"/>
                    <a:pt x="8083" y="59835"/>
                  </a:cubicBezTo>
                  <a:cubicBezTo>
                    <a:pt x="7324" y="59862"/>
                    <a:pt x="6564" y="59889"/>
                    <a:pt x="5805" y="59889"/>
                  </a:cubicBezTo>
                  <a:cubicBezTo>
                    <a:pt x="4747" y="59916"/>
                    <a:pt x="3716" y="59916"/>
                    <a:pt x="2659" y="59916"/>
                  </a:cubicBezTo>
                  <a:cubicBezTo>
                    <a:pt x="2279" y="59916"/>
                    <a:pt x="1899" y="59944"/>
                    <a:pt x="1519" y="59998"/>
                  </a:cubicBezTo>
                  <a:cubicBezTo>
                    <a:pt x="1357" y="59998"/>
                    <a:pt x="1221" y="60052"/>
                    <a:pt x="1058" y="60106"/>
                  </a:cubicBezTo>
                  <a:cubicBezTo>
                    <a:pt x="923" y="60133"/>
                    <a:pt x="814" y="60269"/>
                    <a:pt x="814" y="60405"/>
                  </a:cubicBezTo>
                  <a:cubicBezTo>
                    <a:pt x="787" y="60486"/>
                    <a:pt x="787" y="60595"/>
                    <a:pt x="787" y="60676"/>
                  </a:cubicBezTo>
                  <a:lnTo>
                    <a:pt x="787" y="61761"/>
                  </a:lnTo>
                  <a:cubicBezTo>
                    <a:pt x="787" y="62249"/>
                    <a:pt x="868" y="62330"/>
                    <a:pt x="1384" y="62330"/>
                  </a:cubicBezTo>
                  <a:cubicBezTo>
                    <a:pt x="2930" y="62330"/>
                    <a:pt x="4476" y="62358"/>
                    <a:pt x="6022" y="62385"/>
                  </a:cubicBezTo>
                  <a:cubicBezTo>
                    <a:pt x="8653" y="62412"/>
                    <a:pt x="11257" y="62439"/>
                    <a:pt x="13888" y="62493"/>
                  </a:cubicBezTo>
                  <a:lnTo>
                    <a:pt x="14430" y="62493"/>
                  </a:lnTo>
                  <a:cubicBezTo>
                    <a:pt x="16004" y="62520"/>
                    <a:pt x="17577" y="62520"/>
                    <a:pt x="19150" y="62520"/>
                  </a:cubicBezTo>
                  <a:cubicBezTo>
                    <a:pt x="19313" y="62520"/>
                    <a:pt x="19448" y="62520"/>
                    <a:pt x="19611" y="62493"/>
                  </a:cubicBezTo>
                  <a:cubicBezTo>
                    <a:pt x="19747" y="62466"/>
                    <a:pt x="19855" y="62358"/>
                    <a:pt x="19882" y="62222"/>
                  </a:cubicBezTo>
                  <a:cubicBezTo>
                    <a:pt x="19909" y="62114"/>
                    <a:pt x="19936" y="62005"/>
                    <a:pt x="19936" y="61897"/>
                  </a:cubicBezTo>
                  <a:cubicBezTo>
                    <a:pt x="19936" y="61490"/>
                    <a:pt x="19909" y="61083"/>
                    <a:pt x="19909" y="60703"/>
                  </a:cubicBezTo>
                  <a:cubicBezTo>
                    <a:pt x="19909" y="60595"/>
                    <a:pt x="19882" y="60486"/>
                    <a:pt x="19855" y="60405"/>
                  </a:cubicBezTo>
                  <a:cubicBezTo>
                    <a:pt x="19855" y="60204"/>
                    <a:pt x="19692" y="60049"/>
                    <a:pt x="19496" y="60049"/>
                  </a:cubicBezTo>
                  <a:cubicBezTo>
                    <a:pt x="19480" y="60049"/>
                    <a:pt x="19464" y="60050"/>
                    <a:pt x="19448" y="60052"/>
                  </a:cubicBezTo>
                  <a:cubicBezTo>
                    <a:pt x="19204" y="60025"/>
                    <a:pt x="18960" y="59998"/>
                    <a:pt x="18716" y="59998"/>
                  </a:cubicBezTo>
                  <a:cubicBezTo>
                    <a:pt x="17007" y="59944"/>
                    <a:pt x="15271" y="59889"/>
                    <a:pt x="13562" y="59835"/>
                  </a:cubicBezTo>
                  <a:cubicBezTo>
                    <a:pt x="12884" y="59808"/>
                    <a:pt x="12233" y="59808"/>
                    <a:pt x="11555" y="59808"/>
                  </a:cubicBezTo>
                  <a:cubicBezTo>
                    <a:pt x="11447" y="59808"/>
                    <a:pt x="11338" y="59781"/>
                    <a:pt x="11230" y="59781"/>
                  </a:cubicBezTo>
                  <a:cubicBezTo>
                    <a:pt x="11230" y="59672"/>
                    <a:pt x="11203" y="59564"/>
                    <a:pt x="11203" y="59483"/>
                  </a:cubicBezTo>
                  <a:cubicBezTo>
                    <a:pt x="11175" y="58452"/>
                    <a:pt x="11148" y="57394"/>
                    <a:pt x="11148" y="56363"/>
                  </a:cubicBezTo>
                  <a:cubicBezTo>
                    <a:pt x="11121" y="51345"/>
                    <a:pt x="11094" y="46300"/>
                    <a:pt x="11067" y="41255"/>
                  </a:cubicBezTo>
                  <a:cubicBezTo>
                    <a:pt x="11040" y="39004"/>
                    <a:pt x="11040" y="36753"/>
                    <a:pt x="11013" y="34501"/>
                  </a:cubicBezTo>
                  <a:cubicBezTo>
                    <a:pt x="11013" y="33254"/>
                    <a:pt x="10986" y="32006"/>
                    <a:pt x="10986" y="30758"/>
                  </a:cubicBezTo>
                  <a:cubicBezTo>
                    <a:pt x="10986" y="30623"/>
                    <a:pt x="10958" y="30460"/>
                    <a:pt x="11040" y="30352"/>
                  </a:cubicBezTo>
                  <a:lnTo>
                    <a:pt x="14512" y="30135"/>
                  </a:lnTo>
                  <a:cubicBezTo>
                    <a:pt x="14566" y="30162"/>
                    <a:pt x="14620" y="30162"/>
                    <a:pt x="14647" y="30189"/>
                  </a:cubicBezTo>
                  <a:cubicBezTo>
                    <a:pt x="14647" y="30270"/>
                    <a:pt x="14620" y="30324"/>
                    <a:pt x="14620" y="30406"/>
                  </a:cubicBezTo>
                  <a:cubicBezTo>
                    <a:pt x="14485" y="30894"/>
                    <a:pt x="14349" y="31382"/>
                    <a:pt x="14240" y="31870"/>
                  </a:cubicBezTo>
                  <a:cubicBezTo>
                    <a:pt x="13969" y="32955"/>
                    <a:pt x="13644" y="34040"/>
                    <a:pt x="13481" y="35180"/>
                  </a:cubicBezTo>
                  <a:cubicBezTo>
                    <a:pt x="13454" y="35369"/>
                    <a:pt x="13454" y="35586"/>
                    <a:pt x="13481" y="35776"/>
                  </a:cubicBezTo>
                  <a:cubicBezTo>
                    <a:pt x="13562" y="36237"/>
                    <a:pt x="13861" y="36617"/>
                    <a:pt x="14268" y="36807"/>
                  </a:cubicBezTo>
                  <a:cubicBezTo>
                    <a:pt x="14647" y="36997"/>
                    <a:pt x="15027" y="37105"/>
                    <a:pt x="15434" y="37187"/>
                  </a:cubicBezTo>
                  <a:cubicBezTo>
                    <a:pt x="16143" y="37305"/>
                    <a:pt x="16851" y="37382"/>
                    <a:pt x="17560" y="37382"/>
                  </a:cubicBezTo>
                  <a:cubicBezTo>
                    <a:pt x="17665" y="37382"/>
                    <a:pt x="17770" y="37380"/>
                    <a:pt x="17875" y="37377"/>
                  </a:cubicBezTo>
                  <a:cubicBezTo>
                    <a:pt x="18363" y="37377"/>
                    <a:pt x="18879" y="37404"/>
                    <a:pt x="19367" y="37404"/>
                  </a:cubicBezTo>
                  <a:lnTo>
                    <a:pt x="19964" y="37404"/>
                  </a:lnTo>
                  <a:cubicBezTo>
                    <a:pt x="20452" y="37377"/>
                    <a:pt x="20940" y="37322"/>
                    <a:pt x="21401" y="37268"/>
                  </a:cubicBezTo>
                  <a:cubicBezTo>
                    <a:pt x="21889" y="37214"/>
                    <a:pt x="22351" y="37105"/>
                    <a:pt x="22785" y="36916"/>
                  </a:cubicBezTo>
                  <a:cubicBezTo>
                    <a:pt x="23273" y="36753"/>
                    <a:pt x="23571" y="36292"/>
                    <a:pt x="23598" y="35803"/>
                  </a:cubicBezTo>
                  <a:cubicBezTo>
                    <a:pt x="23598" y="35586"/>
                    <a:pt x="23571" y="35369"/>
                    <a:pt x="23544" y="35180"/>
                  </a:cubicBezTo>
                  <a:cubicBezTo>
                    <a:pt x="23517" y="35017"/>
                    <a:pt x="23463" y="34881"/>
                    <a:pt x="23435" y="34718"/>
                  </a:cubicBezTo>
                  <a:lnTo>
                    <a:pt x="25171" y="34718"/>
                  </a:lnTo>
                  <a:cubicBezTo>
                    <a:pt x="25171" y="34718"/>
                    <a:pt x="25199" y="34718"/>
                    <a:pt x="25226" y="34800"/>
                  </a:cubicBezTo>
                  <a:cubicBezTo>
                    <a:pt x="25296" y="35012"/>
                    <a:pt x="25490" y="35163"/>
                    <a:pt x="25718" y="35163"/>
                  </a:cubicBezTo>
                  <a:cubicBezTo>
                    <a:pt x="25752" y="35163"/>
                    <a:pt x="25787" y="35160"/>
                    <a:pt x="25822" y="35152"/>
                  </a:cubicBezTo>
                  <a:lnTo>
                    <a:pt x="26175" y="35152"/>
                  </a:lnTo>
                  <a:cubicBezTo>
                    <a:pt x="26283" y="35152"/>
                    <a:pt x="26392" y="35098"/>
                    <a:pt x="26446" y="34990"/>
                  </a:cubicBezTo>
                  <a:cubicBezTo>
                    <a:pt x="26500" y="34881"/>
                    <a:pt x="26528" y="34746"/>
                    <a:pt x="26555" y="34637"/>
                  </a:cubicBezTo>
                  <a:cubicBezTo>
                    <a:pt x="26582" y="34529"/>
                    <a:pt x="26609" y="34393"/>
                    <a:pt x="26636" y="34284"/>
                  </a:cubicBezTo>
                  <a:cubicBezTo>
                    <a:pt x="26658" y="34284"/>
                    <a:pt x="26680" y="34283"/>
                    <a:pt x="26702" y="34283"/>
                  </a:cubicBezTo>
                  <a:cubicBezTo>
                    <a:pt x="27329" y="34283"/>
                    <a:pt x="27919" y="34658"/>
                    <a:pt x="28155" y="35261"/>
                  </a:cubicBezTo>
                  <a:cubicBezTo>
                    <a:pt x="28264" y="35532"/>
                    <a:pt x="28372" y="35776"/>
                    <a:pt x="28453" y="36048"/>
                  </a:cubicBezTo>
                  <a:cubicBezTo>
                    <a:pt x="28670" y="36753"/>
                    <a:pt x="28806" y="37485"/>
                    <a:pt x="28860" y="38217"/>
                  </a:cubicBezTo>
                  <a:cubicBezTo>
                    <a:pt x="28969" y="39601"/>
                    <a:pt x="29077" y="40957"/>
                    <a:pt x="29077" y="42313"/>
                  </a:cubicBezTo>
                  <a:cubicBezTo>
                    <a:pt x="29050" y="44483"/>
                    <a:pt x="29023" y="46653"/>
                    <a:pt x="28996" y="48823"/>
                  </a:cubicBezTo>
                  <a:lnTo>
                    <a:pt x="28996" y="49094"/>
                  </a:lnTo>
                  <a:cubicBezTo>
                    <a:pt x="28996" y="49365"/>
                    <a:pt x="29050" y="49447"/>
                    <a:pt x="29321" y="49447"/>
                  </a:cubicBezTo>
                  <a:cubicBezTo>
                    <a:pt x="29864" y="49474"/>
                    <a:pt x="30406" y="49501"/>
                    <a:pt x="30949" y="49501"/>
                  </a:cubicBezTo>
                  <a:cubicBezTo>
                    <a:pt x="30981" y="49504"/>
                    <a:pt x="31011" y="49506"/>
                    <a:pt x="31039" y="49506"/>
                  </a:cubicBezTo>
                  <a:cubicBezTo>
                    <a:pt x="31244" y="49506"/>
                    <a:pt x="31329" y="49414"/>
                    <a:pt x="31329" y="49175"/>
                  </a:cubicBezTo>
                  <a:cubicBezTo>
                    <a:pt x="31356" y="48714"/>
                    <a:pt x="31383" y="48253"/>
                    <a:pt x="31383" y="47792"/>
                  </a:cubicBezTo>
                  <a:cubicBezTo>
                    <a:pt x="31383" y="46436"/>
                    <a:pt x="31383" y="45107"/>
                    <a:pt x="31383" y="43751"/>
                  </a:cubicBezTo>
                  <a:cubicBezTo>
                    <a:pt x="31383" y="42801"/>
                    <a:pt x="31356" y="41852"/>
                    <a:pt x="31301" y="40903"/>
                  </a:cubicBezTo>
                  <a:cubicBezTo>
                    <a:pt x="31274" y="40008"/>
                    <a:pt x="31220" y="39140"/>
                    <a:pt x="31139" y="38245"/>
                  </a:cubicBezTo>
                  <a:cubicBezTo>
                    <a:pt x="31139" y="37675"/>
                    <a:pt x="31084" y="37078"/>
                    <a:pt x="30976" y="36509"/>
                  </a:cubicBezTo>
                  <a:cubicBezTo>
                    <a:pt x="30840" y="35993"/>
                    <a:pt x="30650" y="35478"/>
                    <a:pt x="30488" y="34963"/>
                  </a:cubicBezTo>
                  <a:cubicBezTo>
                    <a:pt x="30271" y="34339"/>
                    <a:pt x="29918" y="33742"/>
                    <a:pt x="29484" y="33254"/>
                  </a:cubicBezTo>
                  <a:cubicBezTo>
                    <a:pt x="29159" y="32874"/>
                    <a:pt x="28752" y="32603"/>
                    <a:pt x="28291" y="32494"/>
                  </a:cubicBezTo>
                  <a:cubicBezTo>
                    <a:pt x="27952" y="32381"/>
                    <a:pt x="27594" y="32325"/>
                    <a:pt x="27248" y="32325"/>
                  </a:cubicBezTo>
                  <a:cubicBezTo>
                    <a:pt x="27179" y="32325"/>
                    <a:pt x="27111" y="32327"/>
                    <a:pt x="27043" y="32332"/>
                  </a:cubicBezTo>
                  <a:cubicBezTo>
                    <a:pt x="26962" y="32332"/>
                    <a:pt x="26887" y="32345"/>
                    <a:pt x="26816" y="32345"/>
                  </a:cubicBezTo>
                  <a:cubicBezTo>
                    <a:pt x="26745" y="32345"/>
                    <a:pt x="26677" y="32332"/>
                    <a:pt x="26609" y="32277"/>
                  </a:cubicBezTo>
                  <a:cubicBezTo>
                    <a:pt x="26609" y="32142"/>
                    <a:pt x="26582" y="32006"/>
                    <a:pt x="26582" y="31898"/>
                  </a:cubicBezTo>
                  <a:cubicBezTo>
                    <a:pt x="26555" y="31681"/>
                    <a:pt x="26392" y="31518"/>
                    <a:pt x="26202" y="31518"/>
                  </a:cubicBezTo>
                  <a:cubicBezTo>
                    <a:pt x="26066" y="31491"/>
                    <a:pt x="25931" y="31491"/>
                    <a:pt x="25795" y="31491"/>
                  </a:cubicBezTo>
                  <a:cubicBezTo>
                    <a:pt x="25307" y="31491"/>
                    <a:pt x="25307" y="31491"/>
                    <a:pt x="25117" y="31952"/>
                  </a:cubicBezTo>
                  <a:cubicBezTo>
                    <a:pt x="25117" y="31952"/>
                    <a:pt x="25117" y="31952"/>
                    <a:pt x="25090" y="31979"/>
                  </a:cubicBezTo>
                  <a:cubicBezTo>
                    <a:pt x="24710" y="32006"/>
                    <a:pt x="24303" y="32006"/>
                    <a:pt x="23897" y="32006"/>
                  </a:cubicBezTo>
                  <a:cubicBezTo>
                    <a:pt x="23707" y="32020"/>
                    <a:pt x="23510" y="32026"/>
                    <a:pt x="23313" y="32026"/>
                  </a:cubicBezTo>
                  <a:cubicBezTo>
                    <a:pt x="23117" y="32026"/>
                    <a:pt x="22920" y="32020"/>
                    <a:pt x="22730" y="32006"/>
                  </a:cubicBezTo>
                  <a:cubicBezTo>
                    <a:pt x="22486" y="31382"/>
                    <a:pt x="22323" y="30731"/>
                    <a:pt x="22242" y="30080"/>
                  </a:cubicBezTo>
                  <a:lnTo>
                    <a:pt x="23625" y="30080"/>
                  </a:lnTo>
                  <a:cubicBezTo>
                    <a:pt x="23815" y="30053"/>
                    <a:pt x="23869" y="29945"/>
                    <a:pt x="23897" y="29755"/>
                  </a:cubicBezTo>
                  <a:cubicBezTo>
                    <a:pt x="23924" y="29592"/>
                    <a:pt x="23924" y="29402"/>
                    <a:pt x="23924" y="29212"/>
                  </a:cubicBezTo>
                  <a:cubicBezTo>
                    <a:pt x="23924" y="28968"/>
                    <a:pt x="23897" y="28724"/>
                    <a:pt x="23869" y="28480"/>
                  </a:cubicBezTo>
                  <a:cubicBezTo>
                    <a:pt x="23897" y="28317"/>
                    <a:pt x="23761" y="28155"/>
                    <a:pt x="23571" y="28155"/>
                  </a:cubicBezTo>
                  <a:lnTo>
                    <a:pt x="23381" y="28127"/>
                  </a:lnTo>
                  <a:lnTo>
                    <a:pt x="22052" y="28100"/>
                  </a:lnTo>
                  <a:lnTo>
                    <a:pt x="21700" y="28100"/>
                  </a:lnTo>
                  <a:cubicBezTo>
                    <a:pt x="21510" y="27612"/>
                    <a:pt x="21374" y="27097"/>
                    <a:pt x="21266" y="26581"/>
                  </a:cubicBezTo>
                  <a:cubicBezTo>
                    <a:pt x="21293" y="26581"/>
                    <a:pt x="21347" y="26554"/>
                    <a:pt x="21374" y="26554"/>
                  </a:cubicBezTo>
                  <a:cubicBezTo>
                    <a:pt x="21835" y="26527"/>
                    <a:pt x="21998" y="26391"/>
                    <a:pt x="22079" y="25957"/>
                  </a:cubicBezTo>
                  <a:cubicBezTo>
                    <a:pt x="22161" y="25496"/>
                    <a:pt x="22161" y="25062"/>
                    <a:pt x="22079" y="24601"/>
                  </a:cubicBezTo>
                  <a:cubicBezTo>
                    <a:pt x="22079" y="24306"/>
                    <a:pt x="21834" y="24078"/>
                    <a:pt x="21567" y="24078"/>
                  </a:cubicBezTo>
                  <a:cubicBezTo>
                    <a:pt x="21539" y="24078"/>
                    <a:pt x="21511" y="24081"/>
                    <a:pt x="21483" y="24086"/>
                  </a:cubicBezTo>
                  <a:cubicBezTo>
                    <a:pt x="20506" y="24032"/>
                    <a:pt x="19503" y="23977"/>
                    <a:pt x="18526" y="23977"/>
                  </a:cubicBezTo>
                  <a:cubicBezTo>
                    <a:pt x="17739" y="23977"/>
                    <a:pt x="16926" y="24032"/>
                    <a:pt x="16112" y="24086"/>
                  </a:cubicBezTo>
                  <a:cubicBezTo>
                    <a:pt x="15787" y="24086"/>
                    <a:pt x="15488" y="24113"/>
                    <a:pt x="15190" y="24167"/>
                  </a:cubicBezTo>
                  <a:cubicBezTo>
                    <a:pt x="14756" y="24249"/>
                    <a:pt x="14647" y="24357"/>
                    <a:pt x="14593" y="24791"/>
                  </a:cubicBezTo>
                  <a:cubicBezTo>
                    <a:pt x="14539" y="25171"/>
                    <a:pt x="14566" y="25578"/>
                    <a:pt x="14620" y="25957"/>
                  </a:cubicBezTo>
                  <a:cubicBezTo>
                    <a:pt x="14647" y="26202"/>
                    <a:pt x="14837" y="26391"/>
                    <a:pt x="15081" y="26419"/>
                  </a:cubicBezTo>
                  <a:cubicBezTo>
                    <a:pt x="15244" y="26446"/>
                    <a:pt x="15407" y="26500"/>
                    <a:pt x="15624" y="26554"/>
                  </a:cubicBezTo>
                  <a:cubicBezTo>
                    <a:pt x="15542" y="26853"/>
                    <a:pt x="15488" y="27124"/>
                    <a:pt x="15407" y="27395"/>
                  </a:cubicBezTo>
                  <a:cubicBezTo>
                    <a:pt x="15353" y="27693"/>
                    <a:pt x="15271" y="27965"/>
                    <a:pt x="15136" y="28236"/>
                  </a:cubicBezTo>
                  <a:cubicBezTo>
                    <a:pt x="14864" y="28263"/>
                    <a:pt x="14566" y="28290"/>
                    <a:pt x="14295" y="28290"/>
                  </a:cubicBezTo>
                  <a:lnTo>
                    <a:pt x="12640" y="28290"/>
                  </a:lnTo>
                  <a:cubicBezTo>
                    <a:pt x="12459" y="28290"/>
                    <a:pt x="12279" y="28302"/>
                    <a:pt x="12098" y="28302"/>
                  </a:cubicBezTo>
                  <a:cubicBezTo>
                    <a:pt x="12007" y="28302"/>
                    <a:pt x="11917" y="28299"/>
                    <a:pt x="11826" y="28290"/>
                  </a:cubicBezTo>
                  <a:cubicBezTo>
                    <a:pt x="11747" y="28297"/>
                    <a:pt x="11669" y="28301"/>
                    <a:pt x="11592" y="28301"/>
                  </a:cubicBezTo>
                  <a:cubicBezTo>
                    <a:pt x="11383" y="28301"/>
                    <a:pt x="11184" y="28276"/>
                    <a:pt x="10986" y="28236"/>
                  </a:cubicBezTo>
                  <a:lnTo>
                    <a:pt x="10986" y="27965"/>
                  </a:lnTo>
                  <a:cubicBezTo>
                    <a:pt x="10958" y="25090"/>
                    <a:pt x="10931" y="22242"/>
                    <a:pt x="10931" y="19394"/>
                  </a:cubicBezTo>
                  <a:cubicBezTo>
                    <a:pt x="10904" y="17142"/>
                    <a:pt x="10904" y="14864"/>
                    <a:pt x="10904" y="12613"/>
                  </a:cubicBezTo>
                  <a:lnTo>
                    <a:pt x="10904" y="10388"/>
                  </a:lnTo>
                  <a:cubicBezTo>
                    <a:pt x="10850" y="10226"/>
                    <a:pt x="10904" y="10063"/>
                    <a:pt x="10986" y="9954"/>
                  </a:cubicBezTo>
                  <a:lnTo>
                    <a:pt x="12803" y="9954"/>
                  </a:lnTo>
                  <a:cubicBezTo>
                    <a:pt x="12927" y="9943"/>
                    <a:pt x="13055" y="9937"/>
                    <a:pt x="13184" y="9937"/>
                  </a:cubicBezTo>
                  <a:cubicBezTo>
                    <a:pt x="13366" y="9937"/>
                    <a:pt x="13550" y="9950"/>
                    <a:pt x="13725" y="9982"/>
                  </a:cubicBezTo>
                  <a:cubicBezTo>
                    <a:pt x="13725" y="10063"/>
                    <a:pt x="13752" y="10144"/>
                    <a:pt x="13752" y="10226"/>
                  </a:cubicBezTo>
                  <a:cubicBezTo>
                    <a:pt x="13725" y="10958"/>
                    <a:pt x="13725" y="11690"/>
                    <a:pt x="13698" y="12423"/>
                  </a:cubicBezTo>
                  <a:lnTo>
                    <a:pt x="13644" y="14701"/>
                  </a:lnTo>
                  <a:cubicBezTo>
                    <a:pt x="13644" y="14864"/>
                    <a:pt x="13671" y="15027"/>
                    <a:pt x="13752" y="15189"/>
                  </a:cubicBezTo>
                  <a:cubicBezTo>
                    <a:pt x="13888" y="15433"/>
                    <a:pt x="14023" y="15678"/>
                    <a:pt x="14186" y="15922"/>
                  </a:cubicBezTo>
                  <a:cubicBezTo>
                    <a:pt x="14729" y="16681"/>
                    <a:pt x="15298" y="17441"/>
                    <a:pt x="15841" y="18200"/>
                  </a:cubicBezTo>
                  <a:cubicBezTo>
                    <a:pt x="16193" y="18661"/>
                    <a:pt x="16600" y="19068"/>
                    <a:pt x="17034" y="19448"/>
                  </a:cubicBezTo>
                  <a:cubicBezTo>
                    <a:pt x="17156" y="19556"/>
                    <a:pt x="17251" y="19611"/>
                    <a:pt x="17343" y="19611"/>
                  </a:cubicBezTo>
                  <a:cubicBezTo>
                    <a:pt x="17434" y="19611"/>
                    <a:pt x="17522" y="19556"/>
                    <a:pt x="17631" y="19448"/>
                  </a:cubicBezTo>
                  <a:cubicBezTo>
                    <a:pt x="17794" y="19312"/>
                    <a:pt x="17956" y="19149"/>
                    <a:pt x="18092" y="18987"/>
                  </a:cubicBezTo>
                  <a:cubicBezTo>
                    <a:pt x="18824" y="18092"/>
                    <a:pt x="19557" y="17197"/>
                    <a:pt x="20289" y="16274"/>
                  </a:cubicBezTo>
                  <a:cubicBezTo>
                    <a:pt x="20560" y="15949"/>
                    <a:pt x="20804" y="15596"/>
                    <a:pt x="21076" y="15271"/>
                  </a:cubicBezTo>
                  <a:cubicBezTo>
                    <a:pt x="21238" y="15081"/>
                    <a:pt x="21347" y="14837"/>
                    <a:pt x="21320" y="14593"/>
                  </a:cubicBezTo>
                  <a:cubicBezTo>
                    <a:pt x="21320" y="14267"/>
                    <a:pt x="21320" y="13942"/>
                    <a:pt x="21347" y="13616"/>
                  </a:cubicBezTo>
                  <a:cubicBezTo>
                    <a:pt x="21455" y="12423"/>
                    <a:pt x="21537" y="11202"/>
                    <a:pt x="21564" y="10009"/>
                  </a:cubicBezTo>
                  <a:cubicBezTo>
                    <a:pt x="21564" y="9927"/>
                    <a:pt x="21618" y="9819"/>
                    <a:pt x="21618" y="9737"/>
                  </a:cubicBezTo>
                  <a:lnTo>
                    <a:pt x="21944" y="9710"/>
                  </a:lnTo>
                  <a:cubicBezTo>
                    <a:pt x="22378" y="9710"/>
                    <a:pt x="22785" y="9710"/>
                    <a:pt x="23218" y="9683"/>
                  </a:cubicBezTo>
                  <a:cubicBezTo>
                    <a:pt x="23761" y="9656"/>
                    <a:pt x="24331" y="9629"/>
                    <a:pt x="24873" y="9575"/>
                  </a:cubicBezTo>
                  <a:cubicBezTo>
                    <a:pt x="25199" y="9520"/>
                    <a:pt x="25280" y="9466"/>
                    <a:pt x="25280" y="9114"/>
                  </a:cubicBezTo>
                  <a:cubicBezTo>
                    <a:pt x="25280" y="8788"/>
                    <a:pt x="25280" y="8436"/>
                    <a:pt x="25226" y="8110"/>
                  </a:cubicBezTo>
                  <a:cubicBezTo>
                    <a:pt x="25199" y="7622"/>
                    <a:pt x="25117" y="7568"/>
                    <a:pt x="24629" y="7568"/>
                  </a:cubicBezTo>
                  <a:lnTo>
                    <a:pt x="22106" y="7568"/>
                  </a:lnTo>
                  <a:cubicBezTo>
                    <a:pt x="22070" y="7575"/>
                    <a:pt x="22034" y="7578"/>
                    <a:pt x="21998" y="7578"/>
                  </a:cubicBezTo>
                  <a:cubicBezTo>
                    <a:pt x="21900" y="7578"/>
                    <a:pt x="21806" y="7553"/>
                    <a:pt x="21727" y="7513"/>
                  </a:cubicBezTo>
                  <a:lnTo>
                    <a:pt x="21727" y="6564"/>
                  </a:lnTo>
                  <a:cubicBezTo>
                    <a:pt x="21700" y="4909"/>
                    <a:pt x="21672" y="3282"/>
                    <a:pt x="21645" y="1655"/>
                  </a:cubicBezTo>
                  <a:cubicBezTo>
                    <a:pt x="21645" y="1248"/>
                    <a:pt x="21618" y="814"/>
                    <a:pt x="21591" y="407"/>
                  </a:cubicBezTo>
                  <a:cubicBezTo>
                    <a:pt x="21564" y="163"/>
                    <a:pt x="21537" y="109"/>
                    <a:pt x="21266" y="54"/>
                  </a:cubicBezTo>
                  <a:cubicBezTo>
                    <a:pt x="21076" y="0"/>
                    <a:pt x="20886" y="0"/>
                    <a:pt x="206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62"/>
            <p:cNvSpPr/>
            <p:nvPr/>
          </p:nvSpPr>
          <p:spPr>
            <a:xfrm>
              <a:off x="10676175" y="5888013"/>
              <a:ext cx="52125" cy="23675"/>
            </a:xfrm>
            <a:custGeom>
              <a:avLst/>
              <a:gdLst/>
              <a:ahLst/>
              <a:cxnLst/>
              <a:rect l="l" t="t" r="r" b="b"/>
              <a:pathLst>
                <a:path w="2085" h="947" extrusionOk="0">
                  <a:moveTo>
                    <a:pt x="1922" y="1"/>
                  </a:moveTo>
                  <a:cubicBezTo>
                    <a:pt x="1895" y="1"/>
                    <a:pt x="1867" y="8"/>
                    <a:pt x="1840" y="21"/>
                  </a:cubicBezTo>
                  <a:cubicBezTo>
                    <a:pt x="1759" y="75"/>
                    <a:pt x="1678" y="130"/>
                    <a:pt x="1596" y="211"/>
                  </a:cubicBezTo>
                  <a:cubicBezTo>
                    <a:pt x="1425" y="382"/>
                    <a:pt x="1191" y="473"/>
                    <a:pt x="956" y="473"/>
                  </a:cubicBezTo>
                  <a:cubicBezTo>
                    <a:pt x="782" y="473"/>
                    <a:pt x="607" y="423"/>
                    <a:pt x="457" y="320"/>
                  </a:cubicBezTo>
                  <a:cubicBezTo>
                    <a:pt x="403" y="265"/>
                    <a:pt x="348" y="238"/>
                    <a:pt x="267" y="184"/>
                  </a:cubicBezTo>
                  <a:cubicBezTo>
                    <a:pt x="243" y="174"/>
                    <a:pt x="218" y="170"/>
                    <a:pt x="195" y="170"/>
                  </a:cubicBezTo>
                  <a:cubicBezTo>
                    <a:pt x="88" y="170"/>
                    <a:pt x="1" y="263"/>
                    <a:pt x="23" y="374"/>
                  </a:cubicBezTo>
                  <a:cubicBezTo>
                    <a:pt x="23" y="509"/>
                    <a:pt x="104" y="591"/>
                    <a:pt x="213" y="672"/>
                  </a:cubicBezTo>
                  <a:cubicBezTo>
                    <a:pt x="403" y="808"/>
                    <a:pt x="647" y="916"/>
                    <a:pt x="891" y="943"/>
                  </a:cubicBezTo>
                  <a:cubicBezTo>
                    <a:pt x="923" y="946"/>
                    <a:pt x="954" y="947"/>
                    <a:pt x="986" y="947"/>
                  </a:cubicBezTo>
                  <a:cubicBezTo>
                    <a:pt x="1333" y="947"/>
                    <a:pt x="1671" y="810"/>
                    <a:pt x="1895" y="537"/>
                  </a:cubicBezTo>
                  <a:cubicBezTo>
                    <a:pt x="1976" y="428"/>
                    <a:pt x="2030" y="320"/>
                    <a:pt x="2084" y="184"/>
                  </a:cubicBezTo>
                  <a:cubicBezTo>
                    <a:pt x="2084" y="130"/>
                    <a:pt x="2057" y="75"/>
                    <a:pt x="2003" y="21"/>
                  </a:cubicBezTo>
                  <a:cubicBezTo>
                    <a:pt x="1976" y="8"/>
                    <a:pt x="1949" y="1"/>
                    <a:pt x="19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62"/>
            <p:cNvSpPr/>
            <p:nvPr/>
          </p:nvSpPr>
          <p:spPr>
            <a:xfrm>
              <a:off x="10716750" y="5847838"/>
              <a:ext cx="14950" cy="15125"/>
            </a:xfrm>
            <a:custGeom>
              <a:avLst/>
              <a:gdLst/>
              <a:ahLst/>
              <a:cxnLst/>
              <a:rect l="l" t="t" r="r" b="b"/>
              <a:pathLst>
                <a:path w="598" h="605" extrusionOk="0">
                  <a:moveTo>
                    <a:pt x="353" y="1"/>
                  </a:moveTo>
                  <a:cubicBezTo>
                    <a:pt x="136" y="28"/>
                    <a:pt x="0" y="272"/>
                    <a:pt x="82" y="462"/>
                  </a:cubicBezTo>
                  <a:cubicBezTo>
                    <a:pt x="127" y="552"/>
                    <a:pt x="227" y="604"/>
                    <a:pt x="322" y="604"/>
                  </a:cubicBezTo>
                  <a:cubicBezTo>
                    <a:pt x="342" y="604"/>
                    <a:pt x="361" y="602"/>
                    <a:pt x="380" y="597"/>
                  </a:cubicBezTo>
                  <a:cubicBezTo>
                    <a:pt x="489" y="543"/>
                    <a:pt x="597" y="435"/>
                    <a:pt x="597" y="299"/>
                  </a:cubicBezTo>
                  <a:cubicBezTo>
                    <a:pt x="597" y="163"/>
                    <a:pt x="489" y="28"/>
                    <a:pt x="35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62"/>
            <p:cNvSpPr/>
            <p:nvPr/>
          </p:nvSpPr>
          <p:spPr>
            <a:xfrm>
              <a:off x="10668600" y="5851913"/>
              <a:ext cx="14950" cy="15125"/>
            </a:xfrm>
            <a:custGeom>
              <a:avLst/>
              <a:gdLst/>
              <a:ahLst/>
              <a:cxnLst/>
              <a:rect l="l" t="t" r="r" b="b"/>
              <a:pathLst>
                <a:path w="598" h="605" extrusionOk="0">
                  <a:moveTo>
                    <a:pt x="353" y="0"/>
                  </a:moveTo>
                  <a:cubicBezTo>
                    <a:pt x="136" y="28"/>
                    <a:pt x="0" y="245"/>
                    <a:pt x="82" y="462"/>
                  </a:cubicBezTo>
                  <a:cubicBezTo>
                    <a:pt x="127" y="551"/>
                    <a:pt x="209" y="604"/>
                    <a:pt x="313" y="604"/>
                  </a:cubicBezTo>
                  <a:cubicBezTo>
                    <a:pt x="334" y="604"/>
                    <a:pt x="357" y="602"/>
                    <a:pt x="380" y="597"/>
                  </a:cubicBezTo>
                  <a:cubicBezTo>
                    <a:pt x="489" y="543"/>
                    <a:pt x="570" y="434"/>
                    <a:pt x="597" y="299"/>
                  </a:cubicBezTo>
                  <a:cubicBezTo>
                    <a:pt x="597" y="136"/>
                    <a:pt x="489" y="28"/>
                    <a:pt x="35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62"/>
            <p:cNvSpPr/>
            <p:nvPr/>
          </p:nvSpPr>
          <p:spPr>
            <a:xfrm>
              <a:off x="10307175" y="6722713"/>
              <a:ext cx="86825" cy="173025"/>
            </a:xfrm>
            <a:custGeom>
              <a:avLst/>
              <a:gdLst/>
              <a:ahLst/>
              <a:cxnLst/>
              <a:rect l="l" t="t" r="r" b="b"/>
              <a:pathLst>
                <a:path w="3473" h="6921" extrusionOk="0">
                  <a:moveTo>
                    <a:pt x="2134" y="491"/>
                  </a:moveTo>
                  <a:cubicBezTo>
                    <a:pt x="2301" y="491"/>
                    <a:pt x="2467" y="498"/>
                    <a:pt x="2631" y="511"/>
                  </a:cubicBezTo>
                  <a:cubicBezTo>
                    <a:pt x="2821" y="511"/>
                    <a:pt x="2876" y="565"/>
                    <a:pt x="2876" y="728"/>
                  </a:cubicBezTo>
                  <a:lnTo>
                    <a:pt x="2876" y="918"/>
                  </a:lnTo>
                  <a:cubicBezTo>
                    <a:pt x="2903" y="1596"/>
                    <a:pt x="2930" y="2274"/>
                    <a:pt x="2957" y="2952"/>
                  </a:cubicBezTo>
                  <a:cubicBezTo>
                    <a:pt x="2984" y="3657"/>
                    <a:pt x="2957" y="4335"/>
                    <a:pt x="2876" y="5040"/>
                  </a:cubicBezTo>
                  <a:cubicBezTo>
                    <a:pt x="2848" y="5420"/>
                    <a:pt x="2713" y="5800"/>
                    <a:pt x="2469" y="6098"/>
                  </a:cubicBezTo>
                  <a:cubicBezTo>
                    <a:pt x="2327" y="6304"/>
                    <a:pt x="2093" y="6417"/>
                    <a:pt x="1858" y="6417"/>
                  </a:cubicBezTo>
                  <a:cubicBezTo>
                    <a:pt x="1689" y="6417"/>
                    <a:pt x="1520" y="6359"/>
                    <a:pt x="1384" y="6234"/>
                  </a:cubicBezTo>
                  <a:cubicBezTo>
                    <a:pt x="1167" y="6017"/>
                    <a:pt x="1004" y="5746"/>
                    <a:pt x="896" y="5447"/>
                  </a:cubicBezTo>
                  <a:cubicBezTo>
                    <a:pt x="733" y="4986"/>
                    <a:pt x="624" y="4471"/>
                    <a:pt x="597" y="3956"/>
                  </a:cubicBezTo>
                  <a:cubicBezTo>
                    <a:pt x="543" y="3115"/>
                    <a:pt x="516" y="2247"/>
                    <a:pt x="462" y="1406"/>
                  </a:cubicBezTo>
                  <a:cubicBezTo>
                    <a:pt x="434" y="1162"/>
                    <a:pt x="462" y="918"/>
                    <a:pt x="570" y="701"/>
                  </a:cubicBezTo>
                  <a:cubicBezTo>
                    <a:pt x="1084" y="557"/>
                    <a:pt x="1613" y="491"/>
                    <a:pt x="2134" y="491"/>
                  </a:cubicBezTo>
                  <a:close/>
                  <a:moveTo>
                    <a:pt x="2250" y="1"/>
                  </a:moveTo>
                  <a:cubicBezTo>
                    <a:pt x="1808" y="1"/>
                    <a:pt x="1372" y="45"/>
                    <a:pt x="923" y="104"/>
                  </a:cubicBezTo>
                  <a:cubicBezTo>
                    <a:pt x="787" y="131"/>
                    <a:pt x="651" y="185"/>
                    <a:pt x="489" y="185"/>
                  </a:cubicBezTo>
                  <a:cubicBezTo>
                    <a:pt x="163" y="212"/>
                    <a:pt x="55" y="294"/>
                    <a:pt x="28" y="674"/>
                  </a:cubicBezTo>
                  <a:cubicBezTo>
                    <a:pt x="0" y="945"/>
                    <a:pt x="0" y="1216"/>
                    <a:pt x="0" y="1514"/>
                  </a:cubicBezTo>
                  <a:cubicBezTo>
                    <a:pt x="28" y="2301"/>
                    <a:pt x="55" y="3115"/>
                    <a:pt x="82" y="3901"/>
                  </a:cubicBezTo>
                  <a:cubicBezTo>
                    <a:pt x="109" y="4471"/>
                    <a:pt x="217" y="5040"/>
                    <a:pt x="407" y="5610"/>
                  </a:cubicBezTo>
                  <a:cubicBezTo>
                    <a:pt x="543" y="5990"/>
                    <a:pt x="787" y="6342"/>
                    <a:pt x="1085" y="6614"/>
                  </a:cubicBezTo>
                  <a:cubicBezTo>
                    <a:pt x="1248" y="6776"/>
                    <a:pt x="1438" y="6885"/>
                    <a:pt x="1655" y="6912"/>
                  </a:cubicBezTo>
                  <a:cubicBezTo>
                    <a:pt x="1705" y="6918"/>
                    <a:pt x="1754" y="6920"/>
                    <a:pt x="1804" y="6920"/>
                  </a:cubicBezTo>
                  <a:cubicBezTo>
                    <a:pt x="2240" y="6920"/>
                    <a:pt x="2659" y="6708"/>
                    <a:pt x="2903" y="6342"/>
                  </a:cubicBezTo>
                  <a:cubicBezTo>
                    <a:pt x="3174" y="5936"/>
                    <a:pt x="3337" y="5474"/>
                    <a:pt x="3364" y="5013"/>
                  </a:cubicBezTo>
                  <a:cubicBezTo>
                    <a:pt x="3418" y="4362"/>
                    <a:pt x="3445" y="3739"/>
                    <a:pt x="3472" y="3196"/>
                  </a:cubicBezTo>
                  <a:cubicBezTo>
                    <a:pt x="3445" y="2328"/>
                    <a:pt x="3418" y="1569"/>
                    <a:pt x="3364" y="809"/>
                  </a:cubicBezTo>
                  <a:cubicBezTo>
                    <a:pt x="3364" y="674"/>
                    <a:pt x="3310" y="565"/>
                    <a:pt x="3310" y="429"/>
                  </a:cubicBezTo>
                  <a:cubicBezTo>
                    <a:pt x="3310" y="212"/>
                    <a:pt x="3174" y="50"/>
                    <a:pt x="2957" y="50"/>
                  </a:cubicBezTo>
                  <a:cubicBezTo>
                    <a:pt x="2903" y="23"/>
                    <a:pt x="2821" y="23"/>
                    <a:pt x="2767" y="23"/>
                  </a:cubicBezTo>
                  <a:cubicBezTo>
                    <a:pt x="2593" y="7"/>
                    <a:pt x="2421" y="1"/>
                    <a:pt x="225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62"/>
            <p:cNvSpPr/>
            <p:nvPr/>
          </p:nvSpPr>
          <p:spPr>
            <a:xfrm>
              <a:off x="10318025" y="6734963"/>
              <a:ext cx="63775" cy="147900"/>
            </a:xfrm>
            <a:custGeom>
              <a:avLst/>
              <a:gdLst/>
              <a:ahLst/>
              <a:cxnLst/>
              <a:rect l="l" t="t" r="r" b="b"/>
              <a:pathLst>
                <a:path w="2551" h="5916" extrusionOk="0">
                  <a:moveTo>
                    <a:pt x="1700" y="1"/>
                  </a:moveTo>
                  <a:cubicBezTo>
                    <a:pt x="1179" y="1"/>
                    <a:pt x="650" y="67"/>
                    <a:pt x="136" y="211"/>
                  </a:cubicBezTo>
                  <a:cubicBezTo>
                    <a:pt x="28" y="428"/>
                    <a:pt x="0" y="672"/>
                    <a:pt x="28" y="916"/>
                  </a:cubicBezTo>
                  <a:cubicBezTo>
                    <a:pt x="82" y="1757"/>
                    <a:pt x="109" y="2625"/>
                    <a:pt x="163" y="3466"/>
                  </a:cubicBezTo>
                  <a:cubicBezTo>
                    <a:pt x="190" y="3981"/>
                    <a:pt x="299" y="4469"/>
                    <a:pt x="462" y="4957"/>
                  </a:cubicBezTo>
                  <a:cubicBezTo>
                    <a:pt x="570" y="5256"/>
                    <a:pt x="733" y="5527"/>
                    <a:pt x="950" y="5744"/>
                  </a:cubicBezTo>
                  <a:cubicBezTo>
                    <a:pt x="1088" y="5859"/>
                    <a:pt x="1260" y="5915"/>
                    <a:pt x="1431" y="5915"/>
                  </a:cubicBezTo>
                  <a:cubicBezTo>
                    <a:pt x="1664" y="5915"/>
                    <a:pt x="1894" y="5811"/>
                    <a:pt x="2035" y="5608"/>
                  </a:cubicBezTo>
                  <a:cubicBezTo>
                    <a:pt x="2279" y="5310"/>
                    <a:pt x="2414" y="4930"/>
                    <a:pt x="2442" y="4550"/>
                  </a:cubicBezTo>
                  <a:cubicBezTo>
                    <a:pt x="2523" y="3845"/>
                    <a:pt x="2550" y="3167"/>
                    <a:pt x="2523" y="2462"/>
                  </a:cubicBezTo>
                  <a:cubicBezTo>
                    <a:pt x="2496" y="1784"/>
                    <a:pt x="2469" y="1106"/>
                    <a:pt x="2442" y="428"/>
                  </a:cubicBezTo>
                  <a:lnTo>
                    <a:pt x="2442" y="238"/>
                  </a:lnTo>
                  <a:cubicBezTo>
                    <a:pt x="2442" y="75"/>
                    <a:pt x="2387" y="21"/>
                    <a:pt x="2197" y="21"/>
                  </a:cubicBezTo>
                  <a:cubicBezTo>
                    <a:pt x="2033" y="8"/>
                    <a:pt x="1867" y="1"/>
                    <a:pt x="1700"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62"/>
            <p:cNvSpPr/>
            <p:nvPr/>
          </p:nvSpPr>
          <p:spPr>
            <a:xfrm>
              <a:off x="10606225" y="6317263"/>
              <a:ext cx="201400" cy="151075"/>
            </a:xfrm>
            <a:custGeom>
              <a:avLst/>
              <a:gdLst/>
              <a:ahLst/>
              <a:cxnLst/>
              <a:rect l="l" t="t" r="r" b="b"/>
              <a:pathLst>
                <a:path w="8056" h="6043" extrusionOk="0">
                  <a:moveTo>
                    <a:pt x="5785" y="534"/>
                  </a:moveTo>
                  <a:cubicBezTo>
                    <a:pt x="6035" y="534"/>
                    <a:pt x="6288" y="630"/>
                    <a:pt x="6483" y="807"/>
                  </a:cubicBezTo>
                  <a:cubicBezTo>
                    <a:pt x="6537" y="888"/>
                    <a:pt x="6591" y="970"/>
                    <a:pt x="6618" y="1078"/>
                  </a:cubicBezTo>
                  <a:cubicBezTo>
                    <a:pt x="6890" y="1973"/>
                    <a:pt x="7134" y="2841"/>
                    <a:pt x="7405" y="3736"/>
                  </a:cubicBezTo>
                  <a:cubicBezTo>
                    <a:pt x="7486" y="4008"/>
                    <a:pt x="7513" y="4306"/>
                    <a:pt x="7486" y="4577"/>
                  </a:cubicBezTo>
                  <a:cubicBezTo>
                    <a:pt x="7486" y="4849"/>
                    <a:pt x="7324" y="5066"/>
                    <a:pt x="7079" y="5174"/>
                  </a:cubicBezTo>
                  <a:cubicBezTo>
                    <a:pt x="6781" y="5283"/>
                    <a:pt x="6510" y="5364"/>
                    <a:pt x="6211" y="5364"/>
                  </a:cubicBezTo>
                  <a:cubicBezTo>
                    <a:pt x="5289" y="5472"/>
                    <a:pt x="4367" y="5554"/>
                    <a:pt x="3445" y="5581"/>
                  </a:cubicBezTo>
                  <a:cubicBezTo>
                    <a:pt x="2929" y="5527"/>
                    <a:pt x="2414" y="5527"/>
                    <a:pt x="1899" y="5472"/>
                  </a:cubicBezTo>
                  <a:cubicBezTo>
                    <a:pt x="1655" y="5445"/>
                    <a:pt x="1438" y="5391"/>
                    <a:pt x="1221" y="5310"/>
                  </a:cubicBezTo>
                  <a:cubicBezTo>
                    <a:pt x="868" y="5201"/>
                    <a:pt x="624" y="4876"/>
                    <a:pt x="624" y="4496"/>
                  </a:cubicBezTo>
                  <a:cubicBezTo>
                    <a:pt x="597" y="4306"/>
                    <a:pt x="624" y="4116"/>
                    <a:pt x="651" y="3926"/>
                  </a:cubicBezTo>
                  <a:cubicBezTo>
                    <a:pt x="895" y="2950"/>
                    <a:pt x="1139" y="1973"/>
                    <a:pt x="1383" y="997"/>
                  </a:cubicBezTo>
                  <a:cubicBezTo>
                    <a:pt x="1411" y="970"/>
                    <a:pt x="1411" y="916"/>
                    <a:pt x="1411" y="888"/>
                  </a:cubicBezTo>
                  <a:cubicBezTo>
                    <a:pt x="1468" y="754"/>
                    <a:pt x="1526" y="701"/>
                    <a:pt x="1613" y="701"/>
                  </a:cubicBezTo>
                  <a:cubicBezTo>
                    <a:pt x="1648" y="701"/>
                    <a:pt x="1689" y="710"/>
                    <a:pt x="1736" y="726"/>
                  </a:cubicBezTo>
                  <a:cubicBezTo>
                    <a:pt x="1845" y="780"/>
                    <a:pt x="1953" y="834"/>
                    <a:pt x="2089" y="888"/>
                  </a:cubicBezTo>
                  <a:cubicBezTo>
                    <a:pt x="2179" y="934"/>
                    <a:pt x="2275" y="955"/>
                    <a:pt x="2371" y="955"/>
                  </a:cubicBezTo>
                  <a:cubicBezTo>
                    <a:pt x="2505" y="955"/>
                    <a:pt x="2640" y="913"/>
                    <a:pt x="2767" y="834"/>
                  </a:cubicBezTo>
                  <a:cubicBezTo>
                    <a:pt x="2929" y="699"/>
                    <a:pt x="3133" y="631"/>
                    <a:pt x="3340" y="631"/>
                  </a:cubicBezTo>
                  <a:cubicBezTo>
                    <a:pt x="3547" y="631"/>
                    <a:pt x="3757" y="699"/>
                    <a:pt x="3933" y="834"/>
                  </a:cubicBezTo>
                  <a:cubicBezTo>
                    <a:pt x="4091" y="940"/>
                    <a:pt x="4275" y="994"/>
                    <a:pt x="4459" y="994"/>
                  </a:cubicBezTo>
                  <a:cubicBezTo>
                    <a:pt x="4654" y="994"/>
                    <a:pt x="4850" y="933"/>
                    <a:pt x="5018" y="807"/>
                  </a:cubicBezTo>
                  <a:cubicBezTo>
                    <a:pt x="5154" y="753"/>
                    <a:pt x="5262" y="672"/>
                    <a:pt x="5398" y="617"/>
                  </a:cubicBezTo>
                  <a:cubicBezTo>
                    <a:pt x="5520" y="561"/>
                    <a:pt x="5652" y="534"/>
                    <a:pt x="5785" y="534"/>
                  </a:cubicBezTo>
                  <a:close/>
                  <a:moveTo>
                    <a:pt x="5934" y="1"/>
                  </a:moveTo>
                  <a:cubicBezTo>
                    <a:pt x="5828" y="1"/>
                    <a:pt x="5721" y="16"/>
                    <a:pt x="5615" y="48"/>
                  </a:cubicBezTo>
                  <a:cubicBezTo>
                    <a:pt x="5371" y="102"/>
                    <a:pt x="5127" y="210"/>
                    <a:pt x="4937" y="319"/>
                  </a:cubicBezTo>
                  <a:lnTo>
                    <a:pt x="4693" y="455"/>
                  </a:lnTo>
                  <a:cubicBezTo>
                    <a:pt x="4625" y="509"/>
                    <a:pt x="4543" y="536"/>
                    <a:pt x="4462" y="536"/>
                  </a:cubicBezTo>
                  <a:cubicBezTo>
                    <a:pt x="4381" y="536"/>
                    <a:pt x="4299" y="509"/>
                    <a:pt x="4231" y="455"/>
                  </a:cubicBezTo>
                  <a:cubicBezTo>
                    <a:pt x="4069" y="373"/>
                    <a:pt x="3933" y="292"/>
                    <a:pt x="3770" y="238"/>
                  </a:cubicBezTo>
                  <a:cubicBezTo>
                    <a:pt x="3648" y="170"/>
                    <a:pt x="3513" y="136"/>
                    <a:pt x="3374" y="136"/>
                  </a:cubicBezTo>
                  <a:cubicBezTo>
                    <a:pt x="3235" y="136"/>
                    <a:pt x="3092" y="170"/>
                    <a:pt x="2957" y="238"/>
                  </a:cubicBezTo>
                  <a:cubicBezTo>
                    <a:pt x="2875" y="265"/>
                    <a:pt x="2794" y="292"/>
                    <a:pt x="2712" y="346"/>
                  </a:cubicBezTo>
                  <a:cubicBezTo>
                    <a:pt x="2618" y="414"/>
                    <a:pt x="2509" y="448"/>
                    <a:pt x="2401" y="448"/>
                  </a:cubicBezTo>
                  <a:cubicBezTo>
                    <a:pt x="2292" y="448"/>
                    <a:pt x="2184" y="414"/>
                    <a:pt x="2089" y="346"/>
                  </a:cubicBezTo>
                  <a:cubicBezTo>
                    <a:pt x="2034" y="319"/>
                    <a:pt x="1980" y="292"/>
                    <a:pt x="1926" y="265"/>
                  </a:cubicBezTo>
                  <a:cubicBezTo>
                    <a:pt x="1831" y="214"/>
                    <a:pt x="1731" y="190"/>
                    <a:pt x="1633" y="190"/>
                  </a:cubicBezTo>
                  <a:cubicBezTo>
                    <a:pt x="1366" y="190"/>
                    <a:pt x="1117" y="366"/>
                    <a:pt x="1058" y="644"/>
                  </a:cubicBezTo>
                  <a:cubicBezTo>
                    <a:pt x="1004" y="780"/>
                    <a:pt x="949" y="916"/>
                    <a:pt x="895" y="1051"/>
                  </a:cubicBezTo>
                  <a:cubicBezTo>
                    <a:pt x="678" y="1838"/>
                    <a:pt x="434" y="2624"/>
                    <a:pt x="217" y="3438"/>
                  </a:cubicBezTo>
                  <a:cubicBezTo>
                    <a:pt x="163" y="3655"/>
                    <a:pt x="109" y="3899"/>
                    <a:pt x="81" y="4143"/>
                  </a:cubicBezTo>
                  <a:cubicBezTo>
                    <a:pt x="0" y="4903"/>
                    <a:pt x="298" y="5445"/>
                    <a:pt x="977" y="5717"/>
                  </a:cubicBezTo>
                  <a:cubicBezTo>
                    <a:pt x="1139" y="5798"/>
                    <a:pt x="1329" y="5852"/>
                    <a:pt x="1519" y="5879"/>
                  </a:cubicBezTo>
                  <a:cubicBezTo>
                    <a:pt x="2007" y="5934"/>
                    <a:pt x="2495" y="5988"/>
                    <a:pt x="3011" y="6042"/>
                  </a:cubicBezTo>
                  <a:cubicBezTo>
                    <a:pt x="3743" y="5988"/>
                    <a:pt x="4503" y="5961"/>
                    <a:pt x="5262" y="5934"/>
                  </a:cubicBezTo>
                  <a:cubicBezTo>
                    <a:pt x="5669" y="5906"/>
                    <a:pt x="6049" y="5852"/>
                    <a:pt x="6456" y="5798"/>
                  </a:cubicBezTo>
                  <a:cubicBezTo>
                    <a:pt x="6754" y="5771"/>
                    <a:pt x="7025" y="5717"/>
                    <a:pt x="7324" y="5635"/>
                  </a:cubicBezTo>
                  <a:cubicBezTo>
                    <a:pt x="7758" y="5500"/>
                    <a:pt x="8056" y="5093"/>
                    <a:pt x="8029" y="4659"/>
                  </a:cubicBezTo>
                  <a:cubicBezTo>
                    <a:pt x="8056" y="4550"/>
                    <a:pt x="8056" y="4442"/>
                    <a:pt x="8029" y="4333"/>
                  </a:cubicBezTo>
                  <a:cubicBezTo>
                    <a:pt x="7947" y="3872"/>
                    <a:pt x="7866" y="3438"/>
                    <a:pt x="7730" y="2977"/>
                  </a:cubicBezTo>
                  <a:cubicBezTo>
                    <a:pt x="7541" y="2326"/>
                    <a:pt x="7324" y="1675"/>
                    <a:pt x="7134" y="1024"/>
                  </a:cubicBezTo>
                  <a:cubicBezTo>
                    <a:pt x="7079" y="916"/>
                    <a:pt x="7052" y="780"/>
                    <a:pt x="6998" y="672"/>
                  </a:cubicBezTo>
                  <a:cubicBezTo>
                    <a:pt x="6780" y="257"/>
                    <a:pt x="6369" y="1"/>
                    <a:pt x="59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62"/>
            <p:cNvSpPr/>
            <p:nvPr/>
          </p:nvSpPr>
          <p:spPr>
            <a:xfrm>
              <a:off x="10621125" y="6330588"/>
              <a:ext cx="172950" cy="126200"/>
            </a:xfrm>
            <a:custGeom>
              <a:avLst/>
              <a:gdLst/>
              <a:ahLst/>
              <a:cxnLst/>
              <a:rect l="l" t="t" r="r" b="b"/>
              <a:pathLst>
                <a:path w="6918" h="5048" extrusionOk="0">
                  <a:moveTo>
                    <a:pt x="5189" y="1"/>
                  </a:moveTo>
                  <a:cubicBezTo>
                    <a:pt x="5056" y="1"/>
                    <a:pt x="4924" y="28"/>
                    <a:pt x="4802" y="84"/>
                  </a:cubicBezTo>
                  <a:cubicBezTo>
                    <a:pt x="4666" y="139"/>
                    <a:pt x="4558" y="220"/>
                    <a:pt x="4422" y="301"/>
                  </a:cubicBezTo>
                  <a:cubicBezTo>
                    <a:pt x="4259" y="410"/>
                    <a:pt x="4069" y="464"/>
                    <a:pt x="3880" y="464"/>
                  </a:cubicBezTo>
                  <a:cubicBezTo>
                    <a:pt x="3690" y="464"/>
                    <a:pt x="3500" y="410"/>
                    <a:pt x="3337" y="301"/>
                  </a:cubicBezTo>
                  <a:cubicBezTo>
                    <a:pt x="3161" y="166"/>
                    <a:pt x="2951" y="98"/>
                    <a:pt x="2744" y="98"/>
                  </a:cubicBezTo>
                  <a:cubicBezTo>
                    <a:pt x="2537" y="98"/>
                    <a:pt x="2333" y="166"/>
                    <a:pt x="2171" y="301"/>
                  </a:cubicBezTo>
                  <a:cubicBezTo>
                    <a:pt x="2044" y="380"/>
                    <a:pt x="1909" y="422"/>
                    <a:pt x="1775" y="422"/>
                  </a:cubicBezTo>
                  <a:cubicBezTo>
                    <a:pt x="1679" y="422"/>
                    <a:pt x="1583" y="401"/>
                    <a:pt x="1493" y="355"/>
                  </a:cubicBezTo>
                  <a:cubicBezTo>
                    <a:pt x="1357" y="301"/>
                    <a:pt x="1249" y="247"/>
                    <a:pt x="1140" y="193"/>
                  </a:cubicBezTo>
                  <a:cubicBezTo>
                    <a:pt x="1099" y="179"/>
                    <a:pt x="1064" y="172"/>
                    <a:pt x="1032" y="172"/>
                  </a:cubicBezTo>
                  <a:cubicBezTo>
                    <a:pt x="937" y="172"/>
                    <a:pt x="876" y="233"/>
                    <a:pt x="815" y="355"/>
                  </a:cubicBezTo>
                  <a:cubicBezTo>
                    <a:pt x="815" y="383"/>
                    <a:pt x="815" y="437"/>
                    <a:pt x="787" y="464"/>
                  </a:cubicBezTo>
                  <a:cubicBezTo>
                    <a:pt x="543" y="1440"/>
                    <a:pt x="299" y="2417"/>
                    <a:pt x="55" y="3393"/>
                  </a:cubicBezTo>
                  <a:cubicBezTo>
                    <a:pt x="28" y="3583"/>
                    <a:pt x="1" y="3773"/>
                    <a:pt x="28" y="3963"/>
                  </a:cubicBezTo>
                  <a:cubicBezTo>
                    <a:pt x="28" y="4343"/>
                    <a:pt x="272" y="4668"/>
                    <a:pt x="625" y="4777"/>
                  </a:cubicBezTo>
                  <a:cubicBezTo>
                    <a:pt x="842" y="4858"/>
                    <a:pt x="1059" y="4912"/>
                    <a:pt x="1303" y="4939"/>
                  </a:cubicBezTo>
                  <a:cubicBezTo>
                    <a:pt x="1818" y="4994"/>
                    <a:pt x="2333" y="4994"/>
                    <a:pt x="2849" y="5048"/>
                  </a:cubicBezTo>
                  <a:cubicBezTo>
                    <a:pt x="3771" y="5021"/>
                    <a:pt x="4693" y="4939"/>
                    <a:pt x="5615" y="4831"/>
                  </a:cubicBezTo>
                  <a:cubicBezTo>
                    <a:pt x="5914" y="4831"/>
                    <a:pt x="6185" y="4750"/>
                    <a:pt x="6483" y="4641"/>
                  </a:cubicBezTo>
                  <a:cubicBezTo>
                    <a:pt x="6728" y="4533"/>
                    <a:pt x="6890" y="4316"/>
                    <a:pt x="6890" y="4044"/>
                  </a:cubicBezTo>
                  <a:cubicBezTo>
                    <a:pt x="6917" y="3773"/>
                    <a:pt x="6890" y="3475"/>
                    <a:pt x="6809" y="3203"/>
                  </a:cubicBezTo>
                  <a:cubicBezTo>
                    <a:pt x="6538" y="2308"/>
                    <a:pt x="6294" y="1440"/>
                    <a:pt x="6022" y="545"/>
                  </a:cubicBezTo>
                  <a:cubicBezTo>
                    <a:pt x="5995" y="437"/>
                    <a:pt x="5941" y="355"/>
                    <a:pt x="5887" y="274"/>
                  </a:cubicBezTo>
                  <a:cubicBezTo>
                    <a:pt x="5692" y="97"/>
                    <a:pt x="5439" y="1"/>
                    <a:pt x="5189"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62"/>
            <p:cNvSpPr/>
            <p:nvPr/>
          </p:nvSpPr>
          <p:spPr>
            <a:xfrm>
              <a:off x="10646900" y="6365663"/>
              <a:ext cx="43425" cy="41075"/>
            </a:xfrm>
            <a:custGeom>
              <a:avLst/>
              <a:gdLst/>
              <a:ahLst/>
              <a:cxnLst/>
              <a:rect l="l" t="t" r="r" b="b"/>
              <a:pathLst>
                <a:path w="1737" h="1643" extrusionOk="0">
                  <a:moveTo>
                    <a:pt x="982" y="405"/>
                  </a:moveTo>
                  <a:cubicBezTo>
                    <a:pt x="1145" y="405"/>
                    <a:pt x="1298" y="531"/>
                    <a:pt x="1275" y="716"/>
                  </a:cubicBezTo>
                  <a:cubicBezTo>
                    <a:pt x="1302" y="960"/>
                    <a:pt x="1113" y="1177"/>
                    <a:pt x="868" y="1204"/>
                  </a:cubicBezTo>
                  <a:cubicBezTo>
                    <a:pt x="854" y="1206"/>
                    <a:pt x="840" y="1207"/>
                    <a:pt x="826" y="1207"/>
                  </a:cubicBezTo>
                  <a:cubicBezTo>
                    <a:pt x="679" y="1207"/>
                    <a:pt x="545" y="1081"/>
                    <a:pt x="570" y="933"/>
                  </a:cubicBezTo>
                  <a:cubicBezTo>
                    <a:pt x="570" y="716"/>
                    <a:pt x="706" y="526"/>
                    <a:pt x="896" y="417"/>
                  </a:cubicBezTo>
                  <a:cubicBezTo>
                    <a:pt x="924" y="409"/>
                    <a:pt x="953" y="405"/>
                    <a:pt x="982" y="405"/>
                  </a:cubicBezTo>
                  <a:close/>
                  <a:moveTo>
                    <a:pt x="962" y="0"/>
                  </a:moveTo>
                  <a:cubicBezTo>
                    <a:pt x="876" y="0"/>
                    <a:pt x="790" y="12"/>
                    <a:pt x="706" y="37"/>
                  </a:cubicBezTo>
                  <a:cubicBezTo>
                    <a:pt x="245" y="200"/>
                    <a:pt x="1" y="688"/>
                    <a:pt x="109" y="1150"/>
                  </a:cubicBezTo>
                  <a:cubicBezTo>
                    <a:pt x="190" y="1421"/>
                    <a:pt x="407" y="1611"/>
                    <a:pt x="706" y="1638"/>
                  </a:cubicBezTo>
                  <a:cubicBezTo>
                    <a:pt x="737" y="1641"/>
                    <a:pt x="767" y="1642"/>
                    <a:pt x="797" y="1642"/>
                  </a:cubicBezTo>
                  <a:cubicBezTo>
                    <a:pt x="1302" y="1642"/>
                    <a:pt x="1735" y="1226"/>
                    <a:pt x="1709" y="688"/>
                  </a:cubicBezTo>
                  <a:cubicBezTo>
                    <a:pt x="1736" y="499"/>
                    <a:pt x="1655" y="309"/>
                    <a:pt x="1492" y="173"/>
                  </a:cubicBezTo>
                  <a:cubicBezTo>
                    <a:pt x="1343" y="61"/>
                    <a:pt x="1154" y="0"/>
                    <a:pt x="96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62"/>
            <p:cNvSpPr/>
            <p:nvPr/>
          </p:nvSpPr>
          <p:spPr>
            <a:xfrm>
              <a:off x="10695050" y="6398463"/>
              <a:ext cx="35950" cy="34650"/>
            </a:xfrm>
            <a:custGeom>
              <a:avLst/>
              <a:gdLst/>
              <a:ahLst/>
              <a:cxnLst/>
              <a:rect l="l" t="t" r="r" b="b"/>
              <a:pathLst>
                <a:path w="1438" h="1386" extrusionOk="0">
                  <a:moveTo>
                    <a:pt x="658" y="482"/>
                  </a:moveTo>
                  <a:cubicBezTo>
                    <a:pt x="681" y="482"/>
                    <a:pt x="706" y="484"/>
                    <a:pt x="733" y="488"/>
                  </a:cubicBezTo>
                  <a:cubicBezTo>
                    <a:pt x="895" y="488"/>
                    <a:pt x="1004" y="597"/>
                    <a:pt x="977" y="733"/>
                  </a:cubicBezTo>
                  <a:cubicBezTo>
                    <a:pt x="977" y="868"/>
                    <a:pt x="868" y="977"/>
                    <a:pt x="733" y="977"/>
                  </a:cubicBezTo>
                  <a:cubicBezTo>
                    <a:pt x="570" y="977"/>
                    <a:pt x="434" y="841"/>
                    <a:pt x="461" y="678"/>
                  </a:cubicBezTo>
                  <a:cubicBezTo>
                    <a:pt x="461" y="542"/>
                    <a:pt x="538" y="482"/>
                    <a:pt x="658" y="482"/>
                  </a:cubicBezTo>
                  <a:close/>
                  <a:moveTo>
                    <a:pt x="760" y="0"/>
                  </a:moveTo>
                  <a:cubicBezTo>
                    <a:pt x="353" y="0"/>
                    <a:pt x="27" y="299"/>
                    <a:pt x="27" y="678"/>
                  </a:cubicBezTo>
                  <a:cubicBezTo>
                    <a:pt x="0" y="1058"/>
                    <a:pt x="326" y="1384"/>
                    <a:pt x="706" y="1384"/>
                  </a:cubicBezTo>
                  <a:cubicBezTo>
                    <a:pt x="722" y="1385"/>
                    <a:pt x="738" y="1385"/>
                    <a:pt x="753" y="1385"/>
                  </a:cubicBezTo>
                  <a:cubicBezTo>
                    <a:pt x="1112" y="1385"/>
                    <a:pt x="1411" y="1096"/>
                    <a:pt x="1411" y="733"/>
                  </a:cubicBezTo>
                  <a:cubicBezTo>
                    <a:pt x="1438" y="353"/>
                    <a:pt x="1140" y="27"/>
                    <a:pt x="76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62"/>
            <p:cNvSpPr/>
            <p:nvPr/>
          </p:nvSpPr>
          <p:spPr>
            <a:xfrm>
              <a:off x="10740475" y="6021788"/>
              <a:ext cx="45450" cy="40350"/>
            </a:xfrm>
            <a:custGeom>
              <a:avLst/>
              <a:gdLst/>
              <a:ahLst/>
              <a:cxnLst/>
              <a:rect l="l" t="t" r="r" b="b"/>
              <a:pathLst>
                <a:path w="1818" h="1614" extrusionOk="0">
                  <a:moveTo>
                    <a:pt x="950" y="475"/>
                  </a:moveTo>
                  <a:cubicBezTo>
                    <a:pt x="1140" y="502"/>
                    <a:pt x="1275" y="610"/>
                    <a:pt x="1275" y="746"/>
                  </a:cubicBezTo>
                  <a:cubicBezTo>
                    <a:pt x="1250" y="949"/>
                    <a:pt x="1082" y="1128"/>
                    <a:pt x="861" y="1128"/>
                  </a:cubicBezTo>
                  <a:cubicBezTo>
                    <a:pt x="846" y="1128"/>
                    <a:pt x="830" y="1127"/>
                    <a:pt x="814" y="1126"/>
                  </a:cubicBezTo>
                  <a:lnTo>
                    <a:pt x="733" y="1099"/>
                  </a:lnTo>
                  <a:cubicBezTo>
                    <a:pt x="624" y="1017"/>
                    <a:pt x="597" y="854"/>
                    <a:pt x="652" y="719"/>
                  </a:cubicBezTo>
                  <a:cubicBezTo>
                    <a:pt x="652" y="583"/>
                    <a:pt x="787" y="475"/>
                    <a:pt x="950" y="475"/>
                  </a:cubicBezTo>
                  <a:close/>
                  <a:moveTo>
                    <a:pt x="896" y="0"/>
                  </a:moveTo>
                  <a:cubicBezTo>
                    <a:pt x="828" y="0"/>
                    <a:pt x="760" y="14"/>
                    <a:pt x="706" y="41"/>
                  </a:cubicBezTo>
                  <a:cubicBezTo>
                    <a:pt x="218" y="231"/>
                    <a:pt x="1" y="800"/>
                    <a:pt x="272" y="1261"/>
                  </a:cubicBezTo>
                  <a:cubicBezTo>
                    <a:pt x="380" y="1478"/>
                    <a:pt x="624" y="1614"/>
                    <a:pt x="869" y="1614"/>
                  </a:cubicBezTo>
                  <a:cubicBezTo>
                    <a:pt x="1303" y="1587"/>
                    <a:pt x="1682" y="1261"/>
                    <a:pt x="1764" y="827"/>
                  </a:cubicBezTo>
                  <a:cubicBezTo>
                    <a:pt x="1818" y="610"/>
                    <a:pt x="1737" y="393"/>
                    <a:pt x="1547" y="258"/>
                  </a:cubicBezTo>
                  <a:cubicBezTo>
                    <a:pt x="1411" y="149"/>
                    <a:pt x="1248" y="95"/>
                    <a:pt x="1086" y="41"/>
                  </a:cubicBezTo>
                  <a:cubicBezTo>
                    <a:pt x="1031" y="14"/>
                    <a:pt x="964" y="0"/>
                    <a:pt x="8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62"/>
            <p:cNvSpPr/>
            <p:nvPr/>
          </p:nvSpPr>
          <p:spPr>
            <a:xfrm>
              <a:off x="10755400" y="6033638"/>
              <a:ext cx="16975" cy="16300"/>
            </a:xfrm>
            <a:custGeom>
              <a:avLst/>
              <a:gdLst/>
              <a:ahLst/>
              <a:cxnLst/>
              <a:rect l="l" t="t" r="r" b="b"/>
              <a:pathLst>
                <a:path w="679" h="652" extrusionOk="0">
                  <a:moveTo>
                    <a:pt x="353" y="1"/>
                  </a:moveTo>
                  <a:cubicBezTo>
                    <a:pt x="190" y="1"/>
                    <a:pt x="55" y="109"/>
                    <a:pt x="55" y="245"/>
                  </a:cubicBezTo>
                  <a:cubicBezTo>
                    <a:pt x="0" y="380"/>
                    <a:pt x="27" y="516"/>
                    <a:pt x="136" y="625"/>
                  </a:cubicBezTo>
                  <a:lnTo>
                    <a:pt x="217" y="652"/>
                  </a:lnTo>
                  <a:cubicBezTo>
                    <a:pt x="434" y="652"/>
                    <a:pt x="651" y="489"/>
                    <a:pt x="678" y="272"/>
                  </a:cubicBezTo>
                  <a:cubicBezTo>
                    <a:pt x="678" y="136"/>
                    <a:pt x="543" y="1"/>
                    <a:pt x="353"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62"/>
            <p:cNvSpPr/>
            <p:nvPr/>
          </p:nvSpPr>
          <p:spPr>
            <a:xfrm>
              <a:off x="10699125" y="6089688"/>
              <a:ext cx="49525" cy="44325"/>
            </a:xfrm>
            <a:custGeom>
              <a:avLst/>
              <a:gdLst/>
              <a:ahLst/>
              <a:cxnLst/>
              <a:rect l="l" t="t" r="r" b="b"/>
              <a:pathLst>
                <a:path w="1981" h="1773" extrusionOk="0">
                  <a:moveTo>
                    <a:pt x="868" y="498"/>
                  </a:moveTo>
                  <a:cubicBezTo>
                    <a:pt x="949" y="498"/>
                    <a:pt x="1031" y="498"/>
                    <a:pt x="1139" y="525"/>
                  </a:cubicBezTo>
                  <a:cubicBezTo>
                    <a:pt x="1438" y="525"/>
                    <a:pt x="1573" y="905"/>
                    <a:pt x="1329" y="1122"/>
                  </a:cubicBezTo>
                  <a:cubicBezTo>
                    <a:pt x="1248" y="1231"/>
                    <a:pt x="1139" y="1312"/>
                    <a:pt x="1004" y="1312"/>
                  </a:cubicBezTo>
                  <a:cubicBezTo>
                    <a:pt x="990" y="1313"/>
                    <a:pt x="976" y="1314"/>
                    <a:pt x="963" y="1314"/>
                  </a:cubicBezTo>
                  <a:cubicBezTo>
                    <a:pt x="658" y="1314"/>
                    <a:pt x="439" y="1028"/>
                    <a:pt x="543" y="742"/>
                  </a:cubicBezTo>
                  <a:cubicBezTo>
                    <a:pt x="597" y="580"/>
                    <a:pt x="705" y="498"/>
                    <a:pt x="868" y="498"/>
                  </a:cubicBezTo>
                  <a:close/>
                  <a:moveTo>
                    <a:pt x="1033" y="1"/>
                  </a:moveTo>
                  <a:cubicBezTo>
                    <a:pt x="839" y="1"/>
                    <a:pt x="642" y="49"/>
                    <a:pt x="461" y="146"/>
                  </a:cubicBezTo>
                  <a:cubicBezTo>
                    <a:pt x="163" y="363"/>
                    <a:pt x="0" y="742"/>
                    <a:pt x="81" y="1122"/>
                  </a:cubicBezTo>
                  <a:cubicBezTo>
                    <a:pt x="217" y="1502"/>
                    <a:pt x="597" y="1773"/>
                    <a:pt x="1004" y="1773"/>
                  </a:cubicBezTo>
                  <a:cubicBezTo>
                    <a:pt x="1546" y="1746"/>
                    <a:pt x="1980" y="1258"/>
                    <a:pt x="1926" y="715"/>
                  </a:cubicBezTo>
                  <a:cubicBezTo>
                    <a:pt x="1926" y="525"/>
                    <a:pt x="1844" y="363"/>
                    <a:pt x="1709" y="227"/>
                  </a:cubicBezTo>
                  <a:cubicBezTo>
                    <a:pt x="1513" y="76"/>
                    <a:pt x="1275" y="1"/>
                    <a:pt x="103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2"/>
            <p:cNvSpPr/>
            <p:nvPr/>
          </p:nvSpPr>
          <p:spPr>
            <a:xfrm>
              <a:off x="10710725" y="6102138"/>
              <a:ext cx="27750" cy="20400"/>
            </a:xfrm>
            <a:custGeom>
              <a:avLst/>
              <a:gdLst/>
              <a:ahLst/>
              <a:cxnLst/>
              <a:rect l="l" t="t" r="r" b="b"/>
              <a:pathLst>
                <a:path w="1110" h="816" extrusionOk="0">
                  <a:moveTo>
                    <a:pt x="404" y="0"/>
                  </a:moveTo>
                  <a:cubicBezTo>
                    <a:pt x="241" y="0"/>
                    <a:pt x="133" y="82"/>
                    <a:pt x="79" y="244"/>
                  </a:cubicBezTo>
                  <a:cubicBezTo>
                    <a:pt x="1" y="530"/>
                    <a:pt x="196" y="816"/>
                    <a:pt x="499" y="816"/>
                  </a:cubicBezTo>
                  <a:cubicBezTo>
                    <a:pt x="512" y="816"/>
                    <a:pt x="526" y="815"/>
                    <a:pt x="540" y="814"/>
                  </a:cubicBezTo>
                  <a:cubicBezTo>
                    <a:pt x="675" y="814"/>
                    <a:pt x="811" y="733"/>
                    <a:pt x="865" y="624"/>
                  </a:cubicBezTo>
                  <a:cubicBezTo>
                    <a:pt x="1109" y="407"/>
                    <a:pt x="974" y="27"/>
                    <a:pt x="675" y="27"/>
                  </a:cubicBezTo>
                  <a:cubicBezTo>
                    <a:pt x="567" y="0"/>
                    <a:pt x="485" y="0"/>
                    <a:pt x="40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2"/>
            <p:cNvSpPr/>
            <p:nvPr/>
          </p:nvSpPr>
          <p:spPr>
            <a:xfrm>
              <a:off x="10653000" y="6066813"/>
              <a:ext cx="33250" cy="32675"/>
            </a:xfrm>
            <a:custGeom>
              <a:avLst/>
              <a:gdLst/>
              <a:ahLst/>
              <a:cxnLst/>
              <a:rect l="l" t="t" r="r" b="b"/>
              <a:pathLst>
                <a:path w="1330" h="1307" extrusionOk="0">
                  <a:moveTo>
                    <a:pt x="733" y="382"/>
                  </a:moveTo>
                  <a:cubicBezTo>
                    <a:pt x="841" y="464"/>
                    <a:pt x="896" y="545"/>
                    <a:pt x="841" y="654"/>
                  </a:cubicBezTo>
                  <a:cubicBezTo>
                    <a:pt x="787" y="735"/>
                    <a:pt x="733" y="816"/>
                    <a:pt x="652" y="871"/>
                  </a:cubicBezTo>
                  <a:cubicBezTo>
                    <a:pt x="638" y="884"/>
                    <a:pt x="618" y="891"/>
                    <a:pt x="594" y="891"/>
                  </a:cubicBezTo>
                  <a:cubicBezTo>
                    <a:pt x="570" y="891"/>
                    <a:pt x="543" y="884"/>
                    <a:pt x="516" y="871"/>
                  </a:cubicBezTo>
                  <a:cubicBezTo>
                    <a:pt x="489" y="816"/>
                    <a:pt x="462" y="789"/>
                    <a:pt x="462" y="735"/>
                  </a:cubicBezTo>
                  <a:cubicBezTo>
                    <a:pt x="489" y="572"/>
                    <a:pt x="570" y="437"/>
                    <a:pt x="733" y="382"/>
                  </a:cubicBezTo>
                  <a:close/>
                  <a:moveTo>
                    <a:pt x="755" y="1"/>
                  </a:moveTo>
                  <a:cubicBezTo>
                    <a:pt x="739" y="1"/>
                    <a:pt x="722" y="1"/>
                    <a:pt x="706" y="3"/>
                  </a:cubicBezTo>
                  <a:cubicBezTo>
                    <a:pt x="353" y="57"/>
                    <a:pt x="82" y="355"/>
                    <a:pt x="28" y="708"/>
                  </a:cubicBezTo>
                  <a:cubicBezTo>
                    <a:pt x="1" y="1033"/>
                    <a:pt x="218" y="1305"/>
                    <a:pt x="543" y="1305"/>
                  </a:cubicBezTo>
                  <a:cubicBezTo>
                    <a:pt x="559" y="1306"/>
                    <a:pt x="574" y="1306"/>
                    <a:pt x="590" y="1306"/>
                  </a:cubicBezTo>
                  <a:cubicBezTo>
                    <a:pt x="1002" y="1306"/>
                    <a:pt x="1330" y="963"/>
                    <a:pt x="1330" y="545"/>
                  </a:cubicBezTo>
                  <a:cubicBezTo>
                    <a:pt x="1330" y="236"/>
                    <a:pt x="1061" y="1"/>
                    <a:pt x="7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62"/>
            <p:cNvSpPr/>
            <p:nvPr/>
          </p:nvSpPr>
          <p:spPr>
            <a:xfrm>
              <a:off x="10664525" y="6076363"/>
              <a:ext cx="10875" cy="12750"/>
            </a:xfrm>
            <a:custGeom>
              <a:avLst/>
              <a:gdLst/>
              <a:ahLst/>
              <a:cxnLst/>
              <a:rect l="l" t="t" r="r" b="b"/>
              <a:pathLst>
                <a:path w="435" h="510" extrusionOk="0">
                  <a:moveTo>
                    <a:pt x="272" y="0"/>
                  </a:moveTo>
                  <a:cubicBezTo>
                    <a:pt x="109" y="55"/>
                    <a:pt x="28" y="190"/>
                    <a:pt x="1" y="353"/>
                  </a:cubicBezTo>
                  <a:cubicBezTo>
                    <a:pt x="1" y="407"/>
                    <a:pt x="28" y="434"/>
                    <a:pt x="55" y="489"/>
                  </a:cubicBezTo>
                  <a:cubicBezTo>
                    <a:pt x="82" y="502"/>
                    <a:pt x="109" y="509"/>
                    <a:pt x="133" y="509"/>
                  </a:cubicBezTo>
                  <a:cubicBezTo>
                    <a:pt x="157" y="509"/>
                    <a:pt x="177" y="502"/>
                    <a:pt x="191" y="489"/>
                  </a:cubicBezTo>
                  <a:cubicBezTo>
                    <a:pt x="272" y="434"/>
                    <a:pt x="326" y="353"/>
                    <a:pt x="380" y="272"/>
                  </a:cubicBezTo>
                  <a:cubicBezTo>
                    <a:pt x="435" y="163"/>
                    <a:pt x="380" y="82"/>
                    <a:pt x="27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62"/>
            <p:cNvSpPr/>
            <p:nvPr/>
          </p:nvSpPr>
          <p:spPr>
            <a:xfrm>
              <a:off x="10844900" y="6892113"/>
              <a:ext cx="347900" cy="217700"/>
            </a:xfrm>
            <a:custGeom>
              <a:avLst/>
              <a:gdLst/>
              <a:ahLst/>
              <a:cxnLst/>
              <a:rect l="l" t="t" r="r" b="b"/>
              <a:pathLst>
                <a:path w="13916" h="8708" extrusionOk="0">
                  <a:moveTo>
                    <a:pt x="2659" y="0"/>
                  </a:moveTo>
                  <a:cubicBezTo>
                    <a:pt x="2469" y="0"/>
                    <a:pt x="2306" y="136"/>
                    <a:pt x="2252" y="299"/>
                  </a:cubicBezTo>
                  <a:cubicBezTo>
                    <a:pt x="2252" y="353"/>
                    <a:pt x="2225" y="434"/>
                    <a:pt x="2198" y="489"/>
                  </a:cubicBezTo>
                  <a:cubicBezTo>
                    <a:pt x="1628" y="2035"/>
                    <a:pt x="1140" y="3581"/>
                    <a:pt x="652" y="5127"/>
                  </a:cubicBezTo>
                  <a:cubicBezTo>
                    <a:pt x="408" y="6049"/>
                    <a:pt x="191" y="6971"/>
                    <a:pt x="28" y="7893"/>
                  </a:cubicBezTo>
                  <a:cubicBezTo>
                    <a:pt x="28" y="7948"/>
                    <a:pt x="28" y="7975"/>
                    <a:pt x="1" y="8029"/>
                  </a:cubicBezTo>
                  <a:cubicBezTo>
                    <a:pt x="1" y="8246"/>
                    <a:pt x="109" y="8436"/>
                    <a:pt x="299" y="8517"/>
                  </a:cubicBezTo>
                  <a:cubicBezTo>
                    <a:pt x="435" y="8599"/>
                    <a:pt x="570" y="8599"/>
                    <a:pt x="733" y="8599"/>
                  </a:cubicBezTo>
                  <a:cubicBezTo>
                    <a:pt x="1004" y="8599"/>
                    <a:pt x="1276" y="8544"/>
                    <a:pt x="1547" y="8544"/>
                  </a:cubicBezTo>
                  <a:cubicBezTo>
                    <a:pt x="2903" y="8544"/>
                    <a:pt x="4259" y="8544"/>
                    <a:pt x="5615" y="8599"/>
                  </a:cubicBezTo>
                  <a:cubicBezTo>
                    <a:pt x="6836" y="8626"/>
                    <a:pt x="8084" y="8626"/>
                    <a:pt x="8897" y="8653"/>
                  </a:cubicBezTo>
                  <a:lnTo>
                    <a:pt x="12559" y="8707"/>
                  </a:lnTo>
                  <a:cubicBezTo>
                    <a:pt x="12830" y="8707"/>
                    <a:pt x="13102" y="8680"/>
                    <a:pt x="13373" y="8680"/>
                  </a:cubicBezTo>
                  <a:cubicBezTo>
                    <a:pt x="13617" y="8680"/>
                    <a:pt x="13834" y="8490"/>
                    <a:pt x="13888" y="8246"/>
                  </a:cubicBezTo>
                  <a:cubicBezTo>
                    <a:pt x="13915" y="8110"/>
                    <a:pt x="13915" y="7948"/>
                    <a:pt x="13888" y="7785"/>
                  </a:cubicBezTo>
                  <a:cubicBezTo>
                    <a:pt x="13481" y="5805"/>
                    <a:pt x="13020" y="3825"/>
                    <a:pt x="12478" y="1872"/>
                  </a:cubicBezTo>
                  <a:cubicBezTo>
                    <a:pt x="12369" y="1411"/>
                    <a:pt x="12206" y="977"/>
                    <a:pt x="12071" y="543"/>
                  </a:cubicBezTo>
                  <a:cubicBezTo>
                    <a:pt x="11935" y="217"/>
                    <a:pt x="11908" y="217"/>
                    <a:pt x="11555" y="217"/>
                  </a:cubicBezTo>
                  <a:lnTo>
                    <a:pt x="10959" y="217"/>
                  </a:lnTo>
                  <a:cubicBezTo>
                    <a:pt x="9657" y="190"/>
                    <a:pt x="8355" y="163"/>
                    <a:pt x="7080" y="136"/>
                  </a:cubicBezTo>
                  <a:cubicBezTo>
                    <a:pt x="5778" y="109"/>
                    <a:pt x="4422" y="82"/>
                    <a:pt x="3093"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62"/>
            <p:cNvSpPr/>
            <p:nvPr/>
          </p:nvSpPr>
          <p:spPr>
            <a:xfrm>
              <a:off x="10869325" y="6839213"/>
              <a:ext cx="315325" cy="47500"/>
            </a:xfrm>
            <a:custGeom>
              <a:avLst/>
              <a:gdLst/>
              <a:ahLst/>
              <a:cxnLst/>
              <a:rect l="l" t="t" r="r" b="b"/>
              <a:pathLst>
                <a:path w="12613" h="1900" extrusionOk="0">
                  <a:moveTo>
                    <a:pt x="299" y="1"/>
                  </a:moveTo>
                  <a:cubicBezTo>
                    <a:pt x="217" y="1"/>
                    <a:pt x="136" y="28"/>
                    <a:pt x="27" y="55"/>
                  </a:cubicBezTo>
                  <a:cubicBezTo>
                    <a:pt x="0" y="570"/>
                    <a:pt x="0" y="1086"/>
                    <a:pt x="27" y="1601"/>
                  </a:cubicBezTo>
                  <a:cubicBezTo>
                    <a:pt x="353" y="1628"/>
                    <a:pt x="624" y="1655"/>
                    <a:pt x="922" y="1682"/>
                  </a:cubicBezTo>
                  <a:lnTo>
                    <a:pt x="1980" y="1682"/>
                  </a:lnTo>
                  <a:cubicBezTo>
                    <a:pt x="2658" y="1710"/>
                    <a:pt x="3309" y="1737"/>
                    <a:pt x="3987" y="1764"/>
                  </a:cubicBezTo>
                  <a:cubicBezTo>
                    <a:pt x="4855" y="1791"/>
                    <a:pt x="5750" y="1818"/>
                    <a:pt x="6646" y="1818"/>
                  </a:cubicBezTo>
                  <a:cubicBezTo>
                    <a:pt x="7703" y="1818"/>
                    <a:pt x="8761" y="1818"/>
                    <a:pt x="9819" y="1845"/>
                  </a:cubicBezTo>
                  <a:cubicBezTo>
                    <a:pt x="10578" y="1845"/>
                    <a:pt x="11365" y="1872"/>
                    <a:pt x="12125" y="1899"/>
                  </a:cubicBezTo>
                  <a:cubicBezTo>
                    <a:pt x="12477" y="1899"/>
                    <a:pt x="12559" y="1845"/>
                    <a:pt x="12586" y="1465"/>
                  </a:cubicBezTo>
                  <a:cubicBezTo>
                    <a:pt x="12613" y="1113"/>
                    <a:pt x="12586" y="787"/>
                    <a:pt x="12586" y="462"/>
                  </a:cubicBezTo>
                  <a:cubicBezTo>
                    <a:pt x="12586" y="408"/>
                    <a:pt x="12559" y="353"/>
                    <a:pt x="12559" y="326"/>
                  </a:cubicBezTo>
                  <a:cubicBezTo>
                    <a:pt x="12396" y="265"/>
                    <a:pt x="12248" y="235"/>
                    <a:pt x="12093" y="235"/>
                  </a:cubicBezTo>
                  <a:cubicBezTo>
                    <a:pt x="12041" y="235"/>
                    <a:pt x="11989" y="238"/>
                    <a:pt x="11935" y="245"/>
                  </a:cubicBezTo>
                  <a:cubicBezTo>
                    <a:pt x="11311" y="245"/>
                    <a:pt x="10687" y="245"/>
                    <a:pt x="10090" y="191"/>
                  </a:cubicBezTo>
                  <a:cubicBezTo>
                    <a:pt x="8571" y="136"/>
                    <a:pt x="7025" y="55"/>
                    <a:pt x="5533" y="55"/>
                  </a:cubicBezTo>
                  <a:cubicBezTo>
                    <a:pt x="5072" y="55"/>
                    <a:pt x="4611" y="55"/>
                    <a:pt x="4177" y="28"/>
                  </a:cubicBezTo>
                  <a:lnTo>
                    <a:pt x="299" y="1"/>
                  </a:ln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62"/>
            <p:cNvSpPr/>
            <p:nvPr/>
          </p:nvSpPr>
          <p:spPr>
            <a:xfrm>
              <a:off x="10830675" y="6827513"/>
              <a:ext cx="377725" cy="295475"/>
            </a:xfrm>
            <a:custGeom>
              <a:avLst/>
              <a:gdLst/>
              <a:ahLst/>
              <a:cxnLst/>
              <a:rect l="l" t="t" r="r" b="b"/>
              <a:pathLst>
                <a:path w="15109" h="11819" extrusionOk="0">
                  <a:moveTo>
                    <a:pt x="1845" y="469"/>
                  </a:moveTo>
                  <a:lnTo>
                    <a:pt x="5723" y="496"/>
                  </a:lnTo>
                  <a:cubicBezTo>
                    <a:pt x="6157" y="523"/>
                    <a:pt x="6618" y="523"/>
                    <a:pt x="7079" y="523"/>
                  </a:cubicBezTo>
                  <a:cubicBezTo>
                    <a:pt x="8571" y="523"/>
                    <a:pt x="10117" y="604"/>
                    <a:pt x="11636" y="659"/>
                  </a:cubicBezTo>
                  <a:cubicBezTo>
                    <a:pt x="12233" y="713"/>
                    <a:pt x="12857" y="713"/>
                    <a:pt x="13481" y="713"/>
                  </a:cubicBezTo>
                  <a:cubicBezTo>
                    <a:pt x="13535" y="706"/>
                    <a:pt x="13587" y="703"/>
                    <a:pt x="13639" y="703"/>
                  </a:cubicBezTo>
                  <a:cubicBezTo>
                    <a:pt x="13794" y="703"/>
                    <a:pt x="13942" y="733"/>
                    <a:pt x="14105" y="794"/>
                  </a:cubicBezTo>
                  <a:cubicBezTo>
                    <a:pt x="14105" y="821"/>
                    <a:pt x="14132" y="876"/>
                    <a:pt x="14132" y="930"/>
                  </a:cubicBezTo>
                  <a:cubicBezTo>
                    <a:pt x="14132" y="1255"/>
                    <a:pt x="14159" y="1581"/>
                    <a:pt x="14132" y="1933"/>
                  </a:cubicBezTo>
                  <a:cubicBezTo>
                    <a:pt x="14105" y="2313"/>
                    <a:pt x="14023" y="2367"/>
                    <a:pt x="13671" y="2367"/>
                  </a:cubicBezTo>
                  <a:cubicBezTo>
                    <a:pt x="12911" y="2340"/>
                    <a:pt x="12124" y="2313"/>
                    <a:pt x="11365" y="2313"/>
                  </a:cubicBezTo>
                  <a:cubicBezTo>
                    <a:pt x="10307" y="2286"/>
                    <a:pt x="9249" y="2286"/>
                    <a:pt x="8192" y="2286"/>
                  </a:cubicBezTo>
                  <a:cubicBezTo>
                    <a:pt x="7296" y="2286"/>
                    <a:pt x="6401" y="2259"/>
                    <a:pt x="5533" y="2232"/>
                  </a:cubicBezTo>
                  <a:cubicBezTo>
                    <a:pt x="4855" y="2205"/>
                    <a:pt x="4204" y="2178"/>
                    <a:pt x="3526" y="2150"/>
                  </a:cubicBezTo>
                  <a:lnTo>
                    <a:pt x="2468" y="2150"/>
                  </a:lnTo>
                  <a:cubicBezTo>
                    <a:pt x="2170" y="2123"/>
                    <a:pt x="1899" y="2096"/>
                    <a:pt x="1573" y="2069"/>
                  </a:cubicBezTo>
                  <a:cubicBezTo>
                    <a:pt x="1546" y="1554"/>
                    <a:pt x="1546" y="1038"/>
                    <a:pt x="1573" y="523"/>
                  </a:cubicBezTo>
                  <a:cubicBezTo>
                    <a:pt x="1682" y="496"/>
                    <a:pt x="1763" y="469"/>
                    <a:pt x="1845" y="469"/>
                  </a:cubicBezTo>
                  <a:close/>
                  <a:moveTo>
                    <a:pt x="3662" y="2584"/>
                  </a:moveTo>
                  <a:cubicBezTo>
                    <a:pt x="4991" y="2666"/>
                    <a:pt x="6347" y="2693"/>
                    <a:pt x="7649" y="2720"/>
                  </a:cubicBezTo>
                  <a:cubicBezTo>
                    <a:pt x="8924" y="2747"/>
                    <a:pt x="10226" y="2774"/>
                    <a:pt x="11528" y="2801"/>
                  </a:cubicBezTo>
                  <a:lnTo>
                    <a:pt x="12124" y="2801"/>
                  </a:lnTo>
                  <a:cubicBezTo>
                    <a:pt x="12477" y="2801"/>
                    <a:pt x="12504" y="2801"/>
                    <a:pt x="12640" y="3127"/>
                  </a:cubicBezTo>
                  <a:cubicBezTo>
                    <a:pt x="12775" y="3561"/>
                    <a:pt x="12938" y="3995"/>
                    <a:pt x="13047" y="4456"/>
                  </a:cubicBezTo>
                  <a:cubicBezTo>
                    <a:pt x="13589" y="6409"/>
                    <a:pt x="14050" y="8389"/>
                    <a:pt x="14457" y="10369"/>
                  </a:cubicBezTo>
                  <a:cubicBezTo>
                    <a:pt x="14484" y="10532"/>
                    <a:pt x="14484" y="10694"/>
                    <a:pt x="14457" y="10830"/>
                  </a:cubicBezTo>
                  <a:cubicBezTo>
                    <a:pt x="14403" y="11074"/>
                    <a:pt x="14186" y="11264"/>
                    <a:pt x="13942" y="11264"/>
                  </a:cubicBezTo>
                  <a:cubicBezTo>
                    <a:pt x="13671" y="11264"/>
                    <a:pt x="13399" y="11291"/>
                    <a:pt x="13128" y="11291"/>
                  </a:cubicBezTo>
                  <a:lnTo>
                    <a:pt x="9466" y="11237"/>
                  </a:lnTo>
                  <a:cubicBezTo>
                    <a:pt x="8653" y="11210"/>
                    <a:pt x="7405" y="11210"/>
                    <a:pt x="6184" y="11183"/>
                  </a:cubicBezTo>
                  <a:cubicBezTo>
                    <a:pt x="4828" y="11128"/>
                    <a:pt x="3472" y="11128"/>
                    <a:pt x="2116" y="11128"/>
                  </a:cubicBezTo>
                  <a:cubicBezTo>
                    <a:pt x="1845" y="11128"/>
                    <a:pt x="1573" y="11183"/>
                    <a:pt x="1302" y="11183"/>
                  </a:cubicBezTo>
                  <a:cubicBezTo>
                    <a:pt x="1139" y="11183"/>
                    <a:pt x="1004" y="11183"/>
                    <a:pt x="868" y="11101"/>
                  </a:cubicBezTo>
                  <a:cubicBezTo>
                    <a:pt x="678" y="11020"/>
                    <a:pt x="570" y="10830"/>
                    <a:pt x="570" y="10613"/>
                  </a:cubicBezTo>
                  <a:cubicBezTo>
                    <a:pt x="597" y="10559"/>
                    <a:pt x="597" y="10532"/>
                    <a:pt x="597" y="10477"/>
                  </a:cubicBezTo>
                  <a:cubicBezTo>
                    <a:pt x="760" y="9555"/>
                    <a:pt x="977" y="8633"/>
                    <a:pt x="1221" y="7711"/>
                  </a:cubicBezTo>
                  <a:cubicBezTo>
                    <a:pt x="1709" y="6165"/>
                    <a:pt x="2197" y="4619"/>
                    <a:pt x="2767" y="3073"/>
                  </a:cubicBezTo>
                  <a:cubicBezTo>
                    <a:pt x="2794" y="3018"/>
                    <a:pt x="2821" y="2937"/>
                    <a:pt x="2821" y="2883"/>
                  </a:cubicBezTo>
                  <a:cubicBezTo>
                    <a:pt x="2875" y="2720"/>
                    <a:pt x="3038" y="2584"/>
                    <a:pt x="3228" y="2584"/>
                  </a:cubicBezTo>
                  <a:close/>
                  <a:moveTo>
                    <a:pt x="4136" y="1"/>
                  </a:moveTo>
                  <a:cubicBezTo>
                    <a:pt x="3418" y="1"/>
                    <a:pt x="2699" y="8"/>
                    <a:pt x="1980" y="8"/>
                  </a:cubicBezTo>
                  <a:lnTo>
                    <a:pt x="1790" y="8"/>
                  </a:lnTo>
                  <a:cubicBezTo>
                    <a:pt x="1411" y="8"/>
                    <a:pt x="1221" y="116"/>
                    <a:pt x="1139" y="604"/>
                  </a:cubicBezTo>
                  <a:cubicBezTo>
                    <a:pt x="1085" y="984"/>
                    <a:pt x="1085" y="1364"/>
                    <a:pt x="1085" y="1716"/>
                  </a:cubicBezTo>
                  <a:cubicBezTo>
                    <a:pt x="1058" y="1879"/>
                    <a:pt x="1058" y="2015"/>
                    <a:pt x="1085" y="2150"/>
                  </a:cubicBezTo>
                  <a:cubicBezTo>
                    <a:pt x="1112" y="2503"/>
                    <a:pt x="1248" y="2612"/>
                    <a:pt x="1573" y="2612"/>
                  </a:cubicBezTo>
                  <a:lnTo>
                    <a:pt x="2034" y="2612"/>
                  </a:lnTo>
                  <a:cubicBezTo>
                    <a:pt x="2143" y="2612"/>
                    <a:pt x="2251" y="2639"/>
                    <a:pt x="2360" y="2666"/>
                  </a:cubicBezTo>
                  <a:cubicBezTo>
                    <a:pt x="2333" y="2747"/>
                    <a:pt x="2306" y="2829"/>
                    <a:pt x="2279" y="2910"/>
                  </a:cubicBezTo>
                  <a:cubicBezTo>
                    <a:pt x="1682" y="4456"/>
                    <a:pt x="1194" y="6029"/>
                    <a:pt x="705" y="7629"/>
                  </a:cubicBezTo>
                  <a:cubicBezTo>
                    <a:pt x="434" y="8579"/>
                    <a:pt x="217" y="9555"/>
                    <a:pt x="54" y="10559"/>
                  </a:cubicBezTo>
                  <a:cubicBezTo>
                    <a:pt x="0" y="10857"/>
                    <a:pt x="109" y="11183"/>
                    <a:pt x="298" y="11427"/>
                  </a:cubicBezTo>
                  <a:cubicBezTo>
                    <a:pt x="380" y="11589"/>
                    <a:pt x="570" y="11671"/>
                    <a:pt x="760" y="11671"/>
                  </a:cubicBezTo>
                  <a:lnTo>
                    <a:pt x="1166" y="11671"/>
                  </a:lnTo>
                  <a:cubicBezTo>
                    <a:pt x="2143" y="11644"/>
                    <a:pt x="3119" y="11644"/>
                    <a:pt x="4069" y="11644"/>
                  </a:cubicBezTo>
                  <a:cubicBezTo>
                    <a:pt x="5805" y="11671"/>
                    <a:pt x="7541" y="11725"/>
                    <a:pt x="9276" y="11779"/>
                  </a:cubicBezTo>
                  <a:lnTo>
                    <a:pt x="11880" y="11779"/>
                  </a:lnTo>
                  <a:cubicBezTo>
                    <a:pt x="12179" y="11779"/>
                    <a:pt x="12477" y="11806"/>
                    <a:pt x="12748" y="11806"/>
                  </a:cubicBezTo>
                  <a:cubicBezTo>
                    <a:pt x="13020" y="11806"/>
                    <a:pt x="13279" y="11819"/>
                    <a:pt x="13534" y="11819"/>
                  </a:cubicBezTo>
                  <a:cubicBezTo>
                    <a:pt x="13661" y="11819"/>
                    <a:pt x="13788" y="11816"/>
                    <a:pt x="13915" y="11806"/>
                  </a:cubicBezTo>
                  <a:cubicBezTo>
                    <a:pt x="14132" y="11806"/>
                    <a:pt x="14322" y="11752"/>
                    <a:pt x="14511" y="11671"/>
                  </a:cubicBezTo>
                  <a:cubicBezTo>
                    <a:pt x="14891" y="11562"/>
                    <a:pt x="15108" y="11210"/>
                    <a:pt x="15027" y="10830"/>
                  </a:cubicBezTo>
                  <a:cubicBezTo>
                    <a:pt x="15000" y="10613"/>
                    <a:pt x="14972" y="10423"/>
                    <a:pt x="14945" y="10206"/>
                  </a:cubicBezTo>
                  <a:cubicBezTo>
                    <a:pt x="14674" y="8986"/>
                    <a:pt x="14403" y="7765"/>
                    <a:pt x="14105" y="6572"/>
                  </a:cubicBezTo>
                  <a:cubicBezTo>
                    <a:pt x="13833" y="5405"/>
                    <a:pt x="13562" y="4239"/>
                    <a:pt x="13182" y="3100"/>
                  </a:cubicBezTo>
                  <a:cubicBezTo>
                    <a:pt x="13155" y="3018"/>
                    <a:pt x="13128" y="2937"/>
                    <a:pt x="13128" y="2856"/>
                  </a:cubicBezTo>
                  <a:lnTo>
                    <a:pt x="13128" y="2856"/>
                  </a:lnTo>
                  <a:lnTo>
                    <a:pt x="13454" y="2883"/>
                  </a:lnTo>
                  <a:lnTo>
                    <a:pt x="14186" y="2883"/>
                  </a:lnTo>
                  <a:cubicBezTo>
                    <a:pt x="14484" y="2883"/>
                    <a:pt x="14566" y="2829"/>
                    <a:pt x="14620" y="2557"/>
                  </a:cubicBezTo>
                  <a:lnTo>
                    <a:pt x="14620" y="2449"/>
                  </a:lnTo>
                  <a:cubicBezTo>
                    <a:pt x="14620" y="1879"/>
                    <a:pt x="14620" y="1310"/>
                    <a:pt x="14620" y="740"/>
                  </a:cubicBezTo>
                  <a:cubicBezTo>
                    <a:pt x="14620" y="414"/>
                    <a:pt x="14538" y="333"/>
                    <a:pt x="14240" y="279"/>
                  </a:cubicBezTo>
                  <a:lnTo>
                    <a:pt x="13996" y="279"/>
                  </a:lnTo>
                  <a:cubicBezTo>
                    <a:pt x="13237" y="252"/>
                    <a:pt x="12450" y="170"/>
                    <a:pt x="11690" y="170"/>
                  </a:cubicBezTo>
                  <a:cubicBezTo>
                    <a:pt x="10931" y="170"/>
                    <a:pt x="10172" y="89"/>
                    <a:pt x="9412" y="89"/>
                  </a:cubicBezTo>
                  <a:cubicBezTo>
                    <a:pt x="8354" y="89"/>
                    <a:pt x="7324" y="89"/>
                    <a:pt x="6293" y="35"/>
                  </a:cubicBezTo>
                  <a:cubicBezTo>
                    <a:pt x="5574" y="8"/>
                    <a:pt x="4855" y="1"/>
                    <a:pt x="413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62"/>
            <p:cNvSpPr/>
            <p:nvPr/>
          </p:nvSpPr>
          <p:spPr>
            <a:xfrm>
              <a:off x="10856425" y="6982063"/>
              <a:ext cx="320100" cy="118250"/>
            </a:xfrm>
            <a:custGeom>
              <a:avLst/>
              <a:gdLst/>
              <a:ahLst/>
              <a:cxnLst/>
              <a:rect l="l" t="t" r="r" b="b"/>
              <a:pathLst>
                <a:path w="12804" h="4730" extrusionOk="0">
                  <a:moveTo>
                    <a:pt x="10700" y="457"/>
                  </a:moveTo>
                  <a:cubicBezTo>
                    <a:pt x="10916" y="457"/>
                    <a:pt x="11116" y="568"/>
                    <a:pt x="11257" y="769"/>
                  </a:cubicBezTo>
                  <a:cubicBezTo>
                    <a:pt x="11420" y="1013"/>
                    <a:pt x="11610" y="1258"/>
                    <a:pt x="11773" y="1529"/>
                  </a:cubicBezTo>
                  <a:cubicBezTo>
                    <a:pt x="11854" y="1664"/>
                    <a:pt x="11908" y="1800"/>
                    <a:pt x="11935" y="1963"/>
                  </a:cubicBezTo>
                  <a:cubicBezTo>
                    <a:pt x="12071" y="2424"/>
                    <a:pt x="12179" y="2912"/>
                    <a:pt x="12288" y="3400"/>
                  </a:cubicBezTo>
                  <a:cubicBezTo>
                    <a:pt x="12342" y="3672"/>
                    <a:pt x="12342" y="3943"/>
                    <a:pt x="12288" y="4214"/>
                  </a:cubicBezTo>
                  <a:cubicBezTo>
                    <a:pt x="12010" y="4254"/>
                    <a:pt x="11732" y="4279"/>
                    <a:pt x="11454" y="4279"/>
                  </a:cubicBezTo>
                  <a:cubicBezTo>
                    <a:pt x="11352" y="4279"/>
                    <a:pt x="11250" y="4276"/>
                    <a:pt x="11149" y="4268"/>
                  </a:cubicBezTo>
                  <a:cubicBezTo>
                    <a:pt x="10552" y="4241"/>
                    <a:pt x="9955" y="4241"/>
                    <a:pt x="9359" y="4214"/>
                  </a:cubicBezTo>
                  <a:cubicBezTo>
                    <a:pt x="7460" y="4078"/>
                    <a:pt x="5561" y="4160"/>
                    <a:pt x="3690" y="4106"/>
                  </a:cubicBezTo>
                  <a:cubicBezTo>
                    <a:pt x="3183" y="4106"/>
                    <a:pt x="2689" y="4081"/>
                    <a:pt x="2191" y="4081"/>
                  </a:cubicBezTo>
                  <a:cubicBezTo>
                    <a:pt x="1942" y="4081"/>
                    <a:pt x="1692" y="4087"/>
                    <a:pt x="1438" y="4106"/>
                  </a:cubicBezTo>
                  <a:lnTo>
                    <a:pt x="1004" y="4106"/>
                  </a:lnTo>
                  <a:cubicBezTo>
                    <a:pt x="869" y="4106"/>
                    <a:pt x="706" y="4078"/>
                    <a:pt x="543" y="4051"/>
                  </a:cubicBezTo>
                  <a:cubicBezTo>
                    <a:pt x="570" y="3943"/>
                    <a:pt x="598" y="3861"/>
                    <a:pt x="598" y="3807"/>
                  </a:cubicBezTo>
                  <a:cubicBezTo>
                    <a:pt x="815" y="2885"/>
                    <a:pt x="1140" y="2017"/>
                    <a:pt x="1547" y="1203"/>
                  </a:cubicBezTo>
                  <a:cubicBezTo>
                    <a:pt x="1626" y="986"/>
                    <a:pt x="1835" y="841"/>
                    <a:pt x="2047" y="841"/>
                  </a:cubicBezTo>
                  <a:cubicBezTo>
                    <a:pt x="2126" y="841"/>
                    <a:pt x="2206" y="861"/>
                    <a:pt x="2279" y="905"/>
                  </a:cubicBezTo>
                  <a:cubicBezTo>
                    <a:pt x="2361" y="932"/>
                    <a:pt x="2442" y="959"/>
                    <a:pt x="2523" y="1013"/>
                  </a:cubicBezTo>
                  <a:cubicBezTo>
                    <a:pt x="2813" y="1151"/>
                    <a:pt x="3129" y="1219"/>
                    <a:pt x="3446" y="1219"/>
                  </a:cubicBezTo>
                  <a:cubicBezTo>
                    <a:pt x="3693" y="1219"/>
                    <a:pt x="3941" y="1178"/>
                    <a:pt x="4178" y="1095"/>
                  </a:cubicBezTo>
                  <a:lnTo>
                    <a:pt x="4775" y="905"/>
                  </a:lnTo>
                  <a:cubicBezTo>
                    <a:pt x="4870" y="864"/>
                    <a:pt x="4971" y="844"/>
                    <a:pt x="5073" y="844"/>
                  </a:cubicBezTo>
                  <a:cubicBezTo>
                    <a:pt x="5175" y="844"/>
                    <a:pt x="5276" y="864"/>
                    <a:pt x="5371" y="905"/>
                  </a:cubicBezTo>
                  <a:cubicBezTo>
                    <a:pt x="5453" y="932"/>
                    <a:pt x="5507" y="932"/>
                    <a:pt x="5588" y="959"/>
                  </a:cubicBezTo>
                  <a:cubicBezTo>
                    <a:pt x="5845" y="1045"/>
                    <a:pt x="6107" y="1086"/>
                    <a:pt x="6367" y="1086"/>
                  </a:cubicBezTo>
                  <a:cubicBezTo>
                    <a:pt x="6684" y="1086"/>
                    <a:pt x="6999" y="1024"/>
                    <a:pt x="7297" y="905"/>
                  </a:cubicBezTo>
                  <a:cubicBezTo>
                    <a:pt x="7460" y="851"/>
                    <a:pt x="7650" y="796"/>
                    <a:pt x="7812" y="742"/>
                  </a:cubicBezTo>
                  <a:cubicBezTo>
                    <a:pt x="7926" y="708"/>
                    <a:pt x="8044" y="693"/>
                    <a:pt x="8164" y="693"/>
                  </a:cubicBezTo>
                  <a:cubicBezTo>
                    <a:pt x="8329" y="693"/>
                    <a:pt x="8496" y="722"/>
                    <a:pt x="8653" y="769"/>
                  </a:cubicBezTo>
                  <a:cubicBezTo>
                    <a:pt x="8828" y="839"/>
                    <a:pt x="9012" y="874"/>
                    <a:pt x="9198" y="874"/>
                  </a:cubicBezTo>
                  <a:cubicBezTo>
                    <a:pt x="9445" y="874"/>
                    <a:pt x="9696" y="812"/>
                    <a:pt x="9928" y="688"/>
                  </a:cubicBezTo>
                  <a:cubicBezTo>
                    <a:pt x="10091" y="607"/>
                    <a:pt x="10281" y="525"/>
                    <a:pt x="10471" y="498"/>
                  </a:cubicBezTo>
                  <a:cubicBezTo>
                    <a:pt x="10548" y="470"/>
                    <a:pt x="10625" y="457"/>
                    <a:pt x="10700" y="457"/>
                  </a:cubicBezTo>
                  <a:close/>
                  <a:moveTo>
                    <a:pt x="10693" y="0"/>
                  </a:moveTo>
                  <a:cubicBezTo>
                    <a:pt x="10602" y="0"/>
                    <a:pt x="10509" y="12"/>
                    <a:pt x="10416" y="37"/>
                  </a:cubicBezTo>
                  <a:cubicBezTo>
                    <a:pt x="10199" y="91"/>
                    <a:pt x="9982" y="173"/>
                    <a:pt x="9765" y="254"/>
                  </a:cubicBezTo>
                  <a:cubicBezTo>
                    <a:pt x="9586" y="352"/>
                    <a:pt x="9388" y="400"/>
                    <a:pt x="9193" y="400"/>
                  </a:cubicBezTo>
                  <a:cubicBezTo>
                    <a:pt x="9063" y="400"/>
                    <a:pt x="8935" y="379"/>
                    <a:pt x="8816" y="335"/>
                  </a:cubicBezTo>
                  <a:cubicBezTo>
                    <a:pt x="8626" y="256"/>
                    <a:pt x="8428" y="214"/>
                    <a:pt x="8230" y="214"/>
                  </a:cubicBezTo>
                  <a:cubicBezTo>
                    <a:pt x="8089" y="214"/>
                    <a:pt x="7948" y="236"/>
                    <a:pt x="7812" y="281"/>
                  </a:cubicBezTo>
                  <a:cubicBezTo>
                    <a:pt x="7568" y="335"/>
                    <a:pt x="7324" y="417"/>
                    <a:pt x="7080" y="498"/>
                  </a:cubicBezTo>
                  <a:cubicBezTo>
                    <a:pt x="6857" y="573"/>
                    <a:pt x="6617" y="614"/>
                    <a:pt x="6378" y="614"/>
                  </a:cubicBezTo>
                  <a:cubicBezTo>
                    <a:pt x="6183" y="614"/>
                    <a:pt x="5989" y="586"/>
                    <a:pt x="5805" y="525"/>
                  </a:cubicBezTo>
                  <a:cubicBezTo>
                    <a:pt x="5670" y="498"/>
                    <a:pt x="5561" y="471"/>
                    <a:pt x="5453" y="444"/>
                  </a:cubicBezTo>
                  <a:cubicBezTo>
                    <a:pt x="5314" y="406"/>
                    <a:pt x="5176" y="386"/>
                    <a:pt x="5040" y="386"/>
                  </a:cubicBezTo>
                  <a:cubicBezTo>
                    <a:pt x="4883" y="386"/>
                    <a:pt x="4730" y="413"/>
                    <a:pt x="4585" y="471"/>
                  </a:cubicBezTo>
                  <a:lnTo>
                    <a:pt x="4178" y="634"/>
                  </a:lnTo>
                  <a:cubicBezTo>
                    <a:pt x="3964" y="717"/>
                    <a:pt x="3735" y="758"/>
                    <a:pt x="3506" y="758"/>
                  </a:cubicBezTo>
                  <a:cubicBezTo>
                    <a:pt x="3212" y="758"/>
                    <a:pt x="2918" y="690"/>
                    <a:pt x="2659" y="552"/>
                  </a:cubicBezTo>
                  <a:cubicBezTo>
                    <a:pt x="2578" y="525"/>
                    <a:pt x="2469" y="498"/>
                    <a:pt x="2388" y="444"/>
                  </a:cubicBezTo>
                  <a:cubicBezTo>
                    <a:pt x="2292" y="405"/>
                    <a:pt x="2189" y="387"/>
                    <a:pt x="2085" y="387"/>
                  </a:cubicBezTo>
                  <a:cubicBezTo>
                    <a:pt x="1896" y="387"/>
                    <a:pt x="1705" y="447"/>
                    <a:pt x="1547" y="552"/>
                  </a:cubicBezTo>
                  <a:cubicBezTo>
                    <a:pt x="1384" y="661"/>
                    <a:pt x="1221" y="824"/>
                    <a:pt x="1140" y="1013"/>
                  </a:cubicBezTo>
                  <a:cubicBezTo>
                    <a:pt x="815" y="1637"/>
                    <a:pt x="543" y="2288"/>
                    <a:pt x="326" y="2966"/>
                  </a:cubicBezTo>
                  <a:cubicBezTo>
                    <a:pt x="245" y="3265"/>
                    <a:pt x="164" y="3590"/>
                    <a:pt x="82" y="3916"/>
                  </a:cubicBezTo>
                  <a:cubicBezTo>
                    <a:pt x="1" y="4295"/>
                    <a:pt x="136" y="4485"/>
                    <a:pt x="543" y="4540"/>
                  </a:cubicBezTo>
                  <a:cubicBezTo>
                    <a:pt x="678" y="4559"/>
                    <a:pt x="812" y="4578"/>
                    <a:pt x="946" y="4578"/>
                  </a:cubicBezTo>
                  <a:cubicBezTo>
                    <a:pt x="1002" y="4578"/>
                    <a:pt x="1057" y="4575"/>
                    <a:pt x="1113" y="4567"/>
                  </a:cubicBezTo>
                  <a:lnTo>
                    <a:pt x="6917" y="4567"/>
                  </a:lnTo>
                  <a:cubicBezTo>
                    <a:pt x="7324" y="4567"/>
                    <a:pt x="7758" y="4567"/>
                    <a:pt x="8192" y="4594"/>
                  </a:cubicBezTo>
                  <a:cubicBezTo>
                    <a:pt x="9169" y="4648"/>
                    <a:pt x="10145" y="4702"/>
                    <a:pt x="11122" y="4729"/>
                  </a:cubicBezTo>
                  <a:cubicBezTo>
                    <a:pt x="11501" y="4729"/>
                    <a:pt x="11908" y="4702"/>
                    <a:pt x="12261" y="4675"/>
                  </a:cubicBezTo>
                  <a:cubicBezTo>
                    <a:pt x="12641" y="4648"/>
                    <a:pt x="12776" y="4512"/>
                    <a:pt x="12803" y="4133"/>
                  </a:cubicBezTo>
                  <a:cubicBezTo>
                    <a:pt x="12803" y="3861"/>
                    <a:pt x="12803" y="3590"/>
                    <a:pt x="12749" y="3292"/>
                  </a:cubicBezTo>
                  <a:cubicBezTo>
                    <a:pt x="12668" y="2858"/>
                    <a:pt x="12532" y="2451"/>
                    <a:pt x="12451" y="2017"/>
                  </a:cubicBezTo>
                  <a:cubicBezTo>
                    <a:pt x="12396" y="1719"/>
                    <a:pt x="12288" y="1420"/>
                    <a:pt x="12125" y="1176"/>
                  </a:cubicBezTo>
                  <a:cubicBezTo>
                    <a:pt x="11908" y="905"/>
                    <a:pt x="11718" y="634"/>
                    <a:pt x="11501" y="390"/>
                  </a:cubicBezTo>
                  <a:cubicBezTo>
                    <a:pt x="11292" y="138"/>
                    <a:pt x="11002" y="0"/>
                    <a:pt x="106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62"/>
            <p:cNvSpPr/>
            <p:nvPr/>
          </p:nvSpPr>
          <p:spPr>
            <a:xfrm>
              <a:off x="10870000" y="6993463"/>
              <a:ext cx="295000" cy="95575"/>
            </a:xfrm>
            <a:custGeom>
              <a:avLst/>
              <a:gdLst/>
              <a:ahLst/>
              <a:cxnLst/>
              <a:rect l="l" t="t" r="r" b="b"/>
              <a:pathLst>
                <a:path w="11800" h="3823" extrusionOk="0">
                  <a:moveTo>
                    <a:pt x="10157" y="1"/>
                  </a:moveTo>
                  <a:cubicBezTo>
                    <a:pt x="10082" y="1"/>
                    <a:pt x="10005" y="14"/>
                    <a:pt x="9928" y="42"/>
                  </a:cubicBezTo>
                  <a:cubicBezTo>
                    <a:pt x="9738" y="69"/>
                    <a:pt x="9548" y="151"/>
                    <a:pt x="9385" y="232"/>
                  </a:cubicBezTo>
                  <a:cubicBezTo>
                    <a:pt x="9153" y="356"/>
                    <a:pt x="8902" y="418"/>
                    <a:pt x="8655" y="418"/>
                  </a:cubicBezTo>
                  <a:cubicBezTo>
                    <a:pt x="8469" y="418"/>
                    <a:pt x="8285" y="383"/>
                    <a:pt x="8110" y="313"/>
                  </a:cubicBezTo>
                  <a:cubicBezTo>
                    <a:pt x="7953" y="266"/>
                    <a:pt x="7786" y="237"/>
                    <a:pt x="7621" y="237"/>
                  </a:cubicBezTo>
                  <a:cubicBezTo>
                    <a:pt x="7501" y="237"/>
                    <a:pt x="7383" y="252"/>
                    <a:pt x="7269" y="286"/>
                  </a:cubicBezTo>
                  <a:cubicBezTo>
                    <a:pt x="7107" y="340"/>
                    <a:pt x="6917" y="395"/>
                    <a:pt x="6754" y="449"/>
                  </a:cubicBezTo>
                  <a:cubicBezTo>
                    <a:pt x="6456" y="568"/>
                    <a:pt x="6141" y="630"/>
                    <a:pt x="5824" y="630"/>
                  </a:cubicBezTo>
                  <a:cubicBezTo>
                    <a:pt x="5564" y="630"/>
                    <a:pt x="5302" y="589"/>
                    <a:pt x="5045" y="503"/>
                  </a:cubicBezTo>
                  <a:cubicBezTo>
                    <a:pt x="4964" y="476"/>
                    <a:pt x="4910" y="476"/>
                    <a:pt x="4828" y="449"/>
                  </a:cubicBezTo>
                  <a:cubicBezTo>
                    <a:pt x="4733" y="408"/>
                    <a:pt x="4632" y="388"/>
                    <a:pt x="4530" y="388"/>
                  </a:cubicBezTo>
                  <a:cubicBezTo>
                    <a:pt x="4428" y="388"/>
                    <a:pt x="4327" y="408"/>
                    <a:pt x="4232" y="449"/>
                  </a:cubicBezTo>
                  <a:lnTo>
                    <a:pt x="3635" y="639"/>
                  </a:lnTo>
                  <a:cubicBezTo>
                    <a:pt x="3398" y="722"/>
                    <a:pt x="3150" y="763"/>
                    <a:pt x="2903" y="763"/>
                  </a:cubicBezTo>
                  <a:cubicBezTo>
                    <a:pt x="2586" y="763"/>
                    <a:pt x="2270" y="695"/>
                    <a:pt x="1980" y="557"/>
                  </a:cubicBezTo>
                  <a:cubicBezTo>
                    <a:pt x="1899" y="503"/>
                    <a:pt x="1818" y="476"/>
                    <a:pt x="1736" y="449"/>
                  </a:cubicBezTo>
                  <a:cubicBezTo>
                    <a:pt x="1663" y="405"/>
                    <a:pt x="1583" y="385"/>
                    <a:pt x="1504" y="385"/>
                  </a:cubicBezTo>
                  <a:cubicBezTo>
                    <a:pt x="1292" y="385"/>
                    <a:pt x="1083" y="530"/>
                    <a:pt x="1004" y="747"/>
                  </a:cubicBezTo>
                  <a:cubicBezTo>
                    <a:pt x="597" y="1561"/>
                    <a:pt x="272" y="2429"/>
                    <a:pt x="55" y="3351"/>
                  </a:cubicBezTo>
                  <a:cubicBezTo>
                    <a:pt x="55" y="3405"/>
                    <a:pt x="27" y="3487"/>
                    <a:pt x="0" y="3595"/>
                  </a:cubicBezTo>
                  <a:cubicBezTo>
                    <a:pt x="163" y="3622"/>
                    <a:pt x="326" y="3650"/>
                    <a:pt x="461" y="3650"/>
                  </a:cubicBezTo>
                  <a:lnTo>
                    <a:pt x="895" y="3650"/>
                  </a:lnTo>
                  <a:cubicBezTo>
                    <a:pt x="1149" y="3631"/>
                    <a:pt x="1399" y="3625"/>
                    <a:pt x="1648" y="3625"/>
                  </a:cubicBezTo>
                  <a:cubicBezTo>
                    <a:pt x="2146" y="3625"/>
                    <a:pt x="2640" y="3650"/>
                    <a:pt x="3147" y="3650"/>
                  </a:cubicBezTo>
                  <a:cubicBezTo>
                    <a:pt x="5018" y="3704"/>
                    <a:pt x="6917" y="3622"/>
                    <a:pt x="8816" y="3758"/>
                  </a:cubicBezTo>
                  <a:cubicBezTo>
                    <a:pt x="9412" y="3785"/>
                    <a:pt x="10009" y="3785"/>
                    <a:pt x="10606" y="3812"/>
                  </a:cubicBezTo>
                  <a:cubicBezTo>
                    <a:pt x="10707" y="3820"/>
                    <a:pt x="10809" y="3823"/>
                    <a:pt x="10911" y="3823"/>
                  </a:cubicBezTo>
                  <a:cubicBezTo>
                    <a:pt x="11189" y="3823"/>
                    <a:pt x="11467" y="3798"/>
                    <a:pt x="11745" y="3758"/>
                  </a:cubicBezTo>
                  <a:cubicBezTo>
                    <a:pt x="11799" y="3487"/>
                    <a:pt x="11799" y="3216"/>
                    <a:pt x="11745" y="2944"/>
                  </a:cubicBezTo>
                  <a:cubicBezTo>
                    <a:pt x="11636" y="2456"/>
                    <a:pt x="11528" y="1968"/>
                    <a:pt x="11392" y="1507"/>
                  </a:cubicBezTo>
                  <a:cubicBezTo>
                    <a:pt x="11365" y="1344"/>
                    <a:pt x="11311" y="1208"/>
                    <a:pt x="11230" y="1073"/>
                  </a:cubicBezTo>
                  <a:cubicBezTo>
                    <a:pt x="11067" y="802"/>
                    <a:pt x="10877" y="557"/>
                    <a:pt x="10714" y="313"/>
                  </a:cubicBezTo>
                  <a:cubicBezTo>
                    <a:pt x="10573" y="112"/>
                    <a:pt x="10373" y="1"/>
                    <a:pt x="10157"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62"/>
            <p:cNvSpPr/>
            <p:nvPr/>
          </p:nvSpPr>
          <p:spPr>
            <a:xfrm>
              <a:off x="10999500" y="7052138"/>
              <a:ext cx="45475" cy="20375"/>
            </a:xfrm>
            <a:custGeom>
              <a:avLst/>
              <a:gdLst/>
              <a:ahLst/>
              <a:cxnLst/>
              <a:rect l="l" t="t" r="r" b="b"/>
              <a:pathLst>
                <a:path w="1819" h="815" extrusionOk="0">
                  <a:moveTo>
                    <a:pt x="164" y="1"/>
                  </a:moveTo>
                  <a:cubicBezTo>
                    <a:pt x="55" y="28"/>
                    <a:pt x="1" y="136"/>
                    <a:pt x="55" y="245"/>
                  </a:cubicBezTo>
                  <a:cubicBezTo>
                    <a:pt x="109" y="353"/>
                    <a:pt x="164" y="462"/>
                    <a:pt x="272" y="570"/>
                  </a:cubicBezTo>
                  <a:cubicBezTo>
                    <a:pt x="462" y="706"/>
                    <a:pt x="679" y="814"/>
                    <a:pt x="950" y="814"/>
                  </a:cubicBezTo>
                  <a:cubicBezTo>
                    <a:pt x="1140" y="760"/>
                    <a:pt x="1330" y="733"/>
                    <a:pt x="1520" y="652"/>
                  </a:cubicBezTo>
                  <a:cubicBezTo>
                    <a:pt x="1683" y="597"/>
                    <a:pt x="1764" y="489"/>
                    <a:pt x="1791" y="353"/>
                  </a:cubicBezTo>
                  <a:cubicBezTo>
                    <a:pt x="1818" y="272"/>
                    <a:pt x="1791" y="190"/>
                    <a:pt x="1737" y="136"/>
                  </a:cubicBezTo>
                  <a:cubicBezTo>
                    <a:pt x="1720" y="103"/>
                    <a:pt x="1672" y="80"/>
                    <a:pt x="1625" y="80"/>
                  </a:cubicBezTo>
                  <a:cubicBezTo>
                    <a:pt x="1596" y="80"/>
                    <a:pt x="1568" y="88"/>
                    <a:pt x="1547" y="109"/>
                  </a:cubicBezTo>
                  <a:cubicBezTo>
                    <a:pt x="1466" y="136"/>
                    <a:pt x="1411" y="190"/>
                    <a:pt x="1357" y="245"/>
                  </a:cubicBezTo>
                  <a:cubicBezTo>
                    <a:pt x="1243" y="307"/>
                    <a:pt x="1120" y="338"/>
                    <a:pt x="998" y="338"/>
                  </a:cubicBezTo>
                  <a:cubicBezTo>
                    <a:pt x="804" y="338"/>
                    <a:pt x="612" y="259"/>
                    <a:pt x="462" y="109"/>
                  </a:cubicBezTo>
                  <a:cubicBezTo>
                    <a:pt x="435" y="82"/>
                    <a:pt x="408" y="28"/>
                    <a:pt x="381" y="28"/>
                  </a:cubicBezTo>
                  <a:cubicBezTo>
                    <a:pt x="326" y="1"/>
                    <a:pt x="245" y="1"/>
                    <a:pt x="16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62"/>
            <p:cNvSpPr/>
            <p:nvPr/>
          </p:nvSpPr>
          <p:spPr>
            <a:xfrm>
              <a:off x="11054425" y="7032488"/>
              <a:ext cx="12250" cy="12225"/>
            </a:xfrm>
            <a:custGeom>
              <a:avLst/>
              <a:gdLst/>
              <a:ahLst/>
              <a:cxnLst/>
              <a:rect l="l" t="t" r="r" b="b"/>
              <a:pathLst>
                <a:path w="490" h="489" extrusionOk="0">
                  <a:moveTo>
                    <a:pt x="245" y="0"/>
                  </a:moveTo>
                  <a:cubicBezTo>
                    <a:pt x="109" y="0"/>
                    <a:pt x="1" y="109"/>
                    <a:pt x="1" y="244"/>
                  </a:cubicBezTo>
                  <a:cubicBezTo>
                    <a:pt x="1" y="380"/>
                    <a:pt x="109" y="488"/>
                    <a:pt x="245" y="488"/>
                  </a:cubicBezTo>
                  <a:cubicBezTo>
                    <a:pt x="381" y="461"/>
                    <a:pt x="489" y="326"/>
                    <a:pt x="462" y="217"/>
                  </a:cubicBezTo>
                  <a:cubicBezTo>
                    <a:pt x="462" y="81"/>
                    <a:pt x="354" y="0"/>
                    <a:pt x="24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62"/>
            <p:cNvSpPr/>
            <p:nvPr/>
          </p:nvSpPr>
          <p:spPr>
            <a:xfrm>
              <a:off x="10973075" y="7030363"/>
              <a:ext cx="11550" cy="11625"/>
            </a:xfrm>
            <a:custGeom>
              <a:avLst/>
              <a:gdLst/>
              <a:ahLst/>
              <a:cxnLst/>
              <a:rect l="l" t="t" r="r" b="b"/>
              <a:pathLst>
                <a:path w="462" h="465" extrusionOk="0">
                  <a:moveTo>
                    <a:pt x="236" y="0"/>
                  </a:moveTo>
                  <a:cubicBezTo>
                    <a:pt x="113" y="0"/>
                    <a:pt x="0" y="124"/>
                    <a:pt x="0" y="248"/>
                  </a:cubicBezTo>
                  <a:cubicBezTo>
                    <a:pt x="0" y="356"/>
                    <a:pt x="81" y="438"/>
                    <a:pt x="190" y="465"/>
                  </a:cubicBezTo>
                  <a:cubicBezTo>
                    <a:pt x="326" y="465"/>
                    <a:pt x="461" y="356"/>
                    <a:pt x="461" y="194"/>
                  </a:cubicBezTo>
                  <a:cubicBezTo>
                    <a:pt x="461" y="85"/>
                    <a:pt x="380" y="4"/>
                    <a:pt x="271" y="4"/>
                  </a:cubicBezTo>
                  <a:cubicBezTo>
                    <a:pt x="260" y="1"/>
                    <a:pt x="248" y="0"/>
                    <a:pt x="23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62"/>
            <p:cNvSpPr/>
            <p:nvPr/>
          </p:nvSpPr>
          <p:spPr>
            <a:xfrm>
              <a:off x="10989350" y="6907363"/>
              <a:ext cx="42725" cy="70650"/>
            </a:xfrm>
            <a:custGeom>
              <a:avLst/>
              <a:gdLst/>
              <a:ahLst/>
              <a:cxnLst/>
              <a:rect l="l" t="t" r="r" b="b"/>
              <a:pathLst>
                <a:path w="1709" h="2826" extrusionOk="0">
                  <a:moveTo>
                    <a:pt x="977" y="638"/>
                  </a:moveTo>
                  <a:cubicBezTo>
                    <a:pt x="1004" y="692"/>
                    <a:pt x="1058" y="747"/>
                    <a:pt x="1085" y="801"/>
                  </a:cubicBezTo>
                  <a:cubicBezTo>
                    <a:pt x="1221" y="1153"/>
                    <a:pt x="1275" y="1533"/>
                    <a:pt x="1194" y="1913"/>
                  </a:cubicBezTo>
                  <a:cubicBezTo>
                    <a:pt x="1166" y="2021"/>
                    <a:pt x="1112" y="2130"/>
                    <a:pt x="1058" y="2238"/>
                  </a:cubicBezTo>
                  <a:cubicBezTo>
                    <a:pt x="1018" y="2318"/>
                    <a:pt x="935" y="2368"/>
                    <a:pt x="851" y="2368"/>
                  </a:cubicBezTo>
                  <a:cubicBezTo>
                    <a:pt x="820" y="2368"/>
                    <a:pt x="789" y="2361"/>
                    <a:pt x="760" y="2347"/>
                  </a:cubicBezTo>
                  <a:cubicBezTo>
                    <a:pt x="651" y="2347"/>
                    <a:pt x="570" y="2266"/>
                    <a:pt x="543" y="2157"/>
                  </a:cubicBezTo>
                  <a:cubicBezTo>
                    <a:pt x="488" y="1940"/>
                    <a:pt x="488" y="1723"/>
                    <a:pt x="543" y="1506"/>
                  </a:cubicBezTo>
                  <a:cubicBezTo>
                    <a:pt x="624" y="1181"/>
                    <a:pt x="760" y="909"/>
                    <a:pt x="977" y="638"/>
                  </a:cubicBezTo>
                  <a:close/>
                  <a:moveTo>
                    <a:pt x="1038" y="0"/>
                  </a:moveTo>
                  <a:cubicBezTo>
                    <a:pt x="933" y="0"/>
                    <a:pt x="822" y="75"/>
                    <a:pt x="705" y="231"/>
                  </a:cubicBezTo>
                  <a:cubicBezTo>
                    <a:pt x="543" y="448"/>
                    <a:pt x="380" y="719"/>
                    <a:pt x="244" y="964"/>
                  </a:cubicBezTo>
                  <a:cubicBezTo>
                    <a:pt x="81" y="1289"/>
                    <a:pt x="0" y="1669"/>
                    <a:pt x="27" y="2021"/>
                  </a:cubicBezTo>
                  <a:cubicBezTo>
                    <a:pt x="27" y="2401"/>
                    <a:pt x="298" y="2754"/>
                    <a:pt x="705" y="2808"/>
                  </a:cubicBezTo>
                  <a:cubicBezTo>
                    <a:pt x="756" y="2820"/>
                    <a:pt x="806" y="2825"/>
                    <a:pt x="856" y="2825"/>
                  </a:cubicBezTo>
                  <a:cubicBezTo>
                    <a:pt x="1154" y="2825"/>
                    <a:pt x="1426" y="2626"/>
                    <a:pt x="1519" y="2347"/>
                  </a:cubicBezTo>
                  <a:cubicBezTo>
                    <a:pt x="1655" y="2076"/>
                    <a:pt x="1709" y="1804"/>
                    <a:pt x="1709" y="1506"/>
                  </a:cubicBezTo>
                  <a:cubicBezTo>
                    <a:pt x="1709" y="1072"/>
                    <a:pt x="1600" y="638"/>
                    <a:pt x="1356" y="258"/>
                  </a:cubicBezTo>
                  <a:cubicBezTo>
                    <a:pt x="1257" y="89"/>
                    <a:pt x="1151" y="0"/>
                    <a:pt x="103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62"/>
            <p:cNvSpPr/>
            <p:nvPr/>
          </p:nvSpPr>
          <p:spPr>
            <a:xfrm>
              <a:off x="11001550" y="6923313"/>
              <a:ext cx="19675" cy="43275"/>
            </a:xfrm>
            <a:custGeom>
              <a:avLst/>
              <a:gdLst/>
              <a:ahLst/>
              <a:cxnLst/>
              <a:rect l="l" t="t" r="r" b="b"/>
              <a:pathLst>
                <a:path w="787" h="1731" extrusionOk="0">
                  <a:moveTo>
                    <a:pt x="489" y="0"/>
                  </a:moveTo>
                  <a:cubicBezTo>
                    <a:pt x="272" y="271"/>
                    <a:pt x="136" y="543"/>
                    <a:pt x="55" y="868"/>
                  </a:cubicBezTo>
                  <a:cubicBezTo>
                    <a:pt x="0" y="1085"/>
                    <a:pt x="0" y="1302"/>
                    <a:pt x="55" y="1519"/>
                  </a:cubicBezTo>
                  <a:cubicBezTo>
                    <a:pt x="82" y="1628"/>
                    <a:pt x="163" y="1709"/>
                    <a:pt x="272" y="1709"/>
                  </a:cubicBezTo>
                  <a:cubicBezTo>
                    <a:pt x="301" y="1723"/>
                    <a:pt x="332" y="1730"/>
                    <a:pt x="363" y="1730"/>
                  </a:cubicBezTo>
                  <a:cubicBezTo>
                    <a:pt x="447" y="1730"/>
                    <a:pt x="530" y="1680"/>
                    <a:pt x="570" y="1600"/>
                  </a:cubicBezTo>
                  <a:cubicBezTo>
                    <a:pt x="624" y="1492"/>
                    <a:pt x="678" y="1383"/>
                    <a:pt x="706" y="1275"/>
                  </a:cubicBezTo>
                  <a:cubicBezTo>
                    <a:pt x="787" y="895"/>
                    <a:pt x="733" y="515"/>
                    <a:pt x="597" y="163"/>
                  </a:cubicBezTo>
                  <a:cubicBezTo>
                    <a:pt x="570" y="109"/>
                    <a:pt x="516" y="54"/>
                    <a:pt x="489"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9" name="Google Shape;1529;p62"/>
          <p:cNvGrpSpPr/>
          <p:nvPr/>
        </p:nvGrpSpPr>
        <p:grpSpPr>
          <a:xfrm>
            <a:off x="5911229" y="771198"/>
            <a:ext cx="454350" cy="580175"/>
            <a:chOff x="5905475" y="2032050"/>
            <a:chExt cx="454350" cy="580175"/>
          </a:xfrm>
        </p:grpSpPr>
        <p:sp>
          <p:nvSpPr>
            <p:cNvPr id="1530" name="Google Shape;1530;p6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6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6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62"/>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6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62"/>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6" name="Google Shape;1536;p62"/>
          <p:cNvGrpSpPr/>
          <p:nvPr/>
        </p:nvGrpSpPr>
        <p:grpSpPr>
          <a:xfrm>
            <a:off x="2992551" y="4410211"/>
            <a:ext cx="320487" cy="261360"/>
            <a:chOff x="5426900" y="3064075"/>
            <a:chExt cx="281450" cy="229525"/>
          </a:xfrm>
        </p:grpSpPr>
        <p:sp>
          <p:nvSpPr>
            <p:cNvPr id="1537" name="Google Shape;1537;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6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6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6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6" name="Google Shape;1546;p62"/>
          <p:cNvGrpSpPr/>
          <p:nvPr/>
        </p:nvGrpSpPr>
        <p:grpSpPr>
          <a:xfrm rot="5973180">
            <a:off x="715049" y="418525"/>
            <a:ext cx="330360" cy="269366"/>
            <a:chOff x="5426900" y="3064075"/>
            <a:chExt cx="281450" cy="229525"/>
          </a:xfrm>
        </p:grpSpPr>
        <p:sp>
          <p:nvSpPr>
            <p:cNvPr id="1547" name="Google Shape;1547;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6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6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6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6" name="Google Shape;1556;p62"/>
          <p:cNvGrpSpPr/>
          <p:nvPr/>
        </p:nvGrpSpPr>
        <p:grpSpPr>
          <a:xfrm>
            <a:off x="8379538" y="2394895"/>
            <a:ext cx="234576" cy="353694"/>
            <a:chOff x="7509313" y="3231788"/>
            <a:chExt cx="249575" cy="365575"/>
          </a:xfrm>
        </p:grpSpPr>
        <p:sp>
          <p:nvSpPr>
            <p:cNvPr id="1557" name="Google Shape;1557;p62"/>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62"/>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62"/>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634;p48"/>
          <p:cNvSpPr/>
          <p:nvPr/>
        </p:nvSpPr>
        <p:spPr>
          <a:xfrm>
            <a:off x="644236" y="2444133"/>
            <a:ext cx="5337607" cy="1424316"/>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4C88C4"/>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TextBox 4">
            <a:extLst>
              <a:ext uri="{FF2B5EF4-FFF2-40B4-BE49-F238E27FC236}">
                <a16:creationId xmlns:a16="http://schemas.microsoft.com/office/drawing/2014/main" id="{3EAA8291-3670-AEA9-5F80-62884D9ED676}"/>
              </a:ext>
            </a:extLst>
          </p:cNvPr>
          <p:cNvSpPr txBox="1"/>
          <p:nvPr/>
        </p:nvSpPr>
        <p:spPr>
          <a:xfrm>
            <a:off x="922874" y="2848514"/>
            <a:ext cx="4780329" cy="615553"/>
          </a:xfrm>
          <a:prstGeom prst="rect">
            <a:avLst/>
          </a:prstGeom>
        </p:spPr>
        <p:txBody>
          <a:bodyPr wrap="square" lIns="0" tIns="0" rIns="0" bIns="0" rtlCol="0" anchor="ctr">
            <a:spAutoFit/>
          </a:bodyPr>
          <a:lstStyle/>
          <a:p>
            <a:pPr algn="ctr"/>
            <a:r>
              <a:rPr lang="en-US" sz="4000" b="1" smtClean="0">
                <a:solidFill>
                  <a:schemeClr val="bg1"/>
                </a:solidFill>
                <a:latin typeface="Arial" panose="020B0604020202020204" pitchFamily="34" charset="0"/>
                <a:cs typeface="Arial" panose="020B0604020202020204" pitchFamily="34" charset="0"/>
              </a:rPr>
              <a:t>TỈ KHỐI CHẤT KHÍ</a:t>
            </a:r>
            <a:endParaRPr lang="vi-VN" sz="4000" b="1">
              <a:solidFill>
                <a:schemeClr val="bg1"/>
              </a:solidFill>
              <a:cs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497"/>
        <p:cNvGrpSpPr/>
        <p:nvPr/>
      </p:nvGrpSpPr>
      <p:grpSpPr>
        <a:xfrm>
          <a:off x="0" y="0"/>
          <a:ext cx="0" cy="0"/>
          <a:chOff x="0" y="0"/>
          <a:chExt cx="0" cy="0"/>
        </a:xfrm>
      </p:grpSpPr>
      <p:grpSp>
        <p:nvGrpSpPr>
          <p:cNvPr id="500" name="Google Shape;500;p45"/>
          <p:cNvGrpSpPr/>
          <p:nvPr/>
        </p:nvGrpSpPr>
        <p:grpSpPr>
          <a:xfrm>
            <a:off x="7817888" y="4447321"/>
            <a:ext cx="307867" cy="375544"/>
            <a:chOff x="8203301" y="1315421"/>
            <a:chExt cx="307867" cy="375544"/>
          </a:xfrm>
        </p:grpSpPr>
        <p:sp>
          <p:nvSpPr>
            <p:cNvPr id="501" name="Google Shape;501;p45"/>
            <p:cNvSpPr/>
            <p:nvPr/>
          </p:nvSpPr>
          <p:spPr>
            <a:xfrm>
              <a:off x="8403520" y="1486819"/>
              <a:ext cx="102979" cy="105150"/>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5"/>
            <p:cNvSpPr/>
            <p:nvPr/>
          </p:nvSpPr>
          <p:spPr>
            <a:xfrm>
              <a:off x="8276615" y="1608706"/>
              <a:ext cx="95828" cy="82259"/>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5"/>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5"/>
            <p:cNvSpPr/>
            <p:nvPr/>
          </p:nvSpPr>
          <p:spPr>
            <a:xfrm>
              <a:off x="8408189" y="1486819"/>
              <a:ext cx="102979" cy="105150"/>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5"/>
            <p:cNvSpPr/>
            <p:nvPr/>
          </p:nvSpPr>
          <p:spPr>
            <a:xfrm>
              <a:off x="8281284" y="1608706"/>
              <a:ext cx="95828" cy="82259"/>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5"/>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45"/>
          <p:cNvGrpSpPr/>
          <p:nvPr/>
        </p:nvGrpSpPr>
        <p:grpSpPr>
          <a:xfrm>
            <a:off x="241188" y="1174541"/>
            <a:ext cx="400447" cy="326568"/>
            <a:chOff x="5426900" y="3064075"/>
            <a:chExt cx="281450" cy="229525"/>
          </a:xfrm>
        </p:grpSpPr>
        <p:sp>
          <p:nvSpPr>
            <p:cNvPr id="508" name="Google Shape;508;p4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45"/>
          <p:cNvGrpSpPr/>
          <p:nvPr/>
        </p:nvGrpSpPr>
        <p:grpSpPr>
          <a:xfrm>
            <a:off x="1392694" y="440354"/>
            <a:ext cx="400419" cy="511250"/>
            <a:chOff x="5905475" y="2032050"/>
            <a:chExt cx="454350" cy="580175"/>
          </a:xfrm>
        </p:grpSpPr>
        <p:sp>
          <p:nvSpPr>
            <p:cNvPr id="518" name="Google Shape;518;p4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Title 1"/>
          <p:cNvSpPr>
            <a:spLocks noGrp="1"/>
          </p:cNvSpPr>
          <p:nvPr>
            <p:ph type="title"/>
          </p:nvPr>
        </p:nvSpPr>
        <p:spPr>
          <a:xfrm>
            <a:off x="719999" y="522422"/>
            <a:ext cx="7704000" cy="572700"/>
          </a:xfrm>
        </p:spPr>
        <p:txBody>
          <a:bodyPr anchor="ctr"/>
          <a:lstStyle/>
          <a:p>
            <a:pPr>
              <a:lnSpc>
                <a:spcPct val="100000"/>
              </a:lnSpc>
            </a:pPr>
            <a:r>
              <a:rPr lang="en-US" b="1" smtClean="0">
                <a:solidFill>
                  <a:schemeClr val="accent2"/>
                </a:solidFill>
                <a:latin typeface="+mj-lt"/>
              </a:rPr>
              <a:t>KHỞI ĐỘNG</a:t>
            </a:r>
            <a:endParaRPr lang="en-US" sz="3200" b="1" dirty="0">
              <a:solidFill>
                <a:schemeClr val="accent2"/>
              </a:solidFill>
              <a:latin typeface="+mj-lt"/>
            </a:endParaRPr>
          </a:p>
        </p:txBody>
      </p:sp>
      <p:sp>
        <p:nvSpPr>
          <p:cNvPr id="2" name="Rectangle 1"/>
          <p:cNvSpPr/>
          <p:nvPr/>
        </p:nvSpPr>
        <p:spPr>
          <a:xfrm>
            <a:off x="900546" y="1916646"/>
            <a:ext cx="4752109" cy="2169825"/>
          </a:xfrm>
          <a:prstGeom prst="rect">
            <a:avLst/>
          </a:prstGeom>
        </p:spPr>
        <p:txBody>
          <a:bodyPr wrap="square">
            <a:spAutoFit/>
          </a:bodyPr>
          <a:lstStyle/>
          <a:p>
            <a:pPr algn="just">
              <a:lnSpc>
                <a:spcPct val="150000"/>
              </a:lnSpc>
              <a:spcBef>
                <a:spcPts val="300"/>
              </a:spcBef>
            </a:pPr>
            <a:r>
              <a:rPr lang="fr-FR" sz="1800">
                <a:latin typeface="+mj-lt"/>
                <a:ea typeface="Calibri" panose="020F0502020204030204" pitchFamily="34" charset="0"/>
                <a:cs typeface="Times New Roman" panose="02020603050405020304" pitchFamily="18" charset="0"/>
              </a:rPr>
              <a:t>Nếu yêu cầu đếm số lượng viên gạch để xây bức tường của lâu đài (hình 4.1) và đếm số lượng hạt cát để xây bức tường của lâu đài bằng cát (hình 4.2), yêu cầu nào có thể thực hiện được ? Vì sao ?</a:t>
            </a:r>
            <a:endParaRPr lang="en-US" sz="1800">
              <a:effectLst/>
              <a:latin typeface="+mj-lt"/>
              <a:ea typeface="Calibri" panose="020F0502020204030204" pitchFamily="34" charset="0"/>
              <a:cs typeface="Times New Roman" panose="02020603050405020304" pitchFamily="18" charset="0"/>
            </a:endParaRPr>
          </a:p>
        </p:txBody>
      </p:sp>
      <p:pic>
        <p:nvPicPr>
          <p:cNvPr id="40" name="Picture 3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71"/>
              </a:ext>
            </a:extLst>
          </a:blip>
          <a:srcRect/>
          <a:stretch>
            <a:fillRect/>
          </a:stretch>
        </p:blipFill>
        <p:spPr>
          <a:xfrm>
            <a:off x="5881680" y="1562724"/>
            <a:ext cx="2302136" cy="2877670"/>
          </a:xfrm>
          <a:prstGeom prst="rect">
            <a:avLst/>
          </a:prstGeom>
        </p:spPr>
      </p:pic>
    </p:spTree>
    <p:extLst>
      <p:ext uri="{BB962C8B-B14F-4D97-AF65-F5344CB8AC3E}">
        <p14:creationId xmlns:p14="http://schemas.microsoft.com/office/powerpoint/2010/main" val="16258858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grpSp>
        <p:nvGrpSpPr>
          <p:cNvPr id="125" name="Google Shape;9974;p60"/>
          <p:cNvGrpSpPr/>
          <p:nvPr/>
        </p:nvGrpSpPr>
        <p:grpSpPr>
          <a:xfrm>
            <a:off x="381225" y="1341399"/>
            <a:ext cx="6404386" cy="3478482"/>
            <a:chOff x="1003232" y="1344811"/>
            <a:chExt cx="7137542" cy="3549567"/>
          </a:xfrm>
        </p:grpSpPr>
        <p:grpSp>
          <p:nvGrpSpPr>
            <p:cNvPr id="126" name="Google Shape;9975;p60"/>
            <p:cNvGrpSpPr/>
            <p:nvPr/>
          </p:nvGrpSpPr>
          <p:grpSpPr>
            <a:xfrm>
              <a:off x="1003232" y="1472057"/>
              <a:ext cx="7038958" cy="3422321"/>
              <a:chOff x="719998" y="1516275"/>
              <a:chExt cx="6794361" cy="3303398"/>
            </a:xfrm>
          </p:grpSpPr>
          <p:sp>
            <p:nvSpPr>
              <p:cNvPr id="130" name="Google Shape;9976;p60"/>
              <p:cNvSpPr/>
              <p:nvPr/>
            </p:nvSpPr>
            <p:spPr>
              <a:xfrm>
                <a:off x="4170075" y="1516275"/>
                <a:ext cx="3344284" cy="3303390"/>
              </a:xfrm>
              <a:custGeom>
                <a:avLst/>
                <a:gdLst/>
                <a:ahLst/>
                <a:cxnLst/>
                <a:rect l="l" t="t" r="r" b="b"/>
                <a:pathLst>
                  <a:path w="31743" h="30529" extrusionOk="0">
                    <a:moveTo>
                      <a:pt x="1298" y="1"/>
                    </a:moveTo>
                    <a:cubicBezTo>
                      <a:pt x="1310" y="72"/>
                      <a:pt x="1322" y="156"/>
                      <a:pt x="1322" y="227"/>
                    </a:cubicBezTo>
                    <a:cubicBezTo>
                      <a:pt x="1322" y="656"/>
                      <a:pt x="965" y="1013"/>
                      <a:pt x="536" y="1013"/>
                    </a:cubicBezTo>
                    <a:cubicBezTo>
                      <a:pt x="334" y="1013"/>
                      <a:pt x="132" y="930"/>
                      <a:pt x="1" y="799"/>
                    </a:cubicBezTo>
                    <a:lnTo>
                      <a:pt x="1" y="30528"/>
                    </a:lnTo>
                    <a:lnTo>
                      <a:pt x="31743" y="30528"/>
                    </a:lnTo>
                    <a:lnTo>
                      <a:pt x="31743" y="763"/>
                    </a:lnTo>
                    <a:cubicBezTo>
                      <a:pt x="31731" y="930"/>
                      <a:pt x="31528" y="1013"/>
                      <a:pt x="31302" y="1013"/>
                    </a:cubicBezTo>
                    <a:cubicBezTo>
                      <a:pt x="30874" y="1013"/>
                      <a:pt x="30516" y="656"/>
                      <a:pt x="30516" y="227"/>
                    </a:cubicBezTo>
                    <a:cubicBezTo>
                      <a:pt x="30516" y="156"/>
                      <a:pt x="30528" y="72"/>
                      <a:pt x="30540" y="1"/>
                    </a:cubicBezTo>
                    <a:lnTo>
                      <a:pt x="29695" y="1"/>
                    </a:lnTo>
                    <a:cubicBezTo>
                      <a:pt x="29707" y="72"/>
                      <a:pt x="29719" y="156"/>
                      <a:pt x="29719" y="227"/>
                    </a:cubicBezTo>
                    <a:cubicBezTo>
                      <a:pt x="29719" y="656"/>
                      <a:pt x="29361" y="1013"/>
                      <a:pt x="28933" y="1013"/>
                    </a:cubicBezTo>
                    <a:cubicBezTo>
                      <a:pt x="28504" y="1013"/>
                      <a:pt x="28147" y="656"/>
                      <a:pt x="28147" y="227"/>
                    </a:cubicBezTo>
                    <a:cubicBezTo>
                      <a:pt x="28147" y="156"/>
                      <a:pt x="28159" y="72"/>
                      <a:pt x="28171" y="1"/>
                    </a:cubicBezTo>
                    <a:lnTo>
                      <a:pt x="27325" y="1"/>
                    </a:lnTo>
                    <a:cubicBezTo>
                      <a:pt x="27337" y="72"/>
                      <a:pt x="27361" y="156"/>
                      <a:pt x="27361" y="227"/>
                    </a:cubicBezTo>
                    <a:cubicBezTo>
                      <a:pt x="27361" y="656"/>
                      <a:pt x="27004" y="1013"/>
                      <a:pt x="26563" y="1013"/>
                    </a:cubicBezTo>
                    <a:cubicBezTo>
                      <a:pt x="26135" y="1013"/>
                      <a:pt x="25778" y="656"/>
                      <a:pt x="25778" y="227"/>
                    </a:cubicBezTo>
                    <a:cubicBezTo>
                      <a:pt x="25778" y="156"/>
                      <a:pt x="25790" y="72"/>
                      <a:pt x="25813" y="1"/>
                    </a:cubicBezTo>
                    <a:lnTo>
                      <a:pt x="24956" y="1"/>
                    </a:lnTo>
                    <a:cubicBezTo>
                      <a:pt x="24980" y="72"/>
                      <a:pt x="24992" y="156"/>
                      <a:pt x="24992" y="227"/>
                    </a:cubicBezTo>
                    <a:cubicBezTo>
                      <a:pt x="24992" y="656"/>
                      <a:pt x="24635" y="1013"/>
                      <a:pt x="24206" y="1013"/>
                    </a:cubicBezTo>
                    <a:cubicBezTo>
                      <a:pt x="23766" y="1013"/>
                      <a:pt x="23408" y="656"/>
                      <a:pt x="23408" y="227"/>
                    </a:cubicBezTo>
                    <a:cubicBezTo>
                      <a:pt x="23408" y="156"/>
                      <a:pt x="23432" y="72"/>
                      <a:pt x="23444" y="1"/>
                    </a:cubicBezTo>
                    <a:lnTo>
                      <a:pt x="22599" y="1"/>
                    </a:lnTo>
                    <a:cubicBezTo>
                      <a:pt x="22611" y="72"/>
                      <a:pt x="22623" y="156"/>
                      <a:pt x="22623" y="227"/>
                    </a:cubicBezTo>
                    <a:cubicBezTo>
                      <a:pt x="22623" y="656"/>
                      <a:pt x="22265" y="1013"/>
                      <a:pt x="21837" y="1013"/>
                    </a:cubicBezTo>
                    <a:cubicBezTo>
                      <a:pt x="21408" y="1013"/>
                      <a:pt x="21051" y="656"/>
                      <a:pt x="21051" y="227"/>
                    </a:cubicBezTo>
                    <a:cubicBezTo>
                      <a:pt x="21051" y="156"/>
                      <a:pt x="21063" y="72"/>
                      <a:pt x="21075" y="1"/>
                    </a:cubicBezTo>
                    <a:lnTo>
                      <a:pt x="20229" y="1"/>
                    </a:lnTo>
                    <a:cubicBezTo>
                      <a:pt x="20241" y="72"/>
                      <a:pt x="20253" y="156"/>
                      <a:pt x="20253" y="227"/>
                    </a:cubicBezTo>
                    <a:cubicBezTo>
                      <a:pt x="20253" y="656"/>
                      <a:pt x="19896" y="1013"/>
                      <a:pt x="19467" y="1013"/>
                    </a:cubicBezTo>
                    <a:cubicBezTo>
                      <a:pt x="19039" y="1013"/>
                      <a:pt x="18682" y="656"/>
                      <a:pt x="18682" y="227"/>
                    </a:cubicBezTo>
                    <a:cubicBezTo>
                      <a:pt x="18682" y="156"/>
                      <a:pt x="18693" y="72"/>
                      <a:pt x="18705" y="1"/>
                    </a:cubicBezTo>
                    <a:lnTo>
                      <a:pt x="17860" y="1"/>
                    </a:lnTo>
                    <a:cubicBezTo>
                      <a:pt x="17872" y="72"/>
                      <a:pt x="17896" y="156"/>
                      <a:pt x="17896" y="227"/>
                    </a:cubicBezTo>
                    <a:cubicBezTo>
                      <a:pt x="17896" y="656"/>
                      <a:pt x="17539" y="1013"/>
                      <a:pt x="17098" y="1013"/>
                    </a:cubicBezTo>
                    <a:cubicBezTo>
                      <a:pt x="16669" y="1013"/>
                      <a:pt x="16312" y="656"/>
                      <a:pt x="16312" y="227"/>
                    </a:cubicBezTo>
                    <a:cubicBezTo>
                      <a:pt x="16312" y="156"/>
                      <a:pt x="16324" y="72"/>
                      <a:pt x="16348" y="1"/>
                    </a:cubicBezTo>
                    <a:lnTo>
                      <a:pt x="15491" y="1"/>
                    </a:lnTo>
                    <a:cubicBezTo>
                      <a:pt x="15514" y="72"/>
                      <a:pt x="15526" y="156"/>
                      <a:pt x="15526" y="227"/>
                    </a:cubicBezTo>
                    <a:cubicBezTo>
                      <a:pt x="15526" y="656"/>
                      <a:pt x="15169" y="1013"/>
                      <a:pt x="14741" y="1013"/>
                    </a:cubicBezTo>
                    <a:cubicBezTo>
                      <a:pt x="14300" y="1013"/>
                      <a:pt x="13943" y="656"/>
                      <a:pt x="13943" y="227"/>
                    </a:cubicBezTo>
                    <a:cubicBezTo>
                      <a:pt x="13943" y="156"/>
                      <a:pt x="13967" y="72"/>
                      <a:pt x="13979" y="1"/>
                    </a:cubicBezTo>
                    <a:lnTo>
                      <a:pt x="13133" y="1"/>
                    </a:lnTo>
                    <a:cubicBezTo>
                      <a:pt x="13145" y="72"/>
                      <a:pt x="13157" y="156"/>
                      <a:pt x="13157" y="227"/>
                    </a:cubicBezTo>
                    <a:cubicBezTo>
                      <a:pt x="13157" y="656"/>
                      <a:pt x="12800" y="1013"/>
                      <a:pt x="12371" y="1013"/>
                    </a:cubicBezTo>
                    <a:cubicBezTo>
                      <a:pt x="11943" y="1013"/>
                      <a:pt x="11585" y="656"/>
                      <a:pt x="11585" y="227"/>
                    </a:cubicBezTo>
                    <a:cubicBezTo>
                      <a:pt x="11585" y="156"/>
                      <a:pt x="11597" y="72"/>
                      <a:pt x="11609" y="1"/>
                    </a:cubicBezTo>
                    <a:lnTo>
                      <a:pt x="10764" y="1"/>
                    </a:lnTo>
                    <a:cubicBezTo>
                      <a:pt x="10776" y="72"/>
                      <a:pt x="10788" y="156"/>
                      <a:pt x="10788" y="227"/>
                    </a:cubicBezTo>
                    <a:cubicBezTo>
                      <a:pt x="10788" y="656"/>
                      <a:pt x="10431" y="1013"/>
                      <a:pt x="10002" y="1013"/>
                    </a:cubicBezTo>
                    <a:cubicBezTo>
                      <a:pt x="9573" y="1013"/>
                      <a:pt x="9216" y="656"/>
                      <a:pt x="9216" y="227"/>
                    </a:cubicBezTo>
                    <a:cubicBezTo>
                      <a:pt x="9216" y="156"/>
                      <a:pt x="9228" y="72"/>
                      <a:pt x="9240" y="1"/>
                    </a:cubicBezTo>
                    <a:lnTo>
                      <a:pt x="8395" y="1"/>
                    </a:lnTo>
                    <a:cubicBezTo>
                      <a:pt x="8406" y="72"/>
                      <a:pt x="8430" y="156"/>
                      <a:pt x="8430" y="227"/>
                    </a:cubicBezTo>
                    <a:cubicBezTo>
                      <a:pt x="8430" y="656"/>
                      <a:pt x="8073" y="1013"/>
                      <a:pt x="7633" y="1013"/>
                    </a:cubicBezTo>
                    <a:cubicBezTo>
                      <a:pt x="7204" y="1013"/>
                      <a:pt x="6847" y="656"/>
                      <a:pt x="6847" y="227"/>
                    </a:cubicBezTo>
                    <a:cubicBezTo>
                      <a:pt x="6847" y="156"/>
                      <a:pt x="6859" y="72"/>
                      <a:pt x="6882" y="1"/>
                    </a:cubicBezTo>
                    <a:lnTo>
                      <a:pt x="6025" y="1"/>
                    </a:lnTo>
                    <a:cubicBezTo>
                      <a:pt x="6049" y="72"/>
                      <a:pt x="6061" y="156"/>
                      <a:pt x="6061" y="227"/>
                    </a:cubicBezTo>
                    <a:cubicBezTo>
                      <a:pt x="6061" y="656"/>
                      <a:pt x="5704" y="1013"/>
                      <a:pt x="5275" y="1013"/>
                    </a:cubicBezTo>
                    <a:cubicBezTo>
                      <a:pt x="4835" y="1013"/>
                      <a:pt x="4477" y="656"/>
                      <a:pt x="4477" y="227"/>
                    </a:cubicBezTo>
                    <a:cubicBezTo>
                      <a:pt x="4477" y="156"/>
                      <a:pt x="4501" y="72"/>
                      <a:pt x="4513" y="1"/>
                    </a:cubicBezTo>
                    <a:lnTo>
                      <a:pt x="3668" y="1"/>
                    </a:lnTo>
                    <a:cubicBezTo>
                      <a:pt x="3680" y="72"/>
                      <a:pt x="3692" y="156"/>
                      <a:pt x="3692" y="227"/>
                    </a:cubicBezTo>
                    <a:cubicBezTo>
                      <a:pt x="3692" y="656"/>
                      <a:pt x="3334" y="1013"/>
                      <a:pt x="2906" y="1013"/>
                    </a:cubicBezTo>
                    <a:cubicBezTo>
                      <a:pt x="2477" y="1013"/>
                      <a:pt x="2120" y="656"/>
                      <a:pt x="2120" y="227"/>
                    </a:cubicBezTo>
                    <a:cubicBezTo>
                      <a:pt x="2120" y="156"/>
                      <a:pt x="2132" y="72"/>
                      <a:pt x="2144" y="1"/>
                    </a:cubicBezTo>
                    <a:close/>
                  </a:path>
                </a:pathLst>
              </a:custGeom>
              <a:solidFill>
                <a:schemeClr val="dk1">
                  <a:alpha val="23660"/>
                </a:schemeClr>
              </a:solidFill>
              <a:ln>
                <a:noFill/>
              </a:ln>
            </p:spPr>
            <p:txBody>
              <a:bodyPr spcFirstLastPara="1" wrap="square" lIns="45713" tIns="45713" rIns="45713" bIns="45713" anchor="ctr" anchorCtr="0">
                <a:noAutofit/>
              </a:bodyPr>
              <a:lstStyle/>
              <a:p>
                <a:endParaRPr sz="700"/>
              </a:p>
            </p:txBody>
          </p:sp>
          <p:sp>
            <p:nvSpPr>
              <p:cNvPr id="131" name="Google Shape;9977;p60"/>
              <p:cNvSpPr/>
              <p:nvPr/>
            </p:nvSpPr>
            <p:spPr>
              <a:xfrm>
                <a:off x="719998" y="1516283"/>
                <a:ext cx="3450065" cy="3303390"/>
              </a:xfrm>
              <a:custGeom>
                <a:avLst/>
                <a:gdLst/>
                <a:ahLst/>
                <a:cxnLst/>
                <a:rect l="l" t="t" r="r" b="b"/>
                <a:pathLst>
                  <a:path w="31886" h="30529" extrusionOk="0">
                    <a:moveTo>
                      <a:pt x="1299" y="1"/>
                    </a:moveTo>
                    <a:cubicBezTo>
                      <a:pt x="1311" y="72"/>
                      <a:pt x="1322" y="156"/>
                      <a:pt x="1322" y="227"/>
                    </a:cubicBezTo>
                    <a:cubicBezTo>
                      <a:pt x="1322" y="656"/>
                      <a:pt x="965" y="1013"/>
                      <a:pt x="537" y="1013"/>
                    </a:cubicBezTo>
                    <a:cubicBezTo>
                      <a:pt x="334" y="1013"/>
                      <a:pt x="132" y="930"/>
                      <a:pt x="1" y="799"/>
                    </a:cubicBezTo>
                    <a:lnTo>
                      <a:pt x="1" y="30528"/>
                    </a:lnTo>
                    <a:lnTo>
                      <a:pt x="31886" y="30528"/>
                    </a:lnTo>
                    <a:lnTo>
                      <a:pt x="31886" y="763"/>
                    </a:lnTo>
                    <a:cubicBezTo>
                      <a:pt x="31731" y="930"/>
                      <a:pt x="31529" y="1013"/>
                      <a:pt x="31302" y="1013"/>
                    </a:cubicBezTo>
                    <a:cubicBezTo>
                      <a:pt x="30862" y="1013"/>
                      <a:pt x="30517" y="656"/>
                      <a:pt x="30517" y="227"/>
                    </a:cubicBezTo>
                    <a:cubicBezTo>
                      <a:pt x="30517" y="156"/>
                      <a:pt x="30529" y="72"/>
                      <a:pt x="30540" y="1"/>
                    </a:cubicBezTo>
                    <a:lnTo>
                      <a:pt x="29695" y="1"/>
                    </a:lnTo>
                    <a:cubicBezTo>
                      <a:pt x="29707" y="72"/>
                      <a:pt x="29719" y="156"/>
                      <a:pt x="29719" y="227"/>
                    </a:cubicBezTo>
                    <a:cubicBezTo>
                      <a:pt x="29719" y="656"/>
                      <a:pt x="29362" y="1013"/>
                      <a:pt x="28933" y="1013"/>
                    </a:cubicBezTo>
                    <a:cubicBezTo>
                      <a:pt x="28504" y="1013"/>
                      <a:pt x="28147" y="656"/>
                      <a:pt x="28147" y="227"/>
                    </a:cubicBezTo>
                    <a:cubicBezTo>
                      <a:pt x="28147" y="156"/>
                      <a:pt x="28159" y="72"/>
                      <a:pt x="28171" y="1"/>
                    </a:cubicBezTo>
                    <a:lnTo>
                      <a:pt x="27326" y="1"/>
                    </a:lnTo>
                    <a:cubicBezTo>
                      <a:pt x="27338" y="72"/>
                      <a:pt x="27361" y="156"/>
                      <a:pt x="27361" y="227"/>
                    </a:cubicBezTo>
                    <a:cubicBezTo>
                      <a:pt x="27361" y="656"/>
                      <a:pt x="27004" y="1013"/>
                      <a:pt x="26564" y="1013"/>
                    </a:cubicBezTo>
                    <a:cubicBezTo>
                      <a:pt x="26135" y="1013"/>
                      <a:pt x="25778" y="656"/>
                      <a:pt x="25778" y="227"/>
                    </a:cubicBezTo>
                    <a:cubicBezTo>
                      <a:pt x="25778" y="156"/>
                      <a:pt x="25790" y="72"/>
                      <a:pt x="25814" y="1"/>
                    </a:cubicBezTo>
                    <a:lnTo>
                      <a:pt x="24956" y="1"/>
                    </a:lnTo>
                    <a:cubicBezTo>
                      <a:pt x="24980" y="72"/>
                      <a:pt x="24992" y="156"/>
                      <a:pt x="24992" y="227"/>
                    </a:cubicBezTo>
                    <a:cubicBezTo>
                      <a:pt x="24992" y="656"/>
                      <a:pt x="24635" y="1013"/>
                      <a:pt x="24206" y="1013"/>
                    </a:cubicBezTo>
                    <a:cubicBezTo>
                      <a:pt x="23766" y="1013"/>
                      <a:pt x="23409" y="656"/>
                      <a:pt x="23409" y="227"/>
                    </a:cubicBezTo>
                    <a:cubicBezTo>
                      <a:pt x="23409" y="156"/>
                      <a:pt x="23432" y="72"/>
                      <a:pt x="23444" y="1"/>
                    </a:cubicBezTo>
                    <a:lnTo>
                      <a:pt x="22599" y="1"/>
                    </a:lnTo>
                    <a:cubicBezTo>
                      <a:pt x="22611" y="72"/>
                      <a:pt x="22623" y="156"/>
                      <a:pt x="22623" y="227"/>
                    </a:cubicBezTo>
                    <a:cubicBezTo>
                      <a:pt x="22623" y="656"/>
                      <a:pt x="22266" y="1013"/>
                      <a:pt x="21837" y="1013"/>
                    </a:cubicBezTo>
                    <a:cubicBezTo>
                      <a:pt x="21408" y="1013"/>
                      <a:pt x="21051" y="656"/>
                      <a:pt x="21051" y="227"/>
                    </a:cubicBezTo>
                    <a:cubicBezTo>
                      <a:pt x="21051" y="156"/>
                      <a:pt x="21063" y="72"/>
                      <a:pt x="21075" y="1"/>
                    </a:cubicBezTo>
                    <a:lnTo>
                      <a:pt x="20230" y="1"/>
                    </a:lnTo>
                    <a:cubicBezTo>
                      <a:pt x="20242" y="72"/>
                      <a:pt x="20253" y="156"/>
                      <a:pt x="20253" y="227"/>
                    </a:cubicBezTo>
                    <a:cubicBezTo>
                      <a:pt x="20253" y="656"/>
                      <a:pt x="19896" y="1013"/>
                      <a:pt x="19468" y="1013"/>
                    </a:cubicBezTo>
                    <a:cubicBezTo>
                      <a:pt x="19039" y="1013"/>
                      <a:pt x="18682" y="656"/>
                      <a:pt x="18682" y="227"/>
                    </a:cubicBezTo>
                    <a:cubicBezTo>
                      <a:pt x="18682" y="156"/>
                      <a:pt x="18694" y="72"/>
                      <a:pt x="18706" y="1"/>
                    </a:cubicBezTo>
                    <a:lnTo>
                      <a:pt x="17860" y="1"/>
                    </a:lnTo>
                    <a:cubicBezTo>
                      <a:pt x="17872" y="72"/>
                      <a:pt x="17896" y="156"/>
                      <a:pt x="17896" y="227"/>
                    </a:cubicBezTo>
                    <a:cubicBezTo>
                      <a:pt x="17896" y="656"/>
                      <a:pt x="17539" y="1013"/>
                      <a:pt x="17098" y="1013"/>
                    </a:cubicBezTo>
                    <a:cubicBezTo>
                      <a:pt x="16670" y="1013"/>
                      <a:pt x="16312" y="656"/>
                      <a:pt x="16312" y="227"/>
                    </a:cubicBezTo>
                    <a:cubicBezTo>
                      <a:pt x="16312" y="156"/>
                      <a:pt x="16324" y="72"/>
                      <a:pt x="16348" y="1"/>
                    </a:cubicBezTo>
                    <a:lnTo>
                      <a:pt x="15491" y="1"/>
                    </a:lnTo>
                    <a:cubicBezTo>
                      <a:pt x="15515" y="72"/>
                      <a:pt x="15527" y="156"/>
                      <a:pt x="15527" y="227"/>
                    </a:cubicBezTo>
                    <a:cubicBezTo>
                      <a:pt x="15527" y="656"/>
                      <a:pt x="15169" y="1013"/>
                      <a:pt x="14741" y="1013"/>
                    </a:cubicBezTo>
                    <a:cubicBezTo>
                      <a:pt x="14300" y="1013"/>
                      <a:pt x="13943" y="656"/>
                      <a:pt x="13943" y="227"/>
                    </a:cubicBezTo>
                    <a:cubicBezTo>
                      <a:pt x="13943" y="156"/>
                      <a:pt x="13967" y="72"/>
                      <a:pt x="13979" y="1"/>
                    </a:cubicBezTo>
                    <a:lnTo>
                      <a:pt x="13133" y="1"/>
                    </a:lnTo>
                    <a:cubicBezTo>
                      <a:pt x="13145" y="72"/>
                      <a:pt x="13157" y="156"/>
                      <a:pt x="13157" y="227"/>
                    </a:cubicBezTo>
                    <a:cubicBezTo>
                      <a:pt x="13157" y="656"/>
                      <a:pt x="12800" y="1013"/>
                      <a:pt x="12371" y="1013"/>
                    </a:cubicBezTo>
                    <a:cubicBezTo>
                      <a:pt x="11943" y="1013"/>
                      <a:pt x="11586" y="656"/>
                      <a:pt x="11586" y="227"/>
                    </a:cubicBezTo>
                    <a:cubicBezTo>
                      <a:pt x="11586" y="156"/>
                      <a:pt x="11598" y="72"/>
                      <a:pt x="11609" y="1"/>
                    </a:cubicBezTo>
                    <a:lnTo>
                      <a:pt x="10764" y="1"/>
                    </a:lnTo>
                    <a:cubicBezTo>
                      <a:pt x="10776" y="72"/>
                      <a:pt x="10788" y="156"/>
                      <a:pt x="10788" y="227"/>
                    </a:cubicBezTo>
                    <a:cubicBezTo>
                      <a:pt x="10788" y="656"/>
                      <a:pt x="10431" y="1013"/>
                      <a:pt x="10002" y="1013"/>
                    </a:cubicBezTo>
                    <a:cubicBezTo>
                      <a:pt x="9574" y="1013"/>
                      <a:pt x="9216" y="656"/>
                      <a:pt x="9216" y="227"/>
                    </a:cubicBezTo>
                    <a:cubicBezTo>
                      <a:pt x="9216" y="156"/>
                      <a:pt x="9228" y="72"/>
                      <a:pt x="9240" y="1"/>
                    </a:cubicBezTo>
                    <a:lnTo>
                      <a:pt x="8395" y="1"/>
                    </a:lnTo>
                    <a:cubicBezTo>
                      <a:pt x="8407" y="72"/>
                      <a:pt x="8431" y="156"/>
                      <a:pt x="8431" y="227"/>
                    </a:cubicBezTo>
                    <a:cubicBezTo>
                      <a:pt x="8431" y="656"/>
                      <a:pt x="8073" y="1013"/>
                      <a:pt x="7633" y="1013"/>
                    </a:cubicBezTo>
                    <a:cubicBezTo>
                      <a:pt x="7204" y="1013"/>
                      <a:pt x="6847" y="656"/>
                      <a:pt x="6847" y="227"/>
                    </a:cubicBezTo>
                    <a:cubicBezTo>
                      <a:pt x="6847" y="156"/>
                      <a:pt x="6859" y="72"/>
                      <a:pt x="6883" y="1"/>
                    </a:cubicBezTo>
                    <a:lnTo>
                      <a:pt x="6025" y="1"/>
                    </a:lnTo>
                    <a:cubicBezTo>
                      <a:pt x="6049" y="72"/>
                      <a:pt x="6061" y="156"/>
                      <a:pt x="6061" y="227"/>
                    </a:cubicBezTo>
                    <a:cubicBezTo>
                      <a:pt x="6061" y="656"/>
                      <a:pt x="5704" y="1013"/>
                      <a:pt x="5275" y="1013"/>
                    </a:cubicBezTo>
                    <a:cubicBezTo>
                      <a:pt x="4835" y="1013"/>
                      <a:pt x="4478" y="656"/>
                      <a:pt x="4478" y="227"/>
                    </a:cubicBezTo>
                    <a:cubicBezTo>
                      <a:pt x="4478" y="156"/>
                      <a:pt x="4501" y="72"/>
                      <a:pt x="4513" y="1"/>
                    </a:cubicBezTo>
                    <a:lnTo>
                      <a:pt x="3668" y="1"/>
                    </a:lnTo>
                    <a:cubicBezTo>
                      <a:pt x="3680" y="72"/>
                      <a:pt x="3692" y="156"/>
                      <a:pt x="3692" y="227"/>
                    </a:cubicBezTo>
                    <a:cubicBezTo>
                      <a:pt x="3692" y="656"/>
                      <a:pt x="3335" y="1013"/>
                      <a:pt x="2906" y="1013"/>
                    </a:cubicBezTo>
                    <a:cubicBezTo>
                      <a:pt x="2477" y="1013"/>
                      <a:pt x="2120" y="656"/>
                      <a:pt x="2120" y="227"/>
                    </a:cubicBezTo>
                    <a:cubicBezTo>
                      <a:pt x="2120" y="156"/>
                      <a:pt x="2132" y="72"/>
                      <a:pt x="2144" y="1"/>
                    </a:cubicBezTo>
                    <a:close/>
                  </a:path>
                </a:pathLst>
              </a:custGeom>
              <a:solidFill>
                <a:schemeClr val="dk1">
                  <a:alpha val="23660"/>
                </a:schemeClr>
              </a:solidFill>
              <a:ln>
                <a:noFill/>
              </a:ln>
            </p:spPr>
            <p:txBody>
              <a:bodyPr spcFirstLastPara="1" wrap="square" lIns="45713" tIns="45713" rIns="45713" bIns="45713" anchor="ctr" anchorCtr="0">
                <a:noAutofit/>
              </a:bodyPr>
              <a:lstStyle/>
              <a:p>
                <a:endParaRPr sz="700"/>
              </a:p>
            </p:txBody>
          </p:sp>
        </p:grpSp>
        <p:grpSp>
          <p:nvGrpSpPr>
            <p:cNvPr id="127" name="Google Shape;9978;p60"/>
            <p:cNvGrpSpPr/>
            <p:nvPr/>
          </p:nvGrpSpPr>
          <p:grpSpPr>
            <a:xfrm>
              <a:off x="1136550" y="1344811"/>
              <a:ext cx="7004224" cy="3422313"/>
              <a:chOff x="819248" y="1421033"/>
              <a:chExt cx="6760834" cy="3303390"/>
            </a:xfrm>
          </p:grpSpPr>
          <p:sp>
            <p:nvSpPr>
              <p:cNvPr id="128" name="Google Shape;9979;p60"/>
              <p:cNvSpPr/>
              <p:nvPr/>
            </p:nvSpPr>
            <p:spPr>
              <a:xfrm>
                <a:off x="4145490" y="1421033"/>
                <a:ext cx="3434593" cy="3303390"/>
              </a:xfrm>
              <a:custGeom>
                <a:avLst/>
                <a:gdLst/>
                <a:ahLst/>
                <a:cxnLst/>
                <a:rect l="l" t="t" r="r" b="b"/>
                <a:pathLst>
                  <a:path w="31743" h="30529" extrusionOk="0">
                    <a:moveTo>
                      <a:pt x="1298" y="1"/>
                    </a:moveTo>
                    <a:cubicBezTo>
                      <a:pt x="1310" y="72"/>
                      <a:pt x="1322" y="156"/>
                      <a:pt x="1322" y="227"/>
                    </a:cubicBezTo>
                    <a:cubicBezTo>
                      <a:pt x="1322" y="656"/>
                      <a:pt x="965" y="1013"/>
                      <a:pt x="536" y="1013"/>
                    </a:cubicBezTo>
                    <a:cubicBezTo>
                      <a:pt x="334" y="1013"/>
                      <a:pt x="132" y="930"/>
                      <a:pt x="1" y="799"/>
                    </a:cubicBezTo>
                    <a:lnTo>
                      <a:pt x="1" y="30528"/>
                    </a:lnTo>
                    <a:lnTo>
                      <a:pt x="31743" y="30528"/>
                    </a:lnTo>
                    <a:lnTo>
                      <a:pt x="31743" y="763"/>
                    </a:lnTo>
                    <a:cubicBezTo>
                      <a:pt x="31731" y="930"/>
                      <a:pt x="31528" y="1013"/>
                      <a:pt x="31302" y="1013"/>
                    </a:cubicBezTo>
                    <a:cubicBezTo>
                      <a:pt x="30874" y="1013"/>
                      <a:pt x="30516" y="656"/>
                      <a:pt x="30516" y="227"/>
                    </a:cubicBezTo>
                    <a:cubicBezTo>
                      <a:pt x="30516" y="156"/>
                      <a:pt x="30528" y="72"/>
                      <a:pt x="30540" y="1"/>
                    </a:cubicBezTo>
                    <a:lnTo>
                      <a:pt x="29695" y="1"/>
                    </a:lnTo>
                    <a:cubicBezTo>
                      <a:pt x="29707" y="72"/>
                      <a:pt x="29719" y="156"/>
                      <a:pt x="29719" y="227"/>
                    </a:cubicBezTo>
                    <a:cubicBezTo>
                      <a:pt x="29719" y="656"/>
                      <a:pt x="29361" y="1013"/>
                      <a:pt x="28933" y="1013"/>
                    </a:cubicBezTo>
                    <a:cubicBezTo>
                      <a:pt x="28504" y="1013"/>
                      <a:pt x="28147" y="656"/>
                      <a:pt x="28147" y="227"/>
                    </a:cubicBezTo>
                    <a:cubicBezTo>
                      <a:pt x="28147" y="156"/>
                      <a:pt x="28159" y="72"/>
                      <a:pt x="28171" y="1"/>
                    </a:cubicBezTo>
                    <a:lnTo>
                      <a:pt x="27325" y="1"/>
                    </a:lnTo>
                    <a:cubicBezTo>
                      <a:pt x="27337" y="72"/>
                      <a:pt x="27361" y="156"/>
                      <a:pt x="27361" y="227"/>
                    </a:cubicBezTo>
                    <a:cubicBezTo>
                      <a:pt x="27361" y="656"/>
                      <a:pt x="27004" y="1013"/>
                      <a:pt x="26563" y="1013"/>
                    </a:cubicBezTo>
                    <a:cubicBezTo>
                      <a:pt x="26135" y="1013"/>
                      <a:pt x="25778" y="656"/>
                      <a:pt x="25778" y="227"/>
                    </a:cubicBezTo>
                    <a:cubicBezTo>
                      <a:pt x="25778" y="156"/>
                      <a:pt x="25790" y="72"/>
                      <a:pt x="25813" y="1"/>
                    </a:cubicBezTo>
                    <a:lnTo>
                      <a:pt x="24956" y="1"/>
                    </a:lnTo>
                    <a:cubicBezTo>
                      <a:pt x="24980" y="72"/>
                      <a:pt x="24992" y="156"/>
                      <a:pt x="24992" y="227"/>
                    </a:cubicBezTo>
                    <a:cubicBezTo>
                      <a:pt x="24992" y="656"/>
                      <a:pt x="24635" y="1013"/>
                      <a:pt x="24206" y="1013"/>
                    </a:cubicBezTo>
                    <a:cubicBezTo>
                      <a:pt x="23766" y="1013"/>
                      <a:pt x="23408" y="656"/>
                      <a:pt x="23408" y="227"/>
                    </a:cubicBezTo>
                    <a:cubicBezTo>
                      <a:pt x="23408" y="156"/>
                      <a:pt x="23432" y="72"/>
                      <a:pt x="23444" y="1"/>
                    </a:cubicBezTo>
                    <a:lnTo>
                      <a:pt x="22599" y="1"/>
                    </a:lnTo>
                    <a:cubicBezTo>
                      <a:pt x="22611" y="72"/>
                      <a:pt x="22623" y="156"/>
                      <a:pt x="22623" y="227"/>
                    </a:cubicBezTo>
                    <a:cubicBezTo>
                      <a:pt x="22623" y="656"/>
                      <a:pt x="22265" y="1013"/>
                      <a:pt x="21837" y="1013"/>
                    </a:cubicBezTo>
                    <a:cubicBezTo>
                      <a:pt x="21408" y="1013"/>
                      <a:pt x="21051" y="656"/>
                      <a:pt x="21051" y="227"/>
                    </a:cubicBezTo>
                    <a:cubicBezTo>
                      <a:pt x="21051" y="156"/>
                      <a:pt x="21063" y="72"/>
                      <a:pt x="21075" y="1"/>
                    </a:cubicBezTo>
                    <a:lnTo>
                      <a:pt x="20229" y="1"/>
                    </a:lnTo>
                    <a:cubicBezTo>
                      <a:pt x="20241" y="72"/>
                      <a:pt x="20253" y="156"/>
                      <a:pt x="20253" y="227"/>
                    </a:cubicBezTo>
                    <a:cubicBezTo>
                      <a:pt x="20253" y="656"/>
                      <a:pt x="19896" y="1013"/>
                      <a:pt x="19467" y="1013"/>
                    </a:cubicBezTo>
                    <a:cubicBezTo>
                      <a:pt x="19039" y="1013"/>
                      <a:pt x="18682" y="656"/>
                      <a:pt x="18682" y="227"/>
                    </a:cubicBezTo>
                    <a:cubicBezTo>
                      <a:pt x="18682" y="156"/>
                      <a:pt x="18693" y="72"/>
                      <a:pt x="18705" y="1"/>
                    </a:cubicBezTo>
                    <a:lnTo>
                      <a:pt x="17860" y="1"/>
                    </a:lnTo>
                    <a:cubicBezTo>
                      <a:pt x="17872" y="72"/>
                      <a:pt x="17896" y="156"/>
                      <a:pt x="17896" y="227"/>
                    </a:cubicBezTo>
                    <a:cubicBezTo>
                      <a:pt x="17896" y="656"/>
                      <a:pt x="17539" y="1013"/>
                      <a:pt x="17098" y="1013"/>
                    </a:cubicBezTo>
                    <a:cubicBezTo>
                      <a:pt x="16669" y="1013"/>
                      <a:pt x="16312" y="656"/>
                      <a:pt x="16312" y="227"/>
                    </a:cubicBezTo>
                    <a:cubicBezTo>
                      <a:pt x="16312" y="156"/>
                      <a:pt x="16324" y="72"/>
                      <a:pt x="16348" y="1"/>
                    </a:cubicBezTo>
                    <a:lnTo>
                      <a:pt x="15491" y="1"/>
                    </a:lnTo>
                    <a:cubicBezTo>
                      <a:pt x="15514" y="72"/>
                      <a:pt x="15526" y="156"/>
                      <a:pt x="15526" y="227"/>
                    </a:cubicBezTo>
                    <a:cubicBezTo>
                      <a:pt x="15526" y="656"/>
                      <a:pt x="15169" y="1013"/>
                      <a:pt x="14741" y="1013"/>
                    </a:cubicBezTo>
                    <a:cubicBezTo>
                      <a:pt x="14300" y="1013"/>
                      <a:pt x="13943" y="656"/>
                      <a:pt x="13943" y="227"/>
                    </a:cubicBezTo>
                    <a:cubicBezTo>
                      <a:pt x="13943" y="156"/>
                      <a:pt x="13967" y="72"/>
                      <a:pt x="13979" y="1"/>
                    </a:cubicBezTo>
                    <a:lnTo>
                      <a:pt x="13133" y="1"/>
                    </a:lnTo>
                    <a:cubicBezTo>
                      <a:pt x="13145" y="72"/>
                      <a:pt x="13157" y="156"/>
                      <a:pt x="13157" y="227"/>
                    </a:cubicBezTo>
                    <a:cubicBezTo>
                      <a:pt x="13157" y="656"/>
                      <a:pt x="12800" y="1013"/>
                      <a:pt x="12371" y="1013"/>
                    </a:cubicBezTo>
                    <a:cubicBezTo>
                      <a:pt x="11943" y="1013"/>
                      <a:pt x="11585" y="656"/>
                      <a:pt x="11585" y="227"/>
                    </a:cubicBezTo>
                    <a:cubicBezTo>
                      <a:pt x="11585" y="156"/>
                      <a:pt x="11597" y="72"/>
                      <a:pt x="11609" y="1"/>
                    </a:cubicBezTo>
                    <a:lnTo>
                      <a:pt x="10764" y="1"/>
                    </a:lnTo>
                    <a:cubicBezTo>
                      <a:pt x="10776" y="72"/>
                      <a:pt x="10788" y="156"/>
                      <a:pt x="10788" y="227"/>
                    </a:cubicBezTo>
                    <a:cubicBezTo>
                      <a:pt x="10788" y="656"/>
                      <a:pt x="10431" y="1013"/>
                      <a:pt x="10002" y="1013"/>
                    </a:cubicBezTo>
                    <a:cubicBezTo>
                      <a:pt x="9573" y="1013"/>
                      <a:pt x="9216" y="656"/>
                      <a:pt x="9216" y="227"/>
                    </a:cubicBezTo>
                    <a:cubicBezTo>
                      <a:pt x="9216" y="156"/>
                      <a:pt x="9228" y="72"/>
                      <a:pt x="9240" y="1"/>
                    </a:cubicBezTo>
                    <a:lnTo>
                      <a:pt x="8395" y="1"/>
                    </a:lnTo>
                    <a:cubicBezTo>
                      <a:pt x="8406" y="72"/>
                      <a:pt x="8430" y="156"/>
                      <a:pt x="8430" y="227"/>
                    </a:cubicBezTo>
                    <a:cubicBezTo>
                      <a:pt x="8430" y="656"/>
                      <a:pt x="8073" y="1013"/>
                      <a:pt x="7633" y="1013"/>
                    </a:cubicBezTo>
                    <a:cubicBezTo>
                      <a:pt x="7204" y="1013"/>
                      <a:pt x="6847" y="656"/>
                      <a:pt x="6847" y="227"/>
                    </a:cubicBezTo>
                    <a:cubicBezTo>
                      <a:pt x="6847" y="156"/>
                      <a:pt x="6859" y="72"/>
                      <a:pt x="6882" y="1"/>
                    </a:cubicBezTo>
                    <a:lnTo>
                      <a:pt x="6025" y="1"/>
                    </a:lnTo>
                    <a:cubicBezTo>
                      <a:pt x="6049" y="72"/>
                      <a:pt x="6061" y="156"/>
                      <a:pt x="6061" y="227"/>
                    </a:cubicBezTo>
                    <a:cubicBezTo>
                      <a:pt x="6061" y="656"/>
                      <a:pt x="5704" y="1013"/>
                      <a:pt x="5275" y="1013"/>
                    </a:cubicBezTo>
                    <a:cubicBezTo>
                      <a:pt x="4835" y="1013"/>
                      <a:pt x="4477" y="656"/>
                      <a:pt x="4477" y="227"/>
                    </a:cubicBezTo>
                    <a:cubicBezTo>
                      <a:pt x="4477" y="156"/>
                      <a:pt x="4501" y="72"/>
                      <a:pt x="4513" y="1"/>
                    </a:cubicBezTo>
                    <a:lnTo>
                      <a:pt x="3668" y="1"/>
                    </a:lnTo>
                    <a:cubicBezTo>
                      <a:pt x="3680" y="72"/>
                      <a:pt x="3692" y="156"/>
                      <a:pt x="3692" y="227"/>
                    </a:cubicBezTo>
                    <a:cubicBezTo>
                      <a:pt x="3692" y="656"/>
                      <a:pt x="3334" y="1013"/>
                      <a:pt x="2906" y="1013"/>
                    </a:cubicBezTo>
                    <a:cubicBezTo>
                      <a:pt x="2477" y="1013"/>
                      <a:pt x="2120" y="656"/>
                      <a:pt x="2120" y="227"/>
                    </a:cubicBezTo>
                    <a:cubicBezTo>
                      <a:pt x="2120" y="156"/>
                      <a:pt x="2132" y="72"/>
                      <a:pt x="2144" y="1"/>
                    </a:cubicBezTo>
                    <a:close/>
                  </a:path>
                </a:pathLst>
              </a:custGeom>
              <a:solidFill>
                <a:schemeClr val="bg1"/>
              </a:solidFill>
              <a:ln>
                <a:noFill/>
              </a:ln>
            </p:spPr>
            <p:txBody>
              <a:bodyPr spcFirstLastPara="1" wrap="square" lIns="45713" tIns="45713" rIns="45713" bIns="45713" anchor="ctr" anchorCtr="0">
                <a:noAutofit/>
              </a:bodyPr>
              <a:lstStyle/>
              <a:p>
                <a:endParaRPr sz="700"/>
              </a:p>
            </p:txBody>
          </p:sp>
          <p:sp>
            <p:nvSpPr>
              <p:cNvPr id="129" name="Google Shape;9980;p60"/>
              <p:cNvSpPr/>
              <p:nvPr/>
            </p:nvSpPr>
            <p:spPr>
              <a:xfrm>
                <a:off x="819248" y="1421033"/>
                <a:ext cx="3450065" cy="3303390"/>
              </a:xfrm>
              <a:custGeom>
                <a:avLst/>
                <a:gdLst/>
                <a:ahLst/>
                <a:cxnLst/>
                <a:rect l="l" t="t" r="r" b="b"/>
                <a:pathLst>
                  <a:path w="31886" h="30529" extrusionOk="0">
                    <a:moveTo>
                      <a:pt x="1299" y="1"/>
                    </a:moveTo>
                    <a:cubicBezTo>
                      <a:pt x="1311" y="72"/>
                      <a:pt x="1322" y="156"/>
                      <a:pt x="1322" y="227"/>
                    </a:cubicBezTo>
                    <a:cubicBezTo>
                      <a:pt x="1322" y="656"/>
                      <a:pt x="965" y="1013"/>
                      <a:pt x="537" y="1013"/>
                    </a:cubicBezTo>
                    <a:cubicBezTo>
                      <a:pt x="334" y="1013"/>
                      <a:pt x="132" y="930"/>
                      <a:pt x="1" y="799"/>
                    </a:cubicBezTo>
                    <a:lnTo>
                      <a:pt x="1" y="30528"/>
                    </a:lnTo>
                    <a:lnTo>
                      <a:pt x="31886" y="30528"/>
                    </a:lnTo>
                    <a:lnTo>
                      <a:pt x="31886" y="763"/>
                    </a:lnTo>
                    <a:cubicBezTo>
                      <a:pt x="31731" y="930"/>
                      <a:pt x="31529" y="1013"/>
                      <a:pt x="31302" y="1013"/>
                    </a:cubicBezTo>
                    <a:cubicBezTo>
                      <a:pt x="30862" y="1013"/>
                      <a:pt x="30517" y="656"/>
                      <a:pt x="30517" y="227"/>
                    </a:cubicBezTo>
                    <a:cubicBezTo>
                      <a:pt x="30517" y="156"/>
                      <a:pt x="30529" y="72"/>
                      <a:pt x="30540" y="1"/>
                    </a:cubicBezTo>
                    <a:lnTo>
                      <a:pt x="29695" y="1"/>
                    </a:lnTo>
                    <a:cubicBezTo>
                      <a:pt x="29707" y="72"/>
                      <a:pt x="29719" y="156"/>
                      <a:pt x="29719" y="227"/>
                    </a:cubicBezTo>
                    <a:cubicBezTo>
                      <a:pt x="29719" y="656"/>
                      <a:pt x="29362" y="1013"/>
                      <a:pt x="28933" y="1013"/>
                    </a:cubicBezTo>
                    <a:cubicBezTo>
                      <a:pt x="28504" y="1013"/>
                      <a:pt x="28147" y="656"/>
                      <a:pt x="28147" y="227"/>
                    </a:cubicBezTo>
                    <a:cubicBezTo>
                      <a:pt x="28147" y="156"/>
                      <a:pt x="28159" y="72"/>
                      <a:pt x="28171" y="1"/>
                    </a:cubicBezTo>
                    <a:lnTo>
                      <a:pt x="27326" y="1"/>
                    </a:lnTo>
                    <a:cubicBezTo>
                      <a:pt x="27338" y="72"/>
                      <a:pt x="27361" y="156"/>
                      <a:pt x="27361" y="227"/>
                    </a:cubicBezTo>
                    <a:cubicBezTo>
                      <a:pt x="27361" y="656"/>
                      <a:pt x="27004" y="1013"/>
                      <a:pt x="26564" y="1013"/>
                    </a:cubicBezTo>
                    <a:cubicBezTo>
                      <a:pt x="26135" y="1013"/>
                      <a:pt x="25778" y="656"/>
                      <a:pt x="25778" y="227"/>
                    </a:cubicBezTo>
                    <a:cubicBezTo>
                      <a:pt x="25778" y="156"/>
                      <a:pt x="25790" y="72"/>
                      <a:pt x="25814" y="1"/>
                    </a:cubicBezTo>
                    <a:lnTo>
                      <a:pt x="24956" y="1"/>
                    </a:lnTo>
                    <a:cubicBezTo>
                      <a:pt x="24980" y="72"/>
                      <a:pt x="24992" y="156"/>
                      <a:pt x="24992" y="227"/>
                    </a:cubicBezTo>
                    <a:cubicBezTo>
                      <a:pt x="24992" y="656"/>
                      <a:pt x="24635" y="1013"/>
                      <a:pt x="24206" y="1013"/>
                    </a:cubicBezTo>
                    <a:cubicBezTo>
                      <a:pt x="23766" y="1013"/>
                      <a:pt x="23409" y="656"/>
                      <a:pt x="23409" y="227"/>
                    </a:cubicBezTo>
                    <a:cubicBezTo>
                      <a:pt x="23409" y="156"/>
                      <a:pt x="23432" y="72"/>
                      <a:pt x="23444" y="1"/>
                    </a:cubicBezTo>
                    <a:lnTo>
                      <a:pt x="22599" y="1"/>
                    </a:lnTo>
                    <a:cubicBezTo>
                      <a:pt x="22611" y="72"/>
                      <a:pt x="22623" y="156"/>
                      <a:pt x="22623" y="227"/>
                    </a:cubicBezTo>
                    <a:cubicBezTo>
                      <a:pt x="22623" y="656"/>
                      <a:pt x="22266" y="1013"/>
                      <a:pt x="21837" y="1013"/>
                    </a:cubicBezTo>
                    <a:cubicBezTo>
                      <a:pt x="21408" y="1013"/>
                      <a:pt x="21051" y="656"/>
                      <a:pt x="21051" y="227"/>
                    </a:cubicBezTo>
                    <a:cubicBezTo>
                      <a:pt x="21051" y="156"/>
                      <a:pt x="21063" y="72"/>
                      <a:pt x="21075" y="1"/>
                    </a:cubicBezTo>
                    <a:lnTo>
                      <a:pt x="20230" y="1"/>
                    </a:lnTo>
                    <a:cubicBezTo>
                      <a:pt x="20242" y="72"/>
                      <a:pt x="20253" y="156"/>
                      <a:pt x="20253" y="227"/>
                    </a:cubicBezTo>
                    <a:cubicBezTo>
                      <a:pt x="20253" y="656"/>
                      <a:pt x="19896" y="1013"/>
                      <a:pt x="19468" y="1013"/>
                    </a:cubicBezTo>
                    <a:cubicBezTo>
                      <a:pt x="19039" y="1013"/>
                      <a:pt x="18682" y="656"/>
                      <a:pt x="18682" y="227"/>
                    </a:cubicBezTo>
                    <a:cubicBezTo>
                      <a:pt x="18682" y="156"/>
                      <a:pt x="18694" y="72"/>
                      <a:pt x="18706" y="1"/>
                    </a:cubicBezTo>
                    <a:lnTo>
                      <a:pt x="17860" y="1"/>
                    </a:lnTo>
                    <a:cubicBezTo>
                      <a:pt x="17872" y="72"/>
                      <a:pt x="17896" y="156"/>
                      <a:pt x="17896" y="227"/>
                    </a:cubicBezTo>
                    <a:cubicBezTo>
                      <a:pt x="17896" y="656"/>
                      <a:pt x="17539" y="1013"/>
                      <a:pt x="17098" y="1013"/>
                    </a:cubicBezTo>
                    <a:cubicBezTo>
                      <a:pt x="16670" y="1013"/>
                      <a:pt x="16312" y="656"/>
                      <a:pt x="16312" y="227"/>
                    </a:cubicBezTo>
                    <a:cubicBezTo>
                      <a:pt x="16312" y="156"/>
                      <a:pt x="16324" y="72"/>
                      <a:pt x="16348" y="1"/>
                    </a:cubicBezTo>
                    <a:lnTo>
                      <a:pt x="15491" y="1"/>
                    </a:lnTo>
                    <a:cubicBezTo>
                      <a:pt x="15515" y="72"/>
                      <a:pt x="15527" y="156"/>
                      <a:pt x="15527" y="227"/>
                    </a:cubicBezTo>
                    <a:cubicBezTo>
                      <a:pt x="15527" y="656"/>
                      <a:pt x="15169" y="1013"/>
                      <a:pt x="14741" y="1013"/>
                    </a:cubicBezTo>
                    <a:cubicBezTo>
                      <a:pt x="14300" y="1013"/>
                      <a:pt x="13943" y="656"/>
                      <a:pt x="13943" y="227"/>
                    </a:cubicBezTo>
                    <a:cubicBezTo>
                      <a:pt x="13943" y="156"/>
                      <a:pt x="13967" y="72"/>
                      <a:pt x="13979" y="1"/>
                    </a:cubicBezTo>
                    <a:lnTo>
                      <a:pt x="13133" y="1"/>
                    </a:lnTo>
                    <a:cubicBezTo>
                      <a:pt x="13145" y="72"/>
                      <a:pt x="13157" y="156"/>
                      <a:pt x="13157" y="227"/>
                    </a:cubicBezTo>
                    <a:cubicBezTo>
                      <a:pt x="13157" y="656"/>
                      <a:pt x="12800" y="1013"/>
                      <a:pt x="12371" y="1013"/>
                    </a:cubicBezTo>
                    <a:cubicBezTo>
                      <a:pt x="11943" y="1013"/>
                      <a:pt x="11586" y="656"/>
                      <a:pt x="11586" y="227"/>
                    </a:cubicBezTo>
                    <a:cubicBezTo>
                      <a:pt x="11586" y="156"/>
                      <a:pt x="11598" y="72"/>
                      <a:pt x="11609" y="1"/>
                    </a:cubicBezTo>
                    <a:lnTo>
                      <a:pt x="10764" y="1"/>
                    </a:lnTo>
                    <a:cubicBezTo>
                      <a:pt x="10776" y="72"/>
                      <a:pt x="10788" y="156"/>
                      <a:pt x="10788" y="227"/>
                    </a:cubicBezTo>
                    <a:cubicBezTo>
                      <a:pt x="10788" y="656"/>
                      <a:pt x="10431" y="1013"/>
                      <a:pt x="10002" y="1013"/>
                    </a:cubicBezTo>
                    <a:cubicBezTo>
                      <a:pt x="9574" y="1013"/>
                      <a:pt x="9216" y="656"/>
                      <a:pt x="9216" y="227"/>
                    </a:cubicBezTo>
                    <a:cubicBezTo>
                      <a:pt x="9216" y="156"/>
                      <a:pt x="9228" y="72"/>
                      <a:pt x="9240" y="1"/>
                    </a:cubicBezTo>
                    <a:lnTo>
                      <a:pt x="8395" y="1"/>
                    </a:lnTo>
                    <a:cubicBezTo>
                      <a:pt x="8407" y="72"/>
                      <a:pt x="8431" y="156"/>
                      <a:pt x="8431" y="227"/>
                    </a:cubicBezTo>
                    <a:cubicBezTo>
                      <a:pt x="8431" y="656"/>
                      <a:pt x="8073" y="1013"/>
                      <a:pt x="7633" y="1013"/>
                    </a:cubicBezTo>
                    <a:cubicBezTo>
                      <a:pt x="7204" y="1013"/>
                      <a:pt x="6847" y="656"/>
                      <a:pt x="6847" y="227"/>
                    </a:cubicBezTo>
                    <a:cubicBezTo>
                      <a:pt x="6847" y="156"/>
                      <a:pt x="6859" y="72"/>
                      <a:pt x="6883" y="1"/>
                    </a:cubicBezTo>
                    <a:lnTo>
                      <a:pt x="6025" y="1"/>
                    </a:lnTo>
                    <a:cubicBezTo>
                      <a:pt x="6049" y="72"/>
                      <a:pt x="6061" y="156"/>
                      <a:pt x="6061" y="227"/>
                    </a:cubicBezTo>
                    <a:cubicBezTo>
                      <a:pt x="6061" y="656"/>
                      <a:pt x="5704" y="1013"/>
                      <a:pt x="5275" y="1013"/>
                    </a:cubicBezTo>
                    <a:cubicBezTo>
                      <a:pt x="4835" y="1013"/>
                      <a:pt x="4478" y="656"/>
                      <a:pt x="4478" y="227"/>
                    </a:cubicBezTo>
                    <a:cubicBezTo>
                      <a:pt x="4478" y="156"/>
                      <a:pt x="4501" y="72"/>
                      <a:pt x="4513" y="1"/>
                    </a:cubicBezTo>
                    <a:lnTo>
                      <a:pt x="3668" y="1"/>
                    </a:lnTo>
                    <a:cubicBezTo>
                      <a:pt x="3680" y="72"/>
                      <a:pt x="3692" y="156"/>
                      <a:pt x="3692" y="227"/>
                    </a:cubicBezTo>
                    <a:cubicBezTo>
                      <a:pt x="3692" y="656"/>
                      <a:pt x="3335" y="1013"/>
                      <a:pt x="2906" y="1013"/>
                    </a:cubicBezTo>
                    <a:cubicBezTo>
                      <a:pt x="2477" y="1013"/>
                      <a:pt x="2120" y="656"/>
                      <a:pt x="2120" y="227"/>
                    </a:cubicBezTo>
                    <a:cubicBezTo>
                      <a:pt x="2120" y="156"/>
                      <a:pt x="2132" y="72"/>
                      <a:pt x="2144" y="1"/>
                    </a:cubicBezTo>
                    <a:close/>
                  </a:path>
                </a:pathLst>
              </a:custGeom>
              <a:solidFill>
                <a:schemeClr val="bg1"/>
              </a:solidFill>
              <a:ln>
                <a:noFill/>
              </a:ln>
            </p:spPr>
            <p:txBody>
              <a:bodyPr spcFirstLastPara="1" wrap="square" lIns="45713" tIns="45713" rIns="45713" bIns="45713" anchor="ctr" anchorCtr="0">
                <a:noAutofit/>
              </a:bodyPr>
              <a:lstStyle/>
              <a:p>
                <a:endParaRPr sz="700"/>
              </a:p>
            </p:txBody>
          </p:sp>
        </p:grpSp>
      </p:grpSp>
      <p:grpSp>
        <p:nvGrpSpPr>
          <p:cNvPr id="2347" name="Google Shape;2347;p75"/>
          <p:cNvGrpSpPr/>
          <p:nvPr/>
        </p:nvGrpSpPr>
        <p:grpSpPr>
          <a:xfrm>
            <a:off x="1528282" y="604144"/>
            <a:ext cx="320453" cy="409255"/>
            <a:chOff x="5905475" y="2032050"/>
            <a:chExt cx="454350" cy="580175"/>
          </a:xfrm>
        </p:grpSpPr>
        <p:sp>
          <p:nvSpPr>
            <p:cNvPr id="2348" name="Google Shape;2348;p7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7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7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7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7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7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8" name="Google Shape;2358;p75"/>
          <p:cNvGrpSpPr/>
          <p:nvPr/>
        </p:nvGrpSpPr>
        <p:grpSpPr>
          <a:xfrm rot="5973186">
            <a:off x="8095715" y="1548871"/>
            <a:ext cx="525721" cy="428640"/>
            <a:chOff x="5426900" y="3064075"/>
            <a:chExt cx="281450" cy="229525"/>
          </a:xfrm>
        </p:grpSpPr>
        <p:sp>
          <p:nvSpPr>
            <p:cNvPr id="2359" name="Google Shape;2359;p7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7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7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7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7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7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7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7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7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Title 1"/>
          <p:cNvSpPr>
            <a:spLocks noGrp="1"/>
          </p:cNvSpPr>
          <p:nvPr>
            <p:ph type="title"/>
          </p:nvPr>
        </p:nvSpPr>
        <p:spPr>
          <a:xfrm>
            <a:off x="719999" y="522422"/>
            <a:ext cx="7704000" cy="572700"/>
          </a:xfrm>
        </p:spPr>
        <p:txBody>
          <a:bodyPr anchor="ctr"/>
          <a:lstStyle/>
          <a:p>
            <a:pPr>
              <a:lnSpc>
                <a:spcPct val="100000"/>
              </a:lnSpc>
            </a:pPr>
            <a:r>
              <a:rPr lang="en-US" sz="3200" b="1" smtClean="0">
                <a:solidFill>
                  <a:srgbClr val="C00000"/>
                </a:solidFill>
                <a:latin typeface="+mj-lt"/>
              </a:rPr>
              <a:t>Trả lời câu hỏi</a:t>
            </a:r>
            <a:endParaRPr lang="en-US" sz="3200" b="1" dirty="0">
              <a:solidFill>
                <a:srgbClr val="C00000"/>
              </a:solidFill>
              <a:latin typeface="+mj-lt"/>
            </a:endParaRPr>
          </a:p>
        </p:txBody>
      </p:sp>
      <p:sp>
        <p:nvSpPr>
          <p:cNvPr id="9" name="Rectangle 8"/>
          <p:cNvSpPr/>
          <p:nvPr/>
        </p:nvSpPr>
        <p:spPr>
          <a:xfrm>
            <a:off x="631213" y="1821951"/>
            <a:ext cx="6002733" cy="2516073"/>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fr-FR" sz="1750">
                <a:latin typeface="+mj-lt"/>
                <a:ea typeface="Calibri" panose="020F0502020204030204" pitchFamily="34" charset="0"/>
                <a:cs typeface="Times New Roman" panose="02020603050405020304" pitchFamily="18" charset="0"/>
              </a:rPr>
              <a:t>Làm thế nào để so sánh khí A nặng hay nhẹ hơn khí B? </a:t>
            </a:r>
            <a:endParaRPr lang="fr-FR" sz="1750" smtClean="0">
              <a:latin typeface="+mj-lt"/>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
            </a:pPr>
            <a:r>
              <a:rPr lang="fr-FR" sz="1750" smtClean="0">
                <a:latin typeface="+mj-lt"/>
                <a:ea typeface="Calibri" panose="020F0502020204030204" pitchFamily="34" charset="0"/>
                <a:cs typeface="Times New Roman" panose="02020603050405020304" pitchFamily="18" charset="0"/>
              </a:rPr>
              <a:t>Tỉ </a:t>
            </a:r>
            <a:r>
              <a:rPr lang="fr-FR" sz="1750">
                <a:latin typeface="+mj-lt"/>
                <a:ea typeface="Calibri" panose="020F0502020204030204" pitchFamily="34" charset="0"/>
                <a:cs typeface="Times New Roman" panose="02020603050405020304" pitchFamily="18" charset="0"/>
              </a:rPr>
              <a:t>khối của khí A đối với khí B là gì? Kí hiệu và công thức tính? </a:t>
            </a:r>
            <a:endParaRPr lang="en-US" sz="1750">
              <a:latin typeface="+mj-lt"/>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
            </a:pPr>
            <a:r>
              <a:rPr lang="fr-FR" sz="1750" smtClean="0">
                <a:latin typeface="+mj-lt"/>
                <a:ea typeface="Calibri" panose="020F0502020204030204" pitchFamily="34" charset="0"/>
                <a:cs typeface="Times New Roman" panose="02020603050405020304" pitchFamily="18" charset="0"/>
              </a:rPr>
              <a:t>Làm </a:t>
            </a:r>
            <a:r>
              <a:rPr lang="fr-FR" sz="1750">
                <a:latin typeface="+mj-lt"/>
                <a:ea typeface="Calibri" panose="020F0502020204030204" pitchFamily="34" charset="0"/>
                <a:cs typeface="Times New Roman" panose="02020603050405020304" pitchFamily="18" charset="0"/>
              </a:rPr>
              <a:t>thế nào để biết khí X nặng hay nhẹ hơn không khí bao nhiêu lần</a:t>
            </a:r>
            <a:r>
              <a:rPr lang="fr-FR" sz="1750" smtClean="0">
                <a:latin typeface="+mj-lt"/>
                <a:ea typeface="Calibri" panose="020F0502020204030204" pitchFamily="34" charset="0"/>
                <a:cs typeface="Times New Roman" panose="02020603050405020304" pitchFamily="18" charset="0"/>
              </a:rPr>
              <a:t>?</a:t>
            </a:r>
          </a:p>
          <a:p>
            <a:pPr marL="285750" indent="-285750" algn="just">
              <a:lnSpc>
                <a:spcPct val="150000"/>
              </a:lnSpc>
              <a:buFont typeface="Wingdings" panose="05000000000000000000" pitchFamily="2" charset="2"/>
              <a:buChar char="§"/>
            </a:pPr>
            <a:r>
              <a:rPr lang="fr-FR" sz="1750" smtClean="0">
                <a:latin typeface="+mj-lt"/>
                <a:ea typeface="Calibri" panose="020F0502020204030204" pitchFamily="34" charset="0"/>
                <a:cs typeface="Times New Roman" panose="02020603050405020304" pitchFamily="18" charset="0"/>
              </a:rPr>
              <a:t> Viết </a:t>
            </a:r>
            <a:r>
              <a:rPr lang="fr-FR" sz="1750">
                <a:latin typeface="+mj-lt"/>
                <a:ea typeface="Calibri" panose="020F0502020204030204" pitchFamily="34" charset="0"/>
                <a:cs typeface="Times New Roman" panose="02020603050405020304" pitchFamily="18" charset="0"/>
              </a:rPr>
              <a:t>công thức tính tỉ khối của một khí với không khí?</a:t>
            </a:r>
            <a:endParaRPr lang="en-US" sz="1750">
              <a:effectLst/>
              <a:latin typeface="+mj-lt"/>
              <a:ea typeface="Calibri" panose="020F0502020204030204" pitchFamily="34" charset="0"/>
              <a:cs typeface="Times New Roman" panose="02020603050405020304" pitchFamily="18" charset="0"/>
            </a:endParaRPr>
          </a:p>
        </p:txBody>
      </p:sp>
      <p:pic>
        <p:nvPicPr>
          <p:cNvPr id="133" name="Picture 42"/>
          <p:cNvPicPr>
            <a:picLocks noChangeAspect="1"/>
          </p:cNvPicPr>
          <p:nvPr/>
        </p:nvPicPr>
        <p:blipFill>
          <a:blip r:embed="rId3"/>
          <a:srcRect/>
          <a:stretch>
            <a:fillRect/>
          </a:stretch>
        </p:blipFill>
        <p:spPr>
          <a:xfrm>
            <a:off x="6388728" y="2556719"/>
            <a:ext cx="2490232" cy="2619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fade">
                                      <p:cBhvr>
                                        <p:cTn id="12" dur="500"/>
                                        <p:tgtEl>
                                          <p:spTgt spid="125"/>
                                        </p:tgtEl>
                                      </p:cBhvr>
                                    </p:animEffect>
                                    <p:anim calcmode="lin" valueType="num">
                                      <p:cBhvr>
                                        <p:cTn id="13" dur="500" fill="hold"/>
                                        <p:tgtEl>
                                          <p:spTgt spid="125"/>
                                        </p:tgtEl>
                                        <p:attrNameLst>
                                          <p:attrName>ppt_x</p:attrName>
                                        </p:attrNameLst>
                                      </p:cBhvr>
                                      <p:tavLst>
                                        <p:tav tm="0">
                                          <p:val>
                                            <p:strVal val="#ppt_x"/>
                                          </p:val>
                                        </p:tav>
                                        <p:tav tm="100000">
                                          <p:val>
                                            <p:strVal val="#ppt_x"/>
                                          </p:val>
                                        </p:tav>
                                      </p:tavLst>
                                    </p:anim>
                                    <p:anim calcmode="lin" valueType="num">
                                      <p:cBhvr>
                                        <p:cTn id="14" dur="500" fill="hold"/>
                                        <p:tgtEl>
                                          <p:spTgt spid="12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fade">
                                      <p:cBhvr>
                                        <p:cTn id="17" dur="500"/>
                                        <p:tgtEl>
                                          <p:spTgt spid="133"/>
                                        </p:tgtEl>
                                      </p:cBhvr>
                                    </p:animEffect>
                                    <p:anim calcmode="lin" valueType="num">
                                      <p:cBhvr>
                                        <p:cTn id="18" dur="500" fill="hold"/>
                                        <p:tgtEl>
                                          <p:spTgt spid="133"/>
                                        </p:tgtEl>
                                        <p:attrNameLst>
                                          <p:attrName>ppt_x</p:attrName>
                                        </p:attrNameLst>
                                      </p:cBhvr>
                                      <p:tavLst>
                                        <p:tav tm="0">
                                          <p:val>
                                            <p:strVal val="#ppt_x"/>
                                          </p:val>
                                        </p:tav>
                                        <p:tav tm="100000">
                                          <p:val>
                                            <p:strVal val="#ppt_x"/>
                                          </p:val>
                                        </p:tav>
                                      </p:tavLst>
                                    </p:anim>
                                    <p:anim calcmode="lin" valueType="num">
                                      <p:cBhvr>
                                        <p:cTn id="19" dur="500" fill="hold"/>
                                        <p:tgtEl>
                                          <p:spTgt spid="13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4" dur="500"/>
                                        <p:tgtEl>
                                          <p:spTgt spid="9">
                                            <p:txEl>
                                              <p:pRg st="0" end="0"/>
                                            </p:txEl>
                                          </p:spTgt>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8" dur="500"/>
                                        <p:tgtEl>
                                          <p:spTgt spid="9">
                                            <p:txEl>
                                              <p:pRg st="1" end="1"/>
                                            </p:txEl>
                                          </p:spTgt>
                                        </p:tgtEl>
                                      </p:cBhvr>
                                    </p:animEffect>
                                  </p:childTnLst>
                                </p:cTn>
                              </p:par>
                            </p:childTnLst>
                          </p:cTn>
                        </p:par>
                        <p:par>
                          <p:cTn id="29" fill="hold">
                            <p:stCondLst>
                              <p:cond delay="1000"/>
                            </p:stCondLst>
                            <p:childTnLst>
                              <p:par>
                                <p:cTn id="30" presetID="14" presetClass="entr" presetSubtype="10" fill="hold" nodeType="after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randombar(horizontal)">
                                      <p:cBhvr>
                                        <p:cTn id="32" dur="500"/>
                                        <p:tgtEl>
                                          <p:spTgt spid="9">
                                            <p:txEl>
                                              <p:pRg st="2" end="2"/>
                                            </p:txEl>
                                          </p:spTgt>
                                        </p:tgtEl>
                                      </p:cBhvr>
                                    </p:animEffect>
                                  </p:childTnLst>
                                </p:cTn>
                              </p:par>
                            </p:childTnLst>
                          </p:cTn>
                        </p:par>
                        <p:par>
                          <p:cTn id="33" fill="hold">
                            <p:stCondLst>
                              <p:cond delay="1500"/>
                            </p:stCondLst>
                            <p:childTnLst>
                              <p:par>
                                <p:cTn id="34" presetID="14" presetClass="entr" presetSubtype="10" fill="hold" nodeType="after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randombar(horizontal)">
                                      <p:cBhvr>
                                        <p:cTn id="36"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61"/>
        <p:cNvGrpSpPr/>
        <p:nvPr/>
      </p:nvGrpSpPr>
      <p:grpSpPr>
        <a:xfrm>
          <a:off x="0" y="0"/>
          <a:ext cx="0" cy="0"/>
          <a:chOff x="0" y="0"/>
          <a:chExt cx="0" cy="0"/>
        </a:xfrm>
      </p:grpSpPr>
      <p:grpSp>
        <p:nvGrpSpPr>
          <p:cNvPr id="2064" name="Google Shape;2064;p71"/>
          <p:cNvGrpSpPr/>
          <p:nvPr/>
        </p:nvGrpSpPr>
        <p:grpSpPr>
          <a:xfrm rot="20673706">
            <a:off x="336506" y="231803"/>
            <a:ext cx="1244200" cy="745809"/>
            <a:chOff x="-1255925" y="2426113"/>
            <a:chExt cx="1884700" cy="1286913"/>
          </a:xfrm>
        </p:grpSpPr>
        <p:grpSp>
          <p:nvGrpSpPr>
            <p:cNvPr id="2065" name="Google Shape;2065;p71"/>
            <p:cNvGrpSpPr/>
            <p:nvPr/>
          </p:nvGrpSpPr>
          <p:grpSpPr>
            <a:xfrm>
              <a:off x="-1252600" y="2426113"/>
              <a:ext cx="1881375" cy="1286900"/>
              <a:chOff x="-1952025" y="4174963"/>
              <a:chExt cx="1881375" cy="1286900"/>
            </a:xfrm>
          </p:grpSpPr>
          <p:sp>
            <p:nvSpPr>
              <p:cNvPr id="2066" name="Google Shape;2066;p71"/>
              <p:cNvSpPr/>
              <p:nvPr/>
            </p:nvSpPr>
            <p:spPr>
              <a:xfrm>
                <a:off x="-1796925" y="4174963"/>
                <a:ext cx="1531125" cy="986900"/>
              </a:xfrm>
              <a:custGeom>
                <a:avLst/>
                <a:gdLst/>
                <a:ahLst/>
                <a:cxnLst/>
                <a:rect l="l" t="t" r="r" b="b"/>
                <a:pathLst>
                  <a:path w="61245" h="39476" extrusionOk="0">
                    <a:moveTo>
                      <a:pt x="31657" y="1"/>
                    </a:moveTo>
                    <a:cubicBezTo>
                      <a:pt x="31256" y="1"/>
                      <a:pt x="30856" y="1"/>
                      <a:pt x="30456" y="34"/>
                    </a:cubicBezTo>
                    <a:lnTo>
                      <a:pt x="29288" y="101"/>
                    </a:lnTo>
                    <a:lnTo>
                      <a:pt x="28087" y="234"/>
                    </a:lnTo>
                    <a:lnTo>
                      <a:pt x="27087" y="301"/>
                    </a:lnTo>
                    <a:cubicBezTo>
                      <a:pt x="26753" y="334"/>
                      <a:pt x="26420" y="367"/>
                      <a:pt x="26119" y="434"/>
                    </a:cubicBezTo>
                    <a:lnTo>
                      <a:pt x="25285" y="568"/>
                    </a:lnTo>
                    <a:lnTo>
                      <a:pt x="24885" y="634"/>
                    </a:lnTo>
                    <a:cubicBezTo>
                      <a:pt x="24752" y="668"/>
                      <a:pt x="24618" y="701"/>
                      <a:pt x="24485" y="701"/>
                    </a:cubicBezTo>
                    <a:cubicBezTo>
                      <a:pt x="23884" y="801"/>
                      <a:pt x="23251" y="935"/>
                      <a:pt x="22650" y="1135"/>
                    </a:cubicBezTo>
                    <a:cubicBezTo>
                      <a:pt x="22083" y="1335"/>
                      <a:pt x="21549" y="1535"/>
                      <a:pt x="20916" y="1735"/>
                    </a:cubicBezTo>
                    <a:cubicBezTo>
                      <a:pt x="20449" y="1935"/>
                      <a:pt x="19982" y="2102"/>
                      <a:pt x="19481" y="2269"/>
                    </a:cubicBezTo>
                    <a:cubicBezTo>
                      <a:pt x="19248" y="2336"/>
                      <a:pt x="19014" y="2436"/>
                      <a:pt x="18781" y="2536"/>
                    </a:cubicBezTo>
                    <a:cubicBezTo>
                      <a:pt x="18547" y="2636"/>
                      <a:pt x="18347" y="2769"/>
                      <a:pt x="18114" y="2869"/>
                    </a:cubicBezTo>
                    <a:cubicBezTo>
                      <a:pt x="17813" y="3069"/>
                      <a:pt x="17513" y="3270"/>
                      <a:pt x="17213" y="3470"/>
                    </a:cubicBezTo>
                    <a:cubicBezTo>
                      <a:pt x="16913" y="3670"/>
                      <a:pt x="16613" y="3870"/>
                      <a:pt x="16279" y="4037"/>
                    </a:cubicBezTo>
                    <a:lnTo>
                      <a:pt x="15445" y="4470"/>
                    </a:lnTo>
                    <a:cubicBezTo>
                      <a:pt x="15145" y="4671"/>
                      <a:pt x="14845" y="4837"/>
                      <a:pt x="14544" y="5071"/>
                    </a:cubicBezTo>
                    <a:cubicBezTo>
                      <a:pt x="14077" y="5404"/>
                      <a:pt x="13610" y="5771"/>
                      <a:pt x="13177" y="6138"/>
                    </a:cubicBezTo>
                    <a:lnTo>
                      <a:pt x="12510" y="6705"/>
                    </a:lnTo>
                    <a:cubicBezTo>
                      <a:pt x="12276" y="6905"/>
                      <a:pt x="12076" y="7106"/>
                      <a:pt x="11876" y="7306"/>
                    </a:cubicBezTo>
                    <a:cubicBezTo>
                      <a:pt x="11409" y="7773"/>
                      <a:pt x="10909" y="8206"/>
                      <a:pt x="10442" y="8640"/>
                    </a:cubicBezTo>
                    <a:cubicBezTo>
                      <a:pt x="9941" y="9107"/>
                      <a:pt x="9508" y="9574"/>
                      <a:pt x="9074" y="10108"/>
                    </a:cubicBezTo>
                    <a:cubicBezTo>
                      <a:pt x="8640" y="10641"/>
                      <a:pt x="8240" y="11275"/>
                      <a:pt x="7840" y="11842"/>
                    </a:cubicBezTo>
                    <a:cubicBezTo>
                      <a:pt x="7406" y="12443"/>
                      <a:pt x="7072" y="13077"/>
                      <a:pt x="6672" y="13677"/>
                    </a:cubicBezTo>
                    <a:cubicBezTo>
                      <a:pt x="6305" y="14277"/>
                      <a:pt x="6038" y="14778"/>
                      <a:pt x="5705" y="15311"/>
                    </a:cubicBezTo>
                    <a:cubicBezTo>
                      <a:pt x="5538" y="15578"/>
                      <a:pt x="5338" y="15845"/>
                      <a:pt x="5204" y="16112"/>
                    </a:cubicBezTo>
                    <a:lnTo>
                      <a:pt x="4737" y="16979"/>
                    </a:lnTo>
                    <a:cubicBezTo>
                      <a:pt x="4537" y="17346"/>
                      <a:pt x="4337" y="17713"/>
                      <a:pt x="4137" y="18113"/>
                    </a:cubicBezTo>
                    <a:cubicBezTo>
                      <a:pt x="3937" y="18480"/>
                      <a:pt x="3737" y="18881"/>
                      <a:pt x="3570" y="19281"/>
                    </a:cubicBezTo>
                    <a:lnTo>
                      <a:pt x="3103" y="20382"/>
                    </a:lnTo>
                    <a:cubicBezTo>
                      <a:pt x="2970" y="20749"/>
                      <a:pt x="2836" y="21116"/>
                      <a:pt x="2703" y="21483"/>
                    </a:cubicBezTo>
                    <a:cubicBezTo>
                      <a:pt x="2402" y="22250"/>
                      <a:pt x="2169" y="23017"/>
                      <a:pt x="1935" y="23784"/>
                    </a:cubicBezTo>
                    <a:cubicBezTo>
                      <a:pt x="1468" y="25319"/>
                      <a:pt x="1102" y="26853"/>
                      <a:pt x="801" y="28454"/>
                    </a:cubicBezTo>
                    <a:cubicBezTo>
                      <a:pt x="501" y="29755"/>
                      <a:pt x="301" y="31089"/>
                      <a:pt x="201" y="32424"/>
                    </a:cubicBezTo>
                    <a:cubicBezTo>
                      <a:pt x="168" y="33024"/>
                      <a:pt x="67" y="33725"/>
                      <a:pt x="101" y="34292"/>
                    </a:cubicBezTo>
                    <a:cubicBezTo>
                      <a:pt x="134" y="35059"/>
                      <a:pt x="134" y="35860"/>
                      <a:pt x="101" y="36660"/>
                    </a:cubicBezTo>
                    <a:cubicBezTo>
                      <a:pt x="67" y="37060"/>
                      <a:pt x="67" y="37427"/>
                      <a:pt x="34" y="37828"/>
                    </a:cubicBezTo>
                    <a:cubicBezTo>
                      <a:pt x="34" y="38028"/>
                      <a:pt x="34" y="38228"/>
                      <a:pt x="1" y="38428"/>
                    </a:cubicBezTo>
                    <a:lnTo>
                      <a:pt x="1" y="38828"/>
                    </a:lnTo>
                    <a:lnTo>
                      <a:pt x="1" y="39129"/>
                    </a:lnTo>
                    <a:lnTo>
                      <a:pt x="168" y="39129"/>
                    </a:lnTo>
                    <a:lnTo>
                      <a:pt x="1102" y="39229"/>
                    </a:lnTo>
                    <a:lnTo>
                      <a:pt x="1869" y="39262"/>
                    </a:lnTo>
                    <a:cubicBezTo>
                      <a:pt x="2402" y="39262"/>
                      <a:pt x="2903" y="39295"/>
                      <a:pt x="3403" y="39295"/>
                    </a:cubicBezTo>
                    <a:cubicBezTo>
                      <a:pt x="4037" y="39295"/>
                      <a:pt x="4671" y="39295"/>
                      <a:pt x="5305" y="39229"/>
                    </a:cubicBezTo>
                    <a:cubicBezTo>
                      <a:pt x="5538" y="39229"/>
                      <a:pt x="5638" y="39195"/>
                      <a:pt x="5671" y="39129"/>
                    </a:cubicBezTo>
                    <a:cubicBezTo>
                      <a:pt x="5671" y="39129"/>
                      <a:pt x="5671" y="39095"/>
                      <a:pt x="5671" y="39095"/>
                    </a:cubicBezTo>
                    <a:cubicBezTo>
                      <a:pt x="5671" y="39095"/>
                      <a:pt x="5705" y="39129"/>
                      <a:pt x="5705" y="39129"/>
                    </a:cubicBezTo>
                    <a:lnTo>
                      <a:pt x="5805" y="39129"/>
                    </a:lnTo>
                    <a:cubicBezTo>
                      <a:pt x="5872" y="39062"/>
                      <a:pt x="5938" y="38995"/>
                      <a:pt x="5938" y="38895"/>
                    </a:cubicBezTo>
                    <a:cubicBezTo>
                      <a:pt x="6072" y="38495"/>
                      <a:pt x="6172" y="38061"/>
                      <a:pt x="6172" y="37627"/>
                    </a:cubicBezTo>
                    <a:cubicBezTo>
                      <a:pt x="6272" y="36827"/>
                      <a:pt x="6305" y="36060"/>
                      <a:pt x="6405" y="35259"/>
                    </a:cubicBezTo>
                    <a:cubicBezTo>
                      <a:pt x="6572" y="34392"/>
                      <a:pt x="6806" y="33391"/>
                      <a:pt x="6972" y="32490"/>
                    </a:cubicBezTo>
                    <a:cubicBezTo>
                      <a:pt x="7339" y="30589"/>
                      <a:pt x="7806" y="28688"/>
                      <a:pt x="8373" y="26820"/>
                    </a:cubicBezTo>
                    <a:cubicBezTo>
                      <a:pt x="8840" y="25519"/>
                      <a:pt x="9174" y="24218"/>
                      <a:pt x="9708" y="22950"/>
                    </a:cubicBezTo>
                    <a:cubicBezTo>
                      <a:pt x="9808" y="22650"/>
                      <a:pt x="9941" y="22383"/>
                      <a:pt x="10041" y="22116"/>
                    </a:cubicBezTo>
                    <a:cubicBezTo>
                      <a:pt x="10141" y="21850"/>
                      <a:pt x="10275" y="21549"/>
                      <a:pt x="10375" y="21282"/>
                    </a:cubicBezTo>
                    <a:cubicBezTo>
                      <a:pt x="10608" y="20715"/>
                      <a:pt x="10808" y="20182"/>
                      <a:pt x="11042" y="19648"/>
                    </a:cubicBezTo>
                    <a:cubicBezTo>
                      <a:pt x="11209" y="19248"/>
                      <a:pt x="11409" y="18847"/>
                      <a:pt x="11576" y="18447"/>
                    </a:cubicBezTo>
                    <a:cubicBezTo>
                      <a:pt x="11776" y="18080"/>
                      <a:pt x="12009" y="17713"/>
                      <a:pt x="12209" y="17313"/>
                    </a:cubicBezTo>
                    <a:cubicBezTo>
                      <a:pt x="12877" y="16346"/>
                      <a:pt x="13577" y="15445"/>
                      <a:pt x="14378" y="14578"/>
                    </a:cubicBezTo>
                    <a:cubicBezTo>
                      <a:pt x="15712" y="12876"/>
                      <a:pt x="17313" y="11375"/>
                      <a:pt x="19048" y="10074"/>
                    </a:cubicBezTo>
                    <a:cubicBezTo>
                      <a:pt x="20349" y="9207"/>
                      <a:pt x="21750" y="8540"/>
                      <a:pt x="23251" y="8106"/>
                    </a:cubicBezTo>
                    <a:cubicBezTo>
                      <a:pt x="24752" y="7739"/>
                      <a:pt x="26286" y="7439"/>
                      <a:pt x="27821" y="7272"/>
                    </a:cubicBezTo>
                    <a:cubicBezTo>
                      <a:pt x="29275" y="7140"/>
                      <a:pt x="30709" y="6966"/>
                      <a:pt x="32155" y="6966"/>
                    </a:cubicBezTo>
                    <a:cubicBezTo>
                      <a:pt x="32532" y="6966"/>
                      <a:pt x="32911" y="6978"/>
                      <a:pt x="33291" y="7006"/>
                    </a:cubicBezTo>
                    <a:cubicBezTo>
                      <a:pt x="35092" y="7106"/>
                      <a:pt x="36827" y="7473"/>
                      <a:pt x="38528" y="8040"/>
                    </a:cubicBezTo>
                    <a:lnTo>
                      <a:pt x="39629" y="8440"/>
                    </a:lnTo>
                    <a:cubicBezTo>
                      <a:pt x="39996" y="8607"/>
                      <a:pt x="40363" y="8707"/>
                      <a:pt x="40696" y="8907"/>
                    </a:cubicBezTo>
                    <a:cubicBezTo>
                      <a:pt x="41330" y="9174"/>
                      <a:pt x="41897" y="9541"/>
                      <a:pt x="42431" y="9908"/>
                    </a:cubicBezTo>
                    <a:cubicBezTo>
                      <a:pt x="43832" y="10908"/>
                      <a:pt x="45166" y="12042"/>
                      <a:pt x="46367" y="13243"/>
                    </a:cubicBezTo>
                    <a:cubicBezTo>
                      <a:pt x="47735" y="14744"/>
                      <a:pt x="48936" y="16379"/>
                      <a:pt x="49936" y="18147"/>
                    </a:cubicBezTo>
                    <a:cubicBezTo>
                      <a:pt x="50937" y="19915"/>
                      <a:pt x="51804" y="21749"/>
                      <a:pt x="52472" y="23651"/>
                    </a:cubicBezTo>
                    <a:cubicBezTo>
                      <a:pt x="53005" y="25085"/>
                      <a:pt x="53239" y="26520"/>
                      <a:pt x="53639" y="27987"/>
                    </a:cubicBezTo>
                    <a:cubicBezTo>
                      <a:pt x="53939" y="28955"/>
                      <a:pt x="54206" y="29922"/>
                      <a:pt x="54406" y="30923"/>
                    </a:cubicBezTo>
                    <a:cubicBezTo>
                      <a:pt x="54673" y="33324"/>
                      <a:pt x="55207" y="35726"/>
                      <a:pt x="55240" y="38195"/>
                    </a:cubicBezTo>
                    <a:lnTo>
                      <a:pt x="55240" y="38595"/>
                    </a:lnTo>
                    <a:lnTo>
                      <a:pt x="55240" y="39329"/>
                    </a:lnTo>
                    <a:lnTo>
                      <a:pt x="56007" y="39395"/>
                    </a:lnTo>
                    <a:lnTo>
                      <a:pt x="56441" y="39429"/>
                    </a:lnTo>
                    <a:cubicBezTo>
                      <a:pt x="56741" y="39429"/>
                      <a:pt x="57041" y="39462"/>
                      <a:pt x="57342" y="39462"/>
                    </a:cubicBezTo>
                    <a:cubicBezTo>
                      <a:pt x="57518" y="39472"/>
                      <a:pt x="57696" y="39476"/>
                      <a:pt x="57876" y="39476"/>
                    </a:cubicBezTo>
                    <a:cubicBezTo>
                      <a:pt x="58311" y="39476"/>
                      <a:pt x="58752" y="39452"/>
                      <a:pt x="59176" y="39429"/>
                    </a:cubicBezTo>
                    <a:cubicBezTo>
                      <a:pt x="59293" y="39412"/>
                      <a:pt x="59410" y="39404"/>
                      <a:pt x="59527" y="39404"/>
                    </a:cubicBezTo>
                    <a:cubicBezTo>
                      <a:pt x="59643" y="39404"/>
                      <a:pt x="59760" y="39412"/>
                      <a:pt x="59877" y="39429"/>
                    </a:cubicBezTo>
                    <a:lnTo>
                      <a:pt x="61244" y="39429"/>
                    </a:lnTo>
                    <a:lnTo>
                      <a:pt x="61244" y="38228"/>
                    </a:lnTo>
                    <a:cubicBezTo>
                      <a:pt x="61244" y="37994"/>
                      <a:pt x="61244" y="37694"/>
                      <a:pt x="61244" y="37394"/>
                    </a:cubicBezTo>
                    <a:cubicBezTo>
                      <a:pt x="61244" y="36827"/>
                      <a:pt x="61211" y="36260"/>
                      <a:pt x="61211" y="35659"/>
                    </a:cubicBezTo>
                    <a:cubicBezTo>
                      <a:pt x="61144" y="34492"/>
                      <a:pt x="61078" y="33358"/>
                      <a:pt x="60978" y="32157"/>
                    </a:cubicBezTo>
                    <a:cubicBezTo>
                      <a:pt x="60911" y="31556"/>
                      <a:pt x="60878" y="30956"/>
                      <a:pt x="60811" y="30356"/>
                    </a:cubicBezTo>
                    <a:lnTo>
                      <a:pt x="60644" y="29255"/>
                    </a:lnTo>
                    <a:cubicBezTo>
                      <a:pt x="60444" y="27921"/>
                      <a:pt x="60244" y="26620"/>
                      <a:pt x="59944" y="25319"/>
                    </a:cubicBezTo>
                    <a:cubicBezTo>
                      <a:pt x="59643" y="23918"/>
                      <a:pt x="59243" y="22517"/>
                      <a:pt x="58743" y="21182"/>
                    </a:cubicBezTo>
                    <a:cubicBezTo>
                      <a:pt x="58309" y="19715"/>
                      <a:pt x="57742" y="18280"/>
                      <a:pt x="57075" y="16879"/>
                    </a:cubicBezTo>
                    <a:cubicBezTo>
                      <a:pt x="56608" y="15879"/>
                      <a:pt x="56041" y="14911"/>
                      <a:pt x="55540" y="13910"/>
                    </a:cubicBezTo>
                    <a:cubicBezTo>
                      <a:pt x="54740" y="12343"/>
                      <a:pt x="53706" y="10875"/>
                      <a:pt x="52505" y="9607"/>
                    </a:cubicBezTo>
                    <a:cubicBezTo>
                      <a:pt x="51204" y="8173"/>
                      <a:pt x="49803" y="6839"/>
                      <a:pt x="48335" y="5605"/>
                    </a:cubicBezTo>
                    <a:cubicBezTo>
                      <a:pt x="48102" y="5404"/>
                      <a:pt x="47835" y="5204"/>
                      <a:pt x="47568" y="5004"/>
                    </a:cubicBezTo>
                    <a:cubicBezTo>
                      <a:pt x="47335" y="4804"/>
                      <a:pt x="47068" y="4570"/>
                      <a:pt x="46801" y="4404"/>
                    </a:cubicBezTo>
                    <a:cubicBezTo>
                      <a:pt x="46534" y="4237"/>
                      <a:pt x="46267" y="4037"/>
                      <a:pt x="46000" y="3870"/>
                    </a:cubicBezTo>
                    <a:cubicBezTo>
                      <a:pt x="45733" y="3670"/>
                      <a:pt x="45467" y="3536"/>
                      <a:pt x="45166" y="3370"/>
                    </a:cubicBezTo>
                    <a:cubicBezTo>
                      <a:pt x="43999" y="2736"/>
                      <a:pt x="42765" y="2169"/>
                      <a:pt x="41464" y="1668"/>
                    </a:cubicBezTo>
                    <a:cubicBezTo>
                      <a:pt x="38728" y="601"/>
                      <a:pt x="35793" y="67"/>
                      <a:pt x="32858"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71"/>
              <p:cNvSpPr/>
              <p:nvPr/>
            </p:nvSpPr>
            <p:spPr>
              <a:xfrm>
                <a:off x="-1464175" y="4556913"/>
                <a:ext cx="865625" cy="604400"/>
              </a:xfrm>
              <a:custGeom>
                <a:avLst/>
                <a:gdLst/>
                <a:ahLst/>
                <a:cxnLst/>
                <a:rect l="l" t="t" r="r" b="b"/>
                <a:pathLst>
                  <a:path w="34625" h="24176" extrusionOk="0">
                    <a:moveTo>
                      <a:pt x="18280" y="0"/>
                    </a:moveTo>
                    <a:cubicBezTo>
                      <a:pt x="18046" y="0"/>
                      <a:pt x="17813" y="0"/>
                      <a:pt x="17579" y="33"/>
                    </a:cubicBezTo>
                    <a:cubicBezTo>
                      <a:pt x="17346" y="67"/>
                      <a:pt x="17146" y="67"/>
                      <a:pt x="16912" y="67"/>
                    </a:cubicBezTo>
                    <a:lnTo>
                      <a:pt x="16245" y="167"/>
                    </a:lnTo>
                    <a:cubicBezTo>
                      <a:pt x="16012" y="200"/>
                      <a:pt x="15778" y="200"/>
                      <a:pt x="15545" y="267"/>
                    </a:cubicBezTo>
                    <a:cubicBezTo>
                      <a:pt x="15178" y="334"/>
                      <a:pt x="14811" y="367"/>
                      <a:pt x="14444" y="467"/>
                    </a:cubicBezTo>
                    <a:cubicBezTo>
                      <a:pt x="14144" y="534"/>
                      <a:pt x="13843" y="634"/>
                      <a:pt x="13543" y="701"/>
                    </a:cubicBezTo>
                    <a:cubicBezTo>
                      <a:pt x="13210" y="801"/>
                      <a:pt x="12876" y="934"/>
                      <a:pt x="12543" y="1068"/>
                    </a:cubicBezTo>
                    <a:lnTo>
                      <a:pt x="12309" y="1168"/>
                    </a:lnTo>
                    <a:lnTo>
                      <a:pt x="12076" y="1301"/>
                    </a:lnTo>
                    <a:cubicBezTo>
                      <a:pt x="11909" y="1368"/>
                      <a:pt x="11775" y="1468"/>
                      <a:pt x="11609" y="1535"/>
                    </a:cubicBezTo>
                    <a:cubicBezTo>
                      <a:pt x="11442" y="1601"/>
                      <a:pt x="11342" y="1668"/>
                      <a:pt x="11175" y="1735"/>
                    </a:cubicBezTo>
                    <a:lnTo>
                      <a:pt x="10808" y="1901"/>
                    </a:lnTo>
                    <a:cubicBezTo>
                      <a:pt x="10541" y="2035"/>
                      <a:pt x="10274" y="2168"/>
                      <a:pt x="10041" y="2368"/>
                    </a:cubicBezTo>
                    <a:cubicBezTo>
                      <a:pt x="9907" y="2502"/>
                      <a:pt x="9741" y="2635"/>
                      <a:pt x="9574" y="2769"/>
                    </a:cubicBezTo>
                    <a:cubicBezTo>
                      <a:pt x="9407" y="2902"/>
                      <a:pt x="9240" y="3036"/>
                      <a:pt x="9073" y="3169"/>
                    </a:cubicBezTo>
                    <a:cubicBezTo>
                      <a:pt x="8740" y="3369"/>
                      <a:pt x="8440" y="3603"/>
                      <a:pt x="8139" y="3870"/>
                    </a:cubicBezTo>
                    <a:lnTo>
                      <a:pt x="7406" y="4570"/>
                    </a:lnTo>
                    <a:cubicBezTo>
                      <a:pt x="7172" y="4804"/>
                      <a:pt x="6939" y="5070"/>
                      <a:pt x="6738" y="5304"/>
                    </a:cubicBezTo>
                    <a:cubicBezTo>
                      <a:pt x="6505" y="5571"/>
                      <a:pt x="6238" y="5904"/>
                      <a:pt x="5971" y="6171"/>
                    </a:cubicBezTo>
                    <a:cubicBezTo>
                      <a:pt x="5838" y="6305"/>
                      <a:pt x="5704" y="6471"/>
                      <a:pt x="5604" y="6605"/>
                    </a:cubicBezTo>
                    <a:cubicBezTo>
                      <a:pt x="5471" y="6738"/>
                      <a:pt x="5371" y="6905"/>
                      <a:pt x="5271" y="7072"/>
                    </a:cubicBezTo>
                    <a:lnTo>
                      <a:pt x="4904" y="7606"/>
                    </a:lnTo>
                    <a:cubicBezTo>
                      <a:pt x="4804" y="7772"/>
                      <a:pt x="4704" y="7973"/>
                      <a:pt x="4604" y="8139"/>
                    </a:cubicBezTo>
                    <a:cubicBezTo>
                      <a:pt x="4403" y="8506"/>
                      <a:pt x="4170" y="8873"/>
                      <a:pt x="4003" y="9273"/>
                    </a:cubicBezTo>
                    <a:cubicBezTo>
                      <a:pt x="3803" y="9640"/>
                      <a:pt x="3636" y="9941"/>
                      <a:pt x="3469" y="10274"/>
                    </a:cubicBezTo>
                    <a:cubicBezTo>
                      <a:pt x="3303" y="10608"/>
                      <a:pt x="3136" y="10908"/>
                      <a:pt x="2936" y="11275"/>
                    </a:cubicBezTo>
                    <a:cubicBezTo>
                      <a:pt x="2736" y="11742"/>
                      <a:pt x="2535" y="12176"/>
                      <a:pt x="2335" y="12676"/>
                    </a:cubicBezTo>
                    <a:cubicBezTo>
                      <a:pt x="2002" y="13543"/>
                      <a:pt x="1701" y="14444"/>
                      <a:pt x="1435" y="15378"/>
                    </a:cubicBezTo>
                    <a:cubicBezTo>
                      <a:pt x="1201" y="16278"/>
                      <a:pt x="934" y="17212"/>
                      <a:pt x="767" y="18146"/>
                    </a:cubicBezTo>
                    <a:cubicBezTo>
                      <a:pt x="567" y="18914"/>
                      <a:pt x="434" y="19714"/>
                      <a:pt x="300" y="20515"/>
                    </a:cubicBezTo>
                    <a:cubicBezTo>
                      <a:pt x="267" y="20882"/>
                      <a:pt x="200" y="21282"/>
                      <a:pt x="200" y="21616"/>
                    </a:cubicBezTo>
                    <a:cubicBezTo>
                      <a:pt x="167" y="22083"/>
                      <a:pt x="134" y="22550"/>
                      <a:pt x="67" y="23050"/>
                    </a:cubicBezTo>
                    <a:cubicBezTo>
                      <a:pt x="67" y="23150"/>
                      <a:pt x="67" y="23250"/>
                      <a:pt x="34" y="23384"/>
                    </a:cubicBezTo>
                    <a:cubicBezTo>
                      <a:pt x="34" y="23484"/>
                      <a:pt x="0" y="23617"/>
                      <a:pt x="0" y="23784"/>
                    </a:cubicBezTo>
                    <a:lnTo>
                      <a:pt x="0" y="23917"/>
                    </a:lnTo>
                    <a:lnTo>
                      <a:pt x="100" y="23917"/>
                    </a:lnTo>
                    <a:lnTo>
                      <a:pt x="334" y="23951"/>
                    </a:lnTo>
                    <a:lnTo>
                      <a:pt x="701" y="23984"/>
                    </a:lnTo>
                    <a:cubicBezTo>
                      <a:pt x="1268" y="24051"/>
                      <a:pt x="1868" y="24084"/>
                      <a:pt x="2435" y="24084"/>
                    </a:cubicBezTo>
                    <a:cubicBezTo>
                      <a:pt x="2802" y="24084"/>
                      <a:pt x="4103" y="24084"/>
                      <a:pt x="4470" y="24051"/>
                    </a:cubicBezTo>
                    <a:cubicBezTo>
                      <a:pt x="4604" y="24051"/>
                      <a:pt x="4670" y="24017"/>
                      <a:pt x="4670" y="23984"/>
                    </a:cubicBezTo>
                    <a:lnTo>
                      <a:pt x="4670" y="23951"/>
                    </a:lnTo>
                    <a:cubicBezTo>
                      <a:pt x="4670" y="23951"/>
                      <a:pt x="4704" y="23984"/>
                      <a:pt x="4704" y="23984"/>
                    </a:cubicBezTo>
                    <a:lnTo>
                      <a:pt x="4770" y="23984"/>
                    </a:lnTo>
                    <a:cubicBezTo>
                      <a:pt x="4804" y="23951"/>
                      <a:pt x="4837" y="23917"/>
                      <a:pt x="4837" y="23851"/>
                    </a:cubicBezTo>
                    <a:cubicBezTo>
                      <a:pt x="4904" y="23617"/>
                      <a:pt x="4970" y="23350"/>
                      <a:pt x="4970" y="23083"/>
                    </a:cubicBezTo>
                    <a:cubicBezTo>
                      <a:pt x="5037" y="22616"/>
                      <a:pt x="5037" y="22149"/>
                      <a:pt x="5104" y="21682"/>
                    </a:cubicBezTo>
                    <a:cubicBezTo>
                      <a:pt x="5171" y="21149"/>
                      <a:pt x="5304" y="20548"/>
                      <a:pt x="5404" y="20014"/>
                    </a:cubicBezTo>
                    <a:cubicBezTo>
                      <a:pt x="5604" y="18880"/>
                      <a:pt x="5871" y="17713"/>
                      <a:pt x="6205" y="16612"/>
                    </a:cubicBezTo>
                    <a:cubicBezTo>
                      <a:pt x="6438" y="15845"/>
                      <a:pt x="6638" y="15044"/>
                      <a:pt x="6939" y="14277"/>
                    </a:cubicBezTo>
                    <a:lnTo>
                      <a:pt x="7139" y="13777"/>
                    </a:lnTo>
                    <a:lnTo>
                      <a:pt x="7305" y="13310"/>
                    </a:lnTo>
                    <a:cubicBezTo>
                      <a:pt x="7439" y="12976"/>
                      <a:pt x="7539" y="12643"/>
                      <a:pt x="7672" y="12309"/>
                    </a:cubicBezTo>
                    <a:cubicBezTo>
                      <a:pt x="7772" y="12075"/>
                      <a:pt x="7873" y="11842"/>
                      <a:pt x="7973" y="11608"/>
                    </a:cubicBezTo>
                    <a:cubicBezTo>
                      <a:pt x="8106" y="11375"/>
                      <a:pt x="8206" y="11141"/>
                      <a:pt x="8340" y="10908"/>
                    </a:cubicBezTo>
                    <a:cubicBezTo>
                      <a:pt x="8506" y="10641"/>
                      <a:pt x="8706" y="10341"/>
                      <a:pt x="8907" y="10074"/>
                    </a:cubicBezTo>
                    <a:cubicBezTo>
                      <a:pt x="9007" y="9941"/>
                      <a:pt x="9140" y="9807"/>
                      <a:pt x="9240" y="9674"/>
                    </a:cubicBezTo>
                    <a:cubicBezTo>
                      <a:pt x="9340" y="9540"/>
                      <a:pt x="9440" y="9407"/>
                      <a:pt x="9540" y="9273"/>
                    </a:cubicBezTo>
                    <a:cubicBezTo>
                      <a:pt x="10308" y="8273"/>
                      <a:pt x="11208" y="7372"/>
                      <a:pt x="12209" y="6572"/>
                    </a:cubicBezTo>
                    <a:cubicBezTo>
                      <a:pt x="12943" y="6071"/>
                      <a:pt x="13743" y="5671"/>
                      <a:pt x="14611" y="5404"/>
                    </a:cubicBezTo>
                    <a:cubicBezTo>
                      <a:pt x="15445" y="5171"/>
                      <a:pt x="16312" y="5004"/>
                      <a:pt x="17213" y="4937"/>
                    </a:cubicBezTo>
                    <a:cubicBezTo>
                      <a:pt x="17760" y="4823"/>
                      <a:pt x="18322" y="4771"/>
                      <a:pt x="18890" y="4771"/>
                    </a:cubicBezTo>
                    <a:cubicBezTo>
                      <a:pt x="19153" y="4771"/>
                      <a:pt x="19417" y="4782"/>
                      <a:pt x="19681" y="4804"/>
                    </a:cubicBezTo>
                    <a:cubicBezTo>
                      <a:pt x="20181" y="4837"/>
                      <a:pt x="19714" y="4937"/>
                      <a:pt x="20215" y="5037"/>
                    </a:cubicBezTo>
                    <a:cubicBezTo>
                      <a:pt x="20682" y="5171"/>
                      <a:pt x="21182" y="5337"/>
                      <a:pt x="21649" y="5504"/>
                    </a:cubicBezTo>
                    <a:cubicBezTo>
                      <a:pt x="22049" y="5671"/>
                      <a:pt x="22483" y="5871"/>
                      <a:pt x="22883" y="6071"/>
                    </a:cubicBezTo>
                    <a:cubicBezTo>
                      <a:pt x="23217" y="6238"/>
                      <a:pt x="23517" y="6471"/>
                      <a:pt x="23817" y="6705"/>
                    </a:cubicBezTo>
                    <a:cubicBezTo>
                      <a:pt x="25552" y="8073"/>
                      <a:pt x="26953" y="9807"/>
                      <a:pt x="27887" y="11809"/>
                    </a:cubicBezTo>
                    <a:cubicBezTo>
                      <a:pt x="28454" y="12876"/>
                      <a:pt x="28888" y="14010"/>
                      <a:pt x="29254" y="15144"/>
                    </a:cubicBezTo>
                    <a:cubicBezTo>
                      <a:pt x="29521" y="16012"/>
                      <a:pt x="29655" y="16846"/>
                      <a:pt x="29855" y="17746"/>
                    </a:cubicBezTo>
                    <a:cubicBezTo>
                      <a:pt x="30022" y="18347"/>
                      <a:pt x="30188" y="18914"/>
                      <a:pt x="30255" y="19514"/>
                    </a:cubicBezTo>
                    <a:cubicBezTo>
                      <a:pt x="30355" y="20248"/>
                      <a:pt x="30422" y="20948"/>
                      <a:pt x="30522" y="21682"/>
                    </a:cubicBezTo>
                    <a:cubicBezTo>
                      <a:pt x="30555" y="22049"/>
                      <a:pt x="30622" y="22416"/>
                      <a:pt x="30622" y="22783"/>
                    </a:cubicBezTo>
                    <a:cubicBezTo>
                      <a:pt x="30622" y="22950"/>
                      <a:pt x="30655" y="23150"/>
                      <a:pt x="30655" y="23317"/>
                    </a:cubicBezTo>
                    <a:lnTo>
                      <a:pt x="30655" y="23584"/>
                    </a:lnTo>
                    <a:lnTo>
                      <a:pt x="30655" y="24051"/>
                    </a:lnTo>
                    <a:lnTo>
                      <a:pt x="31156" y="24051"/>
                    </a:lnTo>
                    <a:lnTo>
                      <a:pt x="31456" y="24084"/>
                    </a:lnTo>
                    <a:lnTo>
                      <a:pt x="32090" y="24151"/>
                    </a:lnTo>
                    <a:cubicBezTo>
                      <a:pt x="32407" y="24167"/>
                      <a:pt x="32724" y="24176"/>
                      <a:pt x="33036" y="24176"/>
                    </a:cubicBezTo>
                    <a:cubicBezTo>
                      <a:pt x="33349" y="24176"/>
                      <a:pt x="33658" y="24167"/>
                      <a:pt x="33958" y="24151"/>
                    </a:cubicBezTo>
                    <a:cubicBezTo>
                      <a:pt x="33991" y="24134"/>
                      <a:pt x="34025" y="24126"/>
                      <a:pt x="34058" y="24126"/>
                    </a:cubicBezTo>
                    <a:cubicBezTo>
                      <a:pt x="34091" y="24126"/>
                      <a:pt x="34125" y="24134"/>
                      <a:pt x="34158" y="24151"/>
                    </a:cubicBezTo>
                    <a:lnTo>
                      <a:pt x="34625" y="24151"/>
                    </a:lnTo>
                    <a:lnTo>
                      <a:pt x="34625" y="23917"/>
                    </a:lnTo>
                    <a:lnTo>
                      <a:pt x="34625" y="23283"/>
                    </a:lnTo>
                    <a:lnTo>
                      <a:pt x="34625" y="22716"/>
                    </a:lnTo>
                    <a:cubicBezTo>
                      <a:pt x="34625" y="22316"/>
                      <a:pt x="34625" y="21949"/>
                      <a:pt x="34592" y="21582"/>
                    </a:cubicBezTo>
                    <a:cubicBezTo>
                      <a:pt x="34558" y="20815"/>
                      <a:pt x="34492" y="20048"/>
                      <a:pt x="34425" y="19281"/>
                    </a:cubicBezTo>
                    <a:cubicBezTo>
                      <a:pt x="34391" y="18914"/>
                      <a:pt x="34358" y="18547"/>
                      <a:pt x="34325" y="18213"/>
                    </a:cubicBezTo>
                    <a:lnTo>
                      <a:pt x="34225" y="17546"/>
                    </a:lnTo>
                    <a:cubicBezTo>
                      <a:pt x="34091" y="16745"/>
                      <a:pt x="33958" y="15978"/>
                      <a:pt x="33791" y="15178"/>
                    </a:cubicBezTo>
                    <a:cubicBezTo>
                      <a:pt x="33624" y="14410"/>
                      <a:pt x="33324" y="13510"/>
                      <a:pt x="33091" y="12709"/>
                    </a:cubicBezTo>
                    <a:cubicBezTo>
                      <a:pt x="32790" y="11842"/>
                      <a:pt x="32457" y="11008"/>
                      <a:pt x="32090" y="10174"/>
                    </a:cubicBezTo>
                    <a:cubicBezTo>
                      <a:pt x="31956" y="9874"/>
                      <a:pt x="31790" y="9574"/>
                      <a:pt x="31623" y="9307"/>
                    </a:cubicBezTo>
                    <a:cubicBezTo>
                      <a:pt x="31489" y="9007"/>
                      <a:pt x="31323" y="8706"/>
                      <a:pt x="31189" y="8406"/>
                    </a:cubicBezTo>
                    <a:cubicBezTo>
                      <a:pt x="30722" y="7472"/>
                      <a:pt x="30088" y="6638"/>
                      <a:pt x="29388" y="5904"/>
                    </a:cubicBezTo>
                    <a:cubicBezTo>
                      <a:pt x="28621" y="5070"/>
                      <a:pt x="27820" y="4303"/>
                      <a:pt x="26986" y="3536"/>
                    </a:cubicBezTo>
                    <a:cubicBezTo>
                      <a:pt x="26452" y="3036"/>
                      <a:pt x="25852" y="2569"/>
                      <a:pt x="25218" y="2168"/>
                    </a:cubicBezTo>
                    <a:cubicBezTo>
                      <a:pt x="24885" y="1968"/>
                      <a:pt x="24551" y="1801"/>
                      <a:pt x="24218" y="1601"/>
                    </a:cubicBezTo>
                    <a:cubicBezTo>
                      <a:pt x="23884" y="1401"/>
                      <a:pt x="23517" y="1234"/>
                      <a:pt x="23150" y="1068"/>
                    </a:cubicBezTo>
                    <a:cubicBezTo>
                      <a:pt x="22817" y="934"/>
                      <a:pt x="22383" y="767"/>
                      <a:pt x="21983" y="634"/>
                    </a:cubicBezTo>
                    <a:cubicBezTo>
                      <a:pt x="21582" y="467"/>
                      <a:pt x="21182" y="367"/>
                      <a:pt x="20782" y="300"/>
                    </a:cubicBezTo>
                    <a:cubicBezTo>
                      <a:pt x="19948" y="100"/>
                      <a:pt x="19114" y="0"/>
                      <a:pt x="18280" y="0"/>
                    </a:cubicBezTo>
                    <a:close/>
                  </a:path>
                </a:pathLst>
              </a:custGeom>
              <a:solidFill>
                <a:srgbClr val="FFFFFF"/>
              </a:solidFill>
              <a:ln w="114300" cap="flat" cmpd="sng">
                <a:solidFill>
                  <a:srgbClr val="FFFFFF"/>
                </a:solidFill>
                <a:prstDash val="solid"/>
                <a:miter lim="33357"/>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71"/>
              <p:cNvSpPr/>
              <p:nvPr/>
            </p:nvSpPr>
            <p:spPr>
              <a:xfrm>
                <a:off x="-1952025" y="4921613"/>
                <a:ext cx="733050" cy="527125"/>
              </a:xfrm>
              <a:custGeom>
                <a:avLst/>
                <a:gdLst/>
                <a:ahLst/>
                <a:cxnLst/>
                <a:rect l="l" t="t" r="r" b="b"/>
                <a:pathLst>
                  <a:path w="29322" h="21085" extrusionOk="0">
                    <a:moveTo>
                      <a:pt x="11823" y="1"/>
                    </a:moveTo>
                    <a:cubicBezTo>
                      <a:pt x="11685" y="1"/>
                      <a:pt x="11547" y="9"/>
                      <a:pt x="11408" y="23"/>
                    </a:cubicBezTo>
                    <a:cubicBezTo>
                      <a:pt x="10741" y="156"/>
                      <a:pt x="10141" y="456"/>
                      <a:pt x="9607" y="857"/>
                    </a:cubicBezTo>
                    <a:cubicBezTo>
                      <a:pt x="9274" y="1123"/>
                      <a:pt x="8973" y="1424"/>
                      <a:pt x="8740" y="1757"/>
                    </a:cubicBezTo>
                    <a:cubicBezTo>
                      <a:pt x="8540" y="2024"/>
                      <a:pt x="8373" y="2324"/>
                      <a:pt x="8240" y="2591"/>
                    </a:cubicBezTo>
                    <a:cubicBezTo>
                      <a:pt x="8173" y="2758"/>
                      <a:pt x="8139" y="2925"/>
                      <a:pt x="8073" y="3091"/>
                    </a:cubicBezTo>
                    <a:cubicBezTo>
                      <a:pt x="8073" y="3158"/>
                      <a:pt x="8039" y="3258"/>
                      <a:pt x="8006" y="3325"/>
                    </a:cubicBezTo>
                    <a:cubicBezTo>
                      <a:pt x="8006" y="3325"/>
                      <a:pt x="8006" y="3358"/>
                      <a:pt x="8006" y="3392"/>
                    </a:cubicBezTo>
                    <a:lnTo>
                      <a:pt x="8006" y="3425"/>
                    </a:lnTo>
                    <a:lnTo>
                      <a:pt x="7973" y="3392"/>
                    </a:lnTo>
                    <a:lnTo>
                      <a:pt x="7939" y="3392"/>
                    </a:lnTo>
                    <a:lnTo>
                      <a:pt x="7773" y="3292"/>
                    </a:lnTo>
                    <a:cubicBezTo>
                      <a:pt x="7539" y="3158"/>
                      <a:pt x="7306" y="3091"/>
                      <a:pt x="7039" y="3025"/>
                    </a:cubicBezTo>
                    <a:cubicBezTo>
                      <a:pt x="6438" y="2891"/>
                      <a:pt x="5871" y="2691"/>
                      <a:pt x="5171" y="2558"/>
                    </a:cubicBezTo>
                    <a:cubicBezTo>
                      <a:pt x="5121" y="2549"/>
                      <a:pt x="5069" y="2545"/>
                      <a:pt x="5015" y="2545"/>
                    </a:cubicBezTo>
                    <a:cubicBezTo>
                      <a:pt x="4856" y="2545"/>
                      <a:pt x="4687" y="2583"/>
                      <a:pt x="4537" y="2658"/>
                    </a:cubicBezTo>
                    <a:cubicBezTo>
                      <a:pt x="4437" y="2725"/>
                      <a:pt x="4437" y="2825"/>
                      <a:pt x="4537" y="2958"/>
                    </a:cubicBezTo>
                    <a:cubicBezTo>
                      <a:pt x="4637" y="3025"/>
                      <a:pt x="4737" y="3091"/>
                      <a:pt x="4837" y="3125"/>
                    </a:cubicBezTo>
                    <a:cubicBezTo>
                      <a:pt x="4937" y="3158"/>
                      <a:pt x="5004" y="3192"/>
                      <a:pt x="5104" y="3192"/>
                    </a:cubicBezTo>
                    <a:cubicBezTo>
                      <a:pt x="5571" y="3192"/>
                      <a:pt x="6038" y="3292"/>
                      <a:pt x="6472" y="3458"/>
                    </a:cubicBezTo>
                    <a:cubicBezTo>
                      <a:pt x="6705" y="3558"/>
                      <a:pt x="6939" y="3659"/>
                      <a:pt x="7139" y="3759"/>
                    </a:cubicBezTo>
                    <a:lnTo>
                      <a:pt x="8006" y="4126"/>
                    </a:lnTo>
                    <a:cubicBezTo>
                      <a:pt x="8206" y="4226"/>
                      <a:pt x="8373" y="4292"/>
                      <a:pt x="8540" y="4359"/>
                    </a:cubicBezTo>
                    <a:cubicBezTo>
                      <a:pt x="8573" y="4192"/>
                      <a:pt x="8573" y="3992"/>
                      <a:pt x="8606" y="3825"/>
                    </a:cubicBezTo>
                    <a:lnTo>
                      <a:pt x="8673" y="3558"/>
                    </a:lnTo>
                    <a:lnTo>
                      <a:pt x="8673" y="3458"/>
                    </a:lnTo>
                    <a:lnTo>
                      <a:pt x="8673" y="3425"/>
                    </a:lnTo>
                    <a:lnTo>
                      <a:pt x="8673" y="3358"/>
                    </a:lnTo>
                    <a:cubicBezTo>
                      <a:pt x="8707" y="3158"/>
                      <a:pt x="8807" y="2991"/>
                      <a:pt x="8873" y="2791"/>
                    </a:cubicBezTo>
                    <a:cubicBezTo>
                      <a:pt x="9040" y="2458"/>
                      <a:pt x="9240" y="2091"/>
                      <a:pt x="9507" y="1791"/>
                    </a:cubicBezTo>
                    <a:cubicBezTo>
                      <a:pt x="9674" y="1557"/>
                      <a:pt x="9907" y="1357"/>
                      <a:pt x="10141" y="1190"/>
                    </a:cubicBezTo>
                    <a:cubicBezTo>
                      <a:pt x="10374" y="990"/>
                      <a:pt x="10675" y="857"/>
                      <a:pt x="10975" y="790"/>
                    </a:cubicBezTo>
                    <a:cubicBezTo>
                      <a:pt x="11274" y="720"/>
                      <a:pt x="11576" y="686"/>
                      <a:pt x="11877" y="686"/>
                    </a:cubicBezTo>
                    <a:cubicBezTo>
                      <a:pt x="12582" y="686"/>
                      <a:pt x="13279" y="873"/>
                      <a:pt x="13910" y="1223"/>
                    </a:cubicBezTo>
                    <a:cubicBezTo>
                      <a:pt x="14077" y="1357"/>
                      <a:pt x="14277" y="1457"/>
                      <a:pt x="14444" y="1590"/>
                    </a:cubicBezTo>
                    <a:cubicBezTo>
                      <a:pt x="15245" y="2191"/>
                      <a:pt x="15878" y="3025"/>
                      <a:pt x="16212" y="3992"/>
                    </a:cubicBezTo>
                    <a:cubicBezTo>
                      <a:pt x="16279" y="4192"/>
                      <a:pt x="16345" y="4459"/>
                      <a:pt x="16412" y="4726"/>
                    </a:cubicBezTo>
                    <a:cubicBezTo>
                      <a:pt x="16479" y="4993"/>
                      <a:pt x="16512" y="5260"/>
                      <a:pt x="16579" y="5493"/>
                    </a:cubicBezTo>
                    <a:cubicBezTo>
                      <a:pt x="16646" y="5994"/>
                      <a:pt x="16746" y="6427"/>
                      <a:pt x="16812" y="6894"/>
                    </a:cubicBezTo>
                    <a:cubicBezTo>
                      <a:pt x="16912" y="6527"/>
                      <a:pt x="17012" y="6127"/>
                      <a:pt x="17146" y="5693"/>
                    </a:cubicBezTo>
                    <a:cubicBezTo>
                      <a:pt x="17179" y="5560"/>
                      <a:pt x="17213" y="5426"/>
                      <a:pt x="17246" y="5293"/>
                    </a:cubicBezTo>
                    <a:lnTo>
                      <a:pt x="17379" y="4959"/>
                    </a:lnTo>
                    <a:cubicBezTo>
                      <a:pt x="17446" y="4693"/>
                      <a:pt x="17546" y="4459"/>
                      <a:pt x="17646" y="4226"/>
                    </a:cubicBezTo>
                    <a:lnTo>
                      <a:pt x="17713" y="4059"/>
                    </a:lnTo>
                    <a:cubicBezTo>
                      <a:pt x="17746" y="3992"/>
                      <a:pt x="17780" y="3959"/>
                      <a:pt x="17813" y="3892"/>
                    </a:cubicBezTo>
                    <a:cubicBezTo>
                      <a:pt x="17880" y="3759"/>
                      <a:pt x="17980" y="3625"/>
                      <a:pt x="18047" y="3492"/>
                    </a:cubicBezTo>
                    <a:cubicBezTo>
                      <a:pt x="18213" y="3258"/>
                      <a:pt x="18380" y="3058"/>
                      <a:pt x="18580" y="2891"/>
                    </a:cubicBezTo>
                    <a:cubicBezTo>
                      <a:pt x="18981" y="2491"/>
                      <a:pt x="19481" y="2191"/>
                      <a:pt x="20015" y="1991"/>
                    </a:cubicBezTo>
                    <a:cubicBezTo>
                      <a:pt x="20481" y="1816"/>
                      <a:pt x="20972" y="1717"/>
                      <a:pt x="21466" y="1717"/>
                    </a:cubicBezTo>
                    <a:cubicBezTo>
                      <a:pt x="21538" y="1717"/>
                      <a:pt x="21610" y="1720"/>
                      <a:pt x="21682" y="1724"/>
                    </a:cubicBezTo>
                    <a:cubicBezTo>
                      <a:pt x="22250" y="1757"/>
                      <a:pt x="22783" y="1924"/>
                      <a:pt x="23284" y="2191"/>
                    </a:cubicBezTo>
                    <a:cubicBezTo>
                      <a:pt x="23550" y="2324"/>
                      <a:pt x="23684" y="2391"/>
                      <a:pt x="23817" y="2458"/>
                    </a:cubicBezTo>
                    <a:cubicBezTo>
                      <a:pt x="24017" y="2558"/>
                      <a:pt x="24184" y="2658"/>
                      <a:pt x="24351" y="2791"/>
                    </a:cubicBezTo>
                    <a:cubicBezTo>
                      <a:pt x="24585" y="2991"/>
                      <a:pt x="24818" y="3192"/>
                      <a:pt x="25018" y="3425"/>
                    </a:cubicBezTo>
                    <a:cubicBezTo>
                      <a:pt x="25252" y="3659"/>
                      <a:pt x="25418" y="3925"/>
                      <a:pt x="25519" y="4226"/>
                    </a:cubicBezTo>
                    <a:cubicBezTo>
                      <a:pt x="25719" y="4959"/>
                      <a:pt x="25785" y="5326"/>
                      <a:pt x="25852" y="5593"/>
                    </a:cubicBezTo>
                    <a:cubicBezTo>
                      <a:pt x="25952" y="5860"/>
                      <a:pt x="25986" y="6127"/>
                      <a:pt x="25986" y="6394"/>
                    </a:cubicBezTo>
                    <a:cubicBezTo>
                      <a:pt x="25986" y="6627"/>
                      <a:pt x="25952" y="6827"/>
                      <a:pt x="25919" y="7061"/>
                    </a:cubicBezTo>
                    <a:cubicBezTo>
                      <a:pt x="25885" y="7228"/>
                      <a:pt x="25819" y="7395"/>
                      <a:pt x="25785" y="7561"/>
                    </a:cubicBezTo>
                    <a:cubicBezTo>
                      <a:pt x="25685" y="7728"/>
                      <a:pt x="25585" y="7895"/>
                      <a:pt x="25519" y="8028"/>
                    </a:cubicBezTo>
                    <a:lnTo>
                      <a:pt x="25385" y="8295"/>
                    </a:lnTo>
                    <a:lnTo>
                      <a:pt x="25185" y="8562"/>
                    </a:lnTo>
                    <a:lnTo>
                      <a:pt x="24851" y="9029"/>
                    </a:lnTo>
                    <a:lnTo>
                      <a:pt x="24785" y="9162"/>
                    </a:lnTo>
                    <a:cubicBezTo>
                      <a:pt x="24785" y="9162"/>
                      <a:pt x="24751" y="9196"/>
                      <a:pt x="24785" y="9196"/>
                    </a:cubicBezTo>
                    <a:lnTo>
                      <a:pt x="24851" y="9229"/>
                    </a:lnTo>
                    <a:lnTo>
                      <a:pt x="25085" y="9363"/>
                    </a:lnTo>
                    <a:lnTo>
                      <a:pt x="25619" y="9596"/>
                    </a:lnTo>
                    <a:lnTo>
                      <a:pt x="25852" y="9730"/>
                    </a:lnTo>
                    <a:cubicBezTo>
                      <a:pt x="26586" y="10130"/>
                      <a:pt x="27220" y="10630"/>
                      <a:pt x="27753" y="11264"/>
                    </a:cubicBezTo>
                    <a:cubicBezTo>
                      <a:pt x="27920" y="11497"/>
                      <a:pt x="28120" y="11731"/>
                      <a:pt x="28254" y="11964"/>
                    </a:cubicBezTo>
                    <a:cubicBezTo>
                      <a:pt x="28521" y="12331"/>
                      <a:pt x="28654" y="12798"/>
                      <a:pt x="28687" y="13265"/>
                    </a:cubicBezTo>
                    <a:cubicBezTo>
                      <a:pt x="28687" y="13699"/>
                      <a:pt x="28654" y="14133"/>
                      <a:pt x="28554" y="14600"/>
                    </a:cubicBezTo>
                    <a:cubicBezTo>
                      <a:pt x="28454" y="14967"/>
                      <a:pt x="28287" y="15334"/>
                      <a:pt x="28020" y="15634"/>
                    </a:cubicBezTo>
                    <a:cubicBezTo>
                      <a:pt x="27753" y="15901"/>
                      <a:pt x="27420" y="16101"/>
                      <a:pt x="27053" y="16234"/>
                    </a:cubicBezTo>
                    <a:cubicBezTo>
                      <a:pt x="26719" y="16334"/>
                      <a:pt x="26386" y="16368"/>
                      <a:pt x="26019" y="16368"/>
                    </a:cubicBezTo>
                    <a:cubicBezTo>
                      <a:pt x="25685" y="16334"/>
                      <a:pt x="25318" y="16268"/>
                      <a:pt x="24985" y="16167"/>
                    </a:cubicBezTo>
                    <a:cubicBezTo>
                      <a:pt x="24751" y="16101"/>
                      <a:pt x="24551" y="16001"/>
                      <a:pt x="24351" y="15867"/>
                    </a:cubicBezTo>
                    <a:cubicBezTo>
                      <a:pt x="23984" y="15634"/>
                      <a:pt x="23584" y="15434"/>
                      <a:pt x="23150" y="15200"/>
                    </a:cubicBezTo>
                    <a:lnTo>
                      <a:pt x="22983" y="15133"/>
                    </a:lnTo>
                    <a:lnTo>
                      <a:pt x="22983" y="15133"/>
                    </a:lnTo>
                    <a:cubicBezTo>
                      <a:pt x="23050" y="15367"/>
                      <a:pt x="23117" y="15767"/>
                      <a:pt x="23184" y="16201"/>
                    </a:cubicBezTo>
                    <a:cubicBezTo>
                      <a:pt x="23217" y="16301"/>
                      <a:pt x="23217" y="16434"/>
                      <a:pt x="23217" y="16534"/>
                    </a:cubicBezTo>
                    <a:lnTo>
                      <a:pt x="23217" y="16701"/>
                    </a:lnTo>
                    <a:cubicBezTo>
                      <a:pt x="23217" y="16801"/>
                      <a:pt x="23217" y="16901"/>
                      <a:pt x="23217" y="17001"/>
                    </a:cubicBezTo>
                    <a:cubicBezTo>
                      <a:pt x="23184" y="17368"/>
                      <a:pt x="23083" y="17702"/>
                      <a:pt x="22917" y="18035"/>
                    </a:cubicBezTo>
                    <a:cubicBezTo>
                      <a:pt x="22717" y="18436"/>
                      <a:pt x="22416" y="18803"/>
                      <a:pt x="22083" y="19103"/>
                    </a:cubicBezTo>
                    <a:cubicBezTo>
                      <a:pt x="21749" y="19370"/>
                      <a:pt x="21316" y="19570"/>
                      <a:pt x="20882" y="19670"/>
                    </a:cubicBezTo>
                    <a:cubicBezTo>
                      <a:pt x="20687" y="19719"/>
                      <a:pt x="20473" y="19750"/>
                      <a:pt x="20268" y="19750"/>
                    </a:cubicBezTo>
                    <a:cubicBezTo>
                      <a:pt x="20193" y="19750"/>
                      <a:pt x="20119" y="19746"/>
                      <a:pt x="20048" y="19737"/>
                    </a:cubicBezTo>
                    <a:cubicBezTo>
                      <a:pt x="19848" y="19703"/>
                      <a:pt x="19681" y="19670"/>
                      <a:pt x="19481" y="19603"/>
                    </a:cubicBezTo>
                    <a:cubicBezTo>
                      <a:pt x="19314" y="19537"/>
                      <a:pt x="19114" y="19470"/>
                      <a:pt x="18947" y="19403"/>
                    </a:cubicBezTo>
                    <a:cubicBezTo>
                      <a:pt x="18680" y="19270"/>
                      <a:pt x="18447" y="19103"/>
                      <a:pt x="18247" y="18903"/>
                    </a:cubicBezTo>
                    <a:cubicBezTo>
                      <a:pt x="17980" y="18636"/>
                      <a:pt x="17780" y="18369"/>
                      <a:pt x="17580" y="18069"/>
                    </a:cubicBezTo>
                    <a:cubicBezTo>
                      <a:pt x="17513" y="17935"/>
                      <a:pt x="17446" y="17702"/>
                      <a:pt x="17379" y="17535"/>
                    </a:cubicBezTo>
                    <a:cubicBezTo>
                      <a:pt x="17346" y="17468"/>
                      <a:pt x="17313" y="17402"/>
                      <a:pt x="17313" y="17368"/>
                    </a:cubicBezTo>
                    <a:lnTo>
                      <a:pt x="17279" y="17101"/>
                    </a:lnTo>
                    <a:lnTo>
                      <a:pt x="17179" y="16568"/>
                    </a:lnTo>
                    <a:cubicBezTo>
                      <a:pt x="17079" y="15767"/>
                      <a:pt x="16946" y="15000"/>
                      <a:pt x="16846" y="14199"/>
                    </a:cubicBezTo>
                    <a:cubicBezTo>
                      <a:pt x="16779" y="14566"/>
                      <a:pt x="16746" y="15067"/>
                      <a:pt x="16679" y="15634"/>
                    </a:cubicBezTo>
                    <a:cubicBezTo>
                      <a:pt x="16612" y="16167"/>
                      <a:pt x="16545" y="16701"/>
                      <a:pt x="16479" y="17235"/>
                    </a:cubicBezTo>
                    <a:lnTo>
                      <a:pt x="16345" y="17769"/>
                    </a:lnTo>
                    <a:lnTo>
                      <a:pt x="16312" y="18035"/>
                    </a:lnTo>
                    <a:cubicBezTo>
                      <a:pt x="16279" y="18069"/>
                      <a:pt x="16279" y="18102"/>
                      <a:pt x="16245" y="18136"/>
                    </a:cubicBezTo>
                    <a:lnTo>
                      <a:pt x="16245" y="18202"/>
                    </a:lnTo>
                    <a:cubicBezTo>
                      <a:pt x="16179" y="18369"/>
                      <a:pt x="16078" y="18502"/>
                      <a:pt x="16012" y="18669"/>
                    </a:cubicBezTo>
                    <a:cubicBezTo>
                      <a:pt x="15812" y="18969"/>
                      <a:pt x="15578" y="19236"/>
                      <a:pt x="15278" y="19436"/>
                    </a:cubicBezTo>
                    <a:cubicBezTo>
                      <a:pt x="14944" y="19670"/>
                      <a:pt x="14611" y="19870"/>
                      <a:pt x="14244" y="20037"/>
                    </a:cubicBezTo>
                    <a:cubicBezTo>
                      <a:pt x="13810" y="20270"/>
                      <a:pt x="13343" y="20471"/>
                      <a:pt x="12843" y="20637"/>
                    </a:cubicBezTo>
                    <a:cubicBezTo>
                      <a:pt x="12643" y="20687"/>
                      <a:pt x="12643" y="20704"/>
                      <a:pt x="12639" y="20704"/>
                    </a:cubicBezTo>
                    <a:cubicBezTo>
                      <a:pt x="12634" y="20704"/>
                      <a:pt x="12626" y="20687"/>
                      <a:pt x="12409" y="20671"/>
                    </a:cubicBezTo>
                    <a:cubicBezTo>
                      <a:pt x="11775" y="20571"/>
                      <a:pt x="11142" y="20370"/>
                      <a:pt x="10608" y="20004"/>
                    </a:cubicBezTo>
                    <a:cubicBezTo>
                      <a:pt x="10141" y="19770"/>
                      <a:pt x="9741" y="19436"/>
                      <a:pt x="9440" y="19003"/>
                    </a:cubicBezTo>
                    <a:cubicBezTo>
                      <a:pt x="9240" y="18636"/>
                      <a:pt x="9073" y="18369"/>
                      <a:pt x="8940" y="18069"/>
                    </a:cubicBezTo>
                    <a:cubicBezTo>
                      <a:pt x="8773" y="17769"/>
                      <a:pt x="8606" y="17402"/>
                      <a:pt x="8506" y="17068"/>
                    </a:cubicBezTo>
                    <a:cubicBezTo>
                      <a:pt x="8440" y="16868"/>
                      <a:pt x="8440" y="16701"/>
                      <a:pt x="8473" y="16501"/>
                    </a:cubicBezTo>
                    <a:cubicBezTo>
                      <a:pt x="8473" y="16434"/>
                      <a:pt x="8473" y="16368"/>
                      <a:pt x="8473" y="16301"/>
                    </a:cubicBezTo>
                    <a:cubicBezTo>
                      <a:pt x="8473" y="16201"/>
                      <a:pt x="8506" y="16101"/>
                      <a:pt x="8540" y="16001"/>
                    </a:cubicBezTo>
                    <a:cubicBezTo>
                      <a:pt x="8573" y="15801"/>
                      <a:pt x="8640" y="15567"/>
                      <a:pt x="8673" y="15367"/>
                    </a:cubicBezTo>
                    <a:cubicBezTo>
                      <a:pt x="8740" y="15067"/>
                      <a:pt x="8840" y="14733"/>
                      <a:pt x="8907" y="14366"/>
                    </a:cubicBezTo>
                    <a:lnTo>
                      <a:pt x="8907" y="14366"/>
                    </a:lnTo>
                    <a:cubicBezTo>
                      <a:pt x="8740" y="14533"/>
                      <a:pt x="8540" y="14700"/>
                      <a:pt x="8373" y="14867"/>
                    </a:cubicBezTo>
                    <a:cubicBezTo>
                      <a:pt x="8173" y="15067"/>
                      <a:pt x="7939" y="15267"/>
                      <a:pt x="7773" y="15434"/>
                    </a:cubicBezTo>
                    <a:lnTo>
                      <a:pt x="6972" y="16067"/>
                    </a:lnTo>
                    <a:cubicBezTo>
                      <a:pt x="6638" y="16201"/>
                      <a:pt x="6271" y="16334"/>
                      <a:pt x="5905" y="16401"/>
                    </a:cubicBezTo>
                    <a:cubicBezTo>
                      <a:pt x="5704" y="16468"/>
                      <a:pt x="5504" y="16501"/>
                      <a:pt x="5304" y="16501"/>
                    </a:cubicBezTo>
                    <a:cubicBezTo>
                      <a:pt x="5054" y="16534"/>
                      <a:pt x="4804" y="16551"/>
                      <a:pt x="4554" y="16551"/>
                    </a:cubicBezTo>
                    <a:cubicBezTo>
                      <a:pt x="4303" y="16551"/>
                      <a:pt x="4053" y="16534"/>
                      <a:pt x="3803" y="16501"/>
                    </a:cubicBezTo>
                    <a:cubicBezTo>
                      <a:pt x="3403" y="16434"/>
                      <a:pt x="3002" y="16268"/>
                      <a:pt x="2636" y="16101"/>
                    </a:cubicBezTo>
                    <a:cubicBezTo>
                      <a:pt x="2269" y="15934"/>
                      <a:pt x="1935" y="15700"/>
                      <a:pt x="1635" y="15434"/>
                    </a:cubicBezTo>
                    <a:cubicBezTo>
                      <a:pt x="1301" y="15033"/>
                      <a:pt x="1034" y="14566"/>
                      <a:pt x="934" y="14066"/>
                    </a:cubicBezTo>
                    <a:cubicBezTo>
                      <a:pt x="834" y="13799"/>
                      <a:pt x="768" y="13532"/>
                      <a:pt x="734" y="13265"/>
                    </a:cubicBezTo>
                    <a:cubicBezTo>
                      <a:pt x="667" y="12832"/>
                      <a:pt x="667" y="12398"/>
                      <a:pt x="801" y="11998"/>
                    </a:cubicBezTo>
                    <a:cubicBezTo>
                      <a:pt x="901" y="11598"/>
                      <a:pt x="1134" y="11231"/>
                      <a:pt x="1401" y="10930"/>
                    </a:cubicBezTo>
                    <a:cubicBezTo>
                      <a:pt x="1735" y="10664"/>
                      <a:pt x="2035" y="10397"/>
                      <a:pt x="2402" y="10163"/>
                    </a:cubicBezTo>
                    <a:cubicBezTo>
                      <a:pt x="2469" y="10096"/>
                      <a:pt x="2569" y="10030"/>
                      <a:pt x="2669" y="9996"/>
                    </a:cubicBezTo>
                    <a:lnTo>
                      <a:pt x="2802" y="9896"/>
                    </a:lnTo>
                    <a:cubicBezTo>
                      <a:pt x="2902" y="9896"/>
                      <a:pt x="3036" y="9863"/>
                      <a:pt x="3136" y="9830"/>
                    </a:cubicBezTo>
                    <a:lnTo>
                      <a:pt x="3269" y="9796"/>
                    </a:lnTo>
                    <a:cubicBezTo>
                      <a:pt x="3336" y="9763"/>
                      <a:pt x="3403" y="9763"/>
                      <a:pt x="3436" y="9763"/>
                    </a:cubicBezTo>
                    <a:lnTo>
                      <a:pt x="3936" y="9763"/>
                    </a:lnTo>
                    <a:cubicBezTo>
                      <a:pt x="4025" y="9752"/>
                      <a:pt x="4133" y="9748"/>
                      <a:pt x="4249" y="9748"/>
                    </a:cubicBezTo>
                    <a:cubicBezTo>
                      <a:pt x="4481" y="9748"/>
                      <a:pt x="4748" y="9763"/>
                      <a:pt x="4971" y="9763"/>
                    </a:cubicBezTo>
                    <a:lnTo>
                      <a:pt x="6105" y="9763"/>
                    </a:lnTo>
                    <a:lnTo>
                      <a:pt x="4904" y="9396"/>
                    </a:lnTo>
                    <a:lnTo>
                      <a:pt x="4237" y="9162"/>
                    </a:lnTo>
                    <a:lnTo>
                      <a:pt x="3903" y="9062"/>
                    </a:lnTo>
                    <a:lnTo>
                      <a:pt x="3703" y="8962"/>
                    </a:lnTo>
                    <a:cubicBezTo>
                      <a:pt x="3603" y="8896"/>
                      <a:pt x="3436" y="8862"/>
                      <a:pt x="3336" y="8796"/>
                    </a:cubicBezTo>
                    <a:lnTo>
                      <a:pt x="3169" y="8629"/>
                    </a:lnTo>
                    <a:cubicBezTo>
                      <a:pt x="3103" y="8595"/>
                      <a:pt x="3036" y="8529"/>
                      <a:pt x="3036" y="8529"/>
                    </a:cubicBezTo>
                    <a:lnTo>
                      <a:pt x="2969" y="8462"/>
                    </a:lnTo>
                    <a:cubicBezTo>
                      <a:pt x="2802" y="8195"/>
                      <a:pt x="2602" y="7962"/>
                      <a:pt x="2435" y="7695"/>
                    </a:cubicBezTo>
                    <a:cubicBezTo>
                      <a:pt x="2269" y="7428"/>
                      <a:pt x="2135" y="7161"/>
                      <a:pt x="2068" y="6827"/>
                    </a:cubicBezTo>
                    <a:cubicBezTo>
                      <a:pt x="2035" y="6627"/>
                      <a:pt x="2002" y="6394"/>
                      <a:pt x="2002" y="6194"/>
                    </a:cubicBezTo>
                    <a:cubicBezTo>
                      <a:pt x="2035" y="5660"/>
                      <a:pt x="2235" y="5126"/>
                      <a:pt x="2535" y="4693"/>
                    </a:cubicBezTo>
                    <a:cubicBezTo>
                      <a:pt x="2702" y="4426"/>
                      <a:pt x="2936" y="4159"/>
                      <a:pt x="3236" y="3925"/>
                    </a:cubicBezTo>
                    <a:cubicBezTo>
                      <a:pt x="3570" y="3725"/>
                      <a:pt x="3903" y="3492"/>
                      <a:pt x="4270" y="3325"/>
                    </a:cubicBezTo>
                    <a:cubicBezTo>
                      <a:pt x="4403" y="3225"/>
                      <a:pt x="4470" y="3225"/>
                      <a:pt x="4537" y="3058"/>
                    </a:cubicBezTo>
                    <a:cubicBezTo>
                      <a:pt x="4593" y="2946"/>
                      <a:pt x="4389" y="2809"/>
                      <a:pt x="4123" y="2809"/>
                    </a:cubicBezTo>
                    <a:cubicBezTo>
                      <a:pt x="4074" y="2809"/>
                      <a:pt x="4022" y="2814"/>
                      <a:pt x="3970" y="2825"/>
                    </a:cubicBezTo>
                    <a:cubicBezTo>
                      <a:pt x="3636" y="2925"/>
                      <a:pt x="3336" y="3091"/>
                      <a:pt x="3103" y="3325"/>
                    </a:cubicBezTo>
                    <a:cubicBezTo>
                      <a:pt x="2702" y="3592"/>
                      <a:pt x="2369" y="3892"/>
                      <a:pt x="2068" y="4259"/>
                    </a:cubicBezTo>
                    <a:cubicBezTo>
                      <a:pt x="1902" y="4492"/>
                      <a:pt x="1768" y="4759"/>
                      <a:pt x="1668" y="5026"/>
                    </a:cubicBezTo>
                    <a:cubicBezTo>
                      <a:pt x="1535" y="5293"/>
                      <a:pt x="1435" y="5560"/>
                      <a:pt x="1401" y="5860"/>
                    </a:cubicBezTo>
                    <a:cubicBezTo>
                      <a:pt x="1301" y="6360"/>
                      <a:pt x="1335" y="6894"/>
                      <a:pt x="1535" y="7361"/>
                    </a:cubicBezTo>
                    <a:cubicBezTo>
                      <a:pt x="1735" y="7895"/>
                      <a:pt x="2035" y="8362"/>
                      <a:pt x="2435" y="8796"/>
                    </a:cubicBezTo>
                    <a:lnTo>
                      <a:pt x="2602" y="8962"/>
                    </a:lnTo>
                    <a:cubicBezTo>
                      <a:pt x="2636" y="9029"/>
                      <a:pt x="2636" y="9029"/>
                      <a:pt x="2669" y="9062"/>
                    </a:cubicBezTo>
                    <a:cubicBezTo>
                      <a:pt x="2702" y="9129"/>
                      <a:pt x="2702" y="9129"/>
                      <a:pt x="2802" y="9162"/>
                    </a:cubicBezTo>
                    <a:cubicBezTo>
                      <a:pt x="2869" y="9162"/>
                      <a:pt x="2902" y="9196"/>
                      <a:pt x="2969" y="9229"/>
                    </a:cubicBezTo>
                    <a:lnTo>
                      <a:pt x="2869" y="9229"/>
                    </a:lnTo>
                    <a:cubicBezTo>
                      <a:pt x="2819" y="9213"/>
                      <a:pt x="2794" y="9204"/>
                      <a:pt x="2777" y="9204"/>
                    </a:cubicBezTo>
                    <a:cubicBezTo>
                      <a:pt x="2761" y="9204"/>
                      <a:pt x="2752" y="9213"/>
                      <a:pt x="2736" y="9229"/>
                    </a:cubicBezTo>
                    <a:cubicBezTo>
                      <a:pt x="2602" y="9296"/>
                      <a:pt x="2502" y="9363"/>
                      <a:pt x="2402" y="9396"/>
                    </a:cubicBezTo>
                    <a:cubicBezTo>
                      <a:pt x="2068" y="9596"/>
                      <a:pt x="1768" y="9763"/>
                      <a:pt x="1435" y="9963"/>
                    </a:cubicBezTo>
                    <a:cubicBezTo>
                      <a:pt x="1034" y="10230"/>
                      <a:pt x="734" y="10530"/>
                      <a:pt x="501" y="10930"/>
                    </a:cubicBezTo>
                    <a:cubicBezTo>
                      <a:pt x="234" y="11297"/>
                      <a:pt x="100" y="11731"/>
                      <a:pt x="34" y="12165"/>
                    </a:cubicBezTo>
                    <a:cubicBezTo>
                      <a:pt x="0" y="12598"/>
                      <a:pt x="0" y="13032"/>
                      <a:pt x="100" y="13466"/>
                    </a:cubicBezTo>
                    <a:cubicBezTo>
                      <a:pt x="100" y="13632"/>
                      <a:pt x="134" y="13766"/>
                      <a:pt x="200" y="13933"/>
                    </a:cubicBezTo>
                    <a:cubicBezTo>
                      <a:pt x="301" y="14400"/>
                      <a:pt x="467" y="14833"/>
                      <a:pt x="701" y="15267"/>
                    </a:cubicBezTo>
                    <a:cubicBezTo>
                      <a:pt x="968" y="15667"/>
                      <a:pt x="1301" y="16034"/>
                      <a:pt x="1735" y="16268"/>
                    </a:cubicBezTo>
                    <a:cubicBezTo>
                      <a:pt x="1968" y="16401"/>
                      <a:pt x="2302" y="16568"/>
                      <a:pt x="2602" y="16735"/>
                    </a:cubicBezTo>
                    <a:cubicBezTo>
                      <a:pt x="2936" y="16868"/>
                      <a:pt x="3269" y="16968"/>
                      <a:pt x="3603" y="17035"/>
                    </a:cubicBezTo>
                    <a:cubicBezTo>
                      <a:pt x="3988" y="17116"/>
                      <a:pt x="4382" y="17157"/>
                      <a:pt x="4776" y="17157"/>
                    </a:cubicBezTo>
                    <a:cubicBezTo>
                      <a:pt x="5509" y="17157"/>
                      <a:pt x="6245" y="17016"/>
                      <a:pt x="6939" y="16735"/>
                    </a:cubicBezTo>
                    <a:cubicBezTo>
                      <a:pt x="7139" y="16634"/>
                      <a:pt x="7306" y="16534"/>
                      <a:pt x="7506" y="16434"/>
                    </a:cubicBezTo>
                    <a:cubicBezTo>
                      <a:pt x="7606" y="16368"/>
                      <a:pt x="7706" y="16301"/>
                      <a:pt x="7773" y="16234"/>
                    </a:cubicBezTo>
                    <a:lnTo>
                      <a:pt x="7806" y="16167"/>
                    </a:lnTo>
                    <a:cubicBezTo>
                      <a:pt x="7839" y="16134"/>
                      <a:pt x="7839" y="16134"/>
                      <a:pt x="7873" y="16134"/>
                    </a:cubicBezTo>
                    <a:cubicBezTo>
                      <a:pt x="7906" y="16101"/>
                      <a:pt x="7939" y="16101"/>
                      <a:pt x="7939" y="16101"/>
                    </a:cubicBezTo>
                    <a:lnTo>
                      <a:pt x="7939" y="16101"/>
                    </a:lnTo>
                    <a:cubicBezTo>
                      <a:pt x="7906" y="16134"/>
                      <a:pt x="7906" y="16201"/>
                      <a:pt x="7873" y="16268"/>
                    </a:cubicBezTo>
                    <a:lnTo>
                      <a:pt x="7873" y="16301"/>
                    </a:lnTo>
                    <a:lnTo>
                      <a:pt x="7873" y="16401"/>
                    </a:lnTo>
                    <a:cubicBezTo>
                      <a:pt x="7873" y="16568"/>
                      <a:pt x="7906" y="16735"/>
                      <a:pt x="7939" y="16901"/>
                    </a:cubicBezTo>
                    <a:cubicBezTo>
                      <a:pt x="7973" y="17068"/>
                      <a:pt x="8006" y="17202"/>
                      <a:pt x="8039" y="17368"/>
                    </a:cubicBezTo>
                    <a:cubicBezTo>
                      <a:pt x="8073" y="17535"/>
                      <a:pt x="8139" y="17669"/>
                      <a:pt x="8206" y="17835"/>
                    </a:cubicBezTo>
                    <a:cubicBezTo>
                      <a:pt x="8340" y="18136"/>
                      <a:pt x="8473" y="18402"/>
                      <a:pt x="8673" y="18703"/>
                    </a:cubicBezTo>
                    <a:cubicBezTo>
                      <a:pt x="8740" y="18903"/>
                      <a:pt x="8840" y="19070"/>
                      <a:pt x="8973" y="19270"/>
                    </a:cubicBezTo>
                    <a:cubicBezTo>
                      <a:pt x="9107" y="19503"/>
                      <a:pt x="9307" y="19737"/>
                      <a:pt x="9507" y="19937"/>
                    </a:cubicBezTo>
                    <a:cubicBezTo>
                      <a:pt x="10007" y="20404"/>
                      <a:pt x="10608" y="20704"/>
                      <a:pt x="11242" y="20904"/>
                    </a:cubicBezTo>
                    <a:cubicBezTo>
                      <a:pt x="11622" y="21024"/>
                      <a:pt x="12014" y="21084"/>
                      <a:pt x="12411" y="21084"/>
                    </a:cubicBezTo>
                    <a:cubicBezTo>
                      <a:pt x="12676" y="21084"/>
                      <a:pt x="12943" y="21058"/>
                      <a:pt x="13210" y="21004"/>
                    </a:cubicBezTo>
                    <a:cubicBezTo>
                      <a:pt x="14144" y="20804"/>
                      <a:pt x="15044" y="20337"/>
                      <a:pt x="15745" y="19670"/>
                    </a:cubicBezTo>
                    <a:cubicBezTo>
                      <a:pt x="16179" y="19303"/>
                      <a:pt x="16512" y="18836"/>
                      <a:pt x="16746" y="18269"/>
                    </a:cubicBezTo>
                    <a:cubicBezTo>
                      <a:pt x="16746" y="18202"/>
                      <a:pt x="16779" y="18102"/>
                      <a:pt x="16846" y="18035"/>
                    </a:cubicBezTo>
                    <a:cubicBezTo>
                      <a:pt x="16846" y="18035"/>
                      <a:pt x="16846" y="18002"/>
                      <a:pt x="16846" y="18002"/>
                    </a:cubicBezTo>
                    <a:lnTo>
                      <a:pt x="16846" y="17969"/>
                    </a:lnTo>
                    <a:cubicBezTo>
                      <a:pt x="16850" y="17960"/>
                      <a:pt x="16855" y="17956"/>
                      <a:pt x="16859" y="17956"/>
                    </a:cubicBezTo>
                    <a:cubicBezTo>
                      <a:pt x="16889" y="17956"/>
                      <a:pt x="16926" y="18125"/>
                      <a:pt x="17012" y="18269"/>
                    </a:cubicBezTo>
                    <a:cubicBezTo>
                      <a:pt x="17213" y="18669"/>
                      <a:pt x="17479" y="19003"/>
                      <a:pt x="17780" y="19303"/>
                    </a:cubicBezTo>
                    <a:cubicBezTo>
                      <a:pt x="18047" y="19570"/>
                      <a:pt x="18380" y="19770"/>
                      <a:pt x="18714" y="19903"/>
                    </a:cubicBezTo>
                    <a:cubicBezTo>
                      <a:pt x="19047" y="20037"/>
                      <a:pt x="19414" y="20137"/>
                      <a:pt x="19748" y="20204"/>
                    </a:cubicBezTo>
                    <a:cubicBezTo>
                      <a:pt x="19804" y="20212"/>
                      <a:pt x="19860" y="20216"/>
                      <a:pt x="19915" y="20216"/>
                    </a:cubicBezTo>
                    <a:cubicBezTo>
                      <a:pt x="20188" y="20216"/>
                      <a:pt x="20451" y="20128"/>
                      <a:pt x="20721" y="20128"/>
                    </a:cubicBezTo>
                    <a:cubicBezTo>
                      <a:pt x="20818" y="20128"/>
                      <a:pt x="20916" y="20140"/>
                      <a:pt x="21015" y="20170"/>
                    </a:cubicBezTo>
                    <a:cubicBezTo>
                      <a:pt x="21282" y="20170"/>
                      <a:pt x="21549" y="20070"/>
                      <a:pt x="21783" y="19937"/>
                    </a:cubicBezTo>
                    <a:cubicBezTo>
                      <a:pt x="21949" y="19870"/>
                      <a:pt x="22083" y="19770"/>
                      <a:pt x="22216" y="19670"/>
                    </a:cubicBezTo>
                    <a:lnTo>
                      <a:pt x="22483" y="19436"/>
                    </a:lnTo>
                    <a:cubicBezTo>
                      <a:pt x="23017" y="18969"/>
                      <a:pt x="23384" y="18402"/>
                      <a:pt x="23617" y="17769"/>
                    </a:cubicBezTo>
                    <a:cubicBezTo>
                      <a:pt x="23717" y="17435"/>
                      <a:pt x="23817" y="17101"/>
                      <a:pt x="23817" y="16768"/>
                    </a:cubicBezTo>
                    <a:lnTo>
                      <a:pt x="23817" y="16501"/>
                    </a:lnTo>
                    <a:cubicBezTo>
                      <a:pt x="23817" y="16468"/>
                      <a:pt x="23817" y="16434"/>
                      <a:pt x="23817" y="16401"/>
                    </a:cubicBezTo>
                    <a:cubicBezTo>
                      <a:pt x="23817" y="16334"/>
                      <a:pt x="23817" y="16268"/>
                      <a:pt x="23784" y="16201"/>
                    </a:cubicBezTo>
                    <a:lnTo>
                      <a:pt x="23784" y="16167"/>
                    </a:lnTo>
                    <a:lnTo>
                      <a:pt x="23851" y="16167"/>
                    </a:lnTo>
                    <a:lnTo>
                      <a:pt x="23917" y="16234"/>
                    </a:lnTo>
                    <a:lnTo>
                      <a:pt x="24084" y="16301"/>
                    </a:lnTo>
                    <a:lnTo>
                      <a:pt x="24284" y="16434"/>
                    </a:lnTo>
                    <a:cubicBezTo>
                      <a:pt x="24351" y="16468"/>
                      <a:pt x="24451" y="16501"/>
                      <a:pt x="24551" y="16568"/>
                    </a:cubicBezTo>
                    <a:cubicBezTo>
                      <a:pt x="24718" y="16634"/>
                      <a:pt x="24918" y="16701"/>
                      <a:pt x="25085" y="16768"/>
                    </a:cubicBezTo>
                    <a:cubicBezTo>
                      <a:pt x="25391" y="16870"/>
                      <a:pt x="25696" y="16913"/>
                      <a:pt x="26002" y="16913"/>
                    </a:cubicBezTo>
                    <a:cubicBezTo>
                      <a:pt x="26097" y="16913"/>
                      <a:pt x="26191" y="16909"/>
                      <a:pt x="26286" y="16901"/>
                    </a:cubicBezTo>
                    <a:cubicBezTo>
                      <a:pt x="26619" y="16901"/>
                      <a:pt x="26920" y="16835"/>
                      <a:pt x="27253" y="16768"/>
                    </a:cubicBezTo>
                    <a:cubicBezTo>
                      <a:pt x="27553" y="16668"/>
                      <a:pt x="27820" y="16534"/>
                      <a:pt x="28054" y="16301"/>
                    </a:cubicBezTo>
                    <a:cubicBezTo>
                      <a:pt x="28054" y="16301"/>
                      <a:pt x="28087" y="16268"/>
                      <a:pt x="28120" y="16268"/>
                    </a:cubicBezTo>
                    <a:cubicBezTo>
                      <a:pt x="28954" y="15500"/>
                      <a:pt x="29321" y="14400"/>
                      <a:pt x="29188" y="13332"/>
                    </a:cubicBezTo>
                    <a:cubicBezTo>
                      <a:pt x="29121" y="12598"/>
                      <a:pt x="28888" y="11931"/>
                      <a:pt x="28521" y="11297"/>
                    </a:cubicBezTo>
                    <a:cubicBezTo>
                      <a:pt x="28387" y="11097"/>
                      <a:pt x="28254" y="10897"/>
                      <a:pt x="28087" y="10730"/>
                    </a:cubicBezTo>
                    <a:cubicBezTo>
                      <a:pt x="27520" y="10096"/>
                      <a:pt x="26853" y="9596"/>
                      <a:pt x="26152" y="9162"/>
                    </a:cubicBezTo>
                    <a:cubicBezTo>
                      <a:pt x="26019" y="9096"/>
                      <a:pt x="25785" y="8996"/>
                      <a:pt x="25785" y="8996"/>
                    </a:cubicBezTo>
                    <a:lnTo>
                      <a:pt x="25685" y="8962"/>
                    </a:lnTo>
                    <a:cubicBezTo>
                      <a:pt x="25652" y="8929"/>
                      <a:pt x="25652" y="8929"/>
                      <a:pt x="25652" y="8929"/>
                    </a:cubicBezTo>
                    <a:lnTo>
                      <a:pt x="25652" y="8896"/>
                    </a:lnTo>
                    <a:cubicBezTo>
                      <a:pt x="25719" y="8829"/>
                      <a:pt x="25919" y="8495"/>
                      <a:pt x="26052" y="8195"/>
                    </a:cubicBezTo>
                    <a:cubicBezTo>
                      <a:pt x="26319" y="7628"/>
                      <a:pt x="26519" y="7028"/>
                      <a:pt x="26553" y="6360"/>
                    </a:cubicBezTo>
                    <a:cubicBezTo>
                      <a:pt x="26619" y="5893"/>
                      <a:pt x="26586" y="5426"/>
                      <a:pt x="26453" y="4993"/>
                    </a:cubicBezTo>
                    <a:cubicBezTo>
                      <a:pt x="26352" y="4726"/>
                      <a:pt x="26252" y="4459"/>
                      <a:pt x="26119" y="4226"/>
                    </a:cubicBezTo>
                    <a:cubicBezTo>
                      <a:pt x="25919" y="3759"/>
                      <a:pt x="25685" y="3358"/>
                      <a:pt x="25418" y="2925"/>
                    </a:cubicBezTo>
                    <a:cubicBezTo>
                      <a:pt x="25052" y="2491"/>
                      <a:pt x="24585" y="2091"/>
                      <a:pt x="24051" y="1824"/>
                    </a:cubicBezTo>
                    <a:cubicBezTo>
                      <a:pt x="23784" y="1657"/>
                      <a:pt x="23484" y="1490"/>
                      <a:pt x="23184" y="1390"/>
                    </a:cubicBezTo>
                    <a:cubicBezTo>
                      <a:pt x="22636" y="1152"/>
                      <a:pt x="22053" y="1033"/>
                      <a:pt x="21462" y="1033"/>
                    </a:cubicBezTo>
                    <a:cubicBezTo>
                      <a:pt x="21225" y="1033"/>
                      <a:pt x="20987" y="1052"/>
                      <a:pt x="20748" y="1090"/>
                    </a:cubicBezTo>
                    <a:cubicBezTo>
                      <a:pt x="19948" y="1190"/>
                      <a:pt x="19214" y="1524"/>
                      <a:pt x="18580" y="2024"/>
                    </a:cubicBezTo>
                    <a:cubicBezTo>
                      <a:pt x="18180" y="2324"/>
                      <a:pt x="17813" y="2658"/>
                      <a:pt x="17513" y="3025"/>
                    </a:cubicBezTo>
                    <a:cubicBezTo>
                      <a:pt x="17346" y="3192"/>
                      <a:pt x="17213" y="3392"/>
                      <a:pt x="17079" y="3592"/>
                    </a:cubicBezTo>
                    <a:lnTo>
                      <a:pt x="17012" y="3759"/>
                    </a:lnTo>
                    <a:lnTo>
                      <a:pt x="16979" y="3825"/>
                    </a:lnTo>
                    <a:cubicBezTo>
                      <a:pt x="16946" y="3859"/>
                      <a:pt x="16946" y="3892"/>
                      <a:pt x="16946" y="3959"/>
                    </a:cubicBezTo>
                    <a:cubicBezTo>
                      <a:pt x="16912" y="3959"/>
                      <a:pt x="16879" y="3892"/>
                      <a:pt x="16846" y="3759"/>
                    </a:cubicBezTo>
                    <a:lnTo>
                      <a:pt x="16846" y="3725"/>
                    </a:lnTo>
                    <a:lnTo>
                      <a:pt x="16812" y="3659"/>
                    </a:lnTo>
                    <a:lnTo>
                      <a:pt x="16746" y="3492"/>
                    </a:lnTo>
                    <a:cubicBezTo>
                      <a:pt x="16679" y="3392"/>
                      <a:pt x="16646" y="3292"/>
                      <a:pt x="16579" y="3192"/>
                    </a:cubicBezTo>
                    <a:cubicBezTo>
                      <a:pt x="16479" y="2991"/>
                      <a:pt x="16379" y="2825"/>
                      <a:pt x="16279" y="2624"/>
                    </a:cubicBezTo>
                    <a:cubicBezTo>
                      <a:pt x="15945" y="2057"/>
                      <a:pt x="15478" y="1524"/>
                      <a:pt x="14944" y="1123"/>
                    </a:cubicBezTo>
                    <a:cubicBezTo>
                      <a:pt x="14411" y="723"/>
                      <a:pt x="13810" y="423"/>
                      <a:pt x="13176" y="189"/>
                    </a:cubicBezTo>
                    <a:cubicBezTo>
                      <a:pt x="12910" y="123"/>
                      <a:pt x="12676" y="89"/>
                      <a:pt x="12409" y="56"/>
                    </a:cubicBezTo>
                    <a:cubicBezTo>
                      <a:pt x="12214" y="17"/>
                      <a:pt x="12018" y="1"/>
                      <a:pt x="11823"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1"/>
              <p:cNvSpPr/>
              <p:nvPr/>
            </p:nvSpPr>
            <p:spPr>
              <a:xfrm>
                <a:off x="-839575" y="4953863"/>
                <a:ext cx="768925" cy="508000"/>
              </a:xfrm>
              <a:custGeom>
                <a:avLst/>
                <a:gdLst/>
                <a:ahLst/>
                <a:cxnLst/>
                <a:rect l="l" t="t" r="r" b="b"/>
                <a:pathLst>
                  <a:path w="30757" h="20320" extrusionOk="0">
                    <a:moveTo>
                      <a:pt x="12476" y="0"/>
                    </a:moveTo>
                    <a:cubicBezTo>
                      <a:pt x="11943" y="0"/>
                      <a:pt x="11409" y="100"/>
                      <a:pt x="10875" y="234"/>
                    </a:cubicBezTo>
                    <a:cubicBezTo>
                      <a:pt x="10341" y="367"/>
                      <a:pt x="9841" y="667"/>
                      <a:pt x="9441" y="1101"/>
                    </a:cubicBezTo>
                    <a:cubicBezTo>
                      <a:pt x="9074" y="1535"/>
                      <a:pt x="8774" y="2035"/>
                      <a:pt x="8540" y="2602"/>
                    </a:cubicBezTo>
                    <a:cubicBezTo>
                      <a:pt x="8440" y="2836"/>
                      <a:pt x="8240" y="3269"/>
                      <a:pt x="8107" y="3703"/>
                    </a:cubicBezTo>
                    <a:cubicBezTo>
                      <a:pt x="7973" y="4103"/>
                      <a:pt x="7873" y="4503"/>
                      <a:pt x="7806" y="4637"/>
                    </a:cubicBezTo>
                    <a:cubicBezTo>
                      <a:pt x="7706" y="5004"/>
                      <a:pt x="7640" y="5371"/>
                      <a:pt x="7640" y="5771"/>
                    </a:cubicBezTo>
                    <a:cubicBezTo>
                      <a:pt x="7673" y="5838"/>
                      <a:pt x="7673" y="5938"/>
                      <a:pt x="7673" y="6038"/>
                    </a:cubicBezTo>
                    <a:cubicBezTo>
                      <a:pt x="7656" y="6071"/>
                      <a:pt x="7648" y="6080"/>
                      <a:pt x="7644" y="6080"/>
                    </a:cubicBezTo>
                    <a:cubicBezTo>
                      <a:pt x="7640" y="6080"/>
                      <a:pt x="7640" y="6071"/>
                      <a:pt x="7640" y="6071"/>
                    </a:cubicBezTo>
                    <a:cubicBezTo>
                      <a:pt x="7640" y="6071"/>
                      <a:pt x="7606" y="6038"/>
                      <a:pt x="7606" y="6038"/>
                    </a:cubicBezTo>
                    <a:cubicBezTo>
                      <a:pt x="7573" y="6004"/>
                      <a:pt x="7539" y="5938"/>
                      <a:pt x="7539" y="5904"/>
                    </a:cubicBezTo>
                    <a:lnTo>
                      <a:pt x="7473" y="5804"/>
                    </a:lnTo>
                    <a:cubicBezTo>
                      <a:pt x="7406" y="5738"/>
                      <a:pt x="7339" y="5671"/>
                      <a:pt x="7273" y="5604"/>
                    </a:cubicBezTo>
                    <a:cubicBezTo>
                      <a:pt x="7039" y="5371"/>
                      <a:pt x="6739" y="5137"/>
                      <a:pt x="6405" y="5004"/>
                    </a:cubicBezTo>
                    <a:cubicBezTo>
                      <a:pt x="6005" y="4804"/>
                      <a:pt x="5571" y="4670"/>
                      <a:pt x="5104" y="4637"/>
                    </a:cubicBezTo>
                    <a:cubicBezTo>
                      <a:pt x="4949" y="4608"/>
                      <a:pt x="4790" y="4593"/>
                      <a:pt x="4632" y="4593"/>
                    </a:cubicBezTo>
                    <a:cubicBezTo>
                      <a:pt x="4249" y="4593"/>
                      <a:pt x="3867" y="4681"/>
                      <a:pt x="3537" y="4870"/>
                    </a:cubicBezTo>
                    <a:cubicBezTo>
                      <a:pt x="3370" y="4937"/>
                      <a:pt x="3270" y="5037"/>
                      <a:pt x="3203" y="5204"/>
                    </a:cubicBezTo>
                    <a:cubicBezTo>
                      <a:pt x="3203" y="5271"/>
                      <a:pt x="3303" y="5337"/>
                      <a:pt x="3437" y="5371"/>
                    </a:cubicBezTo>
                    <a:lnTo>
                      <a:pt x="3837" y="5371"/>
                    </a:lnTo>
                    <a:cubicBezTo>
                      <a:pt x="4137" y="5271"/>
                      <a:pt x="4437" y="5204"/>
                      <a:pt x="4771" y="5171"/>
                    </a:cubicBezTo>
                    <a:cubicBezTo>
                      <a:pt x="5204" y="5204"/>
                      <a:pt x="5605" y="5304"/>
                      <a:pt x="6005" y="5504"/>
                    </a:cubicBezTo>
                    <a:cubicBezTo>
                      <a:pt x="6272" y="5604"/>
                      <a:pt x="6505" y="5738"/>
                      <a:pt x="6706" y="5938"/>
                    </a:cubicBezTo>
                    <a:cubicBezTo>
                      <a:pt x="6806" y="6004"/>
                      <a:pt x="6872" y="6105"/>
                      <a:pt x="6972" y="6205"/>
                    </a:cubicBezTo>
                    <a:lnTo>
                      <a:pt x="7072" y="6305"/>
                    </a:lnTo>
                    <a:cubicBezTo>
                      <a:pt x="7106" y="6371"/>
                      <a:pt x="7139" y="6405"/>
                      <a:pt x="7173" y="6471"/>
                    </a:cubicBezTo>
                    <a:cubicBezTo>
                      <a:pt x="7239" y="6538"/>
                      <a:pt x="7273" y="6605"/>
                      <a:pt x="7306" y="6672"/>
                    </a:cubicBezTo>
                    <a:lnTo>
                      <a:pt x="7439" y="7005"/>
                    </a:lnTo>
                    <a:lnTo>
                      <a:pt x="7573" y="7372"/>
                    </a:lnTo>
                    <a:lnTo>
                      <a:pt x="7640" y="7572"/>
                    </a:lnTo>
                    <a:lnTo>
                      <a:pt x="7740" y="7806"/>
                    </a:lnTo>
                    <a:lnTo>
                      <a:pt x="8107" y="8806"/>
                    </a:lnTo>
                    <a:cubicBezTo>
                      <a:pt x="8140" y="8440"/>
                      <a:pt x="8173" y="8540"/>
                      <a:pt x="8173" y="8173"/>
                    </a:cubicBezTo>
                    <a:lnTo>
                      <a:pt x="8207" y="7239"/>
                    </a:lnTo>
                    <a:cubicBezTo>
                      <a:pt x="8207" y="6772"/>
                      <a:pt x="8240" y="6238"/>
                      <a:pt x="8273" y="5804"/>
                    </a:cubicBezTo>
                    <a:cubicBezTo>
                      <a:pt x="8273" y="5504"/>
                      <a:pt x="8307" y="5204"/>
                      <a:pt x="8373" y="4904"/>
                    </a:cubicBezTo>
                    <a:cubicBezTo>
                      <a:pt x="8473" y="4603"/>
                      <a:pt x="8540" y="4303"/>
                      <a:pt x="8607" y="4003"/>
                    </a:cubicBezTo>
                    <a:cubicBezTo>
                      <a:pt x="8674" y="3669"/>
                      <a:pt x="8774" y="3336"/>
                      <a:pt x="8940" y="3036"/>
                    </a:cubicBezTo>
                    <a:cubicBezTo>
                      <a:pt x="9141" y="2635"/>
                      <a:pt x="9374" y="2202"/>
                      <a:pt x="9641" y="1835"/>
                    </a:cubicBezTo>
                    <a:cubicBezTo>
                      <a:pt x="9841" y="1535"/>
                      <a:pt x="10141" y="1301"/>
                      <a:pt x="10475" y="1134"/>
                    </a:cubicBezTo>
                    <a:cubicBezTo>
                      <a:pt x="10842" y="1001"/>
                      <a:pt x="11242" y="867"/>
                      <a:pt x="11642" y="801"/>
                    </a:cubicBezTo>
                    <a:cubicBezTo>
                      <a:pt x="11921" y="743"/>
                      <a:pt x="12200" y="713"/>
                      <a:pt x="12478" y="713"/>
                    </a:cubicBezTo>
                    <a:cubicBezTo>
                      <a:pt x="12997" y="713"/>
                      <a:pt x="13511" y="817"/>
                      <a:pt x="14011" y="1034"/>
                    </a:cubicBezTo>
                    <a:cubicBezTo>
                      <a:pt x="14111" y="1101"/>
                      <a:pt x="14244" y="1168"/>
                      <a:pt x="14344" y="1268"/>
                    </a:cubicBezTo>
                    <a:cubicBezTo>
                      <a:pt x="14678" y="1568"/>
                      <a:pt x="14945" y="1935"/>
                      <a:pt x="15145" y="2302"/>
                    </a:cubicBezTo>
                    <a:cubicBezTo>
                      <a:pt x="15345" y="2702"/>
                      <a:pt x="15512" y="3102"/>
                      <a:pt x="15679" y="3503"/>
                    </a:cubicBezTo>
                    <a:cubicBezTo>
                      <a:pt x="15701" y="3570"/>
                      <a:pt x="15722" y="3638"/>
                      <a:pt x="15740" y="3707"/>
                    </a:cubicBezTo>
                    <a:lnTo>
                      <a:pt x="15740" y="3707"/>
                    </a:lnTo>
                    <a:cubicBezTo>
                      <a:pt x="15729" y="3761"/>
                      <a:pt x="15720" y="3815"/>
                      <a:pt x="15712" y="3870"/>
                    </a:cubicBezTo>
                    <a:cubicBezTo>
                      <a:pt x="15645" y="4203"/>
                      <a:pt x="15645" y="4503"/>
                      <a:pt x="15712" y="4837"/>
                    </a:cubicBezTo>
                    <a:lnTo>
                      <a:pt x="16112" y="7105"/>
                    </a:lnTo>
                    <a:lnTo>
                      <a:pt x="16412" y="4837"/>
                    </a:lnTo>
                    <a:cubicBezTo>
                      <a:pt x="16446" y="4603"/>
                      <a:pt x="16446" y="4337"/>
                      <a:pt x="16446" y="4103"/>
                    </a:cubicBezTo>
                    <a:cubicBezTo>
                      <a:pt x="16426" y="3953"/>
                      <a:pt x="16400" y="3807"/>
                      <a:pt x="16368" y="3662"/>
                    </a:cubicBezTo>
                    <a:lnTo>
                      <a:pt x="16368" y="3662"/>
                    </a:lnTo>
                    <a:cubicBezTo>
                      <a:pt x="16481" y="3275"/>
                      <a:pt x="16678" y="2928"/>
                      <a:pt x="16946" y="2635"/>
                    </a:cubicBezTo>
                    <a:cubicBezTo>
                      <a:pt x="17280" y="2235"/>
                      <a:pt x="17713" y="1935"/>
                      <a:pt x="18214" y="1768"/>
                    </a:cubicBezTo>
                    <a:cubicBezTo>
                      <a:pt x="18614" y="1635"/>
                      <a:pt x="18981" y="1568"/>
                      <a:pt x="19381" y="1535"/>
                    </a:cubicBezTo>
                    <a:cubicBezTo>
                      <a:pt x="19515" y="1535"/>
                      <a:pt x="19681" y="1535"/>
                      <a:pt x="19815" y="1568"/>
                    </a:cubicBezTo>
                    <a:cubicBezTo>
                      <a:pt x="20148" y="1635"/>
                      <a:pt x="20482" y="1735"/>
                      <a:pt x="20782" y="1868"/>
                    </a:cubicBezTo>
                    <a:cubicBezTo>
                      <a:pt x="21383" y="2102"/>
                      <a:pt x="21883" y="2469"/>
                      <a:pt x="22283" y="2936"/>
                    </a:cubicBezTo>
                    <a:cubicBezTo>
                      <a:pt x="22517" y="3169"/>
                      <a:pt x="22717" y="3436"/>
                      <a:pt x="22884" y="3736"/>
                    </a:cubicBezTo>
                    <a:cubicBezTo>
                      <a:pt x="22950" y="3936"/>
                      <a:pt x="23017" y="4136"/>
                      <a:pt x="23051" y="4337"/>
                    </a:cubicBezTo>
                    <a:cubicBezTo>
                      <a:pt x="23184" y="4804"/>
                      <a:pt x="23117" y="4704"/>
                      <a:pt x="23251" y="5171"/>
                    </a:cubicBezTo>
                    <a:cubicBezTo>
                      <a:pt x="23284" y="5404"/>
                      <a:pt x="23317" y="5638"/>
                      <a:pt x="23317" y="5904"/>
                    </a:cubicBezTo>
                    <a:lnTo>
                      <a:pt x="23351" y="6772"/>
                    </a:lnTo>
                    <a:cubicBezTo>
                      <a:pt x="23684" y="6471"/>
                      <a:pt x="24018" y="6138"/>
                      <a:pt x="24385" y="5838"/>
                    </a:cubicBezTo>
                    <a:lnTo>
                      <a:pt x="24552" y="5704"/>
                    </a:lnTo>
                    <a:lnTo>
                      <a:pt x="24685" y="5604"/>
                    </a:lnTo>
                    <a:cubicBezTo>
                      <a:pt x="24785" y="5537"/>
                      <a:pt x="24919" y="5471"/>
                      <a:pt x="25019" y="5404"/>
                    </a:cubicBezTo>
                    <a:cubicBezTo>
                      <a:pt x="25419" y="5137"/>
                      <a:pt x="25886" y="4937"/>
                      <a:pt x="26353" y="4837"/>
                    </a:cubicBezTo>
                    <a:cubicBezTo>
                      <a:pt x="26642" y="4748"/>
                      <a:pt x="26946" y="4704"/>
                      <a:pt x="27255" y="4704"/>
                    </a:cubicBezTo>
                    <a:cubicBezTo>
                      <a:pt x="27409" y="4704"/>
                      <a:pt x="27565" y="4715"/>
                      <a:pt x="27721" y="4737"/>
                    </a:cubicBezTo>
                    <a:cubicBezTo>
                      <a:pt x="28188" y="4804"/>
                      <a:pt x="28621" y="4970"/>
                      <a:pt x="28988" y="5237"/>
                    </a:cubicBezTo>
                    <a:cubicBezTo>
                      <a:pt x="29188" y="5404"/>
                      <a:pt x="29388" y="5604"/>
                      <a:pt x="29555" y="5838"/>
                    </a:cubicBezTo>
                    <a:cubicBezTo>
                      <a:pt x="29689" y="6038"/>
                      <a:pt x="29855" y="6271"/>
                      <a:pt x="29989" y="6471"/>
                    </a:cubicBezTo>
                    <a:cubicBezTo>
                      <a:pt x="30122" y="6738"/>
                      <a:pt x="30156" y="7005"/>
                      <a:pt x="30156" y="7272"/>
                    </a:cubicBezTo>
                    <a:cubicBezTo>
                      <a:pt x="30122" y="7539"/>
                      <a:pt x="30089" y="7772"/>
                      <a:pt x="30022" y="8039"/>
                    </a:cubicBezTo>
                    <a:cubicBezTo>
                      <a:pt x="29922" y="8406"/>
                      <a:pt x="29689" y="8740"/>
                      <a:pt x="29388" y="8973"/>
                    </a:cubicBezTo>
                    <a:cubicBezTo>
                      <a:pt x="29055" y="9207"/>
                      <a:pt x="28688" y="9407"/>
                      <a:pt x="28321" y="9540"/>
                    </a:cubicBezTo>
                    <a:lnTo>
                      <a:pt x="28021" y="9640"/>
                    </a:lnTo>
                    <a:cubicBezTo>
                      <a:pt x="27921" y="9707"/>
                      <a:pt x="27687" y="9774"/>
                      <a:pt x="27554" y="9841"/>
                    </a:cubicBezTo>
                    <a:lnTo>
                      <a:pt x="26586" y="10141"/>
                    </a:lnTo>
                    <a:lnTo>
                      <a:pt x="27354" y="10608"/>
                    </a:lnTo>
                    <a:cubicBezTo>
                      <a:pt x="27454" y="10674"/>
                      <a:pt x="27587" y="10741"/>
                      <a:pt x="27687" y="10841"/>
                    </a:cubicBezTo>
                    <a:cubicBezTo>
                      <a:pt x="27754" y="10875"/>
                      <a:pt x="27821" y="10908"/>
                      <a:pt x="27854" y="10941"/>
                    </a:cubicBezTo>
                    <a:lnTo>
                      <a:pt x="27954" y="11041"/>
                    </a:lnTo>
                    <a:cubicBezTo>
                      <a:pt x="28288" y="11308"/>
                      <a:pt x="28755" y="11408"/>
                      <a:pt x="28855" y="11875"/>
                    </a:cubicBezTo>
                    <a:cubicBezTo>
                      <a:pt x="28955" y="12075"/>
                      <a:pt x="29088" y="12309"/>
                      <a:pt x="29222" y="12509"/>
                    </a:cubicBezTo>
                    <a:cubicBezTo>
                      <a:pt x="29355" y="12743"/>
                      <a:pt x="29488" y="12976"/>
                      <a:pt x="29555" y="13243"/>
                    </a:cubicBezTo>
                    <a:cubicBezTo>
                      <a:pt x="29789" y="13943"/>
                      <a:pt x="29689" y="14744"/>
                      <a:pt x="29222" y="15378"/>
                    </a:cubicBezTo>
                    <a:cubicBezTo>
                      <a:pt x="28755" y="15945"/>
                      <a:pt x="28021" y="16312"/>
                      <a:pt x="27254" y="16312"/>
                    </a:cubicBezTo>
                    <a:cubicBezTo>
                      <a:pt x="26520" y="16245"/>
                      <a:pt x="25786" y="16045"/>
                      <a:pt x="25119" y="15645"/>
                    </a:cubicBezTo>
                    <a:cubicBezTo>
                      <a:pt x="24852" y="15511"/>
                      <a:pt x="24618" y="15344"/>
                      <a:pt x="24351" y="15178"/>
                    </a:cubicBezTo>
                    <a:lnTo>
                      <a:pt x="23985" y="14877"/>
                    </a:lnTo>
                    <a:lnTo>
                      <a:pt x="23551" y="14611"/>
                    </a:lnTo>
                    <a:cubicBezTo>
                      <a:pt x="23518" y="14577"/>
                      <a:pt x="23484" y="14544"/>
                      <a:pt x="23451" y="14511"/>
                    </a:cubicBezTo>
                    <a:cubicBezTo>
                      <a:pt x="23084" y="14210"/>
                      <a:pt x="22750" y="13877"/>
                      <a:pt x="22417" y="13577"/>
                    </a:cubicBezTo>
                    <a:lnTo>
                      <a:pt x="21916" y="13110"/>
                    </a:lnTo>
                    <a:cubicBezTo>
                      <a:pt x="21816" y="13009"/>
                      <a:pt x="21716" y="12943"/>
                      <a:pt x="21616" y="12843"/>
                    </a:cubicBezTo>
                    <a:lnTo>
                      <a:pt x="21616" y="12843"/>
                    </a:lnTo>
                    <a:lnTo>
                      <a:pt x="22117" y="14010"/>
                    </a:lnTo>
                    <a:lnTo>
                      <a:pt x="22217" y="14277"/>
                    </a:lnTo>
                    <a:cubicBezTo>
                      <a:pt x="22250" y="14344"/>
                      <a:pt x="22283" y="14444"/>
                      <a:pt x="22317" y="14544"/>
                    </a:cubicBezTo>
                    <a:lnTo>
                      <a:pt x="22450" y="14944"/>
                    </a:lnTo>
                    <a:cubicBezTo>
                      <a:pt x="22483" y="15078"/>
                      <a:pt x="22517" y="15178"/>
                      <a:pt x="22517" y="15311"/>
                    </a:cubicBezTo>
                    <a:lnTo>
                      <a:pt x="22517" y="15445"/>
                    </a:lnTo>
                    <a:cubicBezTo>
                      <a:pt x="22517" y="15478"/>
                      <a:pt x="22517" y="15511"/>
                      <a:pt x="22517" y="15545"/>
                    </a:cubicBezTo>
                    <a:lnTo>
                      <a:pt x="22517" y="15945"/>
                    </a:lnTo>
                    <a:cubicBezTo>
                      <a:pt x="22483" y="16612"/>
                      <a:pt x="22283" y="17279"/>
                      <a:pt x="21916" y="17813"/>
                    </a:cubicBezTo>
                    <a:cubicBezTo>
                      <a:pt x="21816" y="18013"/>
                      <a:pt x="21650" y="18247"/>
                      <a:pt x="21549" y="18413"/>
                    </a:cubicBezTo>
                    <a:cubicBezTo>
                      <a:pt x="21016" y="19047"/>
                      <a:pt x="20282" y="19481"/>
                      <a:pt x="19448" y="19614"/>
                    </a:cubicBezTo>
                    <a:cubicBezTo>
                      <a:pt x="19174" y="19686"/>
                      <a:pt x="18894" y="19721"/>
                      <a:pt x="18613" y="19721"/>
                    </a:cubicBezTo>
                    <a:cubicBezTo>
                      <a:pt x="18244" y="19721"/>
                      <a:pt x="17873" y="19661"/>
                      <a:pt x="17513" y="19547"/>
                    </a:cubicBezTo>
                    <a:cubicBezTo>
                      <a:pt x="16946" y="19347"/>
                      <a:pt x="16412" y="19014"/>
                      <a:pt x="15979" y="18547"/>
                    </a:cubicBezTo>
                    <a:cubicBezTo>
                      <a:pt x="15712" y="18213"/>
                      <a:pt x="15445" y="17846"/>
                      <a:pt x="15245" y="17446"/>
                    </a:cubicBezTo>
                    <a:cubicBezTo>
                      <a:pt x="15178" y="17346"/>
                      <a:pt x="15112" y="17212"/>
                      <a:pt x="15045" y="17112"/>
                    </a:cubicBezTo>
                    <a:lnTo>
                      <a:pt x="14978" y="17012"/>
                    </a:lnTo>
                    <a:cubicBezTo>
                      <a:pt x="14978" y="16979"/>
                      <a:pt x="14945" y="16946"/>
                      <a:pt x="14945" y="16879"/>
                    </a:cubicBezTo>
                    <a:lnTo>
                      <a:pt x="14845" y="16545"/>
                    </a:lnTo>
                    <a:cubicBezTo>
                      <a:pt x="14811" y="16512"/>
                      <a:pt x="14811" y="16445"/>
                      <a:pt x="14811" y="16379"/>
                    </a:cubicBezTo>
                    <a:lnTo>
                      <a:pt x="14811" y="16178"/>
                    </a:lnTo>
                    <a:lnTo>
                      <a:pt x="14811" y="15778"/>
                    </a:lnTo>
                    <a:lnTo>
                      <a:pt x="14811" y="15311"/>
                    </a:lnTo>
                    <a:lnTo>
                      <a:pt x="14811" y="14811"/>
                    </a:lnTo>
                    <a:lnTo>
                      <a:pt x="14745" y="14811"/>
                    </a:lnTo>
                    <a:cubicBezTo>
                      <a:pt x="14745" y="14811"/>
                      <a:pt x="14678" y="14911"/>
                      <a:pt x="14645" y="14978"/>
                    </a:cubicBezTo>
                    <a:cubicBezTo>
                      <a:pt x="14578" y="15111"/>
                      <a:pt x="14478" y="15244"/>
                      <a:pt x="14378" y="15445"/>
                    </a:cubicBezTo>
                    <a:lnTo>
                      <a:pt x="13677" y="16846"/>
                    </a:lnTo>
                    <a:cubicBezTo>
                      <a:pt x="13544" y="17112"/>
                      <a:pt x="13410" y="17346"/>
                      <a:pt x="13244" y="17613"/>
                    </a:cubicBezTo>
                    <a:cubicBezTo>
                      <a:pt x="13077" y="17880"/>
                      <a:pt x="12843" y="18113"/>
                      <a:pt x="12610" y="18347"/>
                    </a:cubicBezTo>
                    <a:cubicBezTo>
                      <a:pt x="12043" y="18880"/>
                      <a:pt x="11342" y="19247"/>
                      <a:pt x="10575" y="19347"/>
                    </a:cubicBezTo>
                    <a:cubicBezTo>
                      <a:pt x="10383" y="19372"/>
                      <a:pt x="10191" y="19385"/>
                      <a:pt x="10001" y="19385"/>
                    </a:cubicBezTo>
                    <a:cubicBezTo>
                      <a:pt x="9428" y="19385"/>
                      <a:pt x="8865" y="19272"/>
                      <a:pt x="8340" y="19047"/>
                    </a:cubicBezTo>
                    <a:cubicBezTo>
                      <a:pt x="7506" y="18647"/>
                      <a:pt x="6906" y="17880"/>
                      <a:pt x="6672" y="17012"/>
                    </a:cubicBezTo>
                    <a:cubicBezTo>
                      <a:pt x="6539" y="16545"/>
                      <a:pt x="6472" y="16078"/>
                      <a:pt x="6472" y="15611"/>
                    </a:cubicBezTo>
                    <a:lnTo>
                      <a:pt x="6472" y="15411"/>
                    </a:lnTo>
                    <a:lnTo>
                      <a:pt x="6472" y="15344"/>
                    </a:lnTo>
                    <a:lnTo>
                      <a:pt x="6472" y="15278"/>
                    </a:lnTo>
                    <a:cubicBezTo>
                      <a:pt x="6472" y="15244"/>
                      <a:pt x="6472" y="15211"/>
                      <a:pt x="6472" y="15211"/>
                    </a:cubicBezTo>
                    <a:lnTo>
                      <a:pt x="6539" y="14844"/>
                    </a:lnTo>
                    <a:cubicBezTo>
                      <a:pt x="6572" y="14811"/>
                      <a:pt x="6572" y="14744"/>
                      <a:pt x="6572" y="14677"/>
                    </a:cubicBezTo>
                    <a:lnTo>
                      <a:pt x="6672" y="14477"/>
                    </a:lnTo>
                    <a:lnTo>
                      <a:pt x="6839" y="14044"/>
                    </a:lnTo>
                    <a:lnTo>
                      <a:pt x="7072" y="13610"/>
                    </a:lnTo>
                    <a:cubicBezTo>
                      <a:pt x="7206" y="13343"/>
                      <a:pt x="7306" y="13076"/>
                      <a:pt x="7439" y="12809"/>
                    </a:cubicBezTo>
                    <a:lnTo>
                      <a:pt x="7439" y="12809"/>
                    </a:lnTo>
                    <a:cubicBezTo>
                      <a:pt x="7373" y="12843"/>
                      <a:pt x="7273" y="12976"/>
                      <a:pt x="7173" y="13043"/>
                    </a:cubicBezTo>
                    <a:lnTo>
                      <a:pt x="6839" y="13376"/>
                    </a:lnTo>
                    <a:lnTo>
                      <a:pt x="6405" y="13743"/>
                    </a:lnTo>
                    <a:lnTo>
                      <a:pt x="6205" y="13943"/>
                    </a:lnTo>
                    <a:lnTo>
                      <a:pt x="6005" y="14110"/>
                    </a:lnTo>
                    <a:cubicBezTo>
                      <a:pt x="5872" y="14210"/>
                      <a:pt x="5738" y="14310"/>
                      <a:pt x="5605" y="14410"/>
                    </a:cubicBezTo>
                    <a:cubicBezTo>
                      <a:pt x="5505" y="14477"/>
                      <a:pt x="5405" y="14544"/>
                      <a:pt x="5305" y="14611"/>
                    </a:cubicBezTo>
                    <a:cubicBezTo>
                      <a:pt x="5004" y="14777"/>
                      <a:pt x="4704" y="14911"/>
                      <a:pt x="4371" y="14978"/>
                    </a:cubicBezTo>
                    <a:cubicBezTo>
                      <a:pt x="4105" y="15066"/>
                      <a:pt x="3826" y="15109"/>
                      <a:pt x="3546" y="15109"/>
                    </a:cubicBezTo>
                    <a:cubicBezTo>
                      <a:pt x="3193" y="15109"/>
                      <a:pt x="2837" y="15041"/>
                      <a:pt x="2503" y="14911"/>
                    </a:cubicBezTo>
                    <a:cubicBezTo>
                      <a:pt x="2302" y="14811"/>
                      <a:pt x="2069" y="14677"/>
                      <a:pt x="1869" y="14577"/>
                    </a:cubicBezTo>
                    <a:cubicBezTo>
                      <a:pt x="1669" y="14377"/>
                      <a:pt x="1435" y="14144"/>
                      <a:pt x="1268" y="13910"/>
                    </a:cubicBezTo>
                    <a:cubicBezTo>
                      <a:pt x="1035" y="13643"/>
                      <a:pt x="868" y="13343"/>
                      <a:pt x="768" y="13043"/>
                    </a:cubicBezTo>
                    <a:cubicBezTo>
                      <a:pt x="701" y="12743"/>
                      <a:pt x="635" y="12476"/>
                      <a:pt x="635" y="12209"/>
                    </a:cubicBezTo>
                    <a:cubicBezTo>
                      <a:pt x="601" y="11775"/>
                      <a:pt x="635" y="11375"/>
                      <a:pt x="768" y="11008"/>
                    </a:cubicBezTo>
                    <a:cubicBezTo>
                      <a:pt x="868" y="10741"/>
                      <a:pt x="1035" y="10474"/>
                      <a:pt x="1202" y="10274"/>
                    </a:cubicBezTo>
                    <a:cubicBezTo>
                      <a:pt x="1302" y="10141"/>
                      <a:pt x="1435" y="10041"/>
                      <a:pt x="1535" y="9974"/>
                    </a:cubicBezTo>
                    <a:cubicBezTo>
                      <a:pt x="1602" y="9907"/>
                      <a:pt x="1669" y="9874"/>
                      <a:pt x="1735" y="9841"/>
                    </a:cubicBezTo>
                    <a:lnTo>
                      <a:pt x="1869" y="9774"/>
                    </a:lnTo>
                    <a:cubicBezTo>
                      <a:pt x="1969" y="9740"/>
                      <a:pt x="2069" y="9707"/>
                      <a:pt x="2169" y="9674"/>
                    </a:cubicBezTo>
                    <a:lnTo>
                      <a:pt x="2503" y="9574"/>
                    </a:lnTo>
                    <a:lnTo>
                      <a:pt x="2369" y="9173"/>
                    </a:lnTo>
                    <a:lnTo>
                      <a:pt x="2302" y="8973"/>
                    </a:lnTo>
                    <a:lnTo>
                      <a:pt x="2269" y="8806"/>
                    </a:lnTo>
                    <a:cubicBezTo>
                      <a:pt x="2236" y="8673"/>
                      <a:pt x="2202" y="8540"/>
                      <a:pt x="2202" y="8440"/>
                    </a:cubicBezTo>
                    <a:cubicBezTo>
                      <a:pt x="2169" y="8173"/>
                      <a:pt x="2169" y="7906"/>
                      <a:pt x="2136" y="7639"/>
                    </a:cubicBezTo>
                    <a:cubicBezTo>
                      <a:pt x="2069" y="7005"/>
                      <a:pt x="2369" y="6405"/>
                      <a:pt x="2869" y="6038"/>
                    </a:cubicBezTo>
                    <a:cubicBezTo>
                      <a:pt x="3036" y="5938"/>
                      <a:pt x="3170" y="5804"/>
                      <a:pt x="3303" y="5671"/>
                    </a:cubicBezTo>
                    <a:cubicBezTo>
                      <a:pt x="3370" y="5571"/>
                      <a:pt x="3336" y="5437"/>
                      <a:pt x="3236" y="5371"/>
                    </a:cubicBezTo>
                    <a:cubicBezTo>
                      <a:pt x="3153" y="5354"/>
                      <a:pt x="3078" y="5346"/>
                      <a:pt x="3007" y="5346"/>
                    </a:cubicBezTo>
                    <a:cubicBezTo>
                      <a:pt x="2936" y="5346"/>
                      <a:pt x="2869" y="5354"/>
                      <a:pt x="2803" y="5371"/>
                    </a:cubicBezTo>
                    <a:cubicBezTo>
                      <a:pt x="2703" y="5404"/>
                      <a:pt x="2603" y="5471"/>
                      <a:pt x="2536" y="5537"/>
                    </a:cubicBezTo>
                    <a:cubicBezTo>
                      <a:pt x="2069" y="5971"/>
                      <a:pt x="1769" y="6538"/>
                      <a:pt x="1635" y="7172"/>
                    </a:cubicBezTo>
                    <a:cubicBezTo>
                      <a:pt x="1502" y="7772"/>
                      <a:pt x="1535" y="8373"/>
                      <a:pt x="1669" y="8973"/>
                    </a:cubicBezTo>
                    <a:lnTo>
                      <a:pt x="1702" y="9040"/>
                    </a:lnTo>
                    <a:lnTo>
                      <a:pt x="1702" y="9073"/>
                    </a:lnTo>
                    <a:lnTo>
                      <a:pt x="1702" y="9140"/>
                    </a:lnTo>
                    <a:lnTo>
                      <a:pt x="1602" y="9173"/>
                    </a:lnTo>
                    <a:cubicBezTo>
                      <a:pt x="1468" y="9240"/>
                      <a:pt x="1335" y="9307"/>
                      <a:pt x="1235" y="9374"/>
                    </a:cubicBezTo>
                    <a:cubicBezTo>
                      <a:pt x="1001" y="9507"/>
                      <a:pt x="801" y="9707"/>
                      <a:pt x="635" y="9907"/>
                    </a:cubicBezTo>
                    <a:cubicBezTo>
                      <a:pt x="301" y="10308"/>
                      <a:pt x="67" y="10841"/>
                      <a:pt x="34" y="11375"/>
                    </a:cubicBezTo>
                    <a:cubicBezTo>
                      <a:pt x="1" y="11775"/>
                      <a:pt x="1" y="12142"/>
                      <a:pt x="101" y="12542"/>
                    </a:cubicBezTo>
                    <a:cubicBezTo>
                      <a:pt x="134" y="12943"/>
                      <a:pt x="234" y="13343"/>
                      <a:pt x="434" y="13677"/>
                    </a:cubicBezTo>
                    <a:cubicBezTo>
                      <a:pt x="668" y="14310"/>
                      <a:pt x="1102" y="14811"/>
                      <a:pt x="1669" y="15178"/>
                    </a:cubicBezTo>
                    <a:cubicBezTo>
                      <a:pt x="2195" y="15518"/>
                      <a:pt x="2807" y="15715"/>
                      <a:pt x="3426" y="15715"/>
                    </a:cubicBezTo>
                    <a:cubicBezTo>
                      <a:pt x="3474" y="15715"/>
                      <a:pt x="3522" y="15714"/>
                      <a:pt x="3570" y="15711"/>
                    </a:cubicBezTo>
                    <a:cubicBezTo>
                      <a:pt x="3837" y="15711"/>
                      <a:pt x="4137" y="15678"/>
                      <a:pt x="4404" y="15611"/>
                    </a:cubicBezTo>
                    <a:cubicBezTo>
                      <a:pt x="4637" y="15545"/>
                      <a:pt x="4871" y="15478"/>
                      <a:pt x="5104" y="15378"/>
                    </a:cubicBezTo>
                    <a:cubicBezTo>
                      <a:pt x="5204" y="15344"/>
                      <a:pt x="5371" y="15244"/>
                      <a:pt x="5405" y="15244"/>
                    </a:cubicBezTo>
                    <a:cubicBezTo>
                      <a:pt x="5471" y="15211"/>
                      <a:pt x="5505" y="15178"/>
                      <a:pt x="5571" y="15144"/>
                    </a:cubicBezTo>
                    <a:lnTo>
                      <a:pt x="5671" y="15078"/>
                    </a:lnTo>
                    <a:cubicBezTo>
                      <a:pt x="5705" y="15078"/>
                      <a:pt x="5772" y="15044"/>
                      <a:pt x="5772" y="15011"/>
                    </a:cubicBezTo>
                    <a:lnTo>
                      <a:pt x="5838" y="14944"/>
                    </a:lnTo>
                    <a:lnTo>
                      <a:pt x="5872" y="14944"/>
                    </a:lnTo>
                    <a:cubicBezTo>
                      <a:pt x="5838" y="15011"/>
                      <a:pt x="5805" y="15078"/>
                      <a:pt x="5805" y="15144"/>
                    </a:cubicBezTo>
                    <a:lnTo>
                      <a:pt x="5805" y="15178"/>
                    </a:lnTo>
                    <a:lnTo>
                      <a:pt x="5805" y="15244"/>
                    </a:lnTo>
                    <a:cubicBezTo>
                      <a:pt x="5772" y="15378"/>
                      <a:pt x="5738" y="15511"/>
                      <a:pt x="5738" y="15645"/>
                    </a:cubicBezTo>
                    <a:cubicBezTo>
                      <a:pt x="5738" y="15845"/>
                      <a:pt x="5738" y="16078"/>
                      <a:pt x="5738" y="16278"/>
                    </a:cubicBezTo>
                    <a:cubicBezTo>
                      <a:pt x="5772" y="16812"/>
                      <a:pt x="5905" y="17279"/>
                      <a:pt x="6138" y="17746"/>
                    </a:cubicBezTo>
                    <a:cubicBezTo>
                      <a:pt x="6305" y="18046"/>
                      <a:pt x="6472" y="18313"/>
                      <a:pt x="6706" y="18580"/>
                    </a:cubicBezTo>
                    <a:cubicBezTo>
                      <a:pt x="7439" y="19381"/>
                      <a:pt x="8440" y="19881"/>
                      <a:pt x="9474" y="20014"/>
                    </a:cubicBezTo>
                    <a:cubicBezTo>
                      <a:pt x="9658" y="20040"/>
                      <a:pt x="9841" y="20052"/>
                      <a:pt x="10024" y="20052"/>
                    </a:cubicBezTo>
                    <a:cubicBezTo>
                      <a:pt x="10571" y="20052"/>
                      <a:pt x="11109" y="19939"/>
                      <a:pt x="11609" y="19714"/>
                    </a:cubicBezTo>
                    <a:cubicBezTo>
                      <a:pt x="12310" y="19447"/>
                      <a:pt x="12910" y="19014"/>
                      <a:pt x="13410" y="18480"/>
                    </a:cubicBezTo>
                    <a:cubicBezTo>
                      <a:pt x="13711" y="18080"/>
                      <a:pt x="14011" y="17646"/>
                      <a:pt x="14244" y="17212"/>
                    </a:cubicBezTo>
                    <a:cubicBezTo>
                      <a:pt x="14244" y="17179"/>
                      <a:pt x="14278" y="17079"/>
                      <a:pt x="14278" y="17079"/>
                    </a:cubicBezTo>
                    <a:lnTo>
                      <a:pt x="14278" y="17046"/>
                    </a:lnTo>
                    <a:lnTo>
                      <a:pt x="14278" y="16979"/>
                    </a:lnTo>
                    <a:cubicBezTo>
                      <a:pt x="14311" y="16912"/>
                      <a:pt x="14311" y="16879"/>
                      <a:pt x="14344" y="16846"/>
                    </a:cubicBezTo>
                    <a:lnTo>
                      <a:pt x="14344" y="16745"/>
                    </a:lnTo>
                    <a:cubicBezTo>
                      <a:pt x="14378" y="16779"/>
                      <a:pt x="14378" y="16779"/>
                      <a:pt x="14344" y="16779"/>
                    </a:cubicBezTo>
                    <a:cubicBezTo>
                      <a:pt x="14378" y="16846"/>
                      <a:pt x="14378" y="16912"/>
                      <a:pt x="14344" y="16946"/>
                    </a:cubicBezTo>
                    <a:cubicBezTo>
                      <a:pt x="14344" y="17012"/>
                      <a:pt x="14344" y="17046"/>
                      <a:pt x="14344" y="17046"/>
                    </a:cubicBezTo>
                    <a:lnTo>
                      <a:pt x="14344" y="17079"/>
                    </a:lnTo>
                    <a:cubicBezTo>
                      <a:pt x="14344" y="17079"/>
                      <a:pt x="14344" y="17112"/>
                      <a:pt x="14344" y="17146"/>
                    </a:cubicBezTo>
                    <a:cubicBezTo>
                      <a:pt x="14378" y="17313"/>
                      <a:pt x="14444" y="17446"/>
                      <a:pt x="14478" y="17613"/>
                    </a:cubicBezTo>
                    <a:cubicBezTo>
                      <a:pt x="14578" y="17813"/>
                      <a:pt x="14711" y="18013"/>
                      <a:pt x="14845" y="18213"/>
                    </a:cubicBezTo>
                    <a:cubicBezTo>
                      <a:pt x="15078" y="18480"/>
                      <a:pt x="15245" y="18613"/>
                      <a:pt x="15579" y="18947"/>
                    </a:cubicBezTo>
                    <a:cubicBezTo>
                      <a:pt x="15779" y="19147"/>
                      <a:pt x="15979" y="19314"/>
                      <a:pt x="16212" y="19481"/>
                    </a:cubicBezTo>
                    <a:cubicBezTo>
                      <a:pt x="16379" y="19614"/>
                      <a:pt x="16579" y="19681"/>
                      <a:pt x="16746" y="19814"/>
                    </a:cubicBezTo>
                    <a:cubicBezTo>
                      <a:pt x="17327" y="20140"/>
                      <a:pt x="17989" y="20319"/>
                      <a:pt x="18642" y="20319"/>
                    </a:cubicBezTo>
                    <a:cubicBezTo>
                      <a:pt x="18926" y="20319"/>
                      <a:pt x="19208" y="20285"/>
                      <a:pt x="19481" y="20215"/>
                    </a:cubicBezTo>
                    <a:cubicBezTo>
                      <a:pt x="20549" y="20014"/>
                      <a:pt x="21449" y="19447"/>
                      <a:pt x="22083" y="18613"/>
                    </a:cubicBezTo>
                    <a:cubicBezTo>
                      <a:pt x="22317" y="18347"/>
                      <a:pt x="22483" y="18046"/>
                      <a:pt x="22584" y="17713"/>
                    </a:cubicBezTo>
                    <a:cubicBezTo>
                      <a:pt x="22817" y="17179"/>
                      <a:pt x="22950" y="16645"/>
                      <a:pt x="23017" y="16078"/>
                    </a:cubicBezTo>
                    <a:cubicBezTo>
                      <a:pt x="23051" y="15945"/>
                      <a:pt x="23051" y="15778"/>
                      <a:pt x="23051" y="15645"/>
                    </a:cubicBezTo>
                    <a:lnTo>
                      <a:pt x="23051" y="15445"/>
                    </a:lnTo>
                    <a:lnTo>
                      <a:pt x="23051" y="15278"/>
                    </a:lnTo>
                    <a:cubicBezTo>
                      <a:pt x="23051" y="15211"/>
                      <a:pt x="23051" y="15144"/>
                      <a:pt x="23017" y="15078"/>
                    </a:cubicBezTo>
                    <a:lnTo>
                      <a:pt x="22984" y="15011"/>
                    </a:lnTo>
                    <a:lnTo>
                      <a:pt x="22950" y="14911"/>
                    </a:lnTo>
                    <a:cubicBezTo>
                      <a:pt x="22950" y="14904"/>
                      <a:pt x="22952" y="14902"/>
                      <a:pt x="22954" y="14902"/>
                    </a:cubicBezTo>
                    <a:cubicBezTo>
                      <a:pt x="22962" y="14902"/>
                      <a:pt x="22984" y="14944"/>
                      <a:pt x="22984" y="14944"/>
                    </a:cubicBezTo>
                    <a:lnTo>
                      <a:pt x="23151" y="15078"/>
                    </a:lnTo>
                    <a:lnTo>
                      <a:pt x="23217" y="15144"/>
                    </a:lnTo>
                    <a:lnTo>
                      <a:pt x="23384" y="15278"/>
                    </a:lnTo>
                    <a:cubicBezTo>
                      <a:pt x="23551" y="15445"/>
                      <a:pt x="23718" y="15578"/>
                      <a:pt x="23884" y="15678"/>
                    </a:cubicBezTo>
                    <a:cubicBezTo>
                      <a:pt x="24251" y="15912"/>
                      <a:pt x="24618" y="16145"/>
                      <a:pt x="25019" y="16345"/>
                    </a:cubicBezTo>
                    <a:cubicBezTo>
                      <a:pt x="25386" y="16545"/>
                      <a:pt x="25819" y="16712"/>
                      <a:pt x="26253" y="16779"/>
                    </a:cubicBezTo>
                    <a:cubicBezTo>
                      <a:pt x="26536" y="16846"/>
                      <a:pt x="26828" y="16879"/>
                      <a:pt x="27124" y="16879"/>
                    </a:cubicBezTo>
                    <a:cubicBezTo>
                      <a:pt x="27420" y="16879"/>
                      <a:pt x="27721" y="16846"/>
                      <a:pt x="28021" y="16779"/>
                    </a:cubicBezTo>
                    <a:cubicBezTo>
                      <a:pt x="28521" y="16679"/>
                      <a:pt x="28988" y="16412"/>
                      <a:pt x="29355" y="16078"/>
                    </a:cubicBezTo>
                    <a:cubicBezTo>
                      <a:pt x="29589" y="15878"/>
                      <a:pt x="29755" y="15611"/>
                      <a:pt x="29889" y="15344"/>
                    </a:cubicBezTo>
                    <a:cubicBezTo>
                      <a:pt x="29989" y="15178"/>
                      <a:pt x="30089" y="14978"/>
                      <a:pt x="30122" y="14744"/>
                    </a:cubicBezTo>
                    <a:cubicBezTo>
                      <a:pt x="30289" y="14177"/>
                      <a:pt x="30256" y="13543"/>
                      <a:pt x="30089" y="12976"/>
                    </a:cubicBezTo>
                    <a:cubicBezTo>
                      <a:pt x="29922" y="12409"/>
                      <a:pt x="29622" y="11909"/>
                      <a:pt x="29255" y="11442"/>
                    </a:cubicBezTo>
                    <a:cubicBezTo>
                      <a:pt x="28955" y="11108"/>
                      <a:pt x="28621" y="10808"/>
                      <a:pt x="28288" y="10508"/>
                    </a:cubicBezTo>
                    <a:lnTo>
                      <a:pt x="28087" y="10374"/>
                    </a:lnTo>
                    <a:lnTo>
                      <a:pt x="27987" y="10308"/>
                    </a:lnTo>
                    <a:lnTo>
                      <a:pt x="28121" y="10274"/>
                    </a:lnTo>
                    <a:lnTo>
                      <a:pt x="28221" y="10274"/>
                    </a:lnTo>
                    <a:lnTo>
                      <a:pt x="28321" y="10241"/>
                    </a:lnTo>
                    <a:lnTo>
                      <a:pt x="28521" y="10174"/>
                    </a:lnTo>
                    <a:cubicBezTo>
                      <a:pt x="29188" y="9941"/>
                      <a:pt x="29789" y="9507"/>
                      <a:pt x="30222" y="8973"/>
                    </a:cubicBezTo>
                    <a:cubicBezTo>
                      <a:pt x="30456" y="8640"/>
                      <a:pt x="30623" y="8306"/>
                      <a:pt x="30689" y="7939"/>
                    </a:cubicBezTo>
                    <a:cubicBezTo>
                      <a:pt x="30756" y="7572"/>
                      <a:pt x="30756" y="7205"/>
                      <a:pt x="30656" y="6872"/>
                    </a:cubicBezTo>
                    <a:cubicBezTo>
                      <a:pt x="30523" y="6438"/>
                      <a:pt x="30322" y="6038"/>
                      <a:pt x="30089" y="5704"/>
                    </a:cubicBezTo>
                    <a:cubicBezTo>
                      <a:pt x="29822" y="5337"/>
                      <a:pt x="29522" y="5004"/>
                      <a:pt x="29155" y="4737"/>
                    </a:cubicBezTo>
                    <a:cubicBezTo>
                      <a:pt x="28755" y="4370"/>
                      <a:pt x="28288" y="4170"/>
                      <a:pt x="27754" y="4070"/>
                    </a:cubicBezTo>
                    <a:cubicBezTo>
                      <a:pt x="27630" y="4057"/>
                      <a:pt x="27505" y="4050"/>
                      <a:pt x="27381" y="4050"/>
                    </a:cubicBezTo>
                    <a:cubicBezTo>
                      <a:pt x="26873" y="4050"/>
                      <a:pt x="26369" y="4162"/>
                      <a:pt x="25886" y="4403"/>
                    </a:cubicBezTo>
                    <a:cubicBezTo>
                      <a:pt x="25652" y="4520"/>
                      <a:pt x="25652" y="4528"/>
                      <a:pt x="25648" y="4528"/>
                    </a:cubicBezTo>
                    <a:cubicBezTo>
                      <a:pt x="25648" y="4528"/>
                      <a:pt x="25647" y="4528"/>
                      <a:pt x="25645" y="4528"/>
                    </a:cubicBezTo>
                    <a:cubicBezTo>
                      <a:pt x="25635" y="4528"/>
                      <a:pt x="25594" y="4534"/>
                      <a:pt x="25386" y="4603"/>
                    </a:cubicBezTo>
                    <a:cubicBezTo>
                      <a:pt x="25152" y="4670"/>
                      <a:pt x="24885" y="4770"/>
                      <a:pt x="24652" y="4904"/>
                    </a:cubicBezTo>
                    <a:cubicBezTo>
                      <a:pt x="24452" y="5004"/>
                      <a:pt x="24251" y="5104"/>
                      <a:pt x="24085" y="5237"/>
                    </a:cubicBezTo>
                    <a:cubicBezTo>
                      <a:pt x="24051" y="5271"/>
                      <a:pt x="24018" y="5271"/>
                      <a:pt x="23985" y="5304"/>
                    </a:cubicBezTo>
                    <a:lnTo>
                      <a:pt x="23918" y="5337"/>
                    </a:lnTo>
                    <a:cubicBezTo>
                      <a:pt x="23918" y="5304"/>
                      <a:pt x="23918" y="5304"/>
                      <a:pt x="23918" y="5271"/>
                    </a:cubicBezTo>
                    <a:lnTo>
                      <a:pt x="23918" y="5237"/>
                    </a:lnTo>
                    <a:lnTo>
                      <a:pt x="23918" y="5204"/>
                    </a:lnTo>
                    <a:lnTo>
                      <a:pt x="23884" y="5070"/>
                    </a:lnTo>
                    <a:cubicBezTo>
                      <a:pt x="23818" y="4770"/>
                      <a:pt x="23718" y="4437"/>
                      <a:pt x="23651" y="4136"/>
                    </a:cubicBezTo>
                    <a:cubicBezTo>
                      <a:pt x="23551" y="3703"/>
                      <a:pt x="23351" y="3303"/>
                      <a:pt x="23084" y="2936"/>
                    </a:cubicBezTo>
                    <a:cubicBezTo>
                      <a:pt x="22817" y="2569"/>
                      <a:pt x="22450" y="2235"/>
                      <a:pt x="22083" y="2002"/>
                    </a:cubicBezTo>
                    <a:cubicBezTo>
                      <a:pt x="21683" y="1668"/>
                      <a:pt x="21283" y="1401"/>
                      <a:pt x="20882" y="1201"/>
                    </a:cubicBezTo>
                    <a:cubicBezTo>
                      <a:pt x="20482" y="1034"/>
                      <a:pt x="20082" y="934"/>
                      <a:pt x="19681" y="901"/>
                    </a:cubicBezTo>
                    <a:cubicBezTo>
                      <a:pt x="19574" y="883"/>
                      <a:pt x="19465" y="875"/>
                      <a:pt x="19354" y="875"/>
                    </a:cubicBezTo>
                    <a:cubicBezTo>
                      <a:pt x="19054" y="875"/>
                      <a:pt x="18749" y="937"/>
                      <a:pt x="18481" y="1034"/>
                    </a:cubicBezTo>
                    <a:lnTo>
                      <a:pt x="18447" y="1034"/>
                    </a:lnTo>
                    <a:cubicBezTo>
                      <a:pt x="17980" y="1134"/>
                      <a:pt x="17513" y="1301"/>
                      <a:pt x="17146" y="1568"/>
                    </a:cubicBezTo>
                    <a:cubicBezTo>
                      <a:pt x="16913" y="1701"/>
                      <a:pt x="16713" y="1902"/>
                      <a:pt x="16513" y="2102"/>
                    </a:cubicBezTo>
                    <a:cubicBezTo>
                      <a:pt x="16341" y="2300"/>
                      <a:pt x="16195" y="2514"/>
                      <a:pt x="16076" y="2741"/>
                    </a:cubicBezTo>
                    <a:lnTo>
                      <a:pt x="16076" y="2741"/>
                    </a:lnTo>
                    <a:cubicBezTo>
                      <a:pt x="16066" y="2717"/>
                      <a:pt x="16056" y="2693"/>
                      <a:pt x="16046" y="2669"/>
                    </a:cubicBezTo>
                    <a:cubicBezTo>
                      <a:pt x="15845" y="2068"/>
                      <a:pt x="15512" y="1501"/>
                      <a:pt x="15078" y="1001"/>
                    </a:cubicBezTo>
                    <a:cubicBezTo>
                      <a:pt x="14811" y="734"/>
                      <a:pt x="14511" y="534"/>
                      <a:pt x="14144" y="367"/>
                    </a:cubicBezTo>
                    <a:cubicBezTo>
                      <a:pt x="13644" y="134"/>
                      <a:pt x="13043" y="0"/>
                      <a:pt x="12476"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1"/>
              <p:cNvSpPr/>
              <p:nvPr/>
            </p:nvSpPr>
            <p:spPr>
              <a:xfrm>
                <a:off x="-1164800" y="4795263"/>
                <a:ext cx="306900" cy="364625"/>
              </a:xfrm>
              <a:custGeom>
                <a:avLst/>
                <a:gdLst/>
                <a:ahLst/>
                <a:cxnLst/>
                <a:rect l="l" t="t" r="r" b="b"/>
                <a:pathLst>
                  <a:path w="12276" h="14585" extrusionOk="0">
                    <a:moveTo>
                      <a:pt x="8936" y="0"/>
                    </a:moveTo>
                    <a:cubicBezTo>
                      <a:pt x="8534" y="0"/>
                      <a:pt x="8157" y="106"/>
                      <a:pt x="7806" y="340"/>
                    </a:cubicBezTo>
                    <a:cubicBezTo>
                      <a:pt x="7472" y="607"/>
                      <a:pt x="7172" y="907"/>
                      <a:pt x="6939" y="1307"/>
                    </a:cubicBezTo>
                    <a:cubicBezTo>
                      <a:pt x="6538" y="1908"/>
                      <a:pt x="6205" y="2575"/>
                      <a:pt x="5938" y="3275"/>
                    </a:cubicBezTo>
                    <a:cubicBezTo>
                      <a:pt x="5821" y="3684"/>
                      <a:pt x="5705" y="4118"/>
                      <a:pt x="5610" y="4510"/>
                    </a:cubicBezTo>
                    <a:lnTo>
                      <a:pt x="5610" y="4510"/>
                    </a:lnTo>
                    <a:cubicBezTo>
                      <a:pt x="5548" y="4295"/>
                      <a:pt x="5469" y="4083"/>
                      <a:pt x="5371" y="3876"/>
                    </a:cubicBezTo>
                    <a:cubicBezTo>
                      <a:pt x="5037" y="3342"/>
                      <a:pt x="4871" y="2675"/>
                      <a:pt x="4404" y="2141"/>
                    </a:cubicBezTo>
                    <a:cubicBezTo>
                      <a:pt x="4070" y="1774"/>
                      <a:pt x="3636" y="1541"/>
                      <a:pt x="3169" y="1441"/>
                    </a:cubicBezTo>
                    <a:cubicBezTo>
                      <a:pt x="2936" y="1441"/>
                      <a:pt x="2736" y="1441"/>
                      <a:pt x="2536" y="1507"/>
                    </a:cubicBezTo>
                    <a:cubicBezTo>
                      <a:pt x="2269" y="1574"/>
                      <a:pt x="2002" y="1641"/>
                      <a:pt x="1702" y="1741"/>
                    </a:cubicBezTo>
                    <a:cubicBezTo>
                      <a:pt x="1135" y="2041"/>
                      <a:pt x="701" y="2508"/>
                      <a:pt x="467" y="3109"/>
                    </a:cubicBezTo>
                    <a:cubicBezTo>
                      <a:pt x="167" y="3742"/>
                      <a:pt x="0" y="4476"/>
                      <a:pt x="34" y="5177"/>
                    </a:cubicBezTo>
                    <a:cubicBezTo>
                      <a:pt x="101" y="5944"/>
                      <a:pt x="301" y="6711"/>
                      <a:pt x="601" y="7412"/>
                    </a:cubicBezTo>
                    <a:cubicBezTo>
                      <a:pt x="768" y="7812"/>
                      <a:pt x="934" y="8145"/>
                      <a:pt x="1101" y="8512"/>
                    </a:cubicBezTo>
                    <a:cubicBezTo>
                      <a:pt x="1268" y="8946"/>
                      <a:pt x="1468" y="9346"/>
                      <a:pt x="1668" y="9780"/>
                    </a:cubicBezTo>
                    <a:cubicBezTo>
                      <a:pt x="1868" y="10114"/>
                      <a:pt x="2102" y="10480"/>
                      <a:pt x="2335" y="10814"/>
                    </a:cubicBezTo>
                    <a:cubicBezTo>
                      <a:pt x="2669" y="11348"/>
                      <a:pt x="3003" y="12015"/>
                      <a:pt x="3370" y="12582"/>
                    </a:cubicBezTo>
                    <a:cubicBezTo>
                      <a:pt x="3503" y="12849"/>
                      <a:pt x="3736" y="13049"/>
                      <a:pt x="4037" y="13182"/>
                    </a:cubicBezTo>
                    <a:cubicBezTo>
                      <a:pt x="4070" y="13182"/>
                      <a:pt x="4103" y="13182"/>
                      <a:pt x="4137" y="13149"/>
                    </a:cubicBezTo>
                    <a:cubicBezTo>
                      <a:pt x="4337" y="12849"/>
                      <a:pt x="3803" y="12515"/>
                      <a:pt x="3636" y="12248"/>
                    </a:cubicBezTo>
                    <a:cubicBezTo>
                      <a:pt x="3269" y="11648"/>
                      <a:pt x="2903" y="10981"/>
                      <a:pt x="2569" y="10347"/>
                    </a:cubicBezTo>
                    <a:cubicBezTo>
                      <a:pt x="1702" y="8779"/>
                      <a:pt x="868" y="7111"/>
                      <a:pt x="568" y="5410"/>
                    </a:cubicBezTo>
                    <a:cubicBezTo>
                      <a:pt x="501" y="5043"/>
                      <a:pt x="501" y="4676"/>
                      <a:pt x="568" y="4309"/>
                    </a:cubicBezTo>
                    <a:cubicBezTo>
                      <a:pt x="601" y="3976"/>
                      <a:pt x="734" y="3642"/>
                      <a:pt x="868" y="3309"/>
                    </a:cubicBezTo>
                    <a:cubicBezTo>
                      <a:pt x="934" y="3175"/>
                      <a:pt x="1001" y="3042"/>
                      <a:pt x="1101" y="2942"/>
                    </a:cubicBezTo>
                    <a:cubicBezTo>
                      <a:pt x="1201" y="2808"/>
                      <a:pt x="1268" y="2675"/>
                      <a:pt x="1368" y="2575"/>
                    </a:cubicBezTo>
                    <a:cubicBezTo>
                      <a:pt x="1535" y="2341"/>
                      <a:pt x="1768" y="2175"/>
                      <a:pt x="2069" y="2108"/>
                    </a:cubicBezTo>
                    <a:cubicBezTo>
                      <a:pt x="2235" y="2074"/>
                      <a:pt x="2369" y="2041"/>
                      <a:pt x="2569" y="2008"/>
                    </a:cubicBezTo>
                    <a:cubicBezTo>
                      <a:pt x="2692" y="1977"/>
                      <a:pt x="2817" y="1962"/>
                      <a:pt x="2941" y="1962"/>
                    </a:cubicBezTo>
                    <a:cubicBezTo>
                      <a:pt x="3354" y="1962"/>
                      <a:pt x="3755" y="2126"/>
                      <a:pt x="4037" y="2408"/>
                    </a:cubicBezTo>
                    <a:cubicBezTo>
                      <a:pt x="4270" y="2642"/>
                      <a:pt x="4437" y="2908"/>
                      <a:pt x="4537" y="3209"/>
                    </a:cubicBezTo>
                    <a:cubicBezTo>
                      <a:pt x="4637" y="3509"/>
                      <a:pt x="4771" y="3809"/>
                      <a:pt x="4904" y="4076"/>
                    </a:cubicBezTo>
                    <a:cubicBezTo>
                      <a:pt x="5171" y="4643"/>
                      <a:pt x="5338" y="5243"/>
                      <a:pt x="5338" y="5877"/>
                    </a:cubicBezTo>
                    <a:lnTo>
                      <a:pt x="5338" y="6044"/>
                    </a:lnTo>
                    <a:lnTo>
                      <a:pt x="5538" y="8746"/>
                    </a:lnTo>
                    <a:lnTo>
                      <a:pt x="5938" y="6044"/>
                    </a:lnTo>
                    <a:cubicBezTo>
                      <a:pt x="6038" y="5477"/>
                      <a:pt x="6038" y="4910"/>
                      <a:pt x="6172" y="4309"/>
                    </a:cubicBezTo>
                    <a:cubicBezTo>
                      <a:pt x="6338" y="3642"/>
                      <a:pt x="6605" y="2942"/>
                      <a:pt x="6839" y="2308"/>
                    </a:cubicBezTo>
                    <a:cubicBezTo>
                      <a:pt x="7005" y="2008"/>
                      <a:pt x="7239" y="1741"/>
                      <a:pt x="7472" y="1474"/>
                    </a:cubicBezTo>
                    <a:cubicBezTo>
                      <a:pt x="7706" y="1140"/>
                      <a:pt x="8040" y="874"/>
                      <a:pt x="8406" y="673"/>
                    </a:cubicBezTo>
                    <a:cubicBezTo>
                      <a:pt x="8645" y="582"/>
                      <a:pt x="8903" y="530"/>
                      <a:pt x="9160" y="530"/>
                    </a:cubicBezTo>
                    <a:cubicBezTo>
                      <a:pt x="9370" y="530"/>
                      <a:pt x="9579" y="565"/>
                      <a:pt x="9774" y="640"/>
                    </a:cubicBezTo>
                    <a:cubicBezTo>
                      <a:pt x="10308" y="740"/>
                      <a:pt x="10775" y="1007"/>
                      <a:pt x="11175" y="1374"/>
                    </a:cubicBezTo>
                    <a:cubicBezTo>
                      <a:pt x="11275" y="1474"/>
                      <a:pt x="11375" y="1641"/>
                      <a:pt x="11442" y="1774"/>
                    </a:cubicBezTo>
                    <a:cubicBezTo>
                      <a:pt x="11509" y="1908"/>
                      <a:pt x="11542" y="2041"/>
                      <a:pt x="11575" y="2175"/>
                    </a:cubicBezTo>
                    <a:cubicBezTo>
                      <a:pt x="11609" y="2308"/>
                      <a:pt x="11642" y="2441"/>
                      <a:pt x="11642" y="2575"/>
                    </a:cubicBezTo>
                    <a:lnTo>
                      <a:pt x="11642" y="2842"/>
                    </a:lnTo>
                    <a:lnTo>
                      <a:pt x="11642" y="3109"/>
                    </a:lnTo>
                    <a:cubicBezTo>
                      <a:pt x="11575" y="3509"/>
                      <a:pt x="11475" y="3909"/>
                      <a:pt x="11342" y="4309"/>
                    </a:cubicBezTo>
                    <a:cubicBezTo>
                      <a:pt x="11208" y="5043"/>
                      <a:pt x="10975" y="5744"/>
                      <a:pt x="10608" y="6411"/>
                    </a:cubicBezTo>
                    <a:lnTo>
                      <a:pt x="10575" y="6478"/>
                    </a:lnTo>
                    <a:cubicBezTo>
                      <a:pt x="10274" y="7011"/>
                      <a:pt x="9974" y="7545"/>
                      <a:pt x="9707" y="8079"/>
                    </a:cubicBezTo>
                    <a:cubicBezTo>
                      <a:pt x="9574" y="8379"/>
                      <a:pt x="9407" y="8646"/>
                      <a:pt x="9207" y="8913"/>
                    </a:cubicBezTo>
                    <a:cubicBezTo>
                      <a:pt x="9007" y="9180"/>
                      <a:pt x="8840" y="9413"/>
                      <a:pt x="8673" y="9680"/>
                    </a:cubicBezTo>
                    <a:cubicBezTo>
                      <a:pt x="8573" y="9880"/>
                      <a:pt x="8507" y="10047"/>
                      <a:pt x="8373" y="10180"/>
                    </a:cubicBezTo>
                    <a:cubicBezTo>
                      <a:pt x="8040" y="10547"/>
                      <a:pt x="7739" y="10914"/>
                      <a:pt x="7506" y="11348"/>
                    </a:cubicBezTo>
                    <a:cubicBezTo>
                      <a:pt x="7172" y="11915"/>
                      <a:pt x="6772" y="12482"/>
                      <a:pt x="6305" y="12949"/>
                    </a:cubicBezTo>
                    <a:cubicBezTo>
                      <a:pt x="6038" y="13182"/>
                      <a:pt x="5838" y="13449"/>
                      <a:pt x="5638" y="13683"/>
                    </a:cubicBezTo>
                    <a:cubicBezTo>
                      <a:pt x="5538" y="13816"/>
                      <a:pt x="5404" y="13950"/>
                      <a:pt x="5304" y="14050"/>
                    </a:cubicBezTo>
                    <a:cubicBezTo>
                      <a:pt x="5265" y="14089"/>
                      <a:pt x="5203" y="14105"/>
                      <a:pt x="5138" y="14105"/>
                    </a:cubicBezTo>
                    <a:cubicBezTo>
                      <a:pt x="5093" y="14105"/>
                      <a:pt x="5045" y="14097"/>
                      <a:pt x="5004" y="14083"/>
                    </a:cubicBezTo>
                    <a:cubicBezTo>
                      <a:pt x="4937" y="14050"/>
                      <a:pt x="4871" y="13983"/>
                      <a:pt x="4837" y="13916"/>
                    </a:cubicBezTo>
                    <a:cubicBezTo>
                      <a:pt x="4771" y="13816"/>
                      <a:pt x="4704" y="13683"/>
                      <a:pt x="4604" y="13583"/>
                    </a:cubicBezTo>
                    <a:cubicBezTo>
                      <a:pt x="4504" y="13383"/>
                      <a:pt x="4304" y="13249"/>
                      <a:pt x="4070" y="13216"/>
                    </a:cubicBezTo>
                    <a:cubicBezTo>
                      <a:pt x="3770" y="13216"/>
                      <a:pt x="3803" y="13483"/>
                      <a:pt x="4070" y="13749"/>
                    </a:cubicBezTo>
                    <a:cubicBezTo>
                      <a:pt x="4170" y="13850"/>
                      <a:pt x="4270" y="13983"/>
                      <a:pt x="4370" y="14116"/>
                    </a:cubicBezTo>
                    <a:lnTo>
                      <a:pt x="4437" y="14216"/>
                    </a:lnTo>
                    <a:lnTo>
                      <a:pt x="4470" y="14283"/>
                    </a:lnTo>
                    <a:lnTo>
                      <a:pt x="4504" y="14350"/>
                    </a:lnTo>
                    <a:cubicBezTo>
                      <a:pt x="4604" y="14417"/>
                      <a:pt x="4670" y="14483"/>
                      <a:pt x="4804" y="14517"/>
                    </a:cubicBezTo>
                    <a:cubicBezTo>
                      <a:pt x="4907" y="14562"/>
                      <a:pt x="5014" y="14585"/>
                      <a:pt x="5119" y="14585"/>
                    </a:cubicBezTo>
                    <a:cubicBezTo>
                      <a:pt x="5321" y="14585"/>
                      <a:pt x="5518" y="14503"/>
                      <a:pt x="5671" y="14350"/>
                    </a:cubicBezTo>
                    <a:lnTo>
                      <a:pt x="5838" y="14183"/>
                    </a:lnTo>
                    <a:cubicBezTo>
                      <a:pt x="6005" y="13983"/>
                      <a:pt x="6205" y="13816"/>
                      <a:pt x="6372" y="13616"/>
                    </a:cubicBezTo>
                    <a:cubicBezTo>
                      <a:pt x="6705" y="13216"/>
                      <a:pt x="7072" y="12782"/>
                      <a:pt x="7372" y="12382"/>
                    </a:cubicBezTo>
                    <a:lnTo>
                      <a:pt x="8140" y="11281"/>
                    </a:lnTo>
                    <a:lnTo>
                      <a:pt x="9007" y="10080"/>
                    </a:lnTo>
                    <a:cubicBezTo>
                      <a:pt x="9374" y="9546"/>
                      <a:pt x="9607" y="9246"/>
                      <a:pt x="9941" y="8679"/>
                    </a:cubicBezTo>
                    <a:cubicBezTo>
                      <a:pt x="10041" y="8546"/>
                      <a:pt x="10475" y="7745"/>
                      <a:pt x="10541" y="7612"/>
                    </a:cubicBezTo>
                    <a:cubicBezTo>
                      <a:pt x="10842" y="7045"/>
                      <a:pt x="11142" y="6544"/>
                      <a:pt x="11375" y="6044"/>
                    </a:cubicBezTo>
                    <a:cubicBezTo>
                      <a:pt x="11642" y="5510"/>
                      <a:pt x="11842" y="4943"/>
                      <a:pt x="11909" y="4376"/>
                    </a:cubicBezTo>
                    <a:cubicBezTo>
                      <a:pt x="11976" y="3609"/>
                      <a:pt x="12276" y="2908"/>
                      <a:pt x="12076" y="2041"/>
                    </a:cubicBezTo>
                    <a:cubicBezTo>
                      <a:pt x="11942" y="1441"/>
                      <a:pt x="11542" y="940"/>
                      <a:pt x="11008" y="607"/>
                    </a:cubicBezTo>
                    <a:cubicBezTo>
                      <a:pt x="10441" y="273"/>
                      <a:pt x="9774" y="73"/>
                      <a:pt x="9107" y="6"/>
                    </a:cubicBezTo>
                    <a:cubicBezTo>
                      <a:pt x="9049" y="2"/>
                      <a:pt x="8992" y="0"/>
                      <a:pt x="8936"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1" name="Google Shape;2071;p71"/>
            <p:cNvGrpSpPr/>
            <p:nvPr/>
          </p:nvGrpSpPr>
          <p:grpSpPr>
            <a:xfrm>
              <a:off x="-1255925" y="2426125"/>
              <a:ext cx="1884700" cy="1286900"/>
              <a:chOff x="-1942050" y="2369188"/>
              <a:chExt cx="1884700" cy="1286900"/>
            </a:xfrm>
          </p:grpSpPr>
          <p:sp>
            <p:nvSpPr>
              <p:cNvPr id="2072" name="Google Shape;2072;p71"/>
              <p:cNvSpPr/>
              <p:nvPr/>
            </p:nvSpPr>
            <p:spPr>
              <a:xfrm>
                <a:off x="-1786950" y="2369188"/>
                <a:ext cx="1531125" cy="986900"/>
              </a:xfrm>
              <a:custGeom>
                <a:avLst/>
                <a:gdLst/>
                <a:ahLst/>
                <a:cxnLst/>
                <a:rect l="l" t="t" r="r" b="b"/>
                <a:pathLst>
                  <a:path w="61245" h="39476" extrusionOk="0">
                    <a:moveTo>
                      <a:pt x="31657" y="1"/>
                    </a:moveTo>
                    <a:cubicBezTo>
                      <a:pt x="31256" y="1"/>
                      <a:pt x="30856" y="1"/>
                      <a:pt x="30456" y="34"/>
                    </a:cubicBezTo>
                    <a:lnTo>
                      <a:pt x="29288" y="101"/>
                    </a:lnTo>
                    <a:lnTo>
                      <a:pt x="28087" y="234"/>
                    </a:lnTo>
                    <a:lnTo>
                      <a:pt x="27087" y="301"/>
                    </a:lnTo>
                    <a:cubicBezTo>
                      <a:pt x="26753" y="334"/>
                      <a:pt x="26420" y="367"/>
                      <a:pt x="26119" y="434"/>
                    </a:cubicBezTo>
                    <a:lnTo>
                      <a:pt x="25285" y="568"/>
                    </a:lnTo>
                    <a:lnTo>
                      <a:pt x="24885" y="634"/>
                    </a:lnTo>
                    <a:cubicBezTo>
                      <a:pt x="24752" y="668"/>
                      <a:pt x="24618" y="701"/>
                      <a:pt x="24485" y="701"/>
                    </a:cubicBezTo>
                    <a:cubicBezTo>
                      <a:pt x="23884" y="801"/>
                      <a:pt x="23251" y="935"/>
                      <a:pt x="22650" y="1135"/>
                    </a:cubicBezTo>
                    <a:cubicBezTo>
                      <a:pt x="22083" y="1335"/>
                      <a:pt x="21549" y="1535"/>
                      <a:pt x="20916" y="1735"/>
                    </a:cubicBezTo>
                    <a:cubicBezTo>
                      <a:pt x="20449" y="1935"/>
                      <a:pt x="19982" y="2102"/>
                      <a:pt x="19481" y="2269"/>
                    </a:cubicBezTo>
                    <a:cubicBezTo>
                      <a:pt x="19248" y="2336"/>
                      <a:pt x="19014" y="2436"/>
                      <a:pt x="18781" y="2536"/>
                    </a:cubicBezTo>
                    <a:cubicBezTo>
                      <a:pt x="18547" y="2636"/>
                      <a:pt x="18347" y="2769"/>
                      <a:pt x="18114" y="2869"/>
                    </a:cubicBezTo>
                    <a:cubicBezTo>
                      <a:pt x="17813" y="3069"/>
                      <a:pt x="17513" y="3270"/>
                      <a:pt x="17213" y="3470"/>
                    </a:cubicBezTo>
                    <a:cubicBezTo>
                      <a:pt x="16913" y="3670"/>
                      <a:pt x="16613" y="3870"/>
                      <a:pt x="16279" y="4037"/>
                    </a:cubicBezTo>
                    <a:lnTo>
                      <a:pt x="15445" y="4470"/>
                    </a:lnTo>
                    <a:cubicBezTo>
                      <a:pt x="15145" y="4671"/>
                      <a:pt x="14845" y="4837"/>
                      <a:pt x="14544" y="5071"/>
                    </a:cubicBezTo>
                    <a:cubicBezTo>
                      <a:pt x="14077" y="5404"/>
                      <a:pt x="13610" y="5771"/>
                      <a:pt x="13177" y="6138"/>
                    </a:cubicBezTo>
                    <a:lnTo>
                      <a:pt x="12510" y="6705"/>
                    </a:lnTo>
                    <a:cubicBezTo>
                      <a:pt x="12276" y="6905"/>
                      <a:pt x="12076" y="7106"/>
                      <a:pt x="11876" y="7306"/>
                    </a:cubicBezTo>
                    <a:cubicBezTo>
                      <a:pt x="11409" y="7773"/>
                      <a:pt x="10909" y="8206"/>
                      <a:pt x="10442" y="8640"/>
                    </a:cubicBezTo>
                    <a:cubicBezTo>
                      <a:pt x="9941" y="9107"/>
                      <a:pt x="9508" y="9574"/>
                      <a:pt x="9074" y="10108"/>
                    </a:cubicBezTo>
                    <a:cubicBezTo>
                      <a:pt x="8640" y="10641"/>
                      <a:pt x="8240" y="11275"/>
                      <a:pt x="7840" y="11842"/>
                    </a:cubicBezTo>
                    <a:cubicBezTo>
                      <a:pt x="7406" y="12443"/>
                      <a:pt x="7072" y="13077"/>
                      <a:pt x="6672" y="13677"/>
                    </a:cubicBezTo>
                    <a:cubicBezTo>
                      <a:pt x="6305" y="14277"/>
                      <a:pt x="6038" y="14778"/>
                      <a:pt x="5705" y="15311"/>
                    </a:cubicBezTo>
                    <a:cubicBezTo>
                      <a:pt x="5538" y="15578"/>
                      <a:pt x="5338" y="15845"/>
                      <a:pt x="5204" y="16112"/>
                    </a:cubicBezTo>
                    <a:lnTo>
                      <a:pt x="4737" y="16979"/>
                    </a:lnTo>
                    <a:cubicBezTo>
                      <a:pt x="4537" y="17346"/>
                      <a:pt x="4337" y="17713"/>
                      <a:pt x="4137" y="18113"/>
                    </a:cubicBezTo>
                    <a:cubicBezTo>
                      <a:pt x="3937" y="18480"/>
                      <a:pt x="3737" y="18881"/>
                      <a:pt x="3570" y="19281"/>
                    </a:cubicBezTo>
                    <a:lnTo>
                      <a:pt x="3103" y="20382"/>
                    </a:lnTo>
                    <a:cubicBezTo>
                      <a:pt x="2970" y="20749"/>
                      <a:pt x="2836" y="21116"/>
                      <a:pt x="2703" y="21483"/>
                    </a:cubicBezTo>
                    <a:cubicBezTo>
                      <a:pt x="2402" y="22250"/>
                      <a:pt x="2169" y="23017"/>
                      <a:pt x="1935" y="23784"/>
                    </a:cubicBezTo>
                    <a:cubicBezTo>
                      <a:pt x="1468" y="25319"/>
                      <a:pt x="1102" y="26853"/>
                      <a:pt x="801" y="28454"/>
                    </a:cubicBezTo>
                    <a:cubicBezTo>
                      <a:pt x="501" y="29755"/>
                      <a:pt x="301" y="31089"/>
                      <a:pt x="201" y="32424"/>
                    </a:cubicBezTo>
                    <a:cubicBezTo>
                      <a:pt x="168" y="33024"/>
                      <a:pt x="67" y="33725"/>
                      <a:pt x="101" y="34292"/>
                    </a:cubicBezTo>
                    <a:cubicBezTo>
                      <a:pt x="134" y="35059"/>
                      <a:pt x="134" y="35860"/>
                      <a:pt x="101" y="36660"/>
                    </a:cubicBezTo>
                    <a:cubicBezTo>
                      <a:pt x="67" y="37060"/>
                      <a:pt x="67" y="37427"/>
                      <a:pt x="34" y="37828"/>
                    </a:cubicBezTo>
                    <a:cubicBezTo>
                      <a:pt x="34" y="38028"/>
                      <a:pt x="34" y="38228"/>
                      <a:pt x="1" y="38428"/>
                    </a:cubicBezTo>
                    <a:lnTo>
                      <a:pt x="1" y="38828"/>
                    </a:lnTo>
                    <a:lnTo>
                      <a:pt x="1" y="39129"/>
                    </a:lnTo>
                    <a:lnTo>
                      <a:pt x="168" y="39129"/>
                    </a:lnTo>
                    <a:lnTo>
                      <a:pt x="1102" y="39229"/>
                    </a:lnTo>
                    <a:lnTo>
                      <a:pt x="1869" y="39262"/>
                    </a:lnTo>
                    <a:cubicBezTo>
                      <a:pt x="2402" y="39262"/>
                      <a:pt x="2903" y="39295"/>
                      <a:pt x="3403" y="39295"/>
                    </a:cubicBezTo>
                    <a:cubicBezTo>
                      <a:pt x="4037" y="39295"/>
                      <a:pt x="4671" y="39295"/>
                      <a:pt x="5305" y="39229"/>
                    </a:cubicBezTo>
                    <a:cubicBezTo>
                      <a:pt x="5538" y="39229"/>
                      <a:pt x="5638" y="39195"/>
                      <a:pt x="5671" y="39129"/>
                    </a:cubicBezTo>
                    <a:cubicBezTo>
                      <a:pt x="5671" y="39129"/>
                      <a:pt x="5671" y="39095"/>
                      <a:pt x="5671" y="39095"/>
                    </a:cubicBezTo>
                    <a:cubicBezTo>
                      <a:pt x="5671" y="39095"/>
                      <a:pt x="5705" y="39129"/>
                      <a:pt x="5705" y="39129"/>
                    </a:cubicBezTo>
                    <a:lnTo>
                      <a:pt x="5805" y="39129"/>
                    </a:lnTo>
                    <a:cubicBezTo>
                      <a:pt x="5872" y="39062"/>
                      <a:pt x="5938" y="38995"/>
                      <a:pt x="5938" y="38895"/>
                    </a:cubicBezTo>
                    <a:cubicBezTo>
                      <a:pt x="6072" y="38495"/>
                      <a:pt x="6172" y="38061"/>
                      <a:pt x="6172" y="37627"/>
                    </a:cubicBezTo>
                    <a:cubicBezTo>
                      <a:pt x="6272" y="36827"/>
                      <a:pt x="6305" y="36060"/>
                      <a:pt x="6405" y="35259"/>
                    </a:cubicBezTo>
                    <a:cubicBezTo>
                      <a:pt x="6572" y="34392"/>
                      <a:pt x="6806" y="33391"/>
                      <a:pt x="6972" y="32490"/>
                    </a:cubicBezTo>
                    <a:cubicBezTo>
                      <a:pt x="7339" y="30589"/>
                      <a:pt x="7806" y="28688"/>
                      <a:pt x="8373" y="26820"/>
                    </a:cubicBezTo>
                    <a:cubicBezTo>
                      <a:pt x="8840" y="25519"/>
                      <a:pt x="9174" y="24218"/>
                      <a:pt x="9708" y="22950"/>
                    </a:cubicBezTo>
                    <a:cubicBezTo>
                      <a:pt x="9808" y="22650"/>
                      <a:pt x="9941" y="22383"/>
                      <a:pt x="10041" y="22116"/>
                    </a:cubicBezTo>
                    <a:cubicBezTo>
                      <a:pt x="10141" y="21850"/>
                      <a:pt x="10275" y="21549"/>
                      <a:pt x="10375" y="21282"/>
                    </a:cubicBezTo>
                    <a:cubicBezTo>
                      <a:pt x="10608" y="20715"/>
                      <a:pt x="10808" y="20182"/>
                      <a:pt x="11042" y="19648"/>
                    </a:cubicBezTo>
                    <a:cubicBezTo>
                      <a:pt x="11209" y="19248"/>
                      <a:pt x="11409" y="18847"/>
                      <a:pt x="11576" y="18447"/>
                    </a:cubicBezTo>
                    <a:cubicBezTo>
                      <a:pt x="11776" y="18080"/>
                      <a:pt x="12009" y="17713"/>
                      <a:pt x="12209" y="17313"/>
                    </a:cubicBezTo>
                    <a:cubicBezTo>
                      <a:pt x="12877" y="16346"/>
                      <a:pt x="13577" y="15445"/>
                      <a:pt x="14378" y="14578"/>
                    </a:cubicBezTo>
                    <a:cubicBezTo>
                      <a:pt x="15712" y="12876"/>
                      <a:pt x="17313" y="11375"/>
                      <a:pt x="19048" y="10074"/>
                    </a:cubicBezTo>
                    <a:cubicBezTo>
                      <a:pt x="20349" y="9207"/>
                      <a:pt x="21750" y="8540"/>
                      <a:pt x="23251" y="8106"/>
                    </a:cubicBezTo>
                    <a:cubicBezTo>
                      <a:pt x="24752" y="7739"/>
                      <a:pt x="26286" y="7439"/>
                      <a:pt x="27821" y="7272"/>
                    </a:cubicBezTo>
                    <a:cubicBezTo>
                      <a:pt x="29275" y="7140"/>
                      <a:pt x="30709" y="6966"/>
                      <a:pt x="32155" y="6966"/>
                    </a:cubicBezTo>
                    <a:cubicBezTo>
                      <a:pt x="32532" y="6966"/>
                      <a:pt x="32911" y="6978"/>
                      <a:pt x="33291" y="7006"/>
                    </a:cubicBezTo>
                    <a:cubicBezTo>
                      <a:pt x="35092" y="7106"/>
                      <a:pt x="36827" y="7473"/>
                      <a:pt x="38528" y="8040"/>
                    </a:cubicBezTo>
                    <a:lnTo>
                      <a:pt x="39629" y="8440"/>
                    </a:lnTo>
                    <a:cubicBezTo>
                      <a:pt x="39996" y="8607"/>
                      <a:pt x="40363" y="8707"/>
                      <a:pt x="40696" y="8907"/>
                    </a:cubicBezTo>
                    <a:cubicBezTo>
                      <a:pt x="41330" y="9174"/>
                      <a:pt x="41897" y="9541"/>
                      <a:pt x="42431" y="9908"/>
                    </a:cubicBezTo>
                    <a:cubicBezTo>
                      <a:pt x="43832" y="10908"/>
                      <a:pt x="45166" y="12042"/>
                      <a:pt x="46367" y="13243"/>
                    </a:cubicBezTo>
                    <a:cubicBezTo>
                      <a:pt x="47735" y="14744"/>
                      <a:pt x="48936" y="16379"/>
                      <a:pt x="49936" y="18147"/>
                    </a:cubicBezTo>
                    <a:cubicBezTo>
                      <a:pt x="50937" y="19915"/>
                      <a:pt x="51804" y="21749"/>
                      <a:pt x="52472" y="23651"/>
                    </a:cubicBezTo>
                    <a:cubicBezTo>
                      <a:pt x="53005" y="25085"/>
                      <a:pt x="53239" y="26520"/>
                      <a:pt x="53639" y="27987"/>
                    </a:cubicBezTo>
                    <a:cubicBezTo>
                      <a:pt x="53939" y="28955"/>
                      <a:pt x="54206" y="29922"/>
                      <a:pt x="54406" y="30923"/>
                    </a:cubicBezTo>
                    <a:cubicBezTo>
                      <a:pt x="54673" y="33324"/>
                      <a:pt x="55207" y="35726"/>
                      <a:pt x="55240" y="38195"/>
                    </a:cubicBezTo>
                    <a:lnTo>
                      <a:pt x="55240" y="38595"/>
                    </a:lnTo>
                    <a:lnTo>
                      <a:pt x="55240" y="39329"/>
                    </a:lnTo>
                    <a:lnTo>
                      <a:pt x="56007" y="39395"/>
                    </a:lnTo>
                    <a:lnTo>
                      <a:pt x="56441" y="39429"/>
                    </a:lnTo>
                    <a:cubicBezTo>
                      <a:pt x="56741" y="39429"/>
                      <a:pt x="57041" y="39462"/>
                      <a:pt x="57342" y="39462"/>
                    </a:cubicBezTo>
                    <a:cubicBezTo>
                      <a:pt x="57518" y="39472"/>
                      <a:pt x="57696" y="39476"/>
                      <a:pt x="57876" y="39476"/>
                    </a:cubicBezTo>
                    <a:cubicBezTo>
                      <a:pt x="58311" y="39476"/>
                      <a:pt x="58752" y="39452"/>
                      <a:pt x="59176" y="39429"/>
                    </a:cubicBezTo>
                    <a:cubicBezTo>
                      <a:pt x="59293" y="39412"/>
                      <a:pt x="59410" y="39404"/>
                      <a:pt x="59527" y="39404"/>
                    </a:cubicBezTo>
                    <a:cubicBezTo>
                      <a:pt x="59643" y="39404"/>
                      <a:pt x="59760" y="39412"/>
                      <a:pt x="59877" y="39429"/>
                    </a:cubicBezTo>
                    <a:lnTo>
                      <a:pt x="61244" y="39429"/>
                    </a:lnTo>
                    <a:lnTo>
                      <a:pt x="61244" y="38228"/>
                    </a:lnTo>
                    <a:cubicBezTo>
                      <a:pt x="61244" y="37994"/>
                      <a:pt x="61244" y="37694"/>
                      <a:pt x="61244" y="37394"/>
                    </a:cubicBezTo>
                    <a:cubicBezTo>
                      <a:pt x="61244" y="36827"/>
                      <a:pt x="61211" y="36260"/>
                      <a:pt x="61211" y="35659"/>
                    </a:cubicBezTo>
                    <a:cubicBezTo>
                      <a:pt x="61144" y="34492"/>
                      <a:pt x="61078" y="33358"/>
                      <a:pt x="60978" y="32157"/>
                    </a:cubicBezTo>
                    <a:cubicBezTo>
                      <a:pt x="60911" y="31556"/>
                      <a:pt x="60878" y="30956"/>
                      <a:pt x="60811" y="30356"/>
                    </a:cubicBezTo>
                    <a:lnTo>
                      <a:pt x="60644" y="29255"/>
                    </a:lnTo>
                    <a:cubicBezTo>
                      <a:pt x="60444" y="27921"/>
                      <a:pt x="60244" y="26620"/>
                      <a:pt x="59944" y="25319"/>
                    </a:cubicBezTo>
                    <a:cubicBezTo>
                      <a:pt x="59643" y="23918"/>
                      <a:pt x="59243" y="22517"/>
                      <a:pt x="58743" y="21182"/>
                    </a:cubicBezTo>
                    <a:cubicBezTo>
                      <a:pt x="58309" y="19715"/>
                      <a:pt x="57742" y="18280"/>
                      <a:pt x="57075" y="16879"/>
                    </a:cubicBezTo>
                    <a:cubicBezTo>
                      <a:pt x="56608" y="15879"/>
                      <a:pt x="56041" y="14911"/>
                      <a:pt x="55540" y="13910"/>
                    </a:cubicBezTo>
                    <a:cubicBezTo>
                      <a:pt x="54740" y="12343"/>
                      <a:pt x="53706" y="10875"/>
                      <a:pt x="52505" y="9607"/>
                    </a:cubicBezTo>
                    <a:cubicBezTo>
                      <a:pt x="51204" y="8173"/>
                      <a:pt x="49803" y="6839"/>
                      <a:pt x="48335" y="5605"/>
                    </a:cubicBezTo>
                    <a:cubicBezTo>
                      <a:pt x="48102" y="5404"/>
                      <a:pt x="47835" y="5204"/>
                      <a:pt x="47568" y="5004"/>
                    </a:cubicBezTo>
                    <a:cubicBezTo>
                      <a:pt x="47335" y="4804"/>
                      <a:pt x="47068" y="4570"/>
                      <a:pt x="46801" y="4404"/>
                    </a:cubicBezTo>
                    <a:cubicBezTo>
                      <a:pt x="46534" y="4237"/>
                      <a:pt x="46267" y="4037"/>
                      <a:pt x="46000" y="3870"/>
                    </a:cubicBezTo>
                    <a:cubicBezTo>
                      <a:pt x="45733" y="3670"/>
                      <a:pt x="45467" y="3536"/>
                      <a:pt x="45166" y="3370"/>
                    </a:cubicBezTo>
                    <a:cubicBezTo>
                      <a:pt x="43999" y="2736"/>
                      <a:pt x="42765" y="2169"/>
                      <a:pt x="41464" y="1668"/>
                    </a:cubicBezTo>
                    <a:cubicBezTo>
                      <a:pt x="38728" y="601"/>
                      <a:pt x="35793" y="67"/>
                      <a:pt x="3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71"/>
              <p:cNvSpPr/>
              <p:nvPr/>
            </p:nvSpPr>
            <p:spPr>
              <a:xfrm>
                <a:off x="-1644350" y="3348213"/>
                <a:ext cx="25" cy="25"/>
              </a:xfrm>
              <a:custGeom>
                <a:avLst/>
                <a:gdLst/>
                <a:ahLst/>
                <a:cxnLst/>
                <a:rect l="l" t="t" r="r" b="b"/>
                <a:pathLst>
                  <a:path w="1" h="1" extrusionOk="0">
                    <a:moveTo>
                      <a:pt x="1" y="1"/>
                    </a:moveTo>
                    <a:lnTo>
                      <a:pt x="1" y="1"/>
                    </a:lnTo>
                    <a:cubicBezTo>
                      <a:pt x="1" y="1"/>
                      <a:pt x="1" y="1"/>
                      <a:pt x="1" y="1"/>
                    </a:cubicBezTo>
                    <a:close/>
                  </a:path>
                </a:pathLst>
              </a:custGeom>
              <a:solidFill>
                <a:srgbClr val="B27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71"/>
              <p:cNvSpPr/>
              <p:nvPr/>
            </p:nvSpPr>
            <p:spPr>
              <a:xfrm>
                <a:off x="-1619325" y="2571713"/>
                <a:ext cx="1188375" cy="787100"/>
              </a:xfrm>
              <a:custGeom>
                <a:avLst/>
                <a:gdLst/>
                <a:ahLst/>
                <a:cxnLst/>
                <a:rect l="l" t="t" r="r" b="b"/>
                <a:pathLst>
                  <a:path w="47535" h="31484" extrusionOk="0">
                    <a:moveTo>
                      <a:pt x="25405" y="0"/>
                    </a:moveTo>
                    <a:cubicBezTo>
                      <a:pt x="25287" y="0"/>
                      <a:pt x="25170" y="2"/>
                      <a:pt x="25052" y="5"/>
                    </a:cubicBezTo>
                    <a:cubicBezTo>
                      <a:pt x="24752" y="5"/>
                      <a:pt x="24418" y="5"/>
                      <a:pt x="24118" y="39"/>
                    </a:cubicBezTo>
                    <a:cubicBezTo>
                      <a:pt x="23818" y="72"/>
                      <a:pt x="23517" y="72"/>
                      <a:pt x="23184" y="105"/>
                    </a:cubicBezTo>
                    <a:lnTo>
                      <a:pt x="22283" y="205"/>
                    </a:lnTo>
                    <a:cubicBezTo>
                      <a:pt x="21950" y="239"/>
                      <a:pt x="21649" y="272"/>
                      <a:pt x="21349" y="339"/>
                    </a:cubicBezTo>
                    <a:cubicBezTo>
                      <a:pt x="20815" y="439"/>
                      <a:pt x="20315" y="472"/>
                      <a:pt x="19815" y="606"/>
                    </a:cubicBezTo>
                    <a:cubicBezTo>
                      <a:pt x="19414" y="706"/>
                      <a:pt x="18981" y="839"/>
                      <a:pt x="18580" y="906"/>
                    </a:cubicBezTo>
                    <a:cubicBezTo>
                      <a:pt x="18113" y="1039"/>
                      <a:pt x="17646" y="1206"/>
                      <a:pt x="17213" y="1373"/>
                    </a:cubicBezTo>
                    <a:cubicBezTo>
                      <a:pt x="17079" y="1440"/>
                      <a:pt x="16979" y="1473"/>
                      <a:pt x="16879" y="1506"/>
                    </a:cubicBezTo>
                    <a:lnTo>
                      <a:pt x="16546" y="1673"/>
                    </a:lnTo>
                    <a:cubicBezTo>
                      <a:pt x="16346" y="1773"/>
                      <a:pt x="16145" y="1873"/>
                      <a:pt x="15879" y="2007"/>
                    </a:cubicBezTo>
                    <a:cubicBezTo>
                      <a:pt x="15645" y="2107"/>
                      <a:pt x="15545" y="2140"/>
                      <a:pt x="15345" y="2240"/>
                    </a:cubicBezTo>
                    <a:lnTo>
                      <a:pt x="14811" y="2474"/>
                    </a:lnTo>
                    <a:cubicBezTo>
                      <a:pt x="14444" y="2641"/>
                      <a:pt x="14111" y="2841"/>
                      <a:pt x="13810" y="3074"/>
                    </a:cubicBezTo>
                    <a:cubicBezTo>
                      <a:pt x="13577" y="3241"/>
                      <a:pt x="13377" y="3408"/>
                      <a:pt x="13143" y="3575"/>
                    </a:cubicBezTo>
                    <a:cubicBezTo>
                      <a:pt x="12910" y="3741"/>
                      <a:pt x="12676" y="3908"/>
                      <a:pt x="12443" y="4075"/>
                    </a:cubicBezTo>
                    <a:cubicBezTo>
                      <a:pt x="12009" y="4375"/>
                      <a:pt x="11575" y="4675"/>
                      <a:pt x="11175" y="5009"/>
                    </a:cubicBezTo>
                    <a:lnTo>
                      <a:pt x="10141" y="5910"/>
                    </a:lnTo>
                    <a:cubicBezTo>
                      <a:pt x="9841" y="6243"/>
                      <a:pt x="9541" y="6577"/>
                      <a:pt x="9207" y="6877"/>
                    </a:cubicBezTo>
                    <a:cubicBezTo>
                      <a:pt x="8907" y="7210"/>
                      <a:pt x="8540" y="7644"/>
                      <a:pt x="8173" y="8011"/>
                    </a:cubicBezTo>
                    <a:cubicBezTo>
                      <a:pt x="8006" y="8211"/>
                      <a:pt x="7839" y="8378"/>
                      <a:pt x="7673" y="8578"/>
                    </a:cubicBezTo>
                    <a:cubicBezTo>
                      <a:pt x="7506" y="8778"/>
                      <a:pt x="7339" y="9012"/>
                      <a:pt x="7206" y="9212"/>
                    </a:cubicBezTo>
                    <a:lnTo>
                      <a:pt x="6739" y="9912"/>
                    </a:lnTo>
                    <a:cubicBezTo>
                      <a:pt x="6572" y="10146"/>
                      <a:pt x="6438" y="10379"/>
                      <a:pt x="6305" y="10613"/>
                    </a:cubicBezTo>
                    <a:cubicBezTo>
                      <a:pt x="6038" y="11113"/>
                      <a:pt x="5738" y="11580"/>
                      <a:pt x="5471" y="12081"/>
                    </a:cubicBezTo>
                    <a:cubicBezTo>
                      <a:pt x="5204" y="12581"/>
                      <a:pt x="4971" y="12948"/>
                      <a:pt x="4737" y="13382"/>
                    </a:cubicBezTo>
                    <a:cubicBezTo>
                      <a:pt x="4504" y="13815"/>
                      <a:pt x="4270" y="14216"/>
                      <a:pt x="4037" y="14683"/>
                    </a:cubicBezTo>
                    <a:cubicBezTo>
                      <a:pt x="3737" y="15283"/>
                      <a:pt x="3436" y="15883"/>
                      <a:pt x="3203" y="16517"/>
                    </a:cubicBezTo>
                    <a:cubicBezTo>
                      <a:pt x="2769" y="17651"/>
                      <a:pt x="2336" y="18819"/>
                      <a:pt x="2002" y="20020"/>
                    </a:cubicBezTo>
                    <a:cubicBezTo>
                      <a:pt x="1635" y="21221"/>
                      <a:pt x="1301" y="22421"/>
                      <a:pt x="1035" y="23656"/>
                    </a:cubicBezTo>
                    <a:cubicBezTo>
                      <a:pt x="768" y="24656"/>
                      <a:pt x="568" y="25690"/>
                      <a:pt x="434" y="26724"/>
                    </a:cubicBezTo>
                    <a:cubicBezTo>
                      <a:pt x="401" y="27191"/>
                      <a:pt x="267" y="27725"/>
                      <a:pt x="267" y="28159"/>
                    </a:cubicBezTo>
                    <a:cubicBezTo>
                      <a:pt x="234" y="28759"/>
                      <a:pt x="201" y="29393"/>
                      <a:pt x="101" y="29993"/>
                    </a:cubicBezTo>
                    <a:cubicBezTo>
                      <a:pt x="101" y="30160"/>
                      <a:pt x="67" y="30294"/>
                      <a:pt x="67" y="30460"/>
                    </a:cubicBezTo>
                    <a:cubicBezTo>
                      <a:pt x="34" y="30594"/>
                      <a:pt x="34" y="30794"/>
                      <a:pt x="1" y="30994"/>
                    </a:cubicBezTo>
                    <a:lnTo>
                      <a:pt x="1" y="31161"/>
                    </a:lnTo>
                    <a:lnTo>
                      <a:pt x="134" y="31161"/>
                    </a:lnTo>
                    <a:lnTo>
                      <a:pt x="468" y="31194"/>
                    </a:lnTo>
                    <a:lnTo>
                      <a:pt x="935" y="31228"/>
                    </a:lnTo>
                    <a:cubicBezTo>
                      <a:pt x="1735" y="31328"/>
                      <a:pt x="2536" y="31361"/>
                      <a:pt x="3336" y="31361"/>
                    </a:cubicBezTo>
                    <a:cubicBezTo>
                      <a:pt x="3837" y="31361"/>
                      <a:pt x="4337" y="31361"/>
                      <a:pt x="4804" y="31328"/>
                    </a:cubicBezTo>
                    <a:cubicBezTo>
                      <a:pt x="5004" y="31328"/>
                      <a:pt x="5104" y="31294"/>
                      <a:pt x="5104" y="31261"/>
                    </a:cubicBezTo>
                    <a:cubicBezTo>
                      <a:pt x="5104" y="31228"/>
                      <a:pt x="5104" y="31228"/>
                      <a:pt x="5104" y="31228"/>
                    </a:cubicBezTo>
                    <a:cubicBezTo>
                      <a:pt x="5104" y="31228"/>
                      <a:pt x="5171" y="31261"/>
                      <a:pt x="5138" y="31261"/>
                    </a:cubicBezTo>
                    <a:lnTo>
                      <a:pt x="5238" y="31261"/>
                    </a:lnTo>
                    <a:cubicBezTo>
                      <a:pt x="5271" y="31194"/>
                      <a:pt x="5304" y="31128"/>
                      <a:pt x="5338" y="31061"/>
                    </a:cubicBezTo>
                    <a:cubicBezTo>
                      <a:pt x="5438" y="30761"/>
                      <a:pt x="5504" y="30427"/>
                      <a:pt x="5538" y="30060"/>
                    </a:cubicBezTo>
                    <a:cubicBezTo>
                      <a:pt x="5605" y="29460"/>
                      <a:pt x="5605" y="28859"/>
                      <a:pt x="5705" y="28226"/>
                    </a:cubicBezTo>
                    <a:cubicBezTo>
                      <a:pt x="5805" y="27558"/>
                      <a:pt x="6005" y="26758"/>
                      <a:pt x="6105" y="26091"/>
                    </a:cubicBezTo>
                    <a:cubicBezTo>
                      <a:pt x="6372" y="24590"/>
                      <a:pt x="6739" y="23122"/>
                      <a:pt x="7206" y="21654"/>
                    </a:cubicBezTo>
                    <a:cubicBezTo>
                      <a:pt x="7539" y="20653"/>
                      <a:pt x="7806" y="19619"/>
                      <a:pt x="8206" y="18619"/>
                    </a:cubicBezTo>
                    <a:cubicBezTo>
                      <a:pt x="8306" y="18419"/>
                      <a:pt x="8373" y="18185"/>
                      <a:pt x="8473" y="17985"/>
                    </a:cubicBezTo>
                    <a:lnTo>
                      <a:pt x="8740" y="17318"/>
                    </a:lnTo>
                    <a:cubicBezTo>
                      <a:pt x="8907" y="16917"/>
                      <a:pt x="9074" y="16484"/>
                      <a:pt x="9240" y="16050"/>
                    </a:cubicBezTo>
                    <a:cubicBezTo>
                      <a:pt x="9374" y="15750"/>
                      <a:pt x="9507" y="15450"/>
                      <a:pt x="9674" y="15116"/>
                    </a:cubicBezTo>
                    <a:cubicBezTo>
                      <a:pt x="9808" y="14816"/>
                      <a:pt x="9974" y="14549"/>
                      <a:pt x="10141" y="14249"/>
                    </a:cubicBezTo>
                    <a:cubicBezTo>
                      <a:pt x="10375" y="13849"/>
                      <a:pt x="10641" y="13482"/>
                      <a:pt x="10942" y="13148"/>
                    </a:cubicBezTo>
                    <a:cubicBezTo>
                      <a:pt x="11075" y="12948"/>
                      <a:pt x="11242" y="12781"/>
                      <a:pt x="11375" y="12581"/>
                    </a:cubicBezTo>
                    <a:cubicBezTo>
                      <a:pt x="11542" y="12414"/>
                      <a:pt x="11676" y="12247"/>
                      <a:pt x="11809" y="12081"/>
                    </a:cubicBezTo>
                    <a:cubicBezTo>
                      <a:pt x="12843" y="10746"/>
                      <a:pt x="14077" y="9579"/>
                      <a:pt x="15445" y="8578"/>
                    </a:cubicBezTo>
                    <a:cubicBezTo>
                      <a:pt x="16446" y="7911"/>
                      <a:pt x="17546" y="7377"/>
                      <a:pt x="18714" y="7044"/>
                    </a:cubicBezTo>
                    <a:cubicBezTo>
                      <a:pt x="19881" y="6743"/>
                      <a:pt x="21082" y="6543"/>
                      <a:pt x="22283" y="6443"/>
                    </a:cubicBezTo>
                    <a:cubicBezTo>
                      <a:pt x="23260" y="6304"/>
                      <a:pt x="24253" y="6245"/>
                      <a:pt x="25251" y="6245"/>
                    </a:cubicBezTo>
                    <a:cubicBezTo>
                      <a:pt x="25684" y="6245"/>
                      <a:pt x="26119" y="6256"/>
                      <a:pt x="26553" y="6276"/>
                    </a:cubicBezTo>
                    <a:cubicBezTo>
                      <a:pt x="27253" y="6310"/>
                      <a:pt x="27920" y="6443"/>
                      <a:pt x="28621" y="6577"/>
                    </a:cubicBezTo>
                    <a:cubicBezTo>
                      <a:pt x="29288" y="6743"/>
                      <a:pt x="29955" y="6944"/>
                      <a:pt x="30589" y="7210"/>
                    </a:cubicBezTo>
                    <a:cubicBezTo>
                      <a:pt x="31156" y="7411"/>
                      <a:pt x="31723" y="7644"/>
                      <a:pt x="32257" y="7911"/>
                    </a:cubicBezTo>
                    <a:cubicBezTo>
                      <a:pt x="32724" y="8144"/>
                      <a:pt x="33158" y="8445"/>
                      <a:pt x="33558" y="8745"/>
                    </a:cubicBezTo>
                    <a:cubicBezTo>
                      <a:pt x="34625" y="9579"/>
                      <a:pt x="35626" y="10479"/>
                      <a:pt x="36527" y="11480"/>
                    </a:cubicBezTo>
                    <a:cubicBezTo>
                      <a:pt x="37561" y="12681"/>
                      <a:pt x="38428" y="13982"/>
                      <a:pt x="39162" y="15383"/>
                    </a:cubicBezTo>
                    <a:cubicBezTo>
                      <a:pt x="39896" y="16784"/>
                      <a:pt x="40529" y="18252"/>
                      <a:pt x="41030" y="19753"/>
                    </a:cubicBezTo>
                    <a:cubicBezTo>
                      <a:pt x="41397" y="20887"/>
                      <a:pt x="41564" y="21988"/>
                      <a:pt x="41864" y="23155"/>
                    </a:cubicBezTo>
                    <a:cubicBezTo>
                      <a:pt x="42097" y="23922"/>
                      <a:pt x="42264" y="24656"/>
                      <a:pt x="42397" y="25457"/>
                    </a:cubicBezTo>
                    <a:cubicBezTo>
                      <a:pt x="42498" y="26391"/>
                      <a:pt x="42631" y="27325"/>
                      <a:pt x="42731" y="28292"/>
                    </a:cubicBezTo>
                    <a:cubicBezTo>
                      <a:pt x="42798" y="28759"/>
                      <a:pt x="42864" y="29226"/>
                      <a:pt x="42898" y="29693"/>
                    </a:cubicBezTo>
                    <a:cubicBezTo>
                      <a:pt x="42931" y="29927"/>
                      <a:pt x="42931" y="30160"/>
                      <a:pt x="42965" y="30427"/>
                    </a:cubicBezTo>
                    <a:lnTo>
                      <a:pt x="42965" y="30761"/>
                    </a:lnTo>
                    <a:lnTo>
                      <a:pt x="42965" y="31361"/>
                    </a:lnTo>
                    <a:lnTo>
                      <a:pt x="43598" y="31361"/>
                    </a:lnTo>
                    <a:lnTo>
                      <a:pt x="44032" y="31394"/>
                    </a:lnTo>
                    <a:lnTo>
                      <a:pt x="44866" y="31461"/>
                    </a:lnTo>
                    <a:cubicBezTo>
                      <a:pt x="45101" y="31475"/>
                      <a:pt x="45341" y="31483"/>
                      <a:pt x="45583" y="31483"/>
                    </a:cubicBezTo>
                    <a:cubicBezTo>
                      <a:pt x="45925" y="31483"/>
                      <a:pt x="46268" y="31467"/>
                      <a:pt x="46600" y="31428"/>
                    </a:cubicBezTo>
                    <a:lnTo>
                      <a:pt x="46867" y="31428"/>
                    </a:lnTo>
                    <a:lnTo>
                      <a:pt x="47334" y="31461"/>
                    </a:lnTo>
                    <a:lnTo>
                      <a:pt x="47501" y="31461"/>
                    </a:lnTo>
                    <a:lnTo>
                      <a:pt x="47501" y="31161"/>
                    </a:lnTo>
                    <a:lnTo>
                      <a:pt x="47501" y="30294"/>
                    </a:lnTo>
                    <a:lnTo>
                      <a:pt x="47534" y="30360"/>
                    </a:lnTo>
                    <a:lnTo>
                      <a:pt x="47534" y="29627"/>
                    </a:lnTo>
                    <a:cubicBezTo>
                      <a:pt x="47534" y="29126"/>
                      <a:pt x="47501" y="28626"/>
                      <a:pt x="47468" y="28125"/>
                    </a:cubicBezTo>
                    <a:cubicBezTo>
                      <a:pt x="47434" y="27125"/>
                      <a:pt x="47368" y="26157"/>
                      <a:pt x="47234" y="25157"/>
                    </a:cubicBezTo>
                    <a:cubicBezTo>
                      <a:pt x="47201" y="24690"/>
                      <a:pt x="47134" y="24223"/>
                      <a:pt x="47101" y="23722"/>
                    </a:cubicBezTo>
                    <a:lnTo>
                      <a:pt x="46934" y="22855"/>
                    </a:lnTo>
                    <a:cubicBezTo>
                      <a:pt x="46801" y="21854"/>
                      <a:pt x="46600" y="20820"/>
                      <a:pt x="46367" y="19820"/>
                    </a:cubicBezTo>
                    <a:cubicBezTo>
                      <a:pt x="46100" y="18719"/>
                      <a:pt x="45767" y="17651"/>
                      <a:pt x="45400" y="16584"/>
                    </a:cubicBezTo>
                    <a:cubicBezTo>
                      <a:pt x="45033" y="15450"/>
                      <a:pt x="44566" y="14349"/>
                      <a:pt x="44032" y="13248"/>
                    </a:cubicBezTo>
                    <a:cubicBezTo>
                      <a:pt x="43832" y="12881"/>
                      <a:pt x="43598" y="12514"/>
                      <a:pt x="43398" y="12114"/>
                    </a:cubicBezTo>
                    <a:cubicBezTo>
                      <a:pt x="43198" y="11714"/>
                      <a:pt x="42998" y="11347"/>
                      <a:pt x="42798" y="10947"/>
                    </a:cubicBezTo>
                    <a:cubicBezTo>
                      <a:pt x="42131" y="9746"/>
                      <a:pt x="41297" y="8645"/>
                      <a:pt x="40329" y="7677"/>
                    </a:cubicBezTo>
                    <a:cubicBezTo>
                      <a:pt x="39295" y="6610"/>
                      <a:pt x="38194" y="5576"/>
                      <a:pt x="37027" y="4609"/>
                    </a:cubicBezTo>
                    <a:cubicBezTo>
                      <a:pt x="36293" y="3941"/>
                      <a:pt x="35459" y="3341"/>
                      <a:pt x="34592" y="2841"/>
                    </a:cubicBezTo>
                    <a:cubicBezTo>
                      <a:pt x="34158" y="2574"/>
                      <a:pt x="33691" y="2307"/>
                      <a:pt x="33224" y="2073"/>
                    </a:cubicBezTo>
                    <a:cubicBezTo>
                      <a:pt x="32757" y="1807"/>
                      <a:pt x="32257" y="1573"/>
                      <a:pt x="31757" y="1406"/>
                    </a:cubicBezTo>
                    <a:cubicBezTo>
                      <a:pt x="31256" y="1206"/>
                      <a:pt x="30722" y="973"/>
                      <a:pt x="30155" y="806"/>
                    </a:cubicBezTo>
                    <a:cubicBezTo>
                      <a:pt x="29622" y="639"/>
                      <a:pt x="29055" y="472"/>
                      <a:pt x="28488" y="372"/>
                    </a:cubicBezTo>
                    <a:cubicBezTo>
                      <a:pt x="27468" y="132"/>
                      <a:pt x="26448" y="0"/>
                      <a:pt x="25405" y="0"/>
                    </a:cubicBezTo>
                    <a:close/>
                  </a:path>
                </a:pathLst>
              </a:custGeom>
              <a:solidFill>
                <a:schemeClr val="dk2"/>
              </a:solidFill>
              <a:ln w="10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71"/>
              <p:cNvSpPr/>
              <p:nvPr/>
            </p:nvSpPr>
            <p:spPr>
              <a:xfrm>
                <a:off x="-1454200" y="2751138"/>
                <a:ext cx="865625" cy="604400"/>
              </a:xfrm>
              <a:custGeom>
                <a:avLst/>
                <a:gdLst/>
                <a:ahLst/>
                <a:cxnLst/>
                <a:rect l="l" t="t" r="r" b="b"/>
                <a:pathLst>
                  <a:path w="34625" h="24176" extrusionOk="0">
                    <a:moveTo>
                      <a:pt x="18280" y="0"/>
                    </a:moveTo>
                    <a:cubicBezTo>
                      <a:pt x="18046" y="0"/>
                      <a:pt x="17813" y="0"/>
                      <a:pt x="17579" y="33"/>
                    </a:cubicBezTo>
                    <a:cubicBezTo>
                      <a:pt x="17346" y="67"/>
                      <a:pt x="17146" y="67"/>
                      <a:pt x="16912" y="67"/>
                    </a:cubicBezTo>
                    <a:lnTo>
                      <a:pt x="16245" y="167"/>
                    </a:lnTo>
                    <a:cubicBezTo>
                      <a:pt x="16012" y="200"/>
                      <a:pt x="15778" y="200"/>
                      <a:pt x="15545" y="267"/>
                    </a:cubicBezTo>
                    <a:cubicBezTo>
                      <a:pt x="15178" y="334"/>
                      <a:pt x="14811" y="367"/>
                      <a:pt x="14444" y="467"/>
                    </a:cubicBezTo>
                    <a:cubicBezTo>
                      <a:pt x="14144" y="534"/>
                      <a:pt x="13843" y="634"/>
                      <a:pt x="13543" y="701"/>
                    </a:cubicBezTo>
                    <a:cubicBezTo>
                      <a:pt x="13210" y="801"/>
                      <a:pt x="12876" y="934"/>
                      <a:pt x="12543" y="1068"/>
                    </a:cubicBezTo>
                    <a:lnTo>
                      <a:pt x="12309" y="1168"/>
                    </a:lnTo>
                    <a:lnTo>
                      <a:pt x="12076" y="1301"/>
                    </a:lnTo>
                    <a:cubicBezTo>
                      <a:pt x="11909" y="1368"/>
                      <a:pt x="11775" y="1468"/>
                      <a:pt x="11609" y="1535"/>
                    </a:cubicBezTo>
                    <a:cubicBezTo>
                      <a:pt x="11442" y="1601"/>
                      <a:pt x="11342" y="1668"/>
                      <a:pt x="11175" y="1735"/>
                    </a:cubicBezTo>
                    <a:lnTo>
                      <a:pt x="10808" y="1901"/>
                    </a:lnTo>
                    <a:cubicBezTo>
                      <a:pt x="10541" y="2035"/>
                      <a:pt x="10274" y="2168"/>
                      <a:pt x="10041" y="2368"/>
                    </a:cubicBezTo>
                    <a:cubicBezTo>
                      <a:pt x="9907" y="2502"/>
                      <a:pt x="9741" y="2635"/>
                      <a:pt x="9574" y="2769"/>
                    </a:cubicBezTo>
                    <a:cubicBezTo>
                      <a:pt x="9407" y="2902"/>
                      <a:pt x="9240" y="3036"/>
                      <a:pt x="9073" y="3169"/>
                    </a:cubicBezTo>
                    <a:cubicBezTo>
                      <a:pt x="8740" y="3369"/>
                      <a:pt x="8440" y="3603"/>
                      <a:pt x="8139" y="3870"/>
                    </a:cubicBezTo>
                    <a:lnTo>
                      <a:pt x="7406" y="4570"/>
                    </a:lnTo>
                    <a:cubicBezTo>
                      <a:pt x="7172" y="4804"/>
                      <a:pt x="6939" y="5070"/>
                      <a:pt x="6738" y="5304"/>
                    </a:cubicBezTo>
                    <a:cubicBezTo>
                      <a:pt x="6505" y="5571"/>
                      <a:pt x="6238" y="5904"/>
                      <a:pt x="5971" y="6171"/>
                    </a:cubicBezTo>
                    <a:cubicBezTo>
                      <a:pt x="5838" y="6305"/>
                      <a:pt x="5704" y="6471"/>
                      <a:pt x="5604" y="6605"/>
                    </a:cubicBezTo>
                    <a:cubicBezTo>
                      <a:pt x="5471" y="6738"/>
                      <a:pt x="5371" y="6905"/>
                      <a:pt x="5271" y="7072"/>
                    </a:cubicBezTo>
                    <a:lnTo>
                      <a:pt x="4904" y="7606"/>
                    </a:lnTo>
                    <a:cubicBezTo>
                      <a:pt x="4804" y="7772"/>
                      <a:pt x="4704" y="7973"/>
                      <a:pt x="4604" y="8139"/>
                    </a:cubicBezTo>
                    <a:cubicBezTo>
                      <a:pt x="4403" y="8506"/>
                      <a:pt x="4170" y="8873"/>
                      <a:pt x="4003" y="9273"/>
                    </a:cubicBezTo>
                    <a:cubicBezTo>
                      <a:pt x="3803" y="9640"/>
                      <a:pt x="3636" y="9941"/>
                      <a:pt x="3469" y="10274"/>
                    </a:cubicBezTo>
                    <a:cubicBezTo>
                      <a:pt x="3303" y="10608"/>
                      <a:pt x="3136" y="10908"/>
                      <a:pt x="2936" y="11275"/>
                    </a:cubicBezTo>
                    <a:cubicBezTo>
                      <a:pt x="2736" y="11742"/>
                      <a:pt x="2535" y="12176"/>
                      <a:pt x="2335" y="12676"/>
                    </a:cubicBezTo>
                    <a:cubicBezTo>
                      <a:pt x="2002" y="13543"/>
                      <a:pt x="1701" y="14444"/>
                      <a:pt x="1435" y="15378"/>
                    </a:cubicBezTo>
                    <a:cubicBezTo>
                      <a:pt x="1201" y="16278"/>
                      <a:pt x="934" y="17212"/>
                      <a:pt x="767" y="18146"/>
                    </a:cubicBezTo>
                    <a:cubicBezTo>
                      <a:pt x="567" y="18914"/>
                      <a:pt x="434" y="19714"/>
                      <a:pt x="300" y="20515"/>
                    </a:cubicBezTo>
                    <a:cubicBezTo>
                      <a:pt x="267" y="20882"/>
                      <a:pt x="200" y="21282"/>
                      <a:pt x="200" y="21616"/>
                    </a:cubicBezTo>
                    <a:cubicBezTo>
                      <a:pt x="167" y="22083"/>
                      <a:pt x="134" y="22550"/>
                      <a:pt x="67" y="23050"/>
                    </a:cubicBezTo>
                    <a:cubicBezTo>
                      <a:pt x="67" y="23150"/>
                      <a:pt x="67" y="23250"/>
                      <a:pt x="34" y="23384"/>
                    </a:cubicBezTo>
                    <a:cubicBezTo>
                      <a:pt x="34" y="23484"/>
                      <a:pt x="0" y="23617"/>
                      <a:pt x="0" y="23784"/>
                    </a:cubicBezTo>
                    <a:lnTo>
                      <a:pt x="0" y="23917"/>
                    </a:lnTo>
                    <a:lnTo>
                      <a:pt x="100" y="23917"/>
                    </a:lnTo>
                    <a:lnTo>
                      <a:pt x="334" y="23951"/>
                    </a:lnTo>
                    <a:lnTo>
                      <a:pt x="701" y="23984"/>
                    </a:lnTo>
                    <a:cubicBezTo>
                      <a:pt x="1268" y="24051"/>
                      <a:pt x="1868" y="24084"/>
                      <a:pt x="2435" y="24084"/>
                    </a:cubicBezTo>
                    <a:cubicBezTo>
                      <a:pt x="2802" y="24084"/>
                      <a:pt x="4103" y="24084"/>
                      <a:pt x="4470" y="24051"/>
                    </a:cubicBezTo>
                    <a:cubicBezTo>
                      <a:pt x="4604" y="24051"/>
                      <a:pt x="4670" y="24017"/>
                      <a:pt x="4670" y="23984"/>
                    </a:cubicBezTo>
                    <a:lnTo>
                      <a:pt x="4670" y="23951"/>
                    </a:lnTo>
                    <a:cubicBezTo>
                      <a:pt x="4670" y="23951"/>
                      <a:pt x="4704" y="23984"/>
                      <a:pt x="4704" y="23984"/>
                    </a:cubicBezTo>
                    <a:lnTo>
                      <a:pt x="4770" y="23984"/>
                    </a:lnTo>
                    <a:cubicBezTo>
                      <a:pt x="4804" y="23951"/>
                      <a:pt x="4837" y="23917"/>
                      <a:pt x="4837" y="23851"/>
                    </a:cubicBezTo>
                    <a:cubicBezTo>
                      <a:pt x="4904" y="23617"/>
                      <a:pt x="4970" y="23350"/>
                      <a:pt x="4970" y="23083"/>
                    </a:cubicBezTo>
                    <a:cubicBezTo>
                      <a:pt x="5037" y="22616"/>
                      <a:pt x="5037" y="22149"/>
                      <a:pt x="5104" y="21682"/>
                    </a:cubicBezTo>
                    <a:cubicBezTo>
                      <a:pt x="5171" y="21149"/>
                      <a:pt x="5304" y="20548"/>
                      <a:pt x="5404" y="20014"/>
                    </a:cubicBezTo>
                    <a:cubicBezTo>
                      <a:pt x="5604" y="18880"/>
                      <a:pt x="5871" y="17713"/>
                      <a:pt x="6205" y="16612"/>
                    </a:cubicBezTo>
                    <a:cubicBezTo>
                      <a:pt x="6438" y="15845"/>
                      <a:pt x="6638" y="15044"/>
                      <a:pt x="6939" y="14277"/>
                    </a:cubicBezTo>
                    <a:lnTo>
                      <a:pt x="7139" y="13777"/>
                    </a:lnTo>
                    <a:lnTo>
                      <a:pt x="7305" y="13310"/>
                    </a:lnTo>
                    <a:cubicBezTo>
                      <a:pt x="7439" y="12976"/>
                      <a:pt x="7539" y="12643"/>
                      <a:pt x="7672" y="12309"/>
                    </a:cubicBezTo>
                    <a:cubicBezTo>
                      <a:pt x="7772" y="12075"/>
                      <a:pt x="7873" y="11842"/>
                      <a:pt x="7973" y="11608"/>
                    </a:cubicBezTo>
                    <a:cubicBezTo>
                      <a:pt x="8106" y="11375"/>
                      <a:pt x="8206" y="11141"/>
                      <a:pt x="8340" y="10908"/>
                    </a:cubicBezTo>
                    <a:cubicBezTo>
                      <a:pt x="8506" y="10641"/>
                      <a:pt x="8706" y="10341"/>
                      <a:pt x="8907" y="10074"/>
                    </a:cubicBezTo>
                    <a:cubicBezTo>
                      <a:pt x="9007" y="9941"/>
                      <a:pt x="9140" y="9807"/>
                      <a:pt x="9240" y="9674"/>
                    </a:cubicBezTo>
                    <a:cubicBezTo>
                      <a:pt x="9340" y="9540"/>
                      <a:pt x="9440" y="9407"/>
                      <a:pt x="9540" y="9273"/>
                    </a:cubicBezTo>
                    <a:cubicBezTo>
                      <a:pt x="10308" y="8273"/>
                      <a:pt x="11208" y="7372"/>
                      <a:pt x="12209" y="6572"/>
                    </a:cubicBezTo>
                    <a:cubicBezTo>
                      <a:pt x="12943" y="6071"/>
                      <a:pt x="13743" y="5671"/>
                      <a:pt x="14611" y="5404"/>
                    </a:cubicBezTo>
                    <a:cubicBezTo>
                      <a:pt x="15445" y="5171"/>
                      <a:pt x="16312" y="5004"/>
                      <a:pt x="17213" y="4937"/>
                    </a:cubicBezTo>
                    <a:cubicBezTo>
                      <a:pt x="17760" y="4823"/>
                      <a:pt x="18322" y="4771"/>
                      <a:pt x="18890" y="4771"/>
                    </a:cubicBezTo>
                    <a:cubicBezTo>
                      <a:pt x="19153" y="4771"/>
                      <a:pt x="19417" y="4782"/>
                      <a:pt x="19681" y="4804"/>
                    </a:cubicBezTo>
                    <a:cubicBezTo>
                      <a:pt x="20181" y="4837"/>
                      <a:pt x="19714" y="4937"/>
                      <a:pt x="20215" y="5037"/>
                    </a:cubicBezTo>
                    <a:cubicBezTo>
                      <a:pt x="20682" y="5171"/>
                      <a:pt x="21182" y="5337"/>
                      <a:pt x="21649" y="5504"/>
                    </a:cubicBezTo>
                    <a:cubicBezTo>
                      <a:pt x="22049" y="5671"/>
                      <a:pt x="22483" y="5871"/>
                      <a:pt x="22883" y="6071"/>
                    </a:cubicBezTo>
                    <a:cubicBezTo>
                      <a:pt x="23217" y="6238"/>
                      <a:pt x="23517" y="6471"/>
                      <a:pt x="23817" y="6705"/>
                    </a:cubicBezTo>
                    <a:cubicBezTo>
                      <a:pt x="25552" y="8073"/>
                      <a:pt x="26953" y="9807"/>
                      <a:pt x="27887" y="11809"/>
                    </a:cubicBezTo>
                    <a:cubicBezTo>
                      <a:pt x="28454" y="12876"/>
                      <a:pt x="28888" y="14010"/>
                      <a:pt x="29254" y="15144"/>
                    </a:cubicBezTo>
                    <a:cubicBezTo>
                      <a:pt x="29521" y="16012"/>
                      <a:pt x="29655" y="16846"/>
                      <a:pt x="29855" y="17746"/>
                    </a:cubicBezTo>
                    <a:cubicBezTo>
                      <a:pt x="30022" y="18347"/>
                      <a:pt x="30188" y="18914"/>
                      <a:pt x="30255" y="19514"/>
                    </a:cubicBezTo>
                    <a:cubicBezTo>
                      <a:pt x="30355" y="20248"/>
                      <a:pt x="30422" y="20948"/>
                      <a:pt x="30522" y="21682"/>
                    </a:cubicBezTo>
                    <a:cubicBezTo>
                      <a:pt x="30555" y="22049"/>
                      <a:pt x="30622" y="22416"/>
                      <a:pt x="30622" y="22783"/>
                    </a:cubicBezTo>
                    <a:cubicBezTo>
                      <a:pt x="30622" y="22950"/>
                      <a:pt x="30655" y="23150"/>
                      <a:pt x="30655" y="23317"/>
                    </a:cubicBezTo>
                    <a:lnTo>
                      <a:pt x="30655" y="23584"/>
                    </a:lnTo>
                    <a:lnTo>
                      <a:pt x="30655" y="24051"/>
                    </a:lnTo>
                    <a:lnTo>
                      <a:pt x="31156" y="24051"/>
                    </a:lnTo>
                    <a:lnTo>
                      <a:pt x="31456" y="24084"/>
                    </a:lnTo>
                    <a:lnTo>
                      <a:pt x="32090" y="24151"/>
                    </a:lnTo>
                    <a:cubicBezTo>
                      <a:pt x="32407" y="24167"/>
                      <a:pt x="32724" y="24176"/>
                      <a:pt x="33036" y="24176"/>
                    </a:cubicBezTo>
                    <a:cubicBezTo>
                      <a:pt x="33349" y="24176"/>
                      <a:pt x="33658" y="24167"/>
                      <a:pt x="33958" y="24151"/>
                    </a:cubicBezTo>
                    <a:cubicBezTo>
                      <a:pt x="33991" y="24134"/>
                      <a:pt x="34025" y="24126"/>
                      <a:pt x="34058" y="24126"/>
                    </a:cubicBezTo>
                    <a:cubicBezTo>
                      <a:pt x="34091" y="24126"/>
                      <a:pt x="34125" y="24134"/>
                      <a:pt x="34158" y="24151"/>
                    </a:cubicBezTo>
                    <a:lnTo>
                      <a:pt x="34625" y="24151"/>
                    </a:lnTo>
                    <a:lnTo>
                      <a:pt x="34625" y="23917"/>
                    </a:lnTo>
                    <a:lnTo>
                      <a:pt x="34625" y="23283"/>
                    </a:lnTo>
                    <a:lnTo>
                      <a:pt x="34625" y="22716"/>
                    </a:lnTo>
                    <a:cubicBezTo>
                      <a:pt x="34625" y="22316"/>
                      <a:pt x="34625" y="21949"/>
                      <a:pt x="34592" y="21582"/>
                    </a:cubicBezTo>
                    <a:cubicBezTo>
                      <a:pt x="34558" y="20815"/>
                      <a:pt x="34492" y="20048"/>
                      <a:pt x="34425" y="19281"/>
                    </a:cubicBezTo>
                    <a:cubicBezTo>
                      <a:pt x="34391" y="18914"/>
                      <a:pt x="34358" y="18547"/>
                      <a:pt x="34325" y="18213"/>
                    </a:cubicBezTo>
                    <a:lnTo>
                      <a:pt x="34225" y="17546"/>
                    </a:lnTo>
                    <a:cubicBezTo>
                      <a:pt x="34091" y="16745"/>
                      <a:pt x="33958" y="15978"/>
                      <a:pt x="33791" y="15178"/>
                    </a:cubicBezTo>
                    <a:cubicBezTo>
                      <a:pt x="33624" y="14410"/>
                      <a:pt x="33324" y="13510"/>
                      <a:pt x="33091" y="12709"/>
                    </a:cubicBezTo>
                    <a:cubicBezTo>
                      <a:pt x="32790" y="11842"/>
                      <a:pt x="32457" y="11008"/>
                      <a:pt x="32090" y="10174"/>
                    </a:cubicBezTo>
                    <a:cubicBezTo>
                      <a:pt x="31956" y="9874"/>
                      <a:pt x="31790" y="9574"/>
                      <a:pt x="31623" y="9307"/>
                    </a:cubicBezTo>
                    <a:cubicBezTo>
                      <a:pt x="31489" y="9007"/>
                      <a:pt x="31323" y="8706"/>
                      <a:pt x="31189" y="8406"/>
                    </a:cubicBezTo>
                    <a:cubicBezTo>
                      <a:pt x="30722" y="7472"/>
                      <a:pt x="30088" y="6638"/>
                      <a:pt x="29388" y="5904"/>
                    </a:cubicBezTo>
                    <a:cubicBezTo>
                      <a:pt x="28621" y="5070"/>
                      <a:pt x="27820" y="4303"/>
                      <a:pt x="26986" y="3536"/>
                    </a:cubicBezTo>
                    <a:cubicBezTo>
                      <a:pt x="26452" y="3036"/>
                      <a:pt x="25852" y="2569"/>
                      <a:pt x="25218" y="2168"/>
                    </a:cubicBezTo>
                    <a:cubicBezTo>
                      <a:pt x="24885" y="1968"/>
                      <a:pt x="24551" y="1801"/>
                      <a:pt x="24218" y="1601"/>
                    </a:cubicBezTo>
                    <a:cubicBezTo>
                      <a:pt x="23884" y="1401"/>
                      <a:pt x="23517" y="1234"/>
                      <a:pt x="23150" y="1068"/>
                    </a:cubicBezTo>
                    <a:cubicBezTo>
                      <a:pt x="22817" y="934"/>
                      <a:pt x="22383" y="767"/>
                      <a:pt x="21983" y="634"/>
                    </a:cubicBezTo>
                    <a:cubicBezTo>
                      <a:pt x="21582" y="467"/>
                      <a:pt x="21182" y="367"/>
                      <a:pt x="20782" y="300"/>
                    </a:cubicBezTo>
                    <a:cubicBezTo>
                      <a:pt x="19948" y="100"/>
                      <a:pt x="19114" y="0"/>
                      <a:pt x="18280" y="0"/>
                    </a:cubicBezTo>
                    <a:close/>
                  </a:path>
                </a:pathLst>
              </a:custGeom>
              <a:solidFill>
                <a:schemeClr val="accent1"/>
              </a:solidFill>
              <a:ln w="5000" cap="flat"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1"/>
              <p:cNvSpPr/>
              <p:nvPr/>
            </p:nvSpPr>
            <p:spPr>
              <a:xfrm>
                <a:off x="-1937050" y="3124538"/>
                <a:ext cx="726375" cy="512100"/>
              </a:xfrm>
              <a:custGeom>
                <a:avLst/>
                <a:gdLst/>
                <a:ahLst/>
                <a:cxnLst/>
                <a:rect l="l" t="t" r="r" b="b"/>
                <a:pathLst>
                  <a:path w="29055" h="20484" extrusionOk="0">
                    <a:moveTo>
                      <a:pt x="11835" y="0"/>
                    </a:moveTo>
                    <a:cubicBezTo>
                      <a:pt x="11263" y="0"/>
                      <a:pt x="10688" y="113"/>
                      <a:pt x="10141" y="342"/>
                    </a:cubicBezTo>
                    <a:cubicBezTo>
                      <a:pt x="8840" y="976"/>
                      <a:pt x="8240" y="2243"/>
                      <a:pt x="8106" y="3577"/>
                    </a:cubicBezTo>
                    <a:cubicBezTo>
                      <a:pt x="7052" y="3106"/>
                      <a:pt x="6205" y="2496"/>
                      <a:pt x="5067" y="2496"/>
                    </a:cubicBezTo>
                    <a:cubicBezTo>
                      <a:pt x="4837" y="2496"/>
                      <a:pt x="4595" y="2521"/>
                      <a:pt x="4337" y="2577"/>
                    </a:cubicBezTo>
                    <a:cubicBezTo>
                      <a:pt x="2836" y="2944"/>
                      <a:pt x="1702" y="4178"/>
                      <a:pt x="1502" y="5679"/>
                    </a:cubicBezTo>
                    <a:cubicBezTo>
                      <a:pt x="1368" y="7247"/>
                      <a:pt x="2335" y="8648"/>
                      <a:pt x="3837" y="9081"/>
                    </a:cubicBezTo>
                    <a:cubicBezTo>
                      <a:pt x="3718" y="9066"/>
                      <a:pt x="3600" y="9059"/>
                      <a:pt x="3483" y="9059"/>
                    </a:cubicBezTo>
                    <a:cubicBezTo>
                      <a:pt x="1806" y="9059"/>
                      <a:pt x="227" y="10567"/>
                      <a:pt x="134" y="12250"/>
                    </a:cubicBezTo>
                    <a:cubicBezTo>
                      <a:pt x="0" y="14085"/>
                      <a:pt x="1368" y="15853"/>
                      <a:pt x="3103" y="16353"/>
                    </a:cubicBezTo>
                    <a:cubicBezTo>
                      <a:pt x="3533" y="16465"/>
                      <a:pt x="3971" y="16519"/>
                      <a:pt x="4406" y="16519"/>
                    </a:cubicBezTo>
                    <a:cubicBezTo>
                      <a:pt x="5791" y="16519"/>
                      <a:pt x="7142" y="15968"/>
                      <a:pt x="8106" y="14952"/>
                    </a:cubicBezTo>
                    <a:lnTo>
                      <a:pt x="8106" y="14952"/>
                    </a:lnTo>
                    <a:cubicBezTo>
                      <a:pt x="7439" y="17254"/>
                      <a:pt x="9140" y="19989"/>
                      <a:pt x="11509" y="20423"/>
                    </a:cubicBezTo>
                    <a:cubicBezTo>
                      <a:pt x="11731" y="20463"/>
                      <a:pt x="11955" y="20483"/>
                      <a:pt x="12178" y="20483"/>
                    </a:cubicBezTo>
                    <a:cubicBezTo>
                      <a:pt x="14332" y="20483"/>
                      <a:pt x="16428" y="18663"/>
                      <a:pt x="16579" y="16487"/>
                    </a:cubicBezTo>
                    <a:cubicBezTo>
                      <a:pt x="16670" y="18330"/>
                      <a:pt x="18184" y="19735"/>
                      <a:pt x="19981" y="19735"/>
                    </a:cubicBezTo>
                    <a:cubicBezTo>
                      <a:pt x="20168" y="19735"/>
                      <a:pt x="20357" y="19720"/>
                      <a:pt x="20548" y="19689"/>
                    </a:cubicBezTo>
                    <a:cubicBezTo>
                      <a:pt x="22550" y="19355"/>
                      <a:pt x="23817" y="17354"/>
                      <a:pt x="23250" y="15386"/>
                    </a:cubicBezTo>
                    <a:lnTo>
                      <a:pt x="23250" y="15386"/>
                    </a:lnTo>
                    <a:cubicBezTo>
                      <a:pt x="24051" y="15786"/>
                      <a:pt x="24251" y="15986"/>
                      <a:pt x="25118" y="16153"/>
                    </a:cubicBezTo>
                    <a:cubicBezTo>
                      <a:pt x="25361" y="16209"/>
                      <a:pt x="25609" y="16236"/>
                      <a:pt x="25856" y="16236"/>
                    </a:cubicBezTo>
                    <a:cubicBezTo>
                      <a:pt x="26493" y="16236"/>
                      <a:pt x="27125" y="16056"/>
                      <a:pt x="27654" y="15719"/>
                    </a:cubicBezTo>
                    <a:cubicBezTo>
                      <a:pt x="28954" y="14785"/>
                      <a:pt x="29055" y="12784"/>
                      <a:pt x="28254" y="11416"/>
                    </a:cubicBezTo>
                    <a:cubicBezTo>
                      <a:pt x="27553" y="10182"/>
                      <a:pt x="26453" y="9215"/>
                      <a:pt x="25152" y="8681"/>
                    </a:cubicBezTo>
                    <a:cubicBezTo>
                      <a:pt x="26986" y="6279"/>
                      <a:pt x="26119" y="2777"/>
                      <a:pt x="23384" y="1476"/>
                    </a:cubicBezTo>
                    <a:cubicBezTo>
                      <a:pt x="22725" y="1174"/>
                      <a:pt x="22040" y="1033"/>
                      <a:pt x="21370" y="1033"/>
                    </a:cubicBezTo>
                    <a:cubicBezTo>
                      <a:pt x="19221" y="1033"/>
                      <a:pt x="17221" y="2482"/>
                      <a:pt x="16712" y="4745"/>
                    </a:cubicBezTo>
                    <a:cubicBezTo>
                      <a:pt x="16479" y="3210"/>
                      <a:pt x="15678" y="1843"/>
                      <a:pt x="14444" y="875"/>
                    </a:cubicBezTo>
                    <a:cubicBezTo>
                      <a:pt x="13680" y="297"/>
                      <a:pt x="12763" y="0"/>
                      <a:pt x="11835" y="0"/>
                    </a:cubicBezTo>
                    <a:close/>
                  </a:path>
                </a:pathLst>
              </a:custGeom>
              <a:solidFill>
                <a:schemeClr val="l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1"/>
              <p:cNvSpPr/>
              <p:nvPr/>
            </p:nvSpPr>
            <p:spPr>
              <a:xfrm>
                <a:off x="-1942050" y="3115838"/>
                <a:ext cx="733050" cy="527125"/>
              </a:xfrm>
              <a:custGeom>
                <a:avLst/>
                <a:gdLst/>
                <a:ahLst/>
                <a:cxnLst/>
                <a:rect l="l" t="t" r="r" b="b"/>
                <a:pathLst>
                  <a:path w="29322" h="21085" extrusionOk="0">
                    <a:moveTo>
                      <a:pt x="11823" y="1"/>
                    </a:moveTo>
                    <a:cubicBezTo>
                      <a:pt x="11685" y="1"/>
                      <a:pt x="11547" y="9"/>
                      <a:pt x="11408" y="23"/>
                    </a:cubicBezTo>
                    <a:cubicBezTo>
                      <a:pt x="10741" y="156"/>
                      <a:pt x="10141" y="456"/>
                      <a:pt x="9607" y="857"/>
                    </a:cubicBezTo>
                    <a:cubicBezTo>
                      <a:pt x="9274" y="1123"/>
                      <a:pt x="8973" y="1424"/>
                      <a:pt x="8740" y="1757"/>
                    </a:cubicBezTo>
                    <a:cubicBezTo>
                      <a:pt x="8540" y="2024"/>
                      <a:pt x="8373" y="2324"/>
                      <a:pt x="8240" y="2591"/>
                    </a:cubicBezTo>
                    <a:cubicBezTo>
                      <a:pt x="8173" y="2758"/>
                      <a:pt x="8139" y="2925"/>
                      <a:pt x="8073" y="3091"/>
                    </a:cubicBezTo>
                    <a:cubicBezTo>
                      <a:pt x="8073" y="3158"/>
                      <a:pt x="8039" y="3258"/>
                      <a:pt x="8006" y="3325"/>
                    </a:cubicBezTo>
                    <a:cubicBezTo>
                      <a:pt x="8006" y="3325"/>
                      <a:pt x="8006" y="3358"/>
                      <a:pt x="8006" y="3392"/>
                    </a:cubicBezTo>
                    <a:lnTo>
                      <a:pt x="8006" y="3425"/>
                    </a:lnTo>
                    <a:lnTo>
                      <a:pt x="7973" y="3392"/>
                    </a:lnTo>
                    <a:lnTo>
                      <a:pt x="7939" y="3392"/>
                    </a:lnTo>
                    <a:lnTo>
                      <a:pt x="7773" y="3292"/>
                    </a:lnTo>
                    <a:cubicBezTo>
                      <a:pt x="7539" y="3158"/>
                      <a:pt x="7306" y="3091"/>
                      <a:pt x="7039" y="3025"/>
                    </a:cubicBezTo>
                    <a:cubicBezTo>
                      <a:pt x="6438" y="2891"/>
                      <a:pt x="5871" y="2691"/>
                      <a:pt x="5171" y="2558"/>
                    </a:cubicBezTo>
                    <a:cubicBezTo>
                      <a:pt x="5121" y="2549"/>
                      <a:pt x="5069" y="2545"/>
                      <a:pt x="5015" y="2545"/>
                    </a:cubicBezTo>
                    <a:cubicBezTo>
                      <a:pt x="4856" y="2545"/>
                      <a:pt x="4687" y="2583"/>
                      <a:pt x="4537" y="2658"/>
                    </a:cubicBezTo>
                    <a:cubicBezTo>
                      <a:pt x="4437" y="2725"/>
                      <a:pt x="4437" y="2825"/>
                      <a:pt x="4537" y="2958"/>
                    </a:cubicBezTo>
                    <a:cubicBezTo>
                      <a:pt x="4637" y="3025"/>
                      <a:pt x="4737" y="3091"/>
                      <a:pt x="4837" y="3125"/>
                    </a:cubicBezTo>
                    <a:cubicBezTo>
                      <a:pt x="4937" y="3158"/>
                      <a:pt x="5004" y="3192"/>
                      <a:pt x="5104" y="3192"/>
                    </a:cubicBezTo>
                    <a:cubicBezTo>
                      <a:pt x="5571" y="3192"/>
                      <a:pt x="6038" y="3292"/>
                      <a:pt x="6472" y="3458"/>
                    </a:cubicBezTo>
                    <a:cubicBezTo>
                      <a:pt x="6705" y="3558"/>
                      <a:pt x="6939" y="3659"/>
                      <a:pt x="7139" y="3759"/>
                    </a:cubicBezTo>
                    <a:lnTo>
                      <a:pt x="8006" y="4126"/>
                    </a:lnTo>
                    <a:cubicBezTo>
                      <a:pt x="8206" y="4226"/>
                      <a:pt x="8373" y="4292"/>
                      <a:pt x="8540" y="4359"/>
                    </a:cubicBezTo>
                    <a:cubicBezTo>
                      <a:pt x="8573" y="4192"/>
                      <a:pt x="8573" y="3992"/>
                      <a:pt x="8606" y="3825"/>
                    </a:cubicBezTo>
                    <a:lnTo>
                      <a:pt x="8673" y="3558"/>
                    </a:lnTo>
                    <a:lnTo>
                      <a:pt x="8673" y="3458"/>
                    </a:lnTo>
                    <a:lnTo>
                      <a:pt x="8673" y="3425"/>
                    </a:lnTo>
                    <a:lnTo>
                      <a:pt x="8673" y="3358"/>
                    </a:lnTo>
                    <a:cubicBezTo>
                      <a:pt x="8707" y="3158"/>
                      <a:pt x="8807" y="2991"/>
                      <a:pt x="8873" y="2791"/>
                    </a:cubicBezTo>
                    <a:cubicBezTo>
                      <a:pt x="9040" y="2458"/>
                      <a:pt x="9240" y="2091"/>
                      <a:pt x="9507" y="1791"/>
                    </a:cubicBezTo>
                    <a:cubicBezTo>
                      <a:pt x="9674" y="1557"/>
                      <a:pt x="9907" y="1357"/>
                      <a:pt x="10141" y="1190"/>
                    </a:cubicBezTo>
                    <a:cubicBezTo>
                      <a:pt x="10374" y="990"/>
                      <a:pt x="10675" y="857"/>
                      <a:pt x="10975" y="790"/>
                    </a:cubicBezTo>
                    <a:cubicBezTo>
                      <a:pt x="11274" y="720"/>
                      <a:pt x="11576" y="686"/>
                      <a:pt x="11877" y="686"/>
                    </a:cubicBezTo>
                    <a:cubicBezTo>
                      <a:pt x="12582" y="686"/>
                      <a:pt x="13279" y="873"/>
                      <a:pt x="13910" y="1223"/>
                    </a:cubicBezTo>
                    <a:cubicBezTo>
                      <a:pt x="14077" y="1357"/>
                      <a:pt x="14277" y="1457"/>
                      <a:pt x="14444" y="1590"/>
                    </a:cubicBezTo>
                    <a:cubicBezTo>
                      <a:pt x="15245" y="2191"/>
                      <a:pt x="15878" y="3025"/>
                      <a:pt x="16212" y="3992"/>
                    </a:cubicBezTo>
                    <a:cubicBezTo>
                      <a:pt x="16279" y="4192"/>
                      <a:pt x="16345" y="4459"/>
                      <a:pt x="16412" y="4726"/>
                    </a:cubicBezTo>
                    <a:cubicBezTo>
                      <a:pt x="16479" y="4993"/>
                      <a:pt x="16512" y="5260"/>
                      <a:pt x="16579" y="5493"/>
                    </a:cubicBezTo>
                    <a:cubicBezTo>
                      <a:pt x="16646" y="5994"/>
                      <a:pt x="16746" y="6427"/>
                      <a:pt x="16812" y="6894"/>
                    </a:cubicBezTo>
                    <a:cubicBezTo>
                      <a:pt x="16912" y="6527"/>
                      <a:pt x="17012" y="6127"/>
                      <a:pt x="17146" y="5693"/>
                    </a:cubicBezTo>
                    <a:cubicBezTo>
                      <a:pt x="17179" y="5560"/>
                      <a:pt x="17213" y="5426"/>
                      <a:pt x="17246" y="5293"/>
                    </a:cubicBezTo>
                    <a:lnTo>
                      <a:pt x="17379" y="4959"/>
                    </a:lnTo>
                    <a:cubicBezTo>
                      <a:pt x="17446" y="4693"/>
                      <a:pt x="17546" y="4459"/>
                      <a:pt x="17646" y="4226"/>
                    </a:cubicBezTo>
                    <a:lnTo>
                      <a:pt x="17713" y="4059"/>
                    </a:lnTo>
                    <a:cubicBezTo>
                      <a:pt x="17746" y="3992"/>
                      <a:pt x="17780" y="3959"/>
                      <a:pt x="17813" y="3892"/>
                    </a:cubicBezTo>
                    <a:cubicBezTo>
                      <a:pt x="17880" y="3759"/>
                      <a:pt x="17980" y="3625"/>
                      <a:pt x="18047" y="3492"/>
                    </a:cubicBezTo>
                    <a:cubicBezTo>
                      <a:pt x="18213" y="3258"/>
                      <a:pt x="18380" y="3058"/>
                      <a:pt x="18580" y="2891"/>
                    </a:cubicBezTo>
                    <a:cubicBezTo>
                      <a:pt x="18981" y="2491"/>
                      <a:pt x="19481" y="2191"/>
                      <a:pt x="20015" y="1991"/>
                    </a:cubicBezTo>
                    <a:cubicBezTo>
                      <a:pt x="20481" y="1816"/>
                      <a:pt x="20972" y="1717"/>
                      <a:pt x="21466" y="1717"/>
                    </a:cubicBezTo>
                    <a:cubicBezTo>
                      <a:pt x="21538" y="1717"/>
                      <a:pt x="21610" y="1720"/>
                      <a:pt x="21682" y="1724"/>
                    </a:cubicBezTo>
                    <a:cubicBezTo>
                      <a:pt x="22250" y="1757"/>
                      <a:pt x="22783" y="1924"/>
                      <a:pt x="23284" y="2191"/>
                    </a:cubicBezTo>
                    <a:cubicBezTo>
                      <a:pt x="23550" y="2324"/>
                      <a:pt x="23684" y="2391"/>
                      <a:pt x="23817" y="2458"/>
                    </a:cubicBezTo>
                    <a:cubicBezTo>
                      <a:pt x="24017" y="2558"/>
                      <a:pt x="24184" y="2658"/>
                      <a:pt x="24351" y="2791"/>
                    </a:cubicBezTo>
                    <a:cubicBezTo>
                      <a:pt x="24585" y="2991"/>
                      <a:pt x="24818" y="3192"/>
                      <a:pt x="25018" y="3425"/>
                    </a:cubicBezTo>
                    <a:cubicBezTo>
                      <a:pt x="25252" y="3659"/>
                      <a:pt x="25418" y="3925"/>
                      <a:pt x="25519" y="4226"/>
                    </a:cubicBezTo>
                    <a:cubicBezTo>
                      <a:pt x="25719" y="4959"/>
                      <a:pt x="25785" y="5326"/>
                      <a:pt x="25852" y="5593"/>
                    </a:cubicBezTo>
                    <a:cubicBezTo>
                      <a:pt x="25952" y="5860"/>
                      <a:pt x="25986" y="6127"/>
                      <a:pt x="25986" y="6394"/>
                    </a:cubicBezTo>
                    <a:cubicBezTo>
                      <a:pt x="25986" y="6627"/>
                      <a:pt x="25952" y="6827"/>
                      <a:pt x="25919" y="7061"/>
                    </a:cubicBezTo>
                    <a:cubicBezTo>
                      <a:pt x="25885" y="7228"/>
                      <a:pt x="25819" y="7395"/>
                      <a:pt x="25785" y="7561"/>
                    </a:cubicBezTo>
                    <a:cubicBezTo>
                      <a:pt x="25685" y="7728"/>
                      <a:pt x="25585" y="7895"/>
                      <a:pt x="25519" y="8028"/>
                    </a:cubicBezTo>
                    <a:lnTo>
                      <a:pt x="25385" y="8295"/>
                    </a:lnTo>
                    <a:lnTo>
                      <a:pt x="25185" y="8562"/>
                    </a:lnTo>
                    <a:lnTo>
                      <a:pt x="24851" y="9029"/>
                    </a:lnTo>
                    <a:lnTo>
                      <a:pt x="24785" y="9162"/>
                    </a:lnTo>
                    <a:cubicBezTo>
                      <a:pt x="24785" y="9162"/>
                      <a:pt x="24751" y="9196"/>
                      <a:pt x="24785" y="9196"/>
                    </a:cubicBezTo>
                    <a:lnTo>
                      <a:pt x="24851" y="9229"/>
                    </a:lnTo>
                    <a:lnTo>
                      <a:pt x="25085" y="9363"/>
                    </a:lnTo>
                    <a:lnTo>
                      <a:pt x="25619" y="9596"/>
                    </a:lnTo>
                    <a:lnTo>
                      <a:pt x="25852" y="9730"/>
                    </a:lnTo>
                    <a:cubicBezTo>
                      <a:pt x="26586" y="10130"/>
                      <a:pt x="27220" y="10630"/>
                      <a:pt x="27753" y="11264"/>
                    </a:cubicBezTo>
                    <a:cubicBezTo>
                      <a:pt x="27920" y="11497"/>
                      <a:pt x="28120" y="11731"/>
                      <a:pt x="28254" y="11964"/>
                    </a:cubicBezTo>
                    <a:cubicBezTo>
                      <a:pt x="28521" y="12331"/>
                      <a:pt x="28654" y="12798"/>
                      <a:pt x="28687" y="13265"/>
                    </a:cubicBezTo>
                    <a:cubicBezTo>
                      <a:pt x="28687" y="13699"/>
                      <a:pt x="28654" y="14133"/>
                      <a:pt x="28554" y="14600"/>
                    </a:cubicBezTo>
                    <a:cubicBezTo>
                      <a:pt x="28454" y="14967"/>
                      <a:pt x="28287" y="15334"/>
                      <a:pt x="28020" y="15634"/>
                    </a:cubicBezTo>
                    <a:cubicBezTo>
                      <a:pt x="27753" y="15901"/>
                      <a:pt x="27420" y="16101"/>
                      <a:pt x="27053" y="16234"/>
                    </a:cubicBezTo>
                    <a:cubicBezTo>
                      <a:pt x="26719" y="16334"/>
                      <a:pt x="26386" y="16368"/>
                      <a:pt x="26019" y="16368"/>
                    </a:cubicBezTo>
                    <a:cubicBezTo>
                      <a:pt x="25685" y="16334"/>
                      <a:pt x="25318" y="16268"/>
                      <a:pt x="24985" y="16167"/>
                    </a:cubicBezTo>
                    <a:cubicBezTo>
                      <a:pt x="24751" y="16101"/>
                      <a:pt x="24551" y="16001"/>
                      <a:pt x="24351" y="15867"/>
                    </a:cubicBezTo>
                    <a:cubicBezTo>
                      <a:pt x="23984" y="15634"/>
                      <a:pt x="23584" y="15434"/>
                      <a:pt x="23150" y="15200"/>
                    </a:cubicBezTo>
                    <a:lnTo>
                      <a:pt x="22983" y="15133"/>
                    </a:lnTo>
                    <a:lnTo>
                      <a:pt x="22983" y="15133"/>
                    </a:lnTo>
                    <a:cubicBezTo>
                      <a:pt x="23050" y="15367"/>
                      <a:pt x="23117" y="15767"/>
                      <a:pt x="23184" y="16201"/>
                    </a:cubicBezTo>
                    <a:cubicBezTo>
                      <a:pt x="23217" y="16301"/>
                      <a:pt x="23217" y="16434"/>
                      <a:pt x="23217" y="16534"/>
                    </a:cubicBezTo>
                    <a:lnTo>
                      <a:pt x="23217" y="16701"/>
                    </a:lnTo>
                    <a:cubicBezTo>
                      <a:pt x="23217" y="16801"/>
                      <a:pt x="23217" y="16901"/>
                      <a:pt x="23217" y="17001"/>
                    </a:cubicBezTo>
                    <a:cubicBezTo>
                      <a:pt x="23184" y="17368"/>
                      <a:pt x="23083" y="17702"/>
                      <a:pt x="22917" y="18035"/>
                    </a:cubicBezTo>
                    <a:cubicBezTo>
                      <a:pt x="22717" y="18436"/>
                      <a:pt x="22416" y="18803"/>
                      <a:pt x="22083" y="19103"/>
                    </a:cubicBezTo>
                    <a:cubicBezTo>
                      <a:pt x="21749" y="19370"/>
                      <a:pt x="21316" y="19570"/>
                      <a:pt x="20882" y="19670"/>
                    </a:cubicBezTo>
                    <a:cubicBezTo>
                      <a:pt x="20687" y="19719"/>
                      <a:pt x="20473" y="19750"/>
                      <a:pt x="20268" y="19750"/>
                    </a:cubicBezTo>
                    <a:cubicBezTo>
                      <a:pt x="20193" y="19750"/>
                      <a:pt x="20119" y="19746"/>
                      <a:pt x="20048" y="19737"/>
                    </a:cubicBezTo>
                    <a:cubicBezTo>
                      <a:pt x="19848" y="19703"/>
                      <a:pt x="19681" y="19670"/>
                      <a:pt x="19481" y="19603"/>
                    </a:cubicBezTo>
                    <a:cubicBezTo>
                      <a:pt x="19314" y="19537"/>
                      <a:pt x="19114" y="19470"/>
                      <a:pt x="18947" y="19403"/>
                    </a:cubicBezTo>
                    <a:cubicBezTo>
                      <a:pt x="18680" y="19270"/>
                      <a:pt x="18447" y="19103"/>
                      <a:pt x="18247" y="18903"/>
                    </a:cubicBezTo>
                    <a:cubicBezTo>
                      <a:pt x="17980" y="18636"/>
                      <a:pt x="17780" y="18369"/>
                      <a:pt x="17580" y="18069"/>
                    </a:cubicBezTo>
                    <a:cubicBezTo>
                      <a:pt x="17513" y="17935"/>
                      <a:pt x="17446" y="17702"/>
                      <a:pt x="17379" y="17535"/>
                    </a:cubicBezTo>
                    <a:cubicBezTo>
                      <a:pt x="17346" y="17468"/>
                      <a:pt x="17313" y="17402"/>
                      <a:pt x="17313" y="17368"/>
                    </a:cubicBezTo>
                    <a:lnTo>
                      <a:pt x="17279" y="17101"/>
                    </a:lnTo>
                    <a:lnTo>
                      <a:pt x="17179" y="16568"/>
                    </a:lnTo>
                    <a:cubicBezTo>
                      <a:pt x="17079" y="15767"/>
                      <a:pt x="16946" y="15000"/>
                      <a:pt x="16846" y="14199"/>
                    </a:cubicBezTo>
                    <a:cubicBezTo>
                      <a:pt x="16779" y="14566"/>
                      <a:pt x="16746" y="15067"/>
                      <a:pt x="16679" y="15634"/>
                    </a:cubicBezTo>
                    <a:cubicBezTo>
                      <a:pt x="16612" y="16167"/>
                      <a:pt x="16545" y="16701"/>
                      <a:pt x="16479" y="17235"/>
                    </a:cubicBezTo>
                    <a:lnTo>
                      <a:pt x="16345" y="17769"/>
                    </a:lnTo>
                    <a:lnTo>
                      <a:pt x="16312" y="18035"/>
                    </a:lnTo>
                    <a:cubicBezTo>
                      <a:pt x="16279" y="18069"/>
                      <a:pt x="16279" y="18102"/>
                      <a:pt x="16245" y="18136"/>
                    </a:cubicBezTo>
                    <a:lnTo>
                      <a:pt x="16245" y="18202"/>
                    </a:lnTo>
                    <a:cubicBezTo>
                      <a:pt x="16179" y="18369"/>
                      <a:pt x="16078" y="18502"/>
                      <a:pt x="16012" y="18669"/>
                    </a:cubicBezTo>
                    <a:cubicBezTo>
                      <a:pt x="15812" y="18969"/>
                      <a:pt x="15578" y="19236"/>
                      <a:pt x="15278" y="19436"/>
                    </a:cubicBezTo>
                    <a:cubicBezTo>
                      <a:pt x="14944" y="19670"/>
                      <a:pt x="14611" y="19870"/>
                      <a:pt x="14244" y="20037"/>
                    </a:cubicBezTo>
                    <a:cubicBezTo>
                      <a:pt x="13810" y="20270"/>
                      <a:pt x="13343" y="20471"/>
                      <a:pt x="12843" y="20637"/>
                    </a:cubicBezTo>
                    <a:cubicBezTo>
                      <a:pt x="12643" y="20687"/>
                      <a:pt x="12643" y="20704"/>
                      <a:pt x="12639" y="20704"/>
                    </a:cubicBezTo>
                    <a:cubicBezTo>
                      <a:pt x="12634" y="20704"/>
                      <a:pt x="12626" y="20687"/>
                      <a:pt x="12409" y="20671"/>
                    </a:cubicBezTo>
                    <a:cubicBezTo>
                      <a:pt x="11775" y="20571"/>
                      <a:pt x="11142" y="20370"/>
                      <a:pt x="10608" y="20004"/>
                    </a:cubicBezTo>
                    <a:cubicBezTo>
                      <a:pt x="10141" y="19770"/>
                      <a:pt x="9741" y="19436"/>
                      <a:pt x="9440" y="19003"/>
                    </a:cubicBezTo>
                    <a:cubicBezTo>
                      <a:pt x="9240" y="18636"/>
                      <a:pt x="9073" y="18369"/>
                      <a:pt x="8940" y="18069"/>
                    </a:cubicBezTo>
                    <a:cubicBezTo>
                      <a:pt x="8773" y="17769"/>
                      <a:pt x="8606" y="17402"/>
                      <a:pt x="8506" y="17068"/>
                    </a:cubicBezTo>
                    <a:cubicBezTo>
                      <a:pt x="8440" y="16868"/>
                      <a:pt x="8440" y="16701"/>
                      <a:pt x="8473" y="16501"/>
                    </a:cubicBezTo>
                    <a:cubicBezTo>
                      <a:pt x="8473" y="16434"/>
                      <a:pt x="8473" y="16368"/>
                      <a:pt x="8473" y="16301"/>
                    </a:cubicBezTo>
                    <a:cubicBezTo>
                      <a:pt x="8473" y="16201"/>
                      <a:pt x="8506" y="16101"/>
                      <a:pt x="8540" y="16001"/>
                    </a:cubicBezTo>
                    <a:cubicBezTo>
                      <a:pt x="8573" y="15801"/>
                      <a:pt x="8640" y="15567"/>
                      <a:pt x="8673" y="15367"/>
                    </a:cubicBezTo>
                    <a:cubicBezTo>
                      <a:pt x="8740" y="15067"/>
                      <a:pt x="8840" y="14733"/>
                      <a:pt x="8907" y="14366"/>
                    </a:cubicBezTo>
                    <a:lnTo>
                      <a:pt x="8907" y="14366"/>
                    </a:lnTo>
                    <a:cubicBezTo>
                      <a:pt x="8740" y="14533"/>
                      <a:pt x="8540" y="14700"/>
                      <a:pt x="8373" y="14867"/>
                    </a:cubicBezTo>
                    <a:cubicBezTo>
                      <a:pt x="8173" y="15067"/>
                      <a:pt x="7939" y="15267"/>
                      <a:pt x="7773" y="15434"/>
                    </a:cubicBezTo>
                    <a:lnTo>
                      <a:pt x="6972" y="16067"/>
                    </a:lnTo>
                    <a:cubicBezTo>
                      <a:pt x="6638" y="16201"/>
                      <a:pt x="6271" y="16334"/>
                      <a:pt x="5905" y="16401"/>
                    </a:cubicBezTo>
                    <a:cubicBezTo>
                      <a:pt x="5704" y="16468"/>
                      <a:pt x="5504" y="16501"/>
                      <a:pt x="5304" y="16501"/>
                    </a:cubicBezTo>
                    <a:cubicBezTo>
                      <a:pt x="5054" y="16534"/>
                      <a:pt x="4804" y="16551"/>
                      <a:pt x="4554" y="16551"/>
                    </a:cubicBezTo>
                    <a:cubicBezTo>
                      <a:pt x="4303" y="16551"/>
                      <a:pt x="4053" y="16534"/>
                      <a:pt x="3803" y="16501"/>
                    </a:cubicBezTo>
                    <a:cubicBezTo>
                      <a:pt x="3403" y="16434"/>
                      <a:pt x="3002" y="16268"/>
                      <a:pt x="2636" y="16101"/>
                    </a:cubicBezTo>
                    <a:cubicBezTo>
                      <a:pt x="2269" y="15934"/>
                      <a:pt x="1935" y="15700"/>
                      <a:pt x="1635" y="15434"/>
                    </a:cubicBezTo>
                    <a:cubicBezTo>
                      <a:pt x="1301" y="15033"/>
                      <a:pt x="1034" y="14566"/>
                      <a:pt x="934" y="14066"/>
                    </a:cubicBezTo>
                    <a:cubicBezTo>
                      <a:pt x="834" y="13799"/>
                      <a:pt x="768" y="13532"/>
                      <a:pt x="734" y="13265"/>
                    </a:cubicBezTo>
                    <a:cubicBezTo>
                      <a:pt x="667" y="12832"/>
                      <a:pt x="667" y="12398"/>
                      <a:pt x="801" y="11998"/>
                    </a:cubicBezTo>
                    <a:cubicBezTo>
                      <a:pt x="901" y="11598"/>
                      <a:pt x="1134" y="11231"/>
                      <a:pt x="1401" y="10930"/>
                    </a:cubicBezTo>
                    <a:cubicBezTo>
                      <a:pt x="1735" y="10664"/>
                      <a:pt x="2035" y="10397"/>
                      <a:pt x="2402" y="10163"/>
                    </a:cubicBezTo>
                    <a:cubicBezTo>
                      <a:pt x="2469" y="10096"/>
                      <a:pt x="2569" y="10030"/>
                      <a:pt x="2669" y="9996"/>
                    </a:cubicBezTo>
                    <a:lnTo>
                      <a:pt x="2802" y="9896"/>
                    </a:lnTo>
                    <a:cubicBezTo>
                      <a:pt x="2902" y="9896"/>
                      <a:pt x="3036" y="9863"/>
                      <a:pt x="3136" y="9830"/>
                    </a:cubicBezTo>
                    <a:lnTo>
                      <a:pt x="3269" y="9796"/>
                    </a:lnTo>
                    <a:cubicBezTo>
                      <a:pt x="3336" y="9763"/>
                      <a:pt x="3403" y="9763"/>
                      <a:pt x="3436" y="9763"/>
                    </a:cubicBezTo>
                    <a:lnTo>
                      <a:pt x="3936" y="9763"/>
                    </a:lnTo>
                    <a:cubicBezTo>
                      <a:pt x="4025" y="9752"/>
                      <a:pt x="4133" y="9748"/>
                      <a:pt x="4249" y="9748"/>
                    </a:cubicBezTo>
                    <a:cubicBezTo>
                      <a:pt x="4481" y="9748"/>
                      <a:pt x="4748" y="9763"/>
                      <a:pt x="4971" y="9763"/>
                    </a:cubicBezTo>
                    <a:lnTo>
                      <a:pt x="6105" y="9763"/>
                    </a:lnTo>
                    <a:lnTo>
                      <a:pt x="4904" y="9396"/>
                    </a:lnTo>
                    <a:lnTo>
                      <a:pt x="4237" y="9162"/>
                    </a:lnTo>
                    <a:lnTo>
                      <a:pt x="3903" y="9062"/>
                    </a:lnTo>
                    <a:lnTo>
                      <a:pt x="3703" y="8962"/>
                    </a:lnTo>
                    <a:cubicBezTo>
                      <a:pt x="3603" y="8896"/>
                      <a:pt x="3436" y="8862"/>
                      <a:pt x="3336" y="8796"/>
                    </a:cubicBezTo>
                    <a:lnTo>
                      <a:pt x="3169" y="8629"/>
                    </a:lnTo>
                    <a:cubicBezTo>
                      <a:pt x="3103" y="8595"/>
                      <a:pt x="3036" y="8529"/>
                      <a:pt x="3036" y="8529"/>
                    </a:cubicBezTo>
                    <a:lnTo>
                      <a:pt x="2969" y="8462"/>
                    </a:lnTo>
                    <a:cubicBezTo>
                      <a:pt x="2802" y="8195"/>
                      <a:pt x="2602" y="7962"/>
                      <a:pt x="2435" y="7695"/>
                    </a:cubicBezTo>
                    <a:cubicBezTo>
                      <a:pt x="2269" y="7428"/>
                      <a:pt x="2135" y="7161"/>
                      <a:pt x="2068" y="6827"/>
                    </a:cubicBezTo>
                    <a:cubicBezTo>
                      <a:pt x="2035" y="6627"/>
                      <a:pt x="2002" y="6394"/>
                      <a:pt x="2002" y="6194"/>
                    </a:cubicBezTo>
                    <a:cubicBezTo>
                      <a:pt x="2035" y="5660"/>
                      <a:pt x="2235" y="5126"/>
                      <a:pt x="2535" y="4693"/>
                    </a:cubicBezTo>
                    <a:cubicBezTo>
                      <a:pt x="2702" y="4426"/>
                      <a:pt x="2936" y="4159"/>
                      <a:pt x="3236" y="3925"/>
                    </a:cubicBezTo>
                    <a:cubicBezTo>
                      <a:pt x="3570" y="3725"/>
                      <a:pt x="3903" y="3492"/>
                      <a:pt x="4270" y="3325"/>
                    </a:cubicBezTo>
                    <a:cubicBezTo>
                      <a:pt x="4403" y="3225"/>
                      <a:pt x="4470" y="3225"/>
                      <a:pt x="4537" y="3058"/>
                    </a:cubicBezTo>
                    <a:cubicBezTo>
                      <a:pt x="4593" y="2946"/>
                      <a:pt x="4389" y="2809"/>
                      <a:pt x="4123" y="2809"/>
                    </a:cubicBezTo>
                    <a:cubicBezTo>
                      <a:pt x="4074" y="2809"/>
                      <a:pt x="4022" y="2814"/>
                      <a:pt x="3970" y="2825"/>
                    </a:cubicBezTo>
                    <a:cubicBezTo>
                      <a:pt x="3636" y="2925"/>
                      <a:pt x="3336" y="3091"/>
                      <a:pt x="3103" y="3325"/>
                    </a:cubicBezTo>
                    <a:cubicBezTo>
                      <a:pt x="2702" y="3592"/>
                      <a:pt x="2369" y="3892"/>
                      <a:pt x="2068" y="4259"/>
                    </a:cubicBezTo>
                    <a:cubicBezTo>
                      <a:pt x="1902" y="4492"/>
                      <a:pt x="1768" y="4759"/>
                      <a:pt x="1668" y="5026"/>
                    </a:cubicBezTo>
                    <a:cubicBezTo>
                      <a:pt x="1535" y="5293"/>
                      <a:pt x="1435" y="5560"/>
                      <a:pt x="1401" y="5860"/>
                    </a:cubicBezTo>
                    <a:cubicBezTo>
                      <a:pt x="1301" y="6360"/>
                      <a:pt x="1335" y="6894"/>
                      <a:pt x="1535" y="7361"/>
                    </a:cubicBezTo>
                    <a:cubicBezTo>
                      <a:pt x="1735" y="7895"/>
                      <a:pt x="2035" y="8362"/>
                      <a:pt x="2435" y="8796"/>
                    </a:cubicBezTo>
                    <a:lnTo>
                      <a:pt x="2602" y="8962"/>
                    </a:lnTo>
                    <a:cubicBezTo>
                      <a:pt x="2636" y="9029"/>
                      <a:pt x="2636" y="9029"/>
                      <a:pt x="2669" y="9062"/>
                    </a:cubicBezTo>
                    <a:cubicBezTo>
                      <a:pt x="2702" y="9129"/>
                      <a:pt x="2702" y="9129"/>
                      <a:pt x="2802" y="9162"/>
                    </a:cubicBezTo>
                    <a:cubicBezTo>
                      <a:pt x="2869" y="9162"/>
                      <a:pt x="2902" y="9196"/>
                      <a:pt x="2969" y="9229"/>
                    </a:cubicBezTo>
                    <a:lnTo>
                      <a:pt x="2869" y="9229"/>
                    </a:lnTo>
                    <a:cubicBezTo>
                      <a:pt x="2819" y="9213"/>
                      <a:pt x="2794" y="9204"/>
                      <a:pt x="2777" y="9204"/>
                    </a:cubicBezTo>
                    <a:cubicBezTo>
                      <a:pt x="2761" y="9204"/>
                      <a:pt x="2752" y="9213"/>
                      <a:pt x="2736" y="9229"/>
                    </a:cubicBezTo>
                    <a:cubicBezTo>
                      <a:pt x="2602" y="9296"/>
                      <a:pt x="2502" y="9363"/>
                      <a:pt x="2402" y="9396"/>
                    </a:cubicBezTo>
                    <a:cubicBezTo>
                      <a:pt x="2068" y="9596"/>
                      <a:pt x="1768" y="9763"/>
                      <a:pt x="1435" y="9963"/>
                    </a:cubicBezTo>
                    <a:cubicBezTo>
                      <a:pt x="1034" y="10230"/>
                      <a:pt x="734" y="10530"/>
                      <a:pt x="501" y="10930"/>
                    </a:cubicBezTo>
                    <a:cubicBezTo>
                      <a:pt x="234" y="11297"/>
                      <a:pt x="100" y="11731"/>
                      <a:pt x="34" y="12165"/>
                    </a:cubicBezTo>
                    <a:cubicBezTo>
                      <a:pt x="0" y="12598"/>
                      <a:pt x="0" y="13032"/>
                      <a:pt x="100" y="13466"/>
                    </a:cubicBezTo>
                    <a:cubicBezTo>
                      <a:pt x="100" y="13632"/>
                      <a:pt x="134" y="13766"/>
                      <a:pt x="200" y="13933"/>
                    </a:cubicBezTo>
                    <a:cubicBezTo>
                      <a:pt x="301" y="14400"/>
                      <a:pt x="467" y="14833"/>
                      <a:pt x="701" y="15267"/>
                    </a:cubicBezTo>
                    <a:cubicBezTo>
                      <a:pt x="968" y="15667"/>
                      <a:pt x="1301" y="16034"/>
                      <a:pt x="1735" y="16268"/>
                    </a:cubicBezTo>
                    <a:cubicBezTo>
                      <a:pt x="1968" y="16401"/>
                      <a:pt x="2302" y="16568"/>
                      <a:pt x="2602" y="16735"/>
                    </a:cubicBezTo>
                    <a:cubicBezTo>
                      <a:pt x="2936" y="16868"/>
                      <a:pt x="3269" y="16968"/>
                      <a:pt x="3603" y="17035"/>
                    </a:cubicBezTo>
                    <a:cubicBezTo>
                      <a:pt x="3988" y="17116"/>
                      <a:pt x="4382" y="17157"/>
                      <a:pt x="4776" y="17157"/>
                    </a:cubicBezTo>
                    <a:cubicBezTo>
                      <a:pt x="5509" y="17157"/>
                      <a:pt x="6245" y="17016"/>
                      <a:pt x="6939" y="16735"/>
                    </a:cubicBezTo>
                    <a:cubicBezTo>
                      <a:pt x="7139" y="16634"/>
                      <a:pt x="7306" y="16534"/>
                      <a:pt x="7506" y="16434"/>
                    </a:cubicBezTo>
                    <a:cubicBezTo>
                      <a:pt x="7606" y="16368"/>
                      <a:pt x="7706" y="16301"/>
                      <a:pt x="7773" y="16234"/>
                    </a:cubicBezTo>
                    <a:lnTo>
                      <a:pt x="7806" y="16167"/>
                    </a:lnTo>
                    <a:cubicBezTo>
                      <a:pt x="7839" y="16134"/>
                      <a:pt x="7839" y="16134"/>
                      <a:pt x="7873" y="16134"/>
                    </a:cubicBezTo>
                    <a:cubicBezTo>
                      <a:pt x="7906" y="16101"/>
                      <a:pt x="7939" y="16101"/>
                      <a:pt x="7939" y="16101"/>
                    </a:cubicBezTo>
                    <a:lnTo>
                      <a:pt x="7939" y="16101"/>
                    </a:lnTo>
                    <a:cubicBezTo>
                      <a:pt x="7906" y="16134"/>
                      <a:pt x="7906" y="16201"/>
                      <a:pt x="7873" y="16268"/>
                    </a:cubicBezTo>
                    <a:lnTo>
                      <a:pt x="7873" y="16301"/>
                    </a:lnTo>
                    <a:lnTo>
                      <a:pt x="7873" y="16401"/>
                    </a:lnTo>
                    <a:cubicBezTo>
                      <a:pt x="7873" y="16568"/>
                      <a:pt x="7906" y="16735"/>
                      <a:pt x="7939" y="16901"/>
                    </a:cubicBezTo>
                    <a:cubicBezTo>
                      <a:pt x="7973" y="17068"/>
                      <a:pt x="8006" y="17202"/>
                      <a:pt x="8039" y="17368"/>
                    </a:cubicBezTo>
                    <a:cubicBezTo>
                      <a:pt x="8073" y="17535"/>
                      <a:pt x="8139" y="17669"/>
                      <a:pt x="8206" y="17835"/>
                    </a:cubicBezTo>
                    <a:cubicBezTo>
                      <a:pt x="8340" y="18136"/>
                      <a:pt x="8473" y="18402"/>
                      <a:pt x="8673" y="18703"/>
                    </a:cubicBezTo>
                    <a:cubicBezTo>
                      <a:pt x="8740" y="18903"/>
                      <a:pt x="8840" y="19070"/>
                      <a:pt x="8973" y="19270"/>
                    </a:cubicBezTo>
                    <a:cubicBezTo>
                      <a:pt x="9107" y="19503"/>
                      <a:pt x="9307" y="19737"/>
                      <a:pt x="9507" y="19937"/>
                    </a:cubicBezTo>
                    <a:cubicBezTo>
                      <a:pt x="10007" y="20404"/>
                      <a:pt x="10608" y="20704"/>
                      <a:pt x="11242" y="20904"/>
                    </a:cubicBezTo>
                    <a:cubicBezTo>
                      <a:pt x="11622" y="21024"/>
                      <a:pt x="12014" y="21084"/>
                      <a:pt x="12411" y="21084"/>
                    </a:cubicBezTo>
                    <a:cubicBezTo>
                      <a:pt x="12676" y="21084"/>
                      <a:pt x="12943" y="21058"/>
                      <a:pt x="13210" y="21004"/>
                    </a:cubicBezTo>
                    <a:cubicBezTo>
                      <a:pt x="14144" y="20804"/>
                      <a:pt x="15044" y="20337"/>
                      <a:pt x="15745" y="19670"/>
                    </a:cubicBezTo>
                    <a:cubicBezTo>
                      <a:pt x="16179" y="19303"/>
                      <a:pt x="16512" y="18836"/>
                      <a:pt x="16746" y="18269"/>
                    </a:cubicBezTo>
                    <a:cubicBezTo>
                      <a:pt x="16746" y="18202"/>
                      <a:pt x="16779" y="18102"/>
                      <a:pt x="16846" y="18035"/>
                    </a:cubicBezTo>
                    <a:cubicBezTo>
                      <a:pt x="16846" y="18035"/>
                      <a:pt x="16846" y="18002"/>
                      <a:pt x="16846" y="18002"/>
                    </a:cubicBezTo>
                    <a:lnTo>
                      <a:pt x="16846" y="17969"/>
                    </a:lnTo>
                    <a:cubicBezTo>
                      <a:pt x="16850" y="17960"/>
                      <a:pt x="16855" y="17956"/>
                      <a:pt x="16859" y="17956"/>
                    </a:cubicBezTo>
                    <a:cubicBezTo>
                      <a:pt x="16889" y="17956"/>
                      <a:pt x="16926" y="18125"/>
                      <a:pt x="17012" y="18269"/>
                    </a:cubicBezTo>
                    <a:cubicBezTo>
                      <a:pt x="17213" y="18669"/>
                      <a:pt x="17479" y="19003"/>
                      <a:pt x="17780" y="19303"/>
                    </a:cubicBezTo>
                    <a:cubicBezTo>
                      <a:pt x="18047" y="19570"/>
                      <a:pt x="18380" y="19770"/>
                      <a:pt x="18714" y="19903"/>
                    </a:cubicBezTo>
                    <a:cubicBezTo>
                      <a:pt x="19047" y="20037"/>
                      <a:pt x="19414" y="20137"/>
                      <a:pt x="19748" y="20204"/>
                    </a:cubicBezTo>
                    <a:cubicBezTo>
                      <a:pt x="19804" y="20212"/>
                      <a:pt x="19860" y="20216"/>
                      <a:pt x="19915" y="20216"/>
                    </a:cubicBezTo>
                    <a:cubicBezTo>
                      <a:pt x="20188" y="20216"/>
                      <a:pt x="20451" y="20128"/>
                      <a:pt x="20721" y="20128"/>
                    </a:cubicBezTo>
                    <a:cubicBezTo>
                      <a:pt x="20818" y="20128"/>
                      <a:pt x="20916" y="20140"/>
                      <a:pt x="21015" y="20170"/>
                    </a:cubicBezTo>
                    <a:cubicBezTo>
                      <a:pt x="21282" y="20170"/>
                      <a:pt x="21549" y="20070"/>
                      <a:pt x="21783" y="19937"/>
                    </a:cubicBezTo>
                    <a:cubicBezTo>
                      <a:pt x="21949" y="19870"/>
                      <a:pt x="22083" y="19770"/>
                      <a:pt x="22216" y="19670"/>
                    </a:cubicBezTo>
                    <a:lnTo>
                      <a:pt x="22483" y="19436"/>
                    </a:lnTo>
                    <a:cubicBezTo>
                      <a:pt x="23017" y="18969"/>
                      <a:pt x="23384" y="18402"/>
                      <a:pt x="23617" y="17769"/>
                    </a:cubicBezTo>
                    <a:cubicBezTo>
                      <a:pt x="23717" y="17435"/>
                      <a:pt x="23817" y="17101"/>
                      <a:pt x="23817" y="16768"/>
                    </a:cubicBezTo>
                    <a:lnTo>
                      <a:pt x="23817" y="16501"/>
                    </a:lnTo>
                    <a:cubicBezTo>
                      <a:pt x="23817" y="16468"/>
                      <a:pt x="23817" y="16434"/>
                      <a:pt x="23817" y="16401"/>
                    </a:cubicBezTo>
                    <a:cubicBezTo>
                      <a:pt x="23817" y="16334"/>
                      <a:pt x="23817" y="16268"/>
                      <a:pt x="23784" y="16201"/>
                    </a:cubicBezTo>
                    <a:lnTo>
                      <a:pt x="23784" y="16167"/>
                    </a:lnTo>
                    <a:lnTo>
                      <a:pt x="23851" y="16167"/>
                    </a:lnTo>
                    <a:lnTo>
                      <a:pt x="23917" y="16234"/>
                    </a:lnTo>
                    <a:lnTo>
                      <a:pt x="24084" y="16301"/>
                    </a:lnTo>
                    <a:lnTo>
                      <a:pt x="24284" y="16434"/>
                    </a:lnTo>
                    <a:cubicBezTo>
                      <a:pt x="24351" y="16468"/>
                      <a:pt x="24451" y="16501"/>
                      <a:pt x="24551" y="16568"/>
                    </a:cubicBezTo>
                    <a:cubicBezTo>
                      <a:pt x="24718" y="16634"/>
                      <a:pt x="24918" y="16701"/>
                      <a:pt x="25085" y="16768"/>
                    </a:cubicBezTo>
                    <a:cubicBezTo>
                      <a:pt x="25391" y="16870"/>
                      <a:pt x="25696" y="16913"/>
                      <a:pt x="26002" y="16913"/>
                    </a:cubicBezTo>
                    <a:cubicBezTo>
                      <a:pt x="26097" y="16913"/>
                      <a:pt x="26191" y="16909"/>
                      <a:pt x="26286" y="16901"/>
                    </a:cubicBezTo>
                    <a:cubicBezTo>
                      <a:pt x="26619" y="16901"/>
                      <a:pt x="26920" y="16835"/>
                      <a:pt x="27253" y="16768"/>
                    </a:cubicBezTo>
                    <a:cubicBezTo>
                      <a:pt x="27553" y="16668"/>
                      <a:pt x="27820" y="16534"/>
                      <a:pt x="28054" y="16301"/>
                    </a:cubicBezTo>
                    <a:cubicBezTo>
                      <a:pt x="28054" y="16301"/>
                      <a:pt x="28087" y="16268"/>
                      <a:pt x="28120" y="16268"/>
                    </a:cubicBezTo>
                    <a:cubicBezTo>
                      <a:pt x="28954" y="15500"/>
                      <a:pt x="29321" y="14400"/>
                      <a:pt x="29188" y="13332"/>
                    </a:cubicBezTo>
                    <a:cubicBezTo>
                      <a:pt x="29121" y="12598"/>
                      <a:pt x="28888" y="11931"/>
                      <a:pt x="28521" y="11297"/>
                    </a:cubicBezTo>
                    <a:cubicBezTo>
                      <a:pt x="28387" y="11097"/>
                      <a:pt x="28254" y="10897"/>
                      <a:pt x="28087" y="10730"/>
                    </a:cubicBezTo>
                    <a:cubicBezTo>
                      <a:pt x="27520" y="10096"/>
                      <a:pt x="26853" y="9596"/>
                      <a:pt x="26152" y="9162"/>
                    </a:cubicBezTo>
                    <a:cubicBezTo>
                      <a:pt x="26019" y="9096"/>
                      <a:pt x="25785" y="8996"/>
                      <a:pt x="25785" y="8996"/>
                    </a:cubicBezTo>
                    <a:lnTo>
                      <a:pt x="25685" y="8962"/>
                    </a:lnTo>
                    <a:cubicBezTo>
                      <a:pt x="25652" y="8929"/>
                      <a:pt x="25652" y="8929"/>
                      <a:pt x="25652" y="8929"/>
                    </a:cubicBezTo>
                    <a:lnTo>
                      <a:pt x="25652" y="8896"/>
                    </a:lnTo>
                    <a:cubicBezTo>
                      <a:pt x="25719" y="8829"/>
                      <a:pt x="25919" y="8495"/>
                      <a:pt x="26052" y="8195"/>
                    </a:cubicBezTo>
                    <a:cubicBezTo>
                      <a:pt x="26319" y="7628"/>
                      <a:pt x="26519" y="7028"/>
                      <a:pt x="26553" y="6360"/>
                    </a:cubicBezTo>
                    <a:cubicBezTo>
                      <a:pt x="26619" y="5893"/>
                      <a:pt x="26586" y="5426"/>
                      <a:pt x="26453" y="4993"/>
                    </a:cubicBezTo>
                    <a:cubicBezTo>
                      <a:pt x="26352" y="4726"/>
                      <a:pt x="26252" y="4459"/>
                      <a:pt x="26119" y="4226"/>
                    </a:cubicBezTo>
                    <a:cubicBezTo>
                      <a:pt x="25919" y="3759"/>
                      <a:pt x="25685" y="3358"/>
                      <a:pt x="25418" y="2925"/>
                    </a:cubicBezTo>
                    <a:cubicBezTo>
                      <a:pt x="25052" y="2491"/>
                      <a:pt x="24585" y="2091"/>
                      <a:pt x="24051" y="1824"/>
                    </a:cubicBezTo>
                    <a:cubicBezTo>
                      <a:pt x="23784" y="1657"/>
                      <a:pt x="23484" y="1490"/>
                      <a:pt x="23184" y="1390"/>
                    </a:cubicBezTo>
                    <a:cubicBezTo>
                      <a:pt x="22636" y="1152"/>
                      <a:pt x="22053" y="1033"/>
                      <a:pt x="21462" y="1033"/>
                    </a:cubicBezTo>
                    <a:cubicBezTo>
                      <a:pt x="21225" y="1033"/>
                      <a:pt x="20987" y="1052"/>
                      <a:pt x="20748" y="1090"/>
                    </a:cubicBezTo>
                    <a:cubicBezTo>
                      <a:pt x="19948" y="1190"/>
                      <a:pt x="19214" y="1524"/>
                      <a:pt x="18580" y="2024"/>
                    </a:cubicBezTo>
                    <a:cubicBezTo>
                      <a:pt x="18180" y="2324"/>
                      <a:pt x="17813" y="2658"/>
                      <a:pt x="17513" y="3025"/>
                    </a:cubicBezTo>
                    <a:cubicBezTo>
                      <a:pt x="17346" y="3192"/>
                      <a:pt x="17213" y="3392"/>
                      <a:pt x="17079" y="3592"/>
                    </a:cubicBezTo>
                    <a:lnTo>
                      <a:pt x="17012" y="3759"/>
                    </a:lnTo>
                    <a:lnTo>
                      <a:pt x="16979" y="3825"/>
                    </a:lnTo>
                    <a:cubicBezTo>
                      <a:pt x="16946" y="3859"/>
                      <a:pt x="16946" y="3892"/>
                      <a:pt x="16946" y="3959"/>
                    </a:cubicBezTo>
                    <a:cubicBezTo>
                      <a:pt x="16912" y="3959"/>
                      <a:pt x="16879" y="3892"/>
                      <a:pt x="16846" y="3759"/>
                    </a:cubicBezTo>
                    <a:lnTo>
                      <a:pt x="16846" y="3725"/>
                    </a:lnTo>
                    <a:lnTo>
                      <a:pt x="16812" y="3659"/>
                    </a:lnTo>
                    <a:lnTo>
                      <a:pt x="16746" y="3492"/>
                    </a:lnTo>
                    <a:cubicBezTo>
                      <a:pt x="16679" y="3392"/>
                      <a:pt x="16646" y="3292"/>
                      <a:pt x="16579" y="3192"/>
                    </a:cubicBezTo>
                    <a:cubicBezTo>
                      <a:pt x="16479" y="2991"/>
                      <a:pt x="16379" y="2825"/>
                      <a:pt x="16279" y="2624"/>
                    </a:cubicBezTo>
                    <a:cubicBezTo>
                      <a:pt x="15945" y="2057"/>
                      <a:pt x="15478" y="1524"/>
                      <a:pt x="14944" y="1123"/>
                    </a:cubicBezTo>
                    <a:cubicBezTo>
                      <a:pt x="14411" y="723"/>
                      <a:pt x="13810" y="423"/>
                      <a:pt x="13176" y="189"/>
                    </a:cubicBezTo>
                    <a:cubicBezTo>
                      <a:pt x="12910" y="123"/>
                      <a:pt x="12676" y="89"/>
                      <a:pt x="12409" y="56"/>
                    </a:cubicBezTo>
                    <a:cubicBezTo>
                      <a:pt x="12214" y="17"/>
                      <a:pt x="12018" y="1"/>
                      <a:pt x="11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71"/>
              <p:cNvSpPr/>
              <p:nvPr/>
            </p:nvSpPr>
            <p:spPr>
              <a:xfrm>
                <a:off x="-829600" y="3155913"/>
                <a:ext cx="772250" cy="491600"/>
              </a:xfrm>
              <a:custGeom>
                <a:avLst/>
                <a:gdLst/>
                <a:ahLst/>
                <a:cxnLst/>
                <a:rect l="l" t="t" r="r" b="b"/>
                <a:pathLst>
                  <a:path w="30890" h="19664" extrusionOk="0">
                    <a:moveTo>
                      <a:pt x="12303" y="0"/>
                    </a:moveTo>
                    <a:cubicBezTo>
                      <a:pt x="11550" y="0"/>
                      <a:pt x="10776" y="233"/>
                      <a:pt x="10075" y="755"/>
                    </a:cubicBezTo>
                    <a:cubicBezTo>
                      <a:pt x="8273" y="2089"/>
                      <a:pt x="8006" y="4624"/>
                      <a:pt x="7906" y="6859"/>
                    </a:cubicBezTo>
                    <a:cubicBezTo>
                      <a:pt x="7518" y="5522"/>
                      <a:pt x="6102" y="4628"/>
                      <a:pt x="4730" y="4628"/>
                    </a:cubicBezTo>
                    <a:cubicBezTo>
                      <a:pt x="4219" y="4628"/>
                      <a:pt x="3714" y="4753"/>
                      <a:pt x="3270" y="5024"/>
                    </a:cubicBezTo>
                    <a:cubicBezTo>
                      <a:pt x="1935" y="5825"/>
                      <a:pt x="1569" y="7626"/>
                      <a:pt x="2036" y="8994"/>
                    </a:cubicBezTo>
                    <a:cubicBezTo>
                      <a:pt x="2036" y="8994"/>
                      <a:pt x="1" y="9427"/>
                      <a:pt x="434" y="12496"/>
                    </a:cubicBezTo>
                    <a:cubicBezTo>
                      <a:pt x="668" y="13797"/>
                      <a:pt x="1702" y="14831"/>
                      <a:pt x="3036" y="14998"/>
                    </a:cubicBezTo>
                    <a:cubicBezTo>
                      <a:pt x="3175" y="15012"/>
                      <a:pt x="3314" y="15019"/>
                      <a:pt x="3452" y="15019"/>
                    </a:cubicBezTo>
                    <a:cubicBezTo>
                      <a:pt x="4611" y="15019"/>
                      <a:pt x="5738" y="14528"/>
                      <a:pt x="6572" y="13664"/>
                    </a:cubicBezTo>
                    <a:lnTo>
                      <a:pt x="6572" y="13664"/>
                    </a:lnTo>
                    <a:cubicBezTo>
                      <a:pt x="4979" y="16478"/>
                      <a:pt x="7252" y="19482"/>
                      <a:pt x="9945" y="19482"/>
                    </a:cubicBezTo>
                    <a:cubicBezTo>
                      <a:pt x="10636" y="19482"/>
                      <a:pt x="11355" y="19284"/>
                      <a:pt x="12043" y="18834"/>
                    </a:cubicBezTo>
                    <a:cubicBezTo>
                      <a:pt x="13277" y="18067"/>
                      <a:pt x="13944" y="16699"/>
                      <a:pt x="14578" y="15398"/>
                    </a:cubicBezTo>
                    <a:lnTo>
                      <a:pt x="14578" y="15398"/>
                    </a:lnTo>
                    <a:cubicBezTo>
                      <a:pt x="14519" y="17793"/>
                      <a:pt x="16451" y="19663"/>
                      <a:pt x="18725" y="19663"/>
                    </a:cubicBezTo>
                    <a:cubicBezTo>
                      <a:pt x="19017" y="19663"/>
                      <a:pt x="19315" y="19633"/>
                      <a:pt x="19615" y="19568"/>
                    </a:cubicBezTo>
                    <a:cubicBezTo>
                      <a:pt x="22217" y="18968"/>
                      <a:pt x="23618" y="16066"/>
                      <a:pt x="22383" y="13664"/>
                    </a:cubicBezTo>
                    <a:lnTo>
                      <a:pt x="22383" y="13664"/>
                    </a:lnTo>
                    <a:cubicBezTo>
                      <a:pt x="23417" y="14631"/>
                      <a:pt x="24518" y="15665"/>
                      <a:pt x="25886" y="16066"/>
                    </a:cubicBezTo>
                    <a:cubicBezTo>
                      <a:pt x="26254" y="16185"/>
                      <a:pt x="26653" y="16246"/>
                      <a:pt x="27052" y="16246"/>
                    </a:cubicBezTo>
                    <a:cubicBezTo>
                      <a:pt x="28099" y="16246"/>
                      <a:pt x="29148" y="15825"/>
                      <a:pt x="29655" y="14931"/>
                    </a:cubicBezTo>
                    <a:cubicBezTo>
                      <a:pt x="30122" y="13997"/>
                      <a:pt x="30056" y="12897"/>
                      <a:pt x="29522" y="11996"/>
                    </a:cubicBezTo>
                    <a:cubicBezTo>
                      <a:pt x="28955" y="11129"/>
                      <a:pt x="28188" y="10428"/>
                      <a:pt x="27287" y="9928"/>
                    </a:cubicBezTo>
                    <a:cubicBezTo>
                      <a:pt x="28521" y="9561"/>
                      <a:pt x="29822" y="8994"/>
                      <a:pt x="30289" y="7860"/>
                    </a:cubicBezTo>
                    <a:cubicBezTo>
                      <a:pt x="30889" y="6359"/>
                      <a:pt x="29655" y="4557"/>
                      <a:pt x="28054" y="4190"/>
                    </a:cubicBezTo>
                    <a:cubicBezTo>
                      <a:pt x="27787" y="4129"/>
                      <a:pt x="27518" y="4100"/>
                      <a:pt x="27251" y="4100"/>
                    </a:cubicBezTo>
                    <a:cubicBezTo>
                      <a:pt x="25920" y="4100"/>
                      <a:pt x="24623" y="4814"/>
                      <a:pt x="23651" y="5758"/>
                    </a:cubicBezTo>
                    <a:cubicBezTo>
                      <a:pt x="23651" y="4324"/>
                      <a:pt x="23084" y="2956"/>
                      <a:pt x="22050" y="1955"/>
                    </a:cubicBezTo>
                    <a:cubicBezTo>
                      <a:pt x="21304" y="1279"/>
                      <a:pt x="20346" y="913"/>
                      <a:pt x="19370" y="913"/>
                    </a:cubicBezTo>
                    <a:cubicBezTo>
                      <a:pt x="18949" y="913"/>
                      <a:pt x="18526" y="981"/>
                      <a:pt x="18114" y="1122"/>
                    </a:cubicBezTo>
                    <a:cubicBezTo>
                      <a:pt x="17057" y="1534"/>
                      <a:pt x="16319" y="2444"/>
                      <a:pt x="16099" y="3498"/>
                    </a:cubicBezTo>
                    <a:lnTo>
                      <a:pt x="16099" y="3498"/>
                    </a:lnTo>
                    <a:cubicBezTo>
                      <a:pt x="15960" y="1471"/>
                      <a:pt x="14198" y="0"/>
                      <a:pt x="12303" y="0"/>
                    </a:cubicBezTo>
                    <a:close/>
                  </a:path>
                </a:pathLst>
              </a:custGeom>
              <a:solidFill>
                <a:schemeClr val="l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71"/>
              <p:cNvSpPr/>
              <p:nvPr/>
            </p:nvSpPr>
            <p:spPr>
              <a:xfrm>
                <a:off x="-829600" y="3148088"/>
                <a:ext cx="768925" cy="508000"/>
              </a:xfrm>
              <a:custGeom>
                <a:avLst/>
                <a:gdLst/>
                <a:ahLst/>
                <a:cxnLst/>
                <a:rect l="l" t="t" r="r" b="b"/>
                <a:pathLst>
                  <a:path w="30757" h="20320" extrusionOk="0">
                    <a:moveTo>
                      <a:pt x="12476" y="0"/>
                    </a:moveTo>
                    <a:cubicBezTo>
                      <a:pt x="11943" y="0"/>
                      <a:pt x="11409" y="100"/>
                      <a:pt x="10875" y="234"/>
                    </a:cubicBezTo>
                    <a:cubicBezTo>
                      <a:pt x="10341" y="367"/>
                      <a:pt x="9841" y="667"/>
                      <a:pt x="9441" y="1101"/>
                    </a:cubicBezTo>
                    <a:cubicBezTo>
                      <a:pt x="9074" y="1535"/>
                      <a:pt x="8774" y="2035"/>
                      <a:pt x="8540" y="2602"/>
                    </a:cubicBezTo>
                    <a:cubicBezTo>
                      <a:pt x="8440" y="2836"/>
                      <a:pt x="8240" y="3269"/>
                      <a:pt x="8107" y="3703"/>
                    </a:cubicBezTo>
                    <a:cubicBezTo>
                      <a:pt x="7973" y="4103"/>
                      <a:pt x="7873" y="4503"/>
                      <a:pt x="7806" y="4637"/>
                    </a:cubicBezTo>
                    <a:cubicBezTo>
                      <a:pt x="7706" y="5004"/>
                      <a:pt x="7640" y="5371"/>
                      <a:pt x="7640" y="5771"/>
                    </a:cubicBezTo>
                    <a:cubicBezTo>
                      <a:pt x="7673" y="5838"/>
                      <a:pt x="7673" y="5938"/>
                      <a:pt x="7673" y="6038"/>
                    </a:cubicBezTo>
                    <a:cubicBezTo>
                      <a:pt x="7656" y="6071"/>
                      <a:pt x="7648" y="6080"/>
                      <a:pt x="7644" y="6080"/>
                    </a:cubicBezTo>
                    <a:cubicBezTo>
                      <a:pt x="7640" y="6080"/>
                      <a:pt x="7640" y="6071"/>
                      <a:pt x="7640" y="6071"/>
                    </a:cubicBezTo>
                    <a:cubicBezTo>
                      <a:pt x="7640" y="6071"/>
                      <a:pt x="7606" y="6038"/>
                      <a:pt x="7606" y="6038"/>
                    </a:cubicBezTo>
                    <a:cubicBezTo>
                      <a:pt x="7573" y="6004"/>
                      <a:pt x="7539" y="5938"/>
                      <a:pt x="7539" y="5904"/>
                    </a:cubicBezTo>
                    <a:lnTo>
                      <a:pt x="7473" y="5804"/>
                    </a:lnTo>
                    <a:cubicBezTo>
                      <a:pt x="7406" y="5738"/>
                      <a:pt x="7339" y="5671"/>
                      <a:pt x="7273" y="5604"/>
                    </a:cubicBezTo>
                    <a:cubicBezTo>
                      <a:pt x="7039" y="5371"/>
                      <a:pt x="6739" y="5137"/>
                      <a:pt x="6405" y="5004"/>
                    </a:cubicBezTo>
                    <a:cubicBezTo>
                      <a:pt x="6005" y="4804"/>
                      <a:pt x="5571" y="4670"/>
                      <a:pt x="5104" y="4637"/>
                    </a:cubicBezTo>
                    <a:cubicBezTo>
                      <a:pt x="4949" y="4608"/>
                      <a:pt x="4790" y="4593"/>
                      <a:pt x="4632" y="4593"/>
                    </a:cubicBezTo>
                    <a:cubicBezTo>
                      <a:pt x="4249" y="4593"/>
                      <a:pt x="3867" y="4681"/>
                      <a:pt x="3537" y="4870"/>
                    </a:cubicBezTo>
                    <a:cubicBezTo>
                      <a:pt x="3370" y="4937"/>
                      <a:pt x="3270" y="5037"/>
                      <a:pt x="3203" y="5204"/>
                    </a:cubicBezTo>
                    <a:cubicBezTo>
                      <a:pt x="3203" y="5271"/>
                      <a:pt x="3303" y="5337"/>
                      <a:pt x="3437" y="5371"/>
                    </a:cubicBezTo>
                    <a:lnTo>
                      <a:pt x="3837" y="5371"/>
                    </a:lnTo>
                    <a:cubicBezTo>
                      <a:pt x="4137" y="5271"/>
                      <a:pt x="4437" y="5204"/>
                      <a:pt x="4771" y="5171"/>
                    </a:cubicBezTo>
                    <a:cubicBezTo>
                      <a:pt x="5204" y="5204"/>
                      <a:pt x="5605" y="5304"/>
                      <a:pt x="6005" y="5504"/>
                    </a:cubicBezTo>
                    <a:cubicBezTo>
                      <a:pt x="6272" y="5604"/>
                      <a:pt x="6505" y="5738"/>
                      <a:pt x="6706" y="5938"/>
                    </a:cubicBezTo>
                    <a:cubicBezTo>
                      <a:pt x="6806" y="6004"/>
                      <a:pt x="6872" y="6105"/>
                      <a:pt x="6972" y="6205"/>
                    </a:cubicBezTo>
                    <a:lnTo>
                      <a:pt x="7072" y="6305"/>
                    </a:lnTo>
                    <a:cubicBezTo>
                      <a:pt x="7106" y="6371"/>
                      <a:pt x="7139" y="6405"/>
                      <a:pt x="7173" y="6471"/>
                    </a:cubicBezTo>
                    <a:cubicBezTo>
                      <a:pt x="7239" y="6538"/>
                      <a:pt x="7273" y="6605"/>
                      <a:pt x="7306" y="6672"/>
                    </a:cubicBezTo>
                    <a:lnTo>
                      <a:pt x="7439" y="7005"/>
                    </a:lnTo>
                    <a:lnTo>
                      <a:pt x="7573" y="7372"/>
                    </a:lnTo>
                    <a:lnTo>
                      <a:pt x="7640" y="7572"/>
                    </a:lnTo>
                    <a:lnTo>
                      <a:pt x="7740" y="7806"/>
                    </a:lnTo>
                    <a:lnTo>
                      <a:pt x="8107" y="8806"/>
                    </a:lnTo>
                    <a:cubicBezTo>
                      <a:pt x="8140" y="8440"/>
                      <a:pt x="8173" y="8540"/>
                      <a:pt x="8173" y="8173"/>
                    </a:cubicBezTo>
                    <a:lnTo>
                      <a:pt x="8207" y="7239"/>
                    </a:lnTo>
                    <a:cubicBezTo>
                      <a:pt x="8207" y="6772"/>
                      <a:pt x="8240" y="6238"/>
                      <a:pt x="8273" y="5804"/>
                    </a:cubicBezTo>
                    <a:cubicBezTo>
                      <a:pt x="8273" y="5504"/>
                      <a:pt x="8307" y="5204"/>
                      <a:pt x="8373" y="4904"/>
                    </a:cubicBezTo>
                    <a:cubicBezTo>
                      <a:pt x="8473" y="4603"/>
                      <a:pt x="8540" y="4303"/>
                      <a:pt x="8607" y="4003"/>
                    </a:cubicBezTo>
                    <a:cubicBezTo>
                      <a:pt x="8674" y="3669"/>
                      <a:pt x="8774" y="3336"/>
                      <a:pt x="8940" y="3036"/>
                    </a:cubicBezTo>
                    <a:cubicBezTo>
                      <a:pt x="9141" y="2635"/>
                      <a:pt x="9374" y="2202"/>
                      <a:pt x="9641" y="1835"/>
                    </a:cubicBezTo>
                    <a:cubicBezTo>
                      <a:pt x="9841" y="1535"/>
                      <a:pt x="10141" y="1301"/>
                      <a:pt x="10475" y="1134"/>
                    </a:cubicBezTo>
                    <a:cubicBezTo>
                      <a:pt x="10842" y="1001"/>
                      <a:pt x="11242" y="867"/>
                      <a:pt x="11642" y="801"/>
                    </a:cubicBezTo>
                    <a:cubicBezTo>
                      <a:pt x="11921" y="743"/>
                      <a:pt x="12200" y="713"/>
                      <a:pt x="12478" y="713"/>
                    </a:cubicBezTo>
                    <a:cubicBezTo>
                      <a:pt x="12997" y="713"/>
                      <a:pt x="13511" y="817"/>
                      <a:pt x="14011" y="1034"/>
                    </a:cubicBezTo>
                    <a:cubicBezTo>
                      <a:pt x="14111" y="1101"/>
                      <a:pt x="14244" y="1168"/>
                      <a:pt x="14344" y="1268"/>
                    </a:cubicBezTo>
                    <a:cubicBezTo>
                      <a:pt x="14678" y="1568"/>
                      <a:pt x="14945" y="1935"/>
                      <a:pt x="15145" y="2302"/>
                    </a:cubicBezTo>
                    <a:cubicBezTo>
                      <a:pt x="15345" y="2702"/>
                      <a:pt x="15512" y="3102"/>
                      <a:pt x="15679" y="3503"/>
                    </a:cubicBezTo>
                    <a:cubicBezTo>
                      <a:pt x="15701" y="3570"/>
                      <a:pt x="15722" y="3638"/>
                      <a:pt x="15740" y="3707"/>
                    </a:cubicBezTo>
                    <a:lnTo>
                      <a:pt x="15740" y="3707"/>
                    </a:lnTo>
                    <a:cubicBezTo>
                      <a:pt x="15729" y="3761"/>
                      <a:pt x="15720" y="3815"/>
                      <a:pt x="15712" y="3870"/>
                    </a:cubicBezTo>
                    <a:cubicBezTo>
                      <a:pt x="15645" y="4203"/>
                      <a:pt x="15645" y="4503"/>
                      <a:pt x="15712" y="4837"/>
                    </a:cubicBezTo>
                    <a:lnTo>
                      <a:pt x="16112" y="7105"/>
                    </a:lnTo>
                    <a:lnTo>
                      <a:pt x="16412" y="4837"/>
                    </a:lnTo>
                    <a:cubicBezTo>
                      <a:pt x="16446" y="4603"/>
                      <a:pt x="16446" y="4337"/>
                      <a:pt x="16446" y="4103"/>
                    </a:cubicBezTo>
                    <a:cubicBezTo>
                      <a:pt x="16426" y="3953"/>
                      <a:pt x="16400" y="3807"/>
                      <a:pt x="16368" y="3662"/>
                    </a:cubicBezTo>
                    <a:lnTo>
                      <a:pt x="16368" y="3662"/>
                    </a:lnTo>
                    <a:cubicBezTo>
                      <a:pt x="16481" y="3275"/>
                      <a:pt x="16678" y="2928"/>
                      <a:pt x="16946" y="2635"/>
                    </a:cubicBezTo>
                    <a:cubicBezTo>
                      <a:pt x="17280" y="2235"/>
                      <a:pt x="17713" y="1935"/>
                      <a:pt x="18214" y="1768"/>
                    </a:cubicBezTo>
                    <a:cubicBezTo>
                      <a:pt x="18614" y="1635"/>
                      <a:pt x="18981" y="1568"/>
                      <a:pt x="19381" y="1535"/>
                    </a:cubicBezTo>
                    <a:cubicBezTo>
                      <a:pt x="19515" y="1535"/>
                      <a:pt x="19681" y="1535"/>
                      <a:pt x="19815" y="1568"/>
                    </a:cubicBezTo>
                    <a:cubicBezTo>
                      <a:pt x="20148" y="1635"/>
                      <a:pt x="20482" y="1735"/>
                      <a:pt x="20782" y="1868"/>
                    </a:cubicBezTo>
                    <a:cubicBezTo>
                      <a:pt x="21383" y="2102"/>
                      <a:pt x="21883" y="2469"/>
                      <a:pt x="22283" y="2936"/>
                    </a:cubicBezTo>
                    <a:cubicBezTo>
                      <a:pt x="22517" y="3169"/>
                      <a:pt x="22717" y="3436"/>
                      <a:pt x="22884" y="3736"/>
                    </a:cubicBezTo>
                    <a:cubicBezTo>
                      <a:pt x="22950" y="3936"/>
                      <a:pt x="23017" y="4136"/>
                      <a:pt x="23051" y="4337"/>
                    </a:cubicBezTo>
                    <a:cubicBezTo>
                      <a:pt x="23184" y="4804"/>
                      <a:pt x="23117" y="4704"/>
                      <a:pt x="23251" y="5171"/>
                    </a:cubicBezTo>
                    <a:cubicBezTo>
                      <a:pt x="23284" y="5404"/>
                      <a:pt x="23317" y="5638"/>
                      <a:pt x="23317" y="5904"/>
                    </a:cubicBezTo>
                    <a:lnTo>
                      <a:pt x="23351" y="6772"/>
                    </a:lnTo>
                    <a:cubicBezTo>
                      <a:pt x="23684" y="6471"/>
                      <a:pt x="24018" y="6138"/>
                      <a:pt x="24385" y="5838"/>
                    </a:cubicBezTo>
                    <a:lnTo>
                      <a:pt x="24552" y="5704"/>
                    </a:lnTo>
                    <a:lnTo>
                      <a:pt x="24685" y="5604"/>
                    </a:lnTo>
                    <a:cubicBezTo>
                      <a:pt x="24785" y="5537"/>
                      <a:pt x="24919" y="5471"/>
                      <a:pt x="25019" y="5404"/>
                    </a:cubicBezTo>
                    <a:cubicBezTo>
                      <a:pt x="25419" y="5137"/>
                      <a:pt x="25886" y="4937"/>
                      <a:pt x="26353" y="4837"/>
                    </a:cubicBezTo>
                    <a:cubicBezTo>
                      <a:pt x="26642" y="4748"/>
                      <a:pt x="26946" y="4704"/>
                      <a:pt x="27255" y="4704"/>
                    </a:cubicBezTo>
                    <a:cubicBezTo>
                      <a:pt x="27409" y="4704"/>
                      <a:pt x="27565" y="4715"/>
                      <a:pt x="27721" y="4737"/>
                    </a:cubicBezTo>
                    <a:cubicBezTo>
                      <a:pt x="28188" y="4804"/>
                      <a:pt x="28621" y="4970"/>
                      <a:pt x="28988" y="5237"/>
                    </a:cubicBezTo>
                    <a:cubicBezTo>
                      <a:pt x="29188" y="5404"/>
                      <a:pt x="29388" y="5604"/>
                      <a:pt x="29555" y="5838"/>
                    </a:cubicBezTo>
                    <a:cubicBezTo>
                      <a:pt x="29689" y="6038"/>
                      <a:pt x="29855" y="6271"/>
                      <a:pt x="29989" y="6471"/>
                    </a:cubicBezTo>
                    <a:cubicBezTo>
                      <a:pt x="30122" y="6738"/>
                      <a:pt x="30156" y="7005"/>
                      <a:pt x="30156" y="7272"/>
                    </a:cubicBezTo>
                    <a:cubicBezTo>
                      <a:pt x="30122" y="7539"/>
                      <a:pt x="30089" y="7772"/>
                      <a:pt x="30022" y="8039"/>
                    </a:cubicBezTo>
                    <a:cubicBezTo>
                      <a:pt x="29922" y="8406"/>
                      <a:pt x="29689" y="8740"/>
                      <a:pt x="29388" y="8973"/>
                    </a:cubicBezTo>
                    <a:cubicBezTo>
                      <a:pt x="29055" y="9207"/>
                      <a:pt x="28688" y="9407"/>
                      <a:pt x="28321" y="9540"/>
                    </a:cubicBezTo>
                    <a:lnTo>
                      <a:pt x="28021" y="9640"/>
                    </a:lnTo>
                    <a:cubicBezTo>
                      <a:pt x="27921" y="9707"/>
                      <a:pt x="27687" y="9774"/>
                      <a:pt x="27554" y="9841"/>
                    </a:cubicBezTo>
                    <a:lnTo>
                      <a:pt x="26586" y="10141"/>
                    </a:lnTo>
                    <a:lnTo>
                      <a:pt x="27354" y="10608"/>
                    </a:lnTo>
                    <a:cubicBezTo>
                      <a:pt x="27454" y="10674"/>
                      <a:pt x="27587" y="10741"/>
                      <a:pt x="27687" y="10841"/>
                    </a:cubicBezTo>
                    <a:cubicBezTo>
                      <a:pt x="27754" y="10875"/>
                      <a:pt x="27821" y="10908"/>
                      <a:pt x="27854" y="10941"/>
                    </a:cubicBezTo>
                    <a:lnTo>
                      <a:pt x="27954" y="11041"/>
                    </a:lnTo>
                    <a:cubicBezTo>
                      <a:pt x="28288" y="11308"/>
                      <a:pt x="28755" y="11408"/>
                      <a:pt x="28855" y="11875"/>
                    </a:cubicBezTo>
                    <a:cubicBezTo>
                      <a:pt x="28955" y="12075"/>
                      <a:pt x="29088" y="12309"/>
                      <a:pt x="29222" y="12509"/>
                    </a:cubicBezTo>
                    <a:cubicBezTo>
                      <a:pt x="29355" y="12743"/>
                      <a:pt x="29488" y="12976"/>
                      <a:pt x="29555" y="13243"/>
                    </a:cubicBezTo>
                    <a:cubicBezTo>
                      <a:pt x="29789" y="13943"/>
                      <a:pt x="29689" y="14744"/>
                      <a:pt x="29222" y="15378"/>
                    </a:cubicBezTo>
                    <a:cubicBezTo>
                      <a:pt x="28755" y="15945"/>
                      <a:pt x="28021" y="16312"/>
                      <a:pt x="27254" y="16312"/>
                    </a:cubicBezTo>
                    <a:cubicBezTo>
                      <a:pt x="26520" y="16245"/>
                      <a:pt x="25786" y="16045"/>
                      <a:pt x="25119" y="15645"/>
                    </a:cubicBezTo>
                    <a:cubicBezTo>
                      <a:pt x="24852" y="15511"/>
                      <a:pt x="24618" y="15344"/>
                      <a:pt x="24351" y="15178"/>
                    </a:cubicBezTo>
                    <a:lnTo>
                      <a:pt x="23985" y="14877"/>
                    </a:lnTo>
                    <a:lnTo>
                      <a:pt x="23551" y="14611"/>
                    </a:lnTo>
                    <a:cubicBezTo>
                      <a:pt x="23518" y="14577"/>
                      <a:pt x="23484" y="14544"/>
                      <a:pt x="23451" y="14511"/>
                    </a:cubicBezTo>
                    <a:cubicBezTo>
                      <a:pt x="23084" y="14210"/>
                      <a:pt x="22750" y="13877"/>
                      <a:pt x="22417" y="13577"/>
                    </a:cubicBezTo>
                    <a:lnTo>
                      <a:pt x="21916" y="13110"/>
                    </a:lnTo>
                    <a:cubicBezTo>
                      <a:pt x="21816" y="13009"/>
                      <a:pt x="21716" y="12943"/>
                      <a:pt x="21616" y="12843"/>
                    </a:cubicBezTo>
                    <a:lnTo>
                      <a:pt x="21616" y="12843"/>
                    </a:lnTo>
                    <a:lnTo>
                      <a:pt x="22117" y="14010"/>
                    </a:lnTo>
                    <a:lnTo>
                      <a:pt x="22217" y="14277"/>
                    </a:lnTo>
                    <a:cubicBezTo>
                      <a:pt x="22250" y="14344"/>
                      <a:pt x="22283" y="14444"/>
                      <a:pt x="22317" y="14544"/>
                    </a:cubicBezTo>
                    <a:lnTo>
                      <a:pt x="22450" y="14944"/>
                    </a:lnTo>
                    <a:cubicBezTo>
                      <a:pt x="22483" y="15078"/>
                      <a:pt x="22517" y="15178"/>
                      <a:pt x="22517" y="15311"/>
                    </a:cubicBezTo>
                    <a:lnTo>
                      <a:pt x="22517" y="15445"/>
                    </a:lnTo>
                    <a:cubicBezTo>
                      <a:pt x="22517" y="15478"/>
                      <a:pt x="22517" y="15511"/>
                      <a:pt x="22517" y="15545"/>
                    </a:cubicBezTo>
                    <a:lnTo>
                      <a:pt x="22517" y="15945"/>
                    </a:lnTo>
                    <a:cubicBezTo>
                      <a:pt x="22483" y="16612"/>
                      <a:pt x="22283" y="17279"/>
                      <a:pt x="21916" y="17813"/>
                    </a:cubicBezTo>
                    <a:cubicBezTo>
                      <a:pt x="21816" y="18013"/>
                      <a:pt x="21650" y="18247"/>
                      <a:pt x="21549" y="18413"/>
                    </a:cubicBezTo>
                    <a:cubicBezTo>
                      <a:pt x="21016" y="19047"/>
                      <a:pt x="20282" y="19481"/>
                      <a:pt x="19448" y="19614"/>
                    </a:cubicBezTo>
                    <a:cubicBezTo>
                      <a:pt x="19174" y="19686"/>
                      <a:pt x="18894" y="19721"/>
                      <a:pt x="18613" y="19721"/>
                    </a:cubicBezTo>
                    <a:cubicBezTo>
                      <a:pt x="18244" y="19721"/>
                      <a:pt x="17873" y="19661"/>
                      <a:pt x="17513" y="19547"/>
                    </a:cubicBezTo>
                    <a:cubicBezTo>
                      <a:pt x="16946" y="19347"/>
                      <a:pt x="16412" y="19014"/>
                      <a:pt x="15979" y="18547"/>
                    </a:cubicBezTo>
                    <a:cubicBezTo>
                      <a:pt x="15712" y="18213"/>
                      <a:pt x="15445" y="17846"/>
                      <a:pt x="15245" y="17446"/>
                    </a:cubicBezTo>
                    <a:cubicBezTo>
                      <a:pt x="15178" y="17346"/>
                      <a:pt x="15112" y="17212"/>
                      <a:pt x="15045" y="17112"/>
                    </a:cubicBezTo>
                    <a:lnTo>
                      <a:pt x="14978" y="17012"/>
                    </a:lnTo>
                    <a:cubicBezTo>
                      <a:pt x="14978" y="16979"/>
                      <a:pt x="14945" y="16946"/>
                      <a:pt x="14945" y="16879"/>
                    </a:cubicBezTo>
                    <a:lnTo>
                      <a:pt x="14845" y="16545"/>
                    </a:lnTo>
                    <a:cubicBezTo>
                      <a:pt x="14811" y="16512"/>
                      <a:pt x="14811" y="16445"/>
                      <a:pt x="14811" y="16379"/>
                    </a:cubicBezTo>
                    <a:lnTo>
                      <a:pt x="14811" y="16178"/>
                    </a:lnTo>
                    <a:lnTo>
                      <a:pt x="14811" y="15778"/>
                    </a:lnTo>
                    <a:lnTo>
                      <a:pt x="14811" y="15311"/>
                    </a:lnTo>
                    <a:lnTo>
                      <a:pt x="14811" y="14811"/>
                    </a:lnTo>
                    <a:lnTo>
                      <a:pt x="14745" y="14811"/>
                    </a:lnTo>
                    <a:cubicBezTo>
                      <a:pt x="14745" y="14811"/>
                      <a:pt x="14678" y="14911"/>
                      <a:pt x="14645" y="14978"/>
                    </a:cubicBezTo>
                    <a:cubicBezTo>
                      <a:pt x="14578" y="15111"/>
                      <a:pt x="14478" y="15244"/>
                      <a:pt x="14378" y="15445"/>
                    </a:cubicBezTo>
                    <a:lnTo>
                      <a:pt x="13677" y="16846"/>
                    </a:lnTo>
                    <a:cubicBezTo>
                      <a:pt x="13544" y="17112"/>
                      <a:pt x="13410" y="17346"/>
                      <a:pt x="13244" y="17613"/>
                    </a:cubicBezTo>
                    <a:cubicBezTo>
                      <a:pt x="13077" y="17880"/>
                      <a:pt x="12843" y="18113"/>
                      <a:pt x="12610" y="18347"/>
                    </a:cubicBezTo>
                    <a:cubicBezTo>
                      <a:pt x="12043" y="18880"/>
                      <a:pt x="11342" y="19247"/>
                      <a:pt x="10575" y="19347"/>
                    </a:cubicBezTo>
                    <a:cubicBezTo>
                      <a:pt x="10383" y="19372"/>
                      <a:pt x="10191" y="19385"/>
                      <a:pt x="10001" y="19385"/>
                    </a:cubicBezTo>
                    <a:cubicBezTo>
                      <a:pt x="9428" y="19385"/>
                      <a:pt x="8865" y="19272"/>
                      <a:pt x="8340" y="19047"/>
                    </a:cubicBezTo>
                    <a:cubicBezTo>
                      <a:pt x="7506" y="18647"/>
                      <a:pt x="6906" y="17880"/>
                      <a:pt x="6672" y="17012"/>
                    </a:cubicBezTo>
                    <a:cubicBezTo>
                      <a:pt x="6539" y="16545"/>
                      <a:pt x="6472" y="16078"/>
                      <a:pt x="6472" y="15611"/>
                    </a:cubicBezTo>
                    <a:lnTo>
                      <a:pt x="6472" y="15411"/>
                    </a:lnTo>
                    <a:lnTo>
                      <a:pt x="6472" y="15344"/>
                    </a:lnTo>
                    <a:lnTo>
                      <a:pt x="6472" y="15278"/>
                    </a:lnTo>
                    <a:cubicBezTo>
                      <a:pt x="6472" y="15244"/>
                      <a:pt x="6472" y="15211"/>
                      <a:pt x="6472" y="15211"/>
                    </a:cubicBezTo>
                    <a:lnTo>
                      <a:pt x="6539" y="14844"/>
                    </a:lnTo>
                    <a:cubicBezTo>
                      <a:pt x="6572" y="14811"/>
                      <a:pt x="6572" y="14744"/>
                      <a:pt x="6572" y="14677"/>
                    </a:cubicBezTo>
                    <a:lnTo>
                      <a:pt x="6672" y="14477"/>
                    </a:lnTo>
                    <a:lnTo>
                      <a:pt x="6839" y="14044"/>
                    </a:lnTo>
                    <a:lnTo>
                      <a:pt x="7072" y="13610"/>
                    </a:lnTo>
                    <a:cubicBezTo>
                      <a:pt x="7206" y="13343"/>
                      <a:pt x="7306" y="13076"/>
                      <a:pt x="7439" y="12809"/>
                    </a:cubicBezTo>
                    <a:lnTo>
                      <a:pt x="7439" y="12809"/>
                    </a:lnTo>
                    <a:cubicBezTo>
                      <a:pt x="7373" y="12843"/>
                      <a:pt x="7273" y="12976"/>
                      <a:pt x="7173" y="13043"/>
                    </a:cubicBezTo>
                    <a:lnTo>
                      <a:pt x="6839" y="13376"/>
                    </a:lnTo>
                    <a:lnTo>
                      <a:pt x="6405" y="13743"/>
                    </a:lnTo>
                    <a:lnTo>
                      <a:pt x="6205" y="13943"/>
                    </a:lnTo>
                    <a:lnTo>
                      <a:pt x="6005" y="14110"/>
                    </a:lnTo>
                    <a:cubicBezTo>
                      <a:pt x="5872" y="14210"/>
                      <a:pt x="5738" y="14310"/>
                      <a:pt x="5605" y="14410"/>
                    </a:cubicBezTo>
                    <a:cubicBezTo>
                      <a:pt x="5505" y="14477"/>
                      <a:pt x="5405" y="14544"/>
                      <a:pt x="5305" y="14611"/>
                    </a:cubicBezTo>
                    <a:cubicBezTo>
                      <a:pt x="5004" y="14777"/>
                      <a:pt x="4704" y="14911"/>
                      <a:pt x="4371" y="14978"/>
                    </a:cubicBezTo>
                    <a:cubicBezTo>
                      <a:pt x="4105" y="15066"/>
                      <a:pt x="3826" y="15109"/>
                      <a:pt x="3546" y="15109"/>
                    </a:cubicBezTo>
                    <a:cubicBezTo>
                      <a:pt x="3193" y="15109"/>
                      <a:pt x="2837" y="15041"/>
                      <a:pt x="2503" y="14911"/>
                    </a:cubicBezTo>
                    <a:cubicBezTo>
                      <a:pt x="2302" y="14811"/>
                      <a:pt x="2069" y="14677"/>
                      <a:pt x="1869" y="14577"/>
                    </a:cubicBezTo>
                    <a:cubicBezTo>
                      <a:pt x="1669" y="14377"/>
                      <a:pt x="1435" y="14144"/>
                      <a:pt x="1268" y="13910"/>
                    </a:cubicBezTo>
                    <a:cubicBezTo>
                      <a:pt x="1035" y="13643"/>
                      <a:pt x="868" y="13343"/>
                      <a:pt x="768" y="13043"/>
                    </a:cubicBezTo>
                    <a:cubicBezTo>
                      <a:pt x="701" y="12743"/>
                      <a:pt x="635" y="12476"/>
                      <a:pt x="635" y="12209"/>
                    </a:cubicBezTo>
                    <a:cubicBezTo>
                      <a:pt x="601" y="11775"/>
                      <a:pt x="635" y="11375"/>
                      <a:pt x="768" y="11008"/>
                    </a:cubicBezTo>
                    <a:cubicBezTo>
                      <a:pt x="868" y="10741"/>
                      <a:pt x="1035" y="10474"/>
                      <a:pt x="1202" y="10274"/>
                    </a:cubicBezTo>
                    <a:cubicBezTo>
                      <a:pt x="1302" y="10141"/>
                      <a:pt x="1435" y="10041"/>
                      <a:pt x="1535" y="9974"/>
                    </a:cubicBezTo>
                    <a:cubicBezTo>
                      <a:pt x="1602" y="9907"/>
                      <a:pt x="1669" y="9874"/>
                      <a:pt x="1735" y="9841"/>
                    </a:cubicBezTo>
                    <a:lnTo>
                      <a:pt x="1869" y="9774"/>
                    </a:lnTo>
                    <a:cubicBezTo>
                      <a:pt x="1969" y="9740"/>
                      <a:pt x="2069" y="9707"/>
                      <a:pt x="2169" y="9674"/>
                    </a:cubicBezTo>
                    <a:lnTo>
                      <a:pt x="2503" y="9574"/>
                    </a:lnTo>
                    <a:lnTo>
                      <a:pt x="2369" y="9173"/>
                    </a:lnTo>
                    <a:lnTo>
                      <a:pt x="2302" y="8973"/>
                    </a:lnTo>
                    <a:lnTo>
                      <a:pt x="2269" y="8806"/>
                    </a:lnTo>
                    <a:cubicBezTo>
                      <a:pt x="2236" y="8673"/>
                      <a:pt x="2202" y="8540"/>
                      <a:pt x="2202" y="8440"/>
                    </a:cubicBezTo>
                    <a:cubicBezTo>
                      <a:pt x="2169" y="8173"/>
                      <a:pt x="2169" y="7906"/>
                      <a:pt x="2136" y="7639"/>
                    </a:cubicBezTo>
                    <a:cubicBezTo>
                      <a:pt x="2069" y="7005"/>
                      <a:pt x="2369" y="6405"/>
                      <a:pt x="2869" y="6038"/>
                    </a:cubicBezTo>
                    <a:cubicBezTo>
                      <a:pt x="3036" y="5938"/>
                      <a:pt x="3170" y="5804"/>
                      <a:pt x="3303" y="5671"/>
                    </a:cubicBezTo>
                    <a:cubicBezTo>
                      <a:pt x="3370" y="5571"/>
                      <a:pt x="3336" y="5437"/>
                      <a:pt x="3236" y="5371"/>
                    </a:cubicBezTo>
                    <a:cubicBezTo>
                      <a:pt x="3153" y="5354"/>
                      <a:pt x="3078" y="5346"/>
                      <a:pt x="3007" y="5346"/>
                    </a:cubicBezTo>
                    <a:cubicBezTo>
                      <a:pt x="2936" y="5346"/>
                      <a:pt x="2869" y="5354"/>
                      <a:pt x="2803" y="5371"/>
                    </a:cubicBezTo>
                    <a:cubicBezTo>
                      <a:pt x="2703" y="5404"/>
                      <a:pt x="2603" y="5471"/>
                      <a:pt x="2536" y="5537"/>
                    </a:cubicBezTo>
                    <a:cubicBezTo>
                      <a:pt x="2069" y="5971"/>
                      <a:pt x="1769" y="6538"/>
                      <a:pt x="1635" y="7172"/>
                    </a:cubicBezTo>
                    <a:cubicBezTo>
                      <a:pt x="1502" y="7772"/>
                      <a:pt x="1535" y="8373"/>
                      <a:pt x="1669" y="8973"/>
                    </a:cubicBezTo>
                    <a:lnTo>
                      <a:pt x="1702" y="9040"/>
                    </a:lnTo>
                    <a:lnTo>
                      <a:pt x="1702" y="9073"/>
                    </a:lnTo>
                    <a:lnTo>
                      <a:pt x="1702" y="9140"/>
                    </a:lnTo>
                    <a:lnTo>
                      <a:pt x="1602" y="9173"/>
                    </a:lnTo>
                    <a:cubicBezTo>
                      <a:pt x="1468" y="9240"/>
                      <a:pt x="1335" y="9307"/>
                      <a:pt x="1235" y="9374"/>
                    </a:cubicBezTo>
                    <a:cubicBezTo>
                      <a:pt x="1001" y="9507"/>
                      <a:pt x="801" y="9707"/>
                      <a:pt x="635" y="9907"/>
                    </a:cubicBezTo>
                    <a:cubicBezTo>
                      <a:pt x="301" y="10308"/>
                      <a:pt x="67" y="10841"/>
                      <a:pt x="34" y="11375"/>
                    </a:cubicBezTo>
                    <a:cubicBezTo>
                      <a:pt x="1" y="11775"/>
                      <a:pt x="1" y="12142"/>
                      <a:pt x="101" y="12542"/>
                    </a:cubicBezTo>
                    <a:cubicBezTo>
                      <a:pt x="134" y="12943"/>
                      <a:pt x="234" y="13343"/>
                      <a:pt x="434" y="13677"/>
                    </a:cubicBezTo>
                    <a:cubicBezTo>
                      <a:pt x="668" y="14310"/>
                      <a:pt x="1102" y="14811"/>
                      <a:pt x="1669" y="15178"/>
                    </a:cubicBezTo>
                    <a:cubicBezTo>
                      <a:pt x="2195" y="15518"/>
                      <a:pt x="2807" y="15715"/>
                      <a:pt x="3426" y="15715"/>
                    </a:cubicBezTo>
                    <a:cubicBezTo>
                      <a:pt x="3474" y="15715"/>
                      <a:pt x="3522" y="15714"/>
                      <a:pt x="3570" y="15711"/>
                    </a:cubicBezTo>
                    <a:cubicBezTo>
                      <a:pt x="3837" y="15711"/>
                      <a:pt x="4137" y="15678"/>
                      <a:pt x="4404" y="15611"/>
                    </a:cubicBezTo>
                    <a:cubicBezTo>
                      <a:pt x="4637" y="15545"/>
                      <a:pt x="4871" y="15478"/>
                      <a:pt x="5104" y="15378"/>
                    </a:cubicBezTo>
                    <a:cubicBezTo>
                      <a:pt x="5204" y="15344"/>
                      <a:pt x="5371" y="15244"/>
                      <a:pt x="5405" y="15244"/>
                    </a:cubicBezTo>
                    <a:cubicBezTo>
                      <a:pt x="5471" y="15211"/>
                      <a:pt x="5505" y="15178"/>
                      <a:pt x="5571" y="15144"/>
                    </a:cubicBezTo>
                    <a:lnTo>
                      <a:pt x="5671" y="15078"/>
                    </a:lnTo>
                    <a:cubicBezTo>
                      <a:pt x="5705" y="15078"/>
                      <a:pt x="5772" y="15044"/>
                      <a:pt x="5772" y="15011"/>
                    </a:cubicBezTo>
                    <a:lnTo>
                      <a:pt x="5838" y="14944"/>
                    </a:lnTo>
                    <a:lnTo>
                      <a:pt x="5872" y="14944"/>
                    </a:lnTo>
                    <a:cubicBezTo>
                      <a:pt x="5838" y="15011"/>
                      <a:pt x="5805" y="15078"/>
                      <a:pt x="5805" y="15144"/>
                    </a:cubicBezTo>
                    <a:lnTo>
                      <a:pt x="5805" y="15178"/>
                    </a:lnTo>
                    <a:lnTo>
                      <a:pt x="5805" y="15244"/>
                    </a:lnTo>
                    <a:cubicBezTo>
                      <a:pt x="5772" y="15378"/>
                      <a:pt x="5738" y="15511"/>
                      <a:pt x="5738" y="15645"/>
                    </a:cubicBezTo>
                    <a:cubicBezTo>
                      <a:pt x="5738" y="15845"/>
                      <a:pt x="5738" y="16078"/>
                      <a:pt x="5738" y="16278"/>
                    </a:cubicBezTo>
                    <a:cubicBezTo>
                      <a:pt x="5772" y="16812"/>
                      <a:pt x="5905" y="17279"/>
                      <a:pt x="6138" y="17746"/>
                    </a:cubicBezTo>
                    <a:cubicBezTo>
                      <a:pt x="6305" y="18046"/>
                      <a:pt x="6472" y="18313"/>
                      <a:pt x="6706" y="18580"/>
                    </a:cubicBezTo>
                    <a:cubicBezTo>
                      <a:pt x="7439" y="19381"/>
                      <a:pt x="8440" y="19881"/>
                      <a:pt x="9474" y="20014"/>
                    </a:cubicBezTo>
                    <a:cubicBezTo>
                      <a:pt x="9658" y="20040"/>
                      <a:pt x="9841" y="20052"/>
                      <a:pt x="10024" y="20052"/>
                    </a:cubicBezTo>
                    <a:cubicBezTo>
                      <a:pt x="10571" y="20052"/>
                      <a:pt x="11109" y="19939"/>
                      <a:pt x="11609" y="19714"/>
                    </a:cubicBezTo>
                    <a:cubicBezTo>
                      <a:pt x="12310" y="19447"/>
                      <a:pt x="12910" y="19014"/>
                      <a:pt x="13410" y="18480"/>
                    </a:cubicBezTo>
                    <a:cubicBezTo>
                      <a:pt x="13711" y="18080"/>
                      <a:pt x="14011" y="17646"/>
                      <a:pt x="14244" y="17212"/>
                    </a:cubicBezTo>
                    <a:cubicBezTo>
                      <a:pt x="14244" y="17179"/>
                      <a:pt x="14278" y="17079"/>
                      <a:pt x="14278" y="17079"/>
                    </a:cubicBezTo>
                    <a:lnTo>
                      <a:pt x="14278" y="17046"/>
                    </a:lnTo>
                    <a:lnTo>
                      <a:pt x="14278" y="16979"/>
                    </a:lnTo>
                    <a:cubicBezTo>
                      <a:pt x="14311" y="16912"/>
                      <a:pt x="14311" y="16879"/>
                      <a:pt x="14344" y="16846"/>
                    </a:cubicBezTo>
                    <a:lnTo>
                      <a:pt x="14344" y="16745"/>
                    </a:lnTo>
                    <a:cubicBezTo>
                      <a:pt x="14378" y="16779"/>
                      <a:pt x="14378" y="16779"/>
                      <a:pt x="14344" y="16779"/>
                    </a:cubicBezTo>
                    <a:cubicBezTo>
                      <a:pt x="14378" y="16846"/>
                      <a:pt x="14378" y="16912"/>
                      <a:pt x="14344" y="16946"/>
                    </a:cubicBezTo>
                    <a:cubicBezTo>
                      <a:pt x="14344" y="17012"/>
                      <a:pt x="14344" y="17046"/>
                      <a:pt x="14344" y="17046"/>
                    </a:cubicBezTo>
                    <a:lnTo>
                      <a:pt x="14344" y="17079"/>
                    </a:lnTo>
                    <a:cubicBezTo>
                      <a:pt x="14344" y="17079"/>
                      <a:pt x="14344" y="17112"/>
                      <a:pt x="14344" y="17146"/>
                    </a:cubicBezTo>
                    <a:cubicBezTo>
                      <a:pt x="14378" y="17313"/>
                      <a:pt x="14444" y="17446"/>
                      <a:pt x="14478" y="17613"/>
                    </a:cubicBezTo>
                    <a:cubicBezTo>
                      <a:pt x="14578" y="17813"/>
                      <a:pt x="14711" y="18013"/>
                      <a:pt x="14845" y="18213"/>
                    </a:cubicBezTo>
                    <a:cubicBezTo>
                      <a:pt x="15078" y="18480"/>
                      <a:pt x="15245" y="18613"/>
                      <a:pt x="15579" y="18947"/>
                    </a:cubicBezTo>
                    <a:cubicBezTo>
                      <a:pt x="15779" y="19147"/>
                      <a:pt x="15979" y="19314"/>
                      <a:pt x="16212" y="19481"/>
                    </a:cubicBezTo>
                    <a:cubicBezTo>
                      <a:pt x="16379" y="19614"/>
                      <a:pt x="16579" y="19681"/>
                      <a:pt x="16746" y="19814"/>
                    </a:cubicBezTo>
                    <a:cubicBezTo>
                      <a:pt x="17327" y="20140"/>
                      <a:pt x="17989" y="20319"/>
                      <a:pt x="18642" y="20319"/>
                    </a:cubicBezTo>
                    <a:cubicBezTo>
                      <a:pt x="18926" y="20319"/>
                      <a:pt x="19208" y="20285"/>
                      <a:pt x="19481" y="20215"/>
                    </a:cubicBezTo>
                    <a:cubicBezTo>
                      <a:pt x="20549" y="20014"/>
                      <a:pt x="21449" y="19447"/>
                      <a:pt x="22083" y="18613"/>
                    </a:cubicBezTo>
                    <a:cubicBezTo>
                      <a:pt x="22317" y="18347"/>
                      <a:pt x="22483" y="18046"/>
                      <a:pt x="22584" y="17713"/>
                    </a:cubicBezTo>
                    <a:cubicBezTo>
                      <a:pt x="22817" y="17179"/>
                      <a:pt x="22950" y="16645"/>
                      <a:pt x="23017" y="16078"/>
                    </a:cubicBezTo>
                    <a:cubicBezTo>
                      <a:pt x="23051" y="15945"/>
                      <a:pt x="23051" y="15778"/>
                      <a:pt x="23051" y="15645"/>
                    </a:cubicBezTo>
                    <a:lnTo>
                      <a:pt x="23051" y="15445"/>
                    </a:lnTo>
                    <a:lnTo>
                      <a:pt x="23051" y="15278"/>
                    </a:lnTo>
                    <a:cubicBezTo>
                      <a:pt x="23051" y="15211"/>
                      <a:pt x="23051" y="15144"/>
                      <a:pt x="23017" y="15078"/>
                    </a:cubicBezTo>
                    <a:lnTo>
                      <a:pt x="22984" y="15011"/>
                    </a:lnTo>
                    <a:lnTo>
                      <a:pt x="22950" y="14911"/>
                    </a:lnTo>
                    <a:cubicBezTo>
                      <a:pt x="22950" y="14904"/>
                      <a:pt x="22952" y="14902"/>
                      <a:pt x="22954" y="14902"/>
                    </a:cubicBezTo>
                    <a:cubicBezTo>
                      <a:pt x="22962" y="14902"/>
                      <a:pt x="22984" y="14944"/>
                      <a:pt x="22984" y="14944"/>
                    </a:cubicBezTo>
                    <a:lnTo>
                      <a:pt x="23151" y="15078"/>
                    </a:lnTo>
                    <a:lnTo>
                      <a:pt x="23217" y="15144"/>
                    </a:lnTo>
                    <a:lnTo>
                      <a:pt x="23384" y="15278"/>
                    </a:lnTo>
                    <a:cubicBezTo>
                      <a:pt x="23551" y="15445"/>
                      <a:pt x="23718" y="15578"/>
                      <a:pt x="23884" y="15678"/>
                    </a:cubicBezTo>
                    <a:cubicBezTo>
                      <a:pt x="24251" y="15912"/>
                      <a:pt x="24618" y="16145"/>
                      <a:pt x="25019" y="16345"/>
                    </a:cubicBezTo>
                    <a:cubicBezTo>
                      <a:pt x="25386" y="16545"/>
                      <a:pt x="25819" y="16712"/>
                      <a:pt x="26253" y="16779"/>
                    </a:cubicBezTo>
                    <a:cubicBezTo>
                      <a:pt x="26536" y="16846"/>
                      <a:pt x="26828" y="16879"/>
                      <a:pt x="27124" y="16879"/>
                    </a:cubicBezTo>
                    <a:cubicBezTo>
                      <a:pt x="27420" y="16879"/>
                      <a:pt x="27721" y="16846"/>
                      <a:pt x="28021" y="16779"/>
                    </a:cubicBezTo>
                    <a:cubicBezTo>
                      <a:pt x="28521" y="16679"/>
                      <a:pt x="28988" y="16412"/>
                      <a:pt x="29355" y="16078"/>
                    </a:cubicBezTo>
                    <a:cubicBezTo>
                      <a:pt x="29589" y="15878"/>
                      <a:pt x="29755" y="15611"/>
                      <a:pt x="29889" y="15344"/>
                    </a:cubicBezTo>
                    <a:cubicBezTo>
                      <a:pt x="29989" y="15178"/>
                      <a:pt x="30089" y="14978"/>
                      <a:pt x="30122" y="14744"/>
                    </a:cubicBezTo>
                    <a:cubicBezTo>
                      <a:pt x="30289" y="14177"/>
                      <a:pt x="30256" y="13543"/>
                      <a:pt x="30089" y="12976"/>
                    </a:cubicBezTo>
                    <a:cubicBezTo>
                      <a:pt x="29922" y="12409"/>
                      <a:pt x="29622" y="11909"/>
                      <a:pt x="29255" y="11442"/>
                    </a:cubicBezTo>
                    <a:cubicBezTo>
                      <a:pt x="28955" y="11108"/>
                      <a:pt x="28621" y="10808"/>
                      <a:pt x="28288" y="10508"/>
                    </a:cubicBezTo>
                    <a:lnTo>
                      <a:pt x="28087" y="10374"/>
                    </a:lnTo>
                    <a:lnTo>
                      <a:pt x="27987" y="10308"/>
                    </a:lnTo>
                    <a:lnTo>
                      <a:pt x="28121" y="10274"/>
                    </a:lnTo>
                    <a:lnTo>
                      <a:pt x="28221" y="10274"/>
                    </a:lnTo>
                    <a:lnTo>
                      <a:pt x="28321" y="10241"/>
                    </a:lnTo>
                    <a:lnTo>
                      <a:pt x="28521" y="10174"/>
                    </a:lnTo>
                    <a:cubicBezTo>
                      <a:pt x="29188" y="9941"/>
                      <a:pt x="29789" y="9507"/>
                      <a:pt x="30222" y="8973"/>
                    </a:cubicBezTo>
                    <a:cubicBezTo>
                      <a:pt x="30456" y="8640"/>
                      <a:pt x="30623" y="8306"/>
                      <a:pt x="30689" y="7939"/>
                    </a:cubicBezTo>
                    <a:cubicBezTo>
                      <a:pt x="30756" y="7572"/>
                      <a:pt x="30756" y="7205"/>
                      <a:pt x="30656" y="6872"/>
                    </a:cubicBezTo>
                    <a:cubicBezTo>
                      <a:pt x="30523" y="6438"/>
                      <a:pt x="30322" y="6038"/>
                      <a:pt x="30089" y="5704"/>
                    </a:cubicBezTo>
                    <a:cubicBezTo>
                      <a:pt x="29822" y="5337"/>
                      <a:pt x="29522" y="5004"/>
                      <a:pt x="29155" y="4737"/>
                    </a:cubicBezTo>
                    <a:cubicBezTo>
                      <a:pt x="28755" y="4370"/>
                      <a:pt x="28288" y="4170"/>
                      <a:pt x="27754" y="4070"/>
                    </a:cubicBezTo>
                    <a:cubicBezTo>
                      <a:pt x="27630" y="4057"/>
                      <a:pt x="27505" y="4050"/>
                      <a:pt x="27381" y="4050"/>
                    </a:cubicBezTo>
                    <a:cubicBezTo>
                      <a:pt x="26873" y="4050"/>
                      <a:pt x="26369" y="4162"/>
                      <a:pt x="25886" y="4403"/>
                    </a:cubicBezTo>
                    <a:cubicBezTo>
                      <a:pt x="25652" y="4520"/>
                      <a:pt x="25652" y="4528"/>
                      <a:pt x="25648" y="4528"/>
                    </a:cubicBezTo>
                    <a:cubicBezTo>
                      <a:pt x="25648" y="4528"/>
                      <a:pt x="25647" y="4528"/>
                      <a:pt x="25645" y="4528"/>
                    </a:cubicBezTo>
                    <a:cubicBezTo>
                      <a:pt x="25635" y="4528"/>
                      <a:pt x="25594" y="4534"/>
                      <a:pt x="25386" y="4603"/>
                    </a:cubicBezTo>
                    <a:cubicBezTo>
                      <a:pt x="25152" y="4670"/>
                      <a:pt x="24885" y="4770"/>
                      <a:pt x="24652" y="4904"/>
                    </a:cubicBezTo>
                    <a:cubicBezTo>
                      <a:pt x="24452" y="5004"/>
                      <a:pt x="24251" y="5104"/>
                      <a:pt x="24085" y="5237"/>
                    </a:cubicBezTo>
                    <a:cubicBezTo>
                      <a:pt x="24051" y="5271"/>
                      <a:pt x="24018" y="5271"/>
                      <a:pt x="23985" y="5304"/>
                    </a:cubicBezTo>
                    <a:lnTo>
                      <a:pt x="23918" y="5337"/>
                    </a:lnTo>
                    <a:cubicBezTo>
                      <a:pt x="23918" y="5304"/>
                      <a:pt x="23918" y="5304"/>
                      <a:pt x="23918" y="5271"/>
                    </a:cubicBezTo>
                    <a:lnTo>
                      <a:pt x="23918" y="5237"/>
                    </a:lnTo>
                    <a:lnTo>
                      <a:pt x="23918" y="5204"/>
                    </a:lnTo>
                    <a:lnTo>
                      <a:pt x="23884" y="5070"/>
                    </a:lnTo>
                    <a:cubicBezTo>
                      <a:pt x="23818" y="4770"/>
                      <a:pt x="23718" y="4437"/>
                      <a:pt x="23651" y="4136"/>
                    </a:cubicBezTo>
                    <a:cubicBezTo>
                      <a:pt x="23551" y="3703"/>
                      <a:pt x="23351" y="3303"/>
                      <a:pt x="23084" y="2936"/>
                    </a:cubicBezTo>
                    <a:cubicBezTo>
                      <a:pt x="22817" y="2569"/>
                      <a:pt x="22450" y="2235"/>
                      <a:pt x="22083" y="2002"/>
                    </a:cubicBezTo>
                    <a:cubicBezTo>
                      <a:pt x="21683" y="1668"/>
                      <a:pt x="21283" y="1401"/>
                      <a:pt x="20882" y="1201"/>
                    </a:cubicBezTo>
                    <a:cubicBezTo>
                      <a:pt x="20482" y="1034"/>
                      <a:pt x="20082" y="934"/>
                      <a:pt x="19681" y="901"/>
                    </a:cubicBezTo>
                    <a:cubicBezTo>
                      <a:pt x="19574" y="883"/>
                      <a:pt x="19465" y="875"/>
                      <a:pt x="19354" y="875"/>
                    </a:cubicBezTo>
                    <a:cubicBezTo>
                      <a:pt x="19054" y="875"/>
                      <a:pt x="18749" y="937"/>
                      <a:pt x="18481" y="1034"/>
                    </a:cubicBezTo>
                    <a:lnTo>
                      <a:pt x="18447" y="1034"/>
                    </a:lnTo>
                    <a:cubicBezTo>
                      <a:pt x="17980" y="1134"/>
                      <a:pt x="17513" y="1301"/>
                      <a:pt x="17146" y="1568"/>
                    </a:cubicBezTo>
                    <a:cubicBezTo>
                      <a:pt x="16913" y="1701"/>
                      <a:pt x="16713" y="1902"/>
                      <a:pt x="16513" y="2102"/>
                    </a:cubicBezTo>
                    <a:cubicBezTo>
                      <a:pt x="16341" y="2300"/>
                      <a:pt x="16195" y="2514"/>
                      <a:pt x="16076" y="2741"/>
                    </a:cubicBezTo>
                    <a:lnTo>
                      <a:pt x="16076" y="2741"/>
                    </a:lnTo>
                    <a:cubicBezTo>
                      <a:pt x="16066" y="2717"/>
                      <a:pt x="16056" y="2693"/>
                      <a:pt x="16046" y="2669"/>
                    </a:cubicBezTo>
                    <a:cubicBezTo>
                      <a:pt x="15845" y="2068"/>
                      <a:pt x="15512" y="1501"/>
                      <a:pt x="15078" y="1001"/>
                    </a:cubicBezTo>
                    <a:cubicBezTo>
                      <a:pt x="14811" y="734"/>
                      <a:pt x="14511" y="534"/>
                      <a:pt x="14144" y="367"/>
                    </a:cubicBezTo>
                    <a:cubicBezTo>
                      <a:pt x="13644" y="134"/>
                      <a:pt x="13043" y="0"/>
                      <a:pt x="12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1"/>
              <p:cNvSpPr/>
              <p:nvPr/>
            </p:nvSpPr>
            <p:spPr>
              <a:xfrm>
                <a:off x="-1684375" y="3030688"/>
                <a:ext cx="68900" cy="57200"/>
              </a:xfrm>
              <a:custGeom>
                <a:avLst/>
                <a:gdLst/>
                <a:ahLst/>
                <a:cxnLst/>
                <a:rect l="l" t="t" r="r" b="b"/>
                <a:pathLst>
                  <a:path w="2756" h="2288" extrusionOk="0">
                    <a:moveTo>
                      <a:pt x="1470" y="0"/>
                    </a:moveTo>
                    <a:cubicBezTo>
                      <a:pt x="1392" y="0"/>
                      <a:pt x="1313" y="9"/>
                      <a:pt x="1235" y="26"/>
                    </a:cubicBezTo>
                    <a:cubicBezTo>
                      <a:pt x="234" y="260"/>
                      <a:pt x="1" y="1561"/>
                      <a:pt x="868" y="2094"/>
                    </a:cubicBezTo>
                    <a:cubicBezTo>
                      <a:pt x="1072" y="2228"/>
                      <a:pt x="1287" y="2287"/>
                      <a:pt x="1494" y="2287"/>
                    </a:cubicBezTo>
                    <a:cubicBezTo>
                      <a:pt x="2167" y="2287"/>
                      <a:pt x="2756" y="1659"/>
                      <a:pt x="2603" y="893"/>
                    </a:cubicBezTo>
                    <a:cubicBezTo>
                      <a:pt x="2486" y="371"/>
                      <a:pt x="1992" y="0"/>
                      <a:pt x="1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71"/>
              <p:cNvSpPr/>
              <p:nvPr/>
            </p:nvSpPr>
            <p:spPr>
              <a:xfrm>
                <a:off x="-1651850" y="2931438"/>
                <a:ext cx="68950" cy="57575"/>
              </a:xfrm>
              <a:custGeom>
                <a:avLst/>
                <a:gdLst/>
                <a:ahLst/>
                <a:cxnLst/>
                <a:rect l="l" t="t" r="r" b="b"/>
                <a:pathLst>
                  <a:path w="2758" h="2303" extrusionOk="0">
                    <a:moveTo>
                      <a:pt x="1469" y="1"/>
                    </a:moveTo>
                    <a:cubicBezTo>
                      <a:pt x="1391" y="1"/>
                      <a:pt x="1313" y="9"/>
                      <a:pt x="1235" y="27"/>
                    </a:cubicBezTo>
                    <a:cubicBezTo>
                      <a:pt x="234" y="260"/>
                      <a:pt x="1" y="1561"/>
                      <a:pt x="868" y="2128"/>
                    </a:cubicBezTo>
                    <a:cubicBezTo>
                      <a:pt x="1056" y="2249"/>
                      <a:pt x="1259" y="2303"/>
                      <a:pt x="1456" y="2303"/>
                    </a:cubicBezTo>
                    <a:cubicBezTo>
                      <a:pt x="2133" y="2303"/>
                      <a:pt x="2757" y="1668"/>
                      <a:pt x="2602" y="894"/>
                    </a:cubicBezTo>
                    <a:cubicBezTo>
                      <a:pt x="2457" y="372"/>
                      <a:pt x="1984" y="1"/>
                      <a:pt x="1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71"/>
              <p:cNvSpPr/>
              <p:nvPr/>
            </p:nvSpPr>
            <p:spPr>
              <a:xfrm>
                <a:off x="-1554275" y="2750188"/>
                <a:ext cx="68925" cy="57150"/>
              </a:xfrm>
              <a:custGeom>
                <a:avLst/>
                <a:gdLst/>
                <a:ahLst/>
                <a:cxnLst/>
                <a:rect l="l" t="t" r="r" b="b"/>
                <a:pathLst>
                  <a:path w="2757" h="2286" extrusionOk="0">
                    <a:moveTo>
                      <a:pt x="1524" y="0"/>
                    </a:moveTo>
                    <a:cubicBezTo>
                      <a:pt x="1429" y="0"/>
                      <a:pt x="1332" y="12"/>
                      <a:pt x="1235" y="38"/>
                    </a:cubicBezTo>
                    <a:cubicBezTo>
                      <a:pt x="234" y="238"/>
                      <a:pt x="0" y="1539"/>
                      <a:pt x="868" y="2106"/>
                    </a:cubicBezTo>
                    <a:cubicBezTo>
                      <a:pt x="1069" y="2230"/>
                      <a:pt x="1280" y="2286"/>
                      <a:pt x="1485" y="2286"/>
                    </a:cubicBezTo>
                    <a:cubicBezTo>
                      <a:pt x="2162" y="2286"/>
                      <a:pt x="2756" y="1674"/>
                      <a:pt x="2602" y="905"/>
                    </a:cubicBezTo>
                    <a:cubicBezTo>
                      <a:pt x="2489" y="369"/>
                      <a:pt x="2042" y="0"/>
                      <a:pt x="1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71"/>
              <p:cNvSpPr/>
              <p:nvPr/>
            </p:nvSpPr>
            <p:spPr>
              <a:xfrm>
                <a:off x="-1482550" y="2663563"/>
                <a:ext cx="57550" cy="57575"/>
              </a:xfrm>
              <a:custGeom>
                <a:avLst/>
                <a:gdLst/>
                <a:ahLst/>
                <a:cxnLst/>
                <a:rect l="l" t="t" r="r" b="b"/>
                <a:pathLst>
                  <a:path w="2302" h="2303" extrusionOk="0">
                    <a:moveTo>
                      <a:pt x="1134" y="1"/>
                    </a:moveTo>
                    <a:cubicBezTo>
                      <a:pt x="500" y="1"/>
                      <a:pt x="0" y="534"/>
                      <a:pt x="0" y="1168"/>
                    </a:cubicBezTo>
                    <a:cubicBezTo>
                      <a:pt x="0" y="1802"/>
                      <a:pt x="500" y="2302"/>
                      <a:pt x="1134" y="2302"/>
                    </a:cubicBezTo>
                    <a:cubicBezTo>
                      <a:pt x="1768" y="2302"/>
                      <a:pt x="2302" y="1802"/>
                      <a:pt x="2302" y="1168"/>
                    </a:cubicBezTo>
                    <a:cubicBezTo>
                      <a:pt x="2302" y="534"/>
                      <a:pt x="176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71"/>
              <p:cNvSpPr/>
              <p:nvPr/>
            </p:nvSpPr>
            <p:spPr>
              <a:xfrm>
                <a:off x="-1406675" y="2572013"/>
                <a:ext cx="68950" cy="57600"/>
              </a:xfrm>
              <a:custGeom>
                <a:avLst/>
                <a:gdLst/>
                <a:ahLst/>
                <a:cxnLst/>
                <a:rect l="l" t="t" r="r" b="b"/>
                <a:pathLst>
                  <a:path w="2758" h="2304" extrusionOk="0">
                    <a:moveTo>
                      <a:pt x="1470" y="1"/>
                    </a:moveTo>
                    <a:cubicBezTo>
                      <a:pt x="1392" y="1"/>
                      <a:pt x="1313" y="9"/>
                      <a:pt x="1235" y="27"/>
                    </a:cubicBezTo>
                    <a:cubicBezTo>
                      <a:pt x="234" y="260"/>
                      <a:pt x="1" y="1561"/>
                      <a:pt x="868" y="2128"/>
                    </a:cubicBezTo>
                    <a:cubicBezTo>
                      <a:pt x="1064" y="2249"/>
                      <a:pt x="1270" y="2303"/>
                      <a:pt x="1470" y="2303"/>
                    </a:cubicBezTo>
                    <a:cubicBezTo>
                      <a:pt x="2153" y="2303"/>
                      <a:pt x="2757" y="1668"/>
                      <a:pt x="2602" y="894"/>
                    </a:cubicBezTo>
                    <a:cubicBezTo>
                      <a:pt x="2486" y="372"/>
                      <a:pt x="1992" y="1"/>
                      <a:pt x="1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1"/>
              <p:cNvSpPr/>
              <p:nvPr/>
            </p:nvSpPr>
            <p:spPr>
              <a:xfrm>
                <a:off x="-1301600" y="2514713"/>
                <a:ext cx="69600" cy="57350"/>
              </a:xfrm>
              <a:custGeom>
                <a:avLst/>
                <a:gdLst/>
                <a:ahLst/>
                <a:cxnLst/>
                <a:rect l="l" t="t" r="r" b="b"/>
                <a:pathLst>
                  <a:path w="2784" h="2294" extrusionOk="0">
                    <a:moveTo>
                      <a:pt x="1466" y="1"/>
                    </a:moveTo>
                    <a:cubicBezTo>
                      <a:pt x="1400" y="1"/>
                      <a:pt x="1334" y="6"/>
                      <a:pt x="1268" y="17"/>
                    </a:cubicBezTo>
                    <a:cubicBezTo>
                      <a:pt x="267" y="251"/>
                      <a:pt x="1" y="1551"/>
                      <a:pt x="868" y="2119"/>
                    </a:cubicBezTo>
                    <a:cubicBezTo>
                      <a:pt x="1064" y="2239"/>
                      <a:pt x="1272" y="2293"/>
                      <a:pt x="1474" y="2293"/>
                    </a:cubicBezTo>
                    <a:cubicBezTo>
                      <a:pt x="2165" y="2293"/>
                      <a:pt x="2783" y="1659"/>
                      <a:pt x="2602" y="884"/>
                    </a:cubicBezTo>
                    <a:cubicBezTo>
                      <a:pt x="2484" y="350"/>
                      <a:pt x="1995" y="1"/>
                      <a:pt x="1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71"/>
              <p:cNvSpPr/>
              <p:nvPr/>
            </p:nvSpPr>
            <p:spPr>
              <a:xfrm>
                <a:off x="-1170675" y="2481088"/>
                <a:ext cx="68900" cy="57225"/>
              </a:xfrm>
              <a:custGeom>
                <a:avLst/>
                <a:gdLst/>
                <a:ahLst/>
                <a:cxnLst/>
                <a:rect l="l" t="t" r="r" b="b"/>
                <a:pathLst>
                  <a:path w="2756" h="2289" extrusionOk="0">
                    <a:moveTo>
                      <a:pt x="1484" y="0"/>
                    </a:moveTo>
                    <a:cubicBezTo>
                      <a:pt x="1401" y="0"/>
                      <a:pt x="1318" y="9"/>
                      <a:pt x="1235" y="28"/>
                    </a:cubicBezTo>
                    <a:cubicBezTo>
                      <a:pt x="234" y="261"/>
                      <a:pt x="1" y="1562"/>
                      <a:pt x="868" y="2096"/>
                    </a:cubicBezTo>
                    <a:cubicBezTo>
                      <a:pt x="1072" y="2229"/>
                      <a:pt x="1287" y="2289"/>
                      <a:pt x="1494" y="2289"/>
                    </a:cubicBezTo>
                    <a:cubicBezTo>
                      <a:pt x="2167" y="2289"/>
                      <a:pt x="2756" y="1660"/>
                      <a:pt x="2603" y="895"/>
                    </a:cubicBezTo>
                    <a:cubicBezTo>
                      <a:pt x="2487" y="349"/>
                      <a:pt x="2000" y="0"/>
                      <a:pt x="1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71"/>
              <p:cNvSpPr/>
              <p:nvPr/>
            </p:nvSpPr>
            <p:spPr>
              <a:xfrm>
                <a:off x="-1048075" y="2470813"/>
                <a:ext cx="68750" cy="57050"/>
              </a:xfrm>
              <a:custGeom>
                <a:avLst/>
                <a:gdLst/>
                <a:ahLst/>
                <a:cxnLst/>
                <a:rect l="l" t="t" r="r" b="b"/>
                <a:pathLst>
                  <a:path w="2750" h="2282" extrusionOk="0">
                    <a:moveTo>
                      <a:pt x="1490" y="1"/>
                    </a:moveTo>
                    <a:cubicBezTo>
                      <a:pt x="1396" y="1"/>
                      <a:pt x="1299" y="13"/>
                      <a:pt x="1201" y="38"/>
                    </a:cubicBezTo>
                    <a:cubicBezTo>
                      <a:pt x="200" y="239"/>
                      <a:pt x="0" y="1573"/>
                      <a:pt x="834" y="2107"/>
                    </a:cubicBezTo>
                    <a:cubicBezTo>
                      <a:pt x="1031" y="2228"/>
                      <a:pt x="1240" y="2282"/>
                      <a:pt x="1442" y="2282"/>
                    </a:cubicBezTo>
                    <a:cubicBezTo>
                      <a:pt x="2132" y="2282"/>
                      <a:pt x="2749" y="1654"/>
                      <a:pt x="2569" y="906"/>
                    </a:cubicBezTo>
                    <a:cubicBezTo>
                      <a:pt x="2456" y="370"/>
                      <a:pt x="2009" y="1"/>
                      <a:pt x="1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71"/>
              <p:cNvSpPr/>
              <p:nvPr/>
            </p:nvSpPr>
            <p:spPr>
              <a:xfrm>
                <a:off x="-907975" y="2481088"/>
                <a:ext cx="69525" cy="57225"/>
              </a:xfrm>
              <a:custGeom>
                <a:avLst/>
                <a:gdLst/>
                <a:ahLst/>
                <a:cxnLst/>
                <a:rect l="l" t="t" r="r" b="b"/>
                <a:pathLst>
                  <a:path w="2781" h="2289" extrusionOk="0">
                    <a:moveTo>
                      <a:pt x="1493" y="0"/>
                    </a:moveTo>
                    <a:cubicBezTo>
                      <a:pt x="1408" y="0"/>
                      <a:pt x="1322" y="9"/>
                      <a:pt x="1234" y="28"/>
                    </a:cubicBezTo>
                    <a:cubicBezTo>
                      <a:pt x="234" y="261"/>
                      <a:pt x="0" y="1562"/>
                      <a:pt x="867" y="2096"/>
                    </a:cubicBezTo>
                    <a:cubicBezTo>
                      <a:pt x="1072" y="2229"/>
                      <a:pt x="1289" y="2289"/>
                      <a:pt x="1498" y="2289"/>
                    </a:cubicBezTo>
                    <a:cubicBezTo>
                      <a:pt x="2179" y="2289"/>
                      <a:pt x="2781" y="1660"/>
                      <a:pt x="2602" y="895"/>
                    </a:cubicBezTo>
                    <a:cubicBezTo>
                      <a:pt x="2487" y="349"/>
                      <a:pt x="2025" y="0"/>
                      <a:pt x="1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71"/>
              <p:cNvSpPr/>
              <p:nvPr/>
            </p:nvSpPr>
            <p:spPr>
              <a:xfrm>
                <a:off x="-802075" y="2509488"/>
                <a:ext cx="68900" cy="57200"/>
              </a:xfrm>
              <a:custGeom>
                <a:avLst/>
                <a:gdLst/>
                <a:ahLst/>
                <a:cxnLst/>
                <a:rect l="l" t="t" r="r" b="b"/>
                <a:pathLst>
                  <a:path w="2756" h="2288" extrusionOk="0">
                    <a:moveTo>
                      <a:pt x="1469" y="0"/>
                    </a:moveTo>
                    <a:cubicBezTo>
                      <a:pt x="1391" y="0"/>
                      <a:pt x="1313" y="9"/>
                      <a:pt x="1235" y="26"/>
                    </a:cubicBezTo>
                    <a:cubicBezTo>
                      <a:pt x="234" y="259"/>
                      <a:pt x="1" y="1560"/>
                      <a:pt x="868" y="2094"/>
                    </a:cubicBezTo>
                    <a:cubicBezTo>
                      <a:pt x="1072" y="2228"/>
                      <a:pt x="1287" y="2287"/>
                      <a:pt x="1494" y="2287"/>
                    </a:cubicBezTo>
                    <a:cubicBezTo>
                      <a:pt x="2167" y="2287"/>
                      <a:pt x="2755" y="1658"/>
                      <a:pt x="2602" y="893"/>
                    </a:cubicBezTo>
                    <a:cubicBezTo>
                      <a:pt x="2457" y="371"/>
                      <a:pt x="1984" y="0"/>
                      <a:pt x="1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71"/>
              <p:cNvSpPr/>
              <p:nvPr/>
            </p:nvSpPr>
            <p:spPr>
              <a:xfrm>
                <a:off x="-701175" y="2572013"/>
                <a:ext cx="68900" cy="57200"/>
              </a:xfrm>
              <a:custGeom>
                <a:avLst/>
                <a:gdLst/>
                <a:ahLst/>
                <a:cxnLst/>
                <a:rect l="l" t="t" r="r" b="b"/>
                <a:pathLst>
                  <a:path w="2756" h="2288" extrusionOk="0">
                    <a:moveTo>
                      <a:pt x="1469" y="1"/>
                    </a:moveTo>
                    <a:cubicBezTo>
                      <a:pt x="1391" y="1"/>
                      <a:pt x="1313" y="9"/>
                      <a:pt x="1235" y="27"/>
                    </a:cubicBezTo>
                    <a:cubicBezTo>
                      <a:pt x="234" y="260"/>
                      <a:pt x="1" y="1561"/>
                      <a:pt x="868" y="2095"/>
                    </a:cubicBezTo>
                    <a:cubicBezTo>
                      <a:pt x="1064" y="2228"/>
                      <a:pt x="1275" y="2288"/>
                      <a:pt x="1481" y="2288"/>
                    </a:cubicBezTo>
                    <a:cubicBezTo>
                      <a:pt x="2148" y="2288"/>
                      <a:pt x="2756" y="1659"/>
                      <a:pt x="2603" y="894"/>
                    </a:cubicBezTo>
                    <a:cubicBezTo>
                      <a:pt x="2458" y="372"/>
                      <a:pt x="1985" y="1"/>
                      <a:pt x="1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71"/>
              <p:cNvSpPr/>
              <p:nvPr/>
            </p:nvSpPr>
            <p:spPr>
              <a:xfrm>
                <a:off x="-616100" y="2651788"/>
                <a:ext cx="69525" cy="57500"/>
              </a:xfrm>
              <a:custGeom>
                <a:avLst/>
                <a:gdLst/>
                <a:ahLst/>
                <a:cxnLst/>
                <a:rect l="l" t="t" r="r" b="b"/>
                <a:pathLst>
                  <a:path w="2781" h="2300" extrusionOk="0">
                    <a:moveTo>
                      <a:pt x="1523" y="0"/>
                    </a:moveTo>
                    <a:cubicBezTo>
                      <a:pt x="1429" y="0"/>
                      <a:pt x="1332" y="12"/>
                      <a:pt x="1234" y="38"/>
                    </a:cubicBezTo>
                    <a:cubicBezTo>
                      <a:pt x="234" y="238"/>
                      <a:pt x="0" y="1572"/>
                      <a:pt x="867" y="2106"/>
                    </a:cubicBezTo>
                    <a:cubicBezTo>
                      <a:pt x="1072" y="2240"/>
                      <a:pt x="1289" y="2299"/>
                      <a:pt x="1498" y="2299"/>
                    </a:cubicBezTo>
                    <a:cubicBezTo>
                      <a:pt x="2179" y="2299"/>
                      <a:pt x="2781" y="1670"/>
                      <a:pt x="2602" y="905"/>
                    </a:cubicBezTo>
                    <a:cubicBezTo>
                      <a:pt x="2489" y="369"/>
                      <a:pt x="2042" y="0"/>
                      <a:pt x="1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71"/>
              <p:cNvSpPr/>
              <p:nvPr/>
            </p:nvSpPr>
            <p:spPr>
              <a:xfrm>
                <a:off x="-553575" y="2743788"/>
                <a:ext cx="68750" cy="56775"/>
              </a:xfrm>
              <a:custGeom>
                <a:avLst/>
                <a:gdLst/>
                <a:ahLst/>
                <a:cxnLst/>
                <a:rect l="l" t="t" r="r" b="b"/>
                <a:pathLst>
                  <a:path w="2750" h="2271" extrusionOk="0">
                    <a:moveTo>
                      <a:pt x="1461" y="0"/>
                    </a:moveTo>
                    <a:cubicBezTo>
                      <a:pt x="1376" y="0"/>
                      <a:pt x="1289" y="9"/>
                      <a:pt x="1202" y="27"/>
                    </a:cubicBezTo>
                    <a:cubicBezTo>
                      <a:pt x="234" y="227"/>
                      <a:pt x="1" y="1562"/>
                      <a:pt x="835" y="2095"/>
                    </a:cubicBezTo>
                    <a:cubicBezTo>
                      <a:pt x="1032" y="2217"/>
                      <a:pt x="1241" y="2271"/>
                      <a:pt x="1443" y="2271"/>
                    </a:cubicBezTo>
                    <a:cubicBezTo>
                      <a:pt x="2133" y="2271"/>
                      <a:pt x="2750" y="1642"/>
                      <a:pt x="2569" y="895"/>
                    </a:cubicBezTo>
                    <a:cubicBezTo>
                      <a:pt x="2454" y="348"/>
                      <a:pt x="1992" y="0"/>
                      <a:pt x="1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71"/>
              <p:cNvSpPr/>
              <p:nvPr/>
            </p:nvSpPr>
            <p:spPr>
              <a:xfrm>
                <a:off x="-496850" y="2841338"/>
                <a:ext cx="69525" cy="57250"/>
              </a:xfrm>
              <a:custGeom>
                <a:avLst/>
                <a:gdLst/>
                <a:ahLst/>
                <a:cxnLst/>
                <a:rect l="l" t="t" r="r" b="b"/>
                <a:pathLst>
                  <a:path w="2781" h="2290" extrusionOk="0">
                    <a:moveTo>
                      <a:pt x="1493" y="1"/>
                    </a:moveTo>
                    <a:cubicBezTo>
                      <a:pt x="1408" y="1"/>
                      <a:pt x="1322" y="10"/>
                      <a:pt x="1234" y="28"/>
                    </a:cubicBezTo>
                    <a:cubicBezTo>
                      <a:pt x="234" y="262"/>
                      <a:pt x="0" y="1563"/>
                      <a:pt x="868" y="2096"/>
                    </a:cubicBezTo>
                    <a:cubicBezTo>
                      <a:pt x="1072" y="2230"/>
                      <a:pt x="1289" y="2289"/>
                      <a:pt x="1498" y="2289"/>
                    </a:cubicBezTo>
                    <a:cubicBezTo>
                      <a:pt x="2179" y="2289"/>
                      <a:pt x="2781" y="1661"/>
                      <a:pt x="2602" y="895"/>
                    </a:cubicBezTo>
                    <a:cubicBezTo>
                      <a:pt x="2487" y="349"/>
                      <a:pt x="2025"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71"/>
              <p:cNvSpPr/>
              <p:nvPr/>
            </p:nvSpPr>
            <p:spPr>
              <a:xfrm>
                <a:off x="-459325" y="2931438"/>
                <a:ext cx="68950" cy="57575"/>
              </a:xfrm>
              <a:custGeom>
                <a:avLst/>
                <a:gdLst/>
                <a:ahLst/>
                <a:cxnLst/>
                <a:rect l="l" t="t" r="r" b="b"/>
                <a:pathLst>
                  <a:path w="2758" h="2303" extrusionOk="0">
                    <a:moveTo>
                      <a:pt x="1468" y="1"/>
                    </a:moveTo>
                    <a:cubicBezTo>
                      <a:pt x="1391" y="1"/>
                      <a:pt x="1313" y="9"/>
                      <a:pt x="1235" y="27"/>
                    </a:cubicBezTo>
                    <a:cubicBezTo>
                      <a:pt x="234" y="260"/>
                      <a:pt x="0" y="1561"/>
                      <a:pt x="868" y="2128"/>
                    </a:cubicBezTo>
                    <a:cubicBezTo>
                      <a:pt x="1056" y="2249"/>
                      <a:pt x="1258" y="2303"/>
                      <a:pt x="1456" y="2303"/>
                    </a:cubicBezTo>
                    <a:cubicBezTo>
                      <a:pt x="2133" y="2303"/>
                      <a:pt x="2757" y="1668"/>
                      <a:pt x="2602" y="894"/>
                    </a:cubicBezTo>
                    <a:cubicBezTo>
                      <a:pt x="2457" y="372"/>
                      <a:pt x="1984" y="1"/>
                      <a:pt x="1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71"/>
              <p:cNvSpPr/>
              <p:nvPr/>
            </p:nvSpPr>
            <p:spPr>
              <a:xfrm>
                <a:off x="-431800" y="3024838"/>
                <a:ext cx="68700" cy="57200"/>
              </a:xfrm>
              <a:custGeom>
                <a:avLst/>
                <a:gdLst/>
                <a:ahLst/>
                <a:cxnLst/>
                <a:rect l="l" t="t" r="r" b="b"/>
                <a:pathLst>
                  <a:path w="2748" h="2288" extrusionOk="0">
                    <a:moveTo>
                      <a:pt x="1446" y="1"/>
                    </a:moveTo>
                    <a:cubicBezTo>
                      <a:pt x="1366" y="1"/>
                      <a:pt x="1284" y="9"/>
                      <a:pt x="1201" y="27"/>
                    </a:cubicBezTo>
                    <a:cubicBezTo>
                      <a:pt x="234" y="260"/>
                      <a:pt x="0" y="1561"/>
                      <a:pt x="834" y="2095"/>
                    </a:cubicBezTo>
                    <a:cubicBezTo>
                      <a:pt x="1038" y="2228"/>
                      <a:pt x="1255" y="2288"/>
                      <a:pt x="1465" y="2288"/>
                    </a:cubicBezTo>
                    <a:cubicBezTo>
                      <a:pt x="2146" y="2288"/>
                      <a:pt x="2747" y="1659"/>
                      <a:pt x="2569" y="894"/>
                    </a:cubicBezTo>
                    <a:cubicBezTo>
                      <a:pt x="2453" y="372"/>
                      <a:pt x="1983" y="1"/>
                      <a:pt x="1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71"/>
              <p:cNvSpPr/>
              <p:nvPr/>
            </p:nvSpPr>
            <p:spPr>
              <a:xfrm>
                <a:off x="-421800" y="3095738"/>
                <a:ext cx="68750" cy="57575"/>
              </a:xfrm>
              <a:custGeom>
                <a:avLst/>
                <a:gdLst/>
                <a:ahLst/>
                <a:cxnLst/>
                <a:rect l="l" t="t" r="r" b="b"/>
                <a:pathLst>
                  <a:path w="2750" h="2303" extrusionOk="0">
                    <a:moveTo>
                      <a:pt x="1468" y="0"/>
                    </a:moveTo>
                    <a:cubicBezTo>
                      <a:pt x="1391" y="0"/>
                      <a:pt x="1313" y="9"/>
                      <a:pt x="1235" y="26"/>
                    </a:cubicBezTo>
                    <a:cubicBezTo>
                      <a:pt x="234" y="260"/>
                      <a:pt x="0" y="1560"/>
                      <a:pt x="868" y="2128"/>
                    </a:cubicBezTo>
                    <a:cubicBezTo>
                      <a:pt x="1056" y="2248"/>
                      <a:pt x="1258" y="2302"/>
                      <a:pt x="1456" y="2302"/>
                    </a:cubicBezTo>
                    <a:cubicBezTo>
                      <a:pt x="2131" y="2302"/>
                      <a:pt x="2750" y="1668"/>
                      <a:pt x="2569" y="893"/>
                    </a:cubicBezTo>
                    <a:cubicBezTo>
                      <a:pt x="2453" y="371"/>
                      <a:pt x="1984" y="0"/>
                      <a:pt x="1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71"/>
              <p:cNvSpPr/>
              <p:nvPr/>
            </p:nvSpPr>
            <p:spPr>
              <a:xfrm>
                <a:off x="-1611825" y="2843888"/>
                <a:ext cx="68900" cy="57200"/>
              </a:xfrm>
              <a:custGeom>
                <a:avLst/>
                <a:gdLst/>
                <a:ahLst/>
                <a:cxnLst/>
                <a:rect l="l" t="t" r="r" b="b"/>
                <a:pathLst>
                  <a:path w="2756" h="2288" extrusionOk="0">
                    <a:moveTo>
                      <a:pt x="1470" y="0"/>
                    </a:moveTo>
                    <a:cubicBezTo>
                      <a:pt x="1392" y="0"/>
                      <a:pt x="1313" y="9"/>
                      <a:pt x="1235" y="26"/>
                    </a:cubicBezTo>
                    <a:cubicBezTo>
                      <a:pt x="234" y="260"/>
                      <a:pt x="1" y="1561"/>
                      <a:pt x="868" y="2094"/>
                    </a:cubicBezTo>
                    <a:cubicBezTo>
                      <a:pt x="1064" y="2228"/>
                      <a:pt x="1275" y="2287"/>
                      <a:pt x="1481" y="2287"/>
                    </a:cubicBezTo>
                    <a:cubicBezTo>
                      <a:pt x="2148" y="2287"/>
                      <a:pt x="2756" y="1659"/>
                      <a:pt x="2603" y="893"/>
                    </a:cubicBezTo>
                    <a:cubicBezTo>
                      <a:pt x="2487" y="371"/>
                      <a:pt x="1992" y="0"/>
                      <a:pt x="1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71"/>
              <p:cNvSpPr/>
              <p:nvPr/>
            </p:nvSpPr>
            <p:spPr>
              <a:xfrm>
                <a:off x="-1226550" y="2996663"/>
                <a:ext cx="437000" cy="351800"/>
              </a:xfrm>
              <a:custGeom>
                <a:avLst/>
                <a:gdLst/>
                <a:ahLst/>
                <a:cxnLst/>
                <a:rect l="l" t="t" r="r" b="b"/>
                <a:pathLst>
                  <a:path w="17480" h="14072" extrusionOk="0">
                    <a:moveTo>
                      <a:pt x="11926" y="0"/>
                    </a:moveTo>
                    <a:cubicBezTo>
                      <a:pt x="9063" y="0"/>
                      <a:pt x="8507" y="5757"/>
                      <a:pt x="8507" y="5757"/>
                    </a:cubicBezTo>
                    <a:cubicBezTo>
                      <a:pt x="8507" y="5757"/>
                      <a:pt x="8018" y="1412"/>
                      <a:pt x="5755" y="1412"/>
                    </a:cubicBezTo>
                    <a:cubicBezTo>
                      <a:pt x="5440" y="1412"/>
                      <a:pt x="5091" y="1496"/>
                      <a:pt x="4704" y="1687"/>
                    </a:cubicBezTo>
                    <a:cubicBezTo>
                      <a:pt x="1" y="4022"/>
                      <a:pt x="6872" y="12962"/>
                      <a:pt x="6872" y="12962"/>
                    </a:cubicBezTo>
                    <a:lnTo>
                      <a:pt x="7573" y="13896"/>
                    </a:lnTo>
                    <a:cubicBezTo>
                      <a:pt x="7673" y="14013"/>
                      <a:pt x="7815" y="14071"/>
                      <a:pt x="7956" y="14071"/>
                    </a:cubicBezTo>
                    <a:cubicBezTo>
                      <a:pt x="8098" y="14071"/>
                      <a:pt x="8240" y="14013"/>
                      <a:pt x="8340" y="13896"/>
                    </a:cubicBezTo>
                    <a:cubicBezTo>
                      <a:pt x="10175" y="11795"/>
                      <a:pt x="17480" y="2988"/>
                      <a:pt x="13644" y="587"/>
                    </a:cubicBezTo>
                    <a:cubicBezTo>
                      <a:pt x="12995" y="175"/>
                      <a:pt x="12426" y="0"/>
                      <a:pt x="11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71"/>
              <p:cNvSpPr/>
              <p:nvPr/>
            </p:nvSpPr>
            <p:spPr>
              <a:xfrm>
                <a:off x="-1154825" y="2989488"/>
                <a:ext cx="306900" cy="364625"/>
              </a:xfrm>
              <a:custGeom>
                <a:avLst/>
                <a:gdLst/>
                <a:ahLst/>
                <a:cxnLst/>
                <a:rect l="l" t="t" r="r" b="b"/>
                <a:pathLst>
                  <a:path w="12276" h="14585" extrusionOk="0">
                    <a:moveTo>
                      <a:pt x="8936" y="0"/>
                    </a:moveTo>
                    <a:cubicBezTo>
                      <a:pt x="8534" y="0"/>
                      <a:pt x="8157" y="106"/>
                      <a:pt x="7806" y="340"/>
                    </a:cubicBezTo>
                    <a:cubicBezTo>
                      <a:pt x="7472" y="607"/>
                      <a:pt x="7172" y="907"/>
                      <a:pt x="6939" y="1307"/>
                    </a:cubicBezTo>
                    <a:cubicBezTo>
                      <a:pt x="6538" y="1908"/>
                      <a:pt x="6205" y="2575"/>
                      <a:pt x="5938" y="3275"/>
                    </a:cubicBezTo>
                    <a:cubicBezTo>
                      <a:pt x="5821" y="3684"/>
                      <a:pt x="5705" y="4118"/>
                      <a:pt x="5610" y="4510"/>
                    </a:cubicBezTo>
                    <a:lnTo>
                      <a:pt x="5610" y="4510"/>
                    </a:lnTo>
                    <a:cubicBezTo>
                      <a:pt x="5548" y="4295"/>
                      <a:pt x="5469" y="4083"/>
                      <a:pt x="5371" y="3876"/>
                    </a:cubicBezTo>
                    <a:cubicBezTo>
                      <a:pt x="5037" y="3342"/>
                      <a:pt x="4871" y="2675"/>
                      <a:pt x="4404" y="2141"/>
                    </a:cubicBezTo>
                    <a:cubicBezTo>
                      <a:pt x="4070" y="1774"/>
                      <a:pt x="3636" y="1541"/>
                      <a:pt x="3169" y="1441"/>
                    </a:cubicBezTo>
                    <a:cubicBezTo>
                      <a:pt x="2936" y="1441"/>
                      <a:pt x="2736" y="1441"/>
                      <a:pt x="2536" y="1507"/>
                    </a:cubicBezTo>
                    <a:cubicBezTo>
                      <a:pt x="2269" y="1574"/>
                      <a:pt x="2002" y="1641"/>
                      <a:pt x="1702" y="1741"/>
                    </a:cubicBezTo>
                    <a:cubicBezTo>
                      <a:pt x="1135" y="2041"/>
                      <a:pt x="701" y="2508"/>
                      <a:pt x="467" y="3109"/>
                    </a:cubicBezTo>
                    <a:cubicBezTo>
                      <a:pt x="167" y="3742"/>
                      <a:pt x="0" y="4476"/>
                      <a:pt x="34" y="5177"/>
                    </a:cubicBezTo>
                    <a:cubicBezTo>
                      <a:pt x="101" y="5944"/>
                      <a:pt x="301" y="6711"/>
                      <a:pt x="601" y="7412"/>
                    </a:cubicBezTo>
                    <a:cubicBezTo>
                      <a:pt x="768" y="7812"/>
                      <a:pt x="934" y="8145"/>
                      <a:pt x="1101" y="8512"/>
                    </a:cubicBezTo>
                    <a:cubicBezTo>
                      <a:pt x="1268" y="8946"/>
                      <a:pt x="1468" y="9346"/>
                      <a:pt x="1668" y="9780"/>
                    </a:cubicBezTo>
                    <a:cubicBezTo>
                      <a:pt x="1868" y="10114"/>
                      <a:pt x="2102" y="10480"/>
                      <a:pt x="2335" y="10814"/>
                    </a:cubicBezTo>
                    <a:cubicBezTo>
                      <a:pt x="2669" y="11348"/>
                      <a:pt x="3003" y="12015"/>
                      <a:pt x="3370" y="12582"/>
                    </a:cubicBezTo>
                    <a:cubicBezTo>
                      <a:pt x="3503" y="12849"/>
                      <a:pt x="3736" y="13049"/>
                      <a:pt x="4037" y="13182"/>
                    </a:cubicBezTo>
                    <a:cubicBezTo>
                      <a:pt x="4070" y="13182"/>
                      <a:pt x="4103" y="13182"/>
                      <a:pt x="4137" y="13149"/>
                    </a:cubicBezTo>
                    <a:cubicBezTo>
                      <a:pt x="4337" y="12849"/>
                      <a:pt x="3803" y="12515"/>
                      <a:pt x="3636" y="12248"/>
                    </a:cubicBezTo>
                    <a:cubicBezTo>
                      <a:pt x="3269" y="11648"/>
                      <a:pt x="2903" y="10981"/>
                      <a:pt x="2569" y="10347"/>
                    </a:cubicBezTo>
                    <a:cubicBezTo>
                      <a:pt x="1702" y="8779"/>
                      <a:pt x="868" y="7111"/>
                      <a:pt x="568" y="5410"/>
                    </a:cubicBezTo>
                    <a:cubicBezTo>
                      <a:pt x="501" y="5043"/>
                      <a:pt x="501" y="4676"/>
                      <a:pt x="568" y="4309"/>
                    </a:cubicBezTo>
                    <a:cubicBezTo>
                      <a:pt x="601" y="3976"/>
                      <a:pt x="734" y="3642"/>
                      <a:pt x="868" y="3309"/>
                    </a:cubicBezTo>
                    <a:cubicBezTo>
                      <a:pt x="934" y="3175"/>
                      <a:pt x="1001" y="3042"/>
                      <a:pt x="1101" y="2942"/>
                    </a:cubicBezTo>
                    <a:cubicBezTo>
                      <a:pt x="1201" y="2808"/>
                      <a:pt x="1268" y="2675"/>
                      <a:pt x="1368" y="2575"/>
                    </a:cubicBezTo>
                    <a:cubicBezTo>
                      <a:pt x="1535" y="2341"/>
                      <a:pt x="1768" y="2175"/>
                      <a:pt x="2069" y="2108"/>
                    </a:cubicBezTo>
                    <a:cubicBezTo>
                      <a:pt x="2235" y="2074"/>
                      <a:pt x="2369" y="2041"/>
                      <a:pt x="2569" y="2008"/>
                    </a:cubicBezTo>
                    <a:cubicBezTo>
                      <a:pt x="2692" y="1977"/>
                      <a:pt x="2817" y="1962"/>
                      <a:pt x="2941" y="1962"/>
                    </a:cubicBezTo>
                    <a:cubicBezTo>
                      <a:pt x="3354" y="1962"/>
                      <a:pt x="3755" y="2126"/>
                      <a:pt x="4037" y="2408"/>
                    </a:cubicBezTo>
                    <a:cubicBezTo>
                      <a:pt x="4270" y="2642"/>
                      <a:pt x="4437" y="2908"/>
                      <a:pt x="4537" y="3209"/>
                    </a:cubicBezTo>
                    <a:cubicBezTo>
                      <a:pt x="4637" y="3509"/>
                      <a:pt x="4771" y="3809"/>
                      <a:pt x="4904" y="4076"/>
                    </a:cubicBezTo>
                    <a:cubicBezTo>
                      <a:pt x="5171" y="4643"/>
                      <a:pt x="5338" y="5243"/>
                      <a:pt x="5338" y="5877"/>
                    </a:cubicBezTo>
                    <a:lnTo>
                      <a:pt x="5338" y="6044"/>
                    </a:lnTo>
                    <a:lnTo>
                      <a:pt x="5538" y="8746"/>
                    </a:lnTo>
                    <a:lnTo>
                      <a:pt x="5938" y="6044"/>
                    </a:lnTo>
                    <a:cubicBezTo>
                      <a:pt x="6038" y="5477"/>
                      <a:pt x="6038" y="4910"/>
                      <a:pt x="6172" y="4309"/>
                    </a:cubicBezTo>
                    <a:cubicBezTo>
                      <a:pt x="6338" y="3642"/>
                      <a:pt x="6605" y="2942"/>
                      <a:pt x="6839" y="2308"/>
                    </a:cubicBezTo>
                    <a:cubicBezTo>
                      <a:pt x="7005" y="2008"/>
                      <a:pt x="7239" y="1741"/>
                      <a:pt x="7472" y="1474"/>
                    </a:cubicBezTo>
                    <a:cubicBezTo>
                      <a:pt x="7706" y="1140"/>
                      <a:pt x="8040" y="874"/>
                      <a:pt x="8406" y="673"/>
                    </a:cubicBezTo>
                    <a:cubicBezTo>
                      <a:pt x="8645" y="582"/>
                      <a:pt x="8903" y="530"/>
                      <a:pt x="9160" y="530"/>
                    </a:cubicBezTo>
                    <a:cubicBezTo>
                      <a:pt x="9370" y="530"/>
                      <a:pt x="9579" y="565"/>
                      <a:pt x="9774" y="640"/>
                    </a:cubicBezTo>
                    <a:cubicBezTo>
                      <a:pt x="10308" y="740"/>
                      <a:pt x="10775" y="1007"/>
                      <a:pt x="11175" y="1374"/>
                    </a:cubicBezTo>
                    <a:cubicBezTo>
                      <a:pt x="11275" y="1474"/>
                      <a:pt x="11375" y="1641"/>
                      <a:pt x="11442" y="1774"/>
                    </a:cubicBezTo>
                    <a:cubicBezTo>
                      <a:pt x="11509" y="1908"/>
                      <a:pt x="11542" y="2041"/>
                      <a:pt x="11575" y="2175"/>
                    </a:cubicBezTo>
                    <a:cubicBezTo>
                      <a:pt x="11609" y="2308"/>
                      <a:pt x="11642" y="2441"/>
                      <a:pt x="11642" y="2575"/>
                    </a:cubicBezTo>
                    <a:lnTo>
                      <a:pt x="11642" y="2842"/>
                    </a:lnTo>
                    <a:lnTo>
                      <a:pt x="11642" y="3109"/>
                    </a:lnTo>
                    <a:cubicBezTo>
                      <a:pt x="11575" y="3509"/>
                      <a:pt x="11475" y="3909"/>
                      <a:pt x="11342" y="4309"/>
                    </a:cubicBezTo>
                    <a:cubicBezTo>
                      <a:pt x="11208" y="5043"/>
                      <a:pt x="10975" y="5744"/>
                      <a:pt x="10608" y="6411"/>
                    </a:cubicBezTo>
                    <a:lnTo>
                      <a:pt x="10575" y="6478"/>
                    </a:lnTo>
                    <a:cubicBezTo>
                      <a:pt x="10274" y="7011"/>
                      <a:pt x="9974" y="7545"/>
                      <a:pt x="9707" y="8079"/>
                    </a:cubicBezTo>
                    <a:cubicBezTo>
                      <a:pt x="9574" y="8379"/>
                      <a:pt x="9407" y="8646"/>
                      <a:pt x="9207" y="8913"/>
                    </a:cubicBezTo>
                    <a:cubicBezTo>
                      <a:pt x="9007" y="9180"/>
                      <a:pt x="8840" y="9413"/>
                      <a:pt x="8673" y="9680"/>
                    </a:cubicBezTo>
                    <a:cubicBezTo>
                      <a:pt x="8573" y="9880"/>
                      <a:pt x="8507" y="10047"/>
                      <a:pt x="8373" y="10180"/>
                    </a:cubicBezTo>
                    <a:cubicBezTo>
                      <a:pt x="8040" y="10547"/>
                      <a:pt x="7739" y="10914"/>
                      <a:pt x="7506" y="11348"/>
                    </a:cubicBezTo>
                    <a:cubicBezTo>
                      <a:pt x="7172" y="11915"/>
                      <a:pt x="6772" y="12482"/>
                      <a:pt x="6305" y="12949"/>
                    </a:cubicBezTo>
                    <a:cubicBezTo>
                      <a:pt x="6038" y="13182"/>
                      <a:pt x="5838" y="13449"/>
                      <a:pt x="5638" y="13683"/>
                    </a:cubicBezTo>
                    <a:cubicBezTo>
                      <a:pt x="5538" y="13816"/>
                      <a:pt x="5404" y="13950"/>
                      <a:pt x="5304" y="14050"/>
                    </a:cubicBezTo>
                    <a:cubicBezTo>
                      <a:pt x="5265" y="14089"/>
                      <a:pt x="5203" y="14105"/>
                      <a:pt x="5138" y="14105"/>
                    </a:cubicBezTo>
                    <a:cubicBezTo>
                      <a:pt x="5093" y="14105"/>
                      <a:pt x="5045" y="14097"/>
                      <a:pt x="5004" y="14083"/>
                    </a:cubicBezTo>
                    <a:cubicBezTo>
                      <a:pt x="4937" y="14050"/>
                      <a:pt x="4871" y="13983"/>
                      <a:pt x="4837" y="13916"/>
                    </a:cubicBezTo>
                    <a:cubicBezTo>
                      <a:pt x="4771" y="13816"/>
                      <a:pt x="4704" y="13683"/>
                      <a:pt x="4604" y="13583"/>
                    </a:cubicBezTo>
                    <a:cubicBezTo>
                      <a:pt x="4504" y="13383"/>
                      <a:pt x="4304" y="13249"/>
                      <a:pt x="4070" y="13216"/>
                    </a:cubicBezTo>
                    <a:cubicBezTo>
                      <a:pt x="3770" y="13216"/>
                      <a:pt x="3803" y="13483"/>
                      <a:pt x="4070" y="13749"/>
                    </a:cubicBezTo>
                    <a:cubicBezTo>
                      <a:pt x="4170" y="13850"/>
                      <a:pt x="4270" y="13983"/>
                      <a:pt x="4370" y="14116"/>
                    </a:cubicBezTo>
                    <a:lnTo>
                      <a:pt x="4437" y="14216"/>
                    </a:lnTo>
                    <a:lnTo>
                      <a:pt x="4470" y="14283"/>
                    </a:lnTo>
                    <a:lnTo>
                      <a:pt x="4504" y="14350"/>
                    </a:lnTo>
                    <a:cubicBezTo>
                      <a:pt x="4604" y="14417"/>
                      <a:pt x="4670" y="14483"/>
                      <a:pt x="4804" y="14517"/>
                    </a:cubicBezTo>
                    <a:cubicBezTo>
                      <a:pt x="4907" y="14562"/>
                      <a:pt x="5014" y="14585"/>
                      <a:pt x="5119" y="14585"/>
                    </a:cubicBezTo>
                    <a:cubicBezTo>
                      <a:pt x="5321" y="14585"/>
                      <a:pt x="5518" y="14503"/>
                      <a:pt x="5671" y="14350"/>
                    </a:cubicBezTo>
                    <a:lnTo>
                      <a:pt x="5838" y="14183"/>
                    </a:lnTo>
                    <a:cubicBezTo>
                      <a:pt x="6005" y="13983"/>
                      <a:pt x="6205" y="13816"/>
                      <a:pt x="6372" y="13616"/>
                    </a:cubicBezTo>
                    <a:cubicBezTo>
                      <a:pt x="6705" y="13216"/>
                      <a:pt x="7072" y="12782"/>
                      <a:pt x="7372" y="12382"/>
                    </a:cubicBezTo>
                    <a:lnTo>
                      <a:pt x="8140" y="11281"/>
                    </a:lnTo>
                    <a:lnTo>
                      <a:pt x="9007" y="10080"/>
                    </a:lnTo>
                    <a:cubicBezTo>
                      <a:pt x="9374" y="9546"/>
                      <a:pt x="9607" y="9246"/>
                      <a:pt x="9941" y="8679"/>
                    </a:cubicBezTo>
                    <a:cubicBezTo>
                      <a:pt x="10041" y="8546"/>
                      <a:pt x="10475" y="7745"/>
                      <a:pt x="10541" y="7612"/>
                    </a:cubicBezTo>
                    <a:cubicBezTo>
                      <a:pt x="10842" y="7045"/>
                      <a:pt x="11142" y="6544"/>
                      <a:pt x="11375" y="6044"/>
                    </a:cubicBezTo>
                    <a:cubicBezTo>
                      <a:pt x="11642" y="5510"/>
                      <a:pt x="11842" y="4943"/>
                      <a:pt x="11909" y="4376"/>
                    </a:cubicBezTo>
                    <a:cubicBezTo>
                      <a:pt x="11976" y="3609"/>
                      <a:pt x="12276" y="2908"/>
                      <a:pt x="12076" y="2041"/>
                    </a:cubicBezTo>
                    <a:cubicBezTo>
                      <a:pt x="11942" y="1441"/>
                      <a:pt x="11542" y="940"/>
                      <a:pt x="11008" y="607"/>
                    </a:cubicBezTo>
                    <a:cubicBezTo>
                      <a:pt x="10441" y="273"/>
                      <a:pt x="9774" y="73"/>
                      <a:pt x="9107" y="6"/>
                    </a:cubicBezTo>
                    <a:cubicBezTo>
                      <a:pt x="9049" y="2"/>
                      <a:pt x="8992" y="0"/>
                      <a:pt x="89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00" name="Google Shape;2100;p71"/>
          <p:cNvGrpSpPr/>
          <p:nvPr/>
        </p:nvGrpSpPr>
        <p:grpSpPr>
          <a:xfrm>
            <a:off x="3576055" y="4023127"/>
            <a:ext cx="334538" cy="427183"/>
            <a:chOff x="5905475" y="2032050"/>
            <a:chExt cx="454350" cy="580175"/>
          </a:xfrm>
        </p:grpSpPr>
        <p:sp>
          <p:nvSpPr>
            <p:cNvPr id="2101" name="Google Shape;2101;p7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7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7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71"/>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7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71"/>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itle 1"/>
          <p:cNvSpPr>
            <a:spLocks noGrp="1"/>
          </p:cNvSpPr>
          <p:nvPr>
            <p:ph type="title"/>
          </p:nvPr>
        </p:nvSpPr>
        <p:spPr/>
        <p:txBody>
          <a:bodyPr anchor="ctr"/>
          <a:lstStyle/>
          <a:p>
            <a:pPr>
              <a:lnSpc>
                <a:spcPct val="100000"/>
              </a:lnSpc>
            </a:pPr>
            <a:r>
              <a:rPr lang="en-US" sz="3200" b="1" smtClean="0">
                <a:solidFill>
                  <a:srgbClr val="009999"/>
                </a:solidFill>
                <a:latin typeface="+mj-lt"/>
              </a:rPr>
              <a:t>Khái niệm</a:t>
            </a:r>
            <a:endParaRPr lang="en-US" sz="3200" b="1" dirty="0">
              <a:solidFill>
                <a:srgbClr val="009999"/>
              </a:solidFill>
              <a:latin typeface="+mj-lt"/>
            </a:endParaRPr>
          </a:p>
        </p:txBody>
      </p:sp>
      <p:sp>
        <p:nvSpPr>
          <p:cNvPr id="4" name="Rectangle 3"/>
          <p:cNvSpPr/>
          <p:nvPr/>
        </p:nvSpPr>
        <p:spPr>
          <a:xfrm>
            <a:off x="811789" y="2317284"/>
            <a:ext cx="3521869" cy="1338828"/>
          </a:xfrm>
          <a:prstGeom prst="rect">
            <a:avLst/>
          </a:prstGeom>
        </p:spPr>
        <p:txBody>
          <a:bodyPr wrap="square">
            <a:spAutoFit/>
          </a:bodyPr>
          <a:lstStyle/>
          <a:p>
            <a:pPr algn="just">
              <a:lnSpc>
                <a:spcPct val="150000"/>
              </a:lnSpc>
            </a:pPr>
            <a:r>
              <a:rPr lang="fr-FR" sz="1800" i="1">
                <a:latin typeface="+mj-lt"/>
                <a:ea typeface="Calibri" panose="020F0502020204030204" pitchFamily="34" charset="0"/>
              </a:rPr>
              <a:t>Tỉ khối của khí A đối với khí B là tỉ số giữa khối lượng mol của khí A và khối lượng mol của khí B</a:t>
            </a:r>
            <a:endParaRPr lang="en-US" sz="1800" i="1">
              <a:latin typeface="+mj-lt"/>
            </a:endParaRPr>
          </a:p>
        </p:txBody>
      </p:sp>
      <mc:AlternateContent xmlns:mc="http://schemas.openxmlformats.org/markup-compatibility/2006" xmlns:a14="http://schemas.microsoft.com/office/drawing/2010/main">
        <mc:Choice Requires="a14">
          <p:sp>
            <p:nvSpPr>
              <p:cNvPr id="5" name="Rectangle 4"/>
              <p:cNvSpPr/>
              <p:nvPr/>
            </p:nvSpPr>
            <p:spPr>
              <a:xfrm>
                <a:off x="4559230" y="1280429"/>
                <a:ext cx="3864770" cy="3412537"/>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fr-FR" sz="1700">
                    <a:latin typeface="+mj-lt"/>
                    <a:ea typeface="Calibri" panose="020F0502020204030204" pitchFamily="34" charset="0"/>
                    <a:cs typeface="Times New Roman" panose="02020603050405020304" pitchFamily="18" charset="0"/>
                  </a:rPr>
                  <a:t>Công </a:t>
                </a:r>
                <a:r>
                  <a:rPr lang="fr-FR" sz="1700" smtClean="0">
                    <a:latin typeface="+mj-lt"/>
                    <a:ea typeface="Calibri" panose="020F0502020204030204" pitchFamily="34" charset="0"/>
                    <a:cs typeface="Times New Roman" panose="02020603050405020304" pitchFamily="18" charset="0"/>
                  </a:rPr>
                  <a:t>thức:</a:t>
                </a:r>
                <a:r>
                  <a:rPr lang="en-US" sz="1700" smtClean="0">
                    <a:latin typeface="+mj-lt"/>
                    <a:ea typeface="Calibri" panose="020F0502020204030204" pitchFamily="34" charset="0"/>
                    <a:cs typeface="Times New Roman" panose="02020603050405020304" pitchFamily="18" charset="0"/>
                  </a:rPr>
                  <a:t> </a:t>
                </a:r>
                <a:r>
                  <a:rPr lang="fr-FR" sz="1700" i="1" smtClean="0">
                    <a:latin typeface="+mj-lt"/>
                    <a:ea typeface="Calibri" panose="020F0502020204030204" pitchFamily="34" charset="0"/>
                    <a:cs typeface="Times New Roman" panose="02020603050405020304" pitchFamily="18" charset="0"/>
                  </a:rPr>
                  <a:t>d</a:t>
                </a:r>
                <a:r>
                  <a:rPr lang="fr-FR" sz="1700" i="1" baseline="-25000" smtClean="0">
                    <a:latin typeface="+mj-lt"/>
                    <a:ea typeface="Calibri" panose="020F0502020204030204" pitchFamily="34" charset="0"/>
                    <a:cs typeface="Times New Roman" panose="02020603050405020304" pitchFamily="18" charset="0"/>
                  </a:rPr>
                  <a:t>A/B </a:t>
                </a:r>
                <a:r>
                  <a:rPr lang="fr-FR" sz="1700" i="1">
                    <a:latin typeface="+mj-lt"/>
                    <a:ea typeface="Calibri" panose="020F0502020204030204" pitchFamily="34" charset="0"/>
                    <a:cs typeface="Times New Roman" panose="02020603050405020304" pitchFamily="18" charset="0"/>
                  </a:rPr>
                  <a:t>= </a:t>
                </a:r>
                <a14:m>
                  <m:oMath xmlns:m="http://schemas.openxmlformats.org/officeDocument/2006/math">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700" i="1">
                                <a:latin typeface="Cambria Math" panose="02040503050406030204" pitchFamily="18" charset="0"/>
                                <a:ea typeface="Calibri" panose="020F0502020204030204" pitchFamily="34" charset="0"/>
                                <a:cs typeface="Times New Roman" panose="02020603050405020304" pitchFamily="18" charset="0"/>
                              </a:rPr>
                            </m:ctrlPr>
                          </m:sSubPr>
                          <m:e>
                            <m:r>
                              <a:rPr lang="fr-FR" sz="1700" i="1">
                                <a:latin typeface="Cambria Math" panose="02040503050406030204" pitchFamily="18" charset="0"/>
                                <a:ea typeface="Calibri" panose="020F0502020204030204" pitchFamily="34" charset="0"/>
                                <a:cs typeface="Times New Roman" panose="02020603050405020304" pitchFamily="18" charset="0"/>
                              </a:rPr>
                              <m:t>𝑀</m:t>
                            </m:r>
                          </m:e>
                          <m:sub>
                            <m:r>
                              <a:rPr lang="fr-FR" sz="1700" i="1">
                                <a:latin typeface="Cambria Math" panose="02040503050406030204" pitchFamily="18" charset="0"/>
                                <a:ea typeface="Calibri" panose="020F0502020204030204" pitchFamily="34" charset="0"/>
                                <a:cs typeface="Times New Roman" panose="02020603050405020304" pitchFamily="18" charset="0"/>
                              </a:rPr>
                              <m:t>𝐴</m:t>
                            </m:r>
                          </m:sub>
                        </m:sSub>
                      </m:num>
                      <m:den>
                        <m:sSub>
                          <m:sSubPr>
                            <m:ctrlPr>
                              <a:rPr lang="en-US" sz="1700" i="1">
                                <a:latin typeface="Cambria Math" panose="02040503050406030204" pitchFamily="18" charset="0"/>
                                <a:ea typeface="Calibri" panose="020F0502020204030204" pitchFamily="34" charset="0"/>
                                <a:cs typeface="Times New Roman" panose="02020603050405020304" pitchFamily="18" charset="0"/>
                              </a:rPr>
                            </m:ctrlPr>
                          </m:sSubPr>
                          <m:e>
                            <m:r>
                              <a:rPr lang="fr-FR" sz="1700" i="1">
                                <a:latin typeface="Cambria Math" panose="02040503050406030204" pitchFamily="18" charset="0"/>
                                <a:ea typeface="Calibri" panose="020F0502020204030204" pitchFamily="34" charset="0"/>
                                <a:cs typeface="Times New Roman" panose="02020603050405020304" pitchFamily="18" charset="0"/>
                              </a:rPr>
                              <m:t>𝑀</m:t>
                            </m:r>
                          </m:e>
                          <m:sub>
                            <m:r>
                              <a:rPr lang="fr-FR" sz="1700" i="1">
                                <a:latin typeface="Cambria Math" panose="02040503050406030204" pitchFamily="18" charset="0"/>
                                <a:ea typeface="Calibri" panose="020F0502020204030204" pitchFamily="34" charset="0"/>
                                <a:cs typeface="Times New Roman" panose="02020603050405020304" pitchFamily="18" charset="0"/>
                              </a:rPr>
                              <m:t>𝐵</m:t>
                            </m:r>
                          </m:sub>
                        </m:sSub>
                      </m:den>
                    </m:f>
                  </m:oMath>
                </a14:m>
                <a:endParaRPr lang="en-US" sz="1700" i="1">
                  <a:effectLst/>
                  <a:latin typeface="+mj-lt"/>
                  <a:ea typeface="Calibri" panose="020F0502020204030204" pitchFamily="34" charset="0"/>
                  <a:cs typeface="Times New Roman" panose="02020603050405020304" pitchFamily="18" charset="0"/>
                </a:endParaRPr>
              </a:p>
              <a:p>
                <a:pPr marL="285750" indent="-285750" algn="just">
                  <a:lnSpc>
                    <a:spcPct val="150000"/>
                  </a:lnSpc>
                  <a:buFontTx/>
                  <a:buChar char="-"/>
                </a:pPr>
                <a:r>
                  <a:rPr lang="fr-FR" sz="1700" smtClean="0">
                    <a:latin typeface="+mj-lt"/>
                    <a:ea typeface="Calibri" panose="020F0502020204030204" pitchFamily="34" charset="0"/>
                    <a:cs typeface="Times New Roman" panose="02020603050405020304" pitchFamily="18" charset="0"/>
                  </a:rPr>
                  <a:t>d</a:t>
                </a:r>
                <a:r>
                  <a:rPr lang="fr-FR" sz="1700" baseline="-25000" smtClean="0">
                    <a:latin typeface="+mj-lt"/>
                    <a:ea typeface="Calibri" panose="020F0502020204030204" pitchFamily="34" charset="0"/>
                    <a:cs typeface="Times New Roman" panose="02020603050405020304" pitchFamily="18" charset="0"/>
                  </a:rPr>
                  <a:t>A/B  </a:t>
                </a:r>
                <a:r>
                  <a:rPr lang="fr-FR" sz="1700">
                    <a:latin typeface="+mj-lt"/>
                    <a:ea typeface="Calibri" panose="020F0502020204030204" pitchFamily="34" charset="0"/>
                    <a:cs typeface="Times New Roman" panose="02020603050405020304" pitchFamily="18" charset="0"/>
                  </a:rPr>
                  <a:t>cho biết khí A nặng hay nhẹ hơn khí B bao nhiêu </a:t>
                </a:r>
                <a:r>
                  <a:rPr lang="fr-FR" sz="1700" smtClean="0">
                    <a:latin typeface="+mj-lt"/>
                    <a:ea typeface="Calibri" panose="020F0502020204030204" pitchFamily="34" charset="0"/>
                    <a:cs typeface="Times New Roman" panose="02020603050405020304" pitchFamily="18" charset="0"/>
                  </a:rPr>
                  <a:t>lần.</a:t>
                </a:r>
              </a:p>
              <a:p>
                <a:pPr marL="285750" indent="-285750" algn="just">
                  <a:lnSpc>
                    <a:spcPct val="150000"/>
                  </a:lnSpc>
                  <a:buFontTx/>
                  <a:buChar char="-"/>
                </a:pPr>
                <a:r>
                  <a:rPr lang="fr-FR" sz="1700" smtClean="0">
                    <a:latin typeface="+mj-lt"/>
                    <a:ea typeface="Calibri" panose="020F0502020204030204" pitchFamily="34" charset="0"/>
                    <a:cs typeface="Times New Roman" panose="02020603050405020304" pitchFamily="18" charset="0"/>
                  </a:rPr>
                  <a:t>Ví dụ: </a:t>
                </a:r>
              </a:p>
              <a:p>
                <a:pPr algn="just"/>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rPr>
                          </m:ctrlPr>
                        </m:sSubPr>
                        <m:e>
                          <m:r>
                            <a:rPr lang="fr-FR" sz="1700" i="1">
                              <a:latin typeface="Cambria Math" panose="02040503050406030204" pitchFamily="18" charset="0"/>
                            </a:rPr>
                            <m:t>𝑑</m:t>
                          </m:r>
                        </m:e>
                        <m:sub>
                          <m:sSub>
                            <m:sSubPr>
                              <m:ctrlPr>
                                <a:rPr lang="en-US" sz="1700" i="1">
                                  <a:latin typeface="Cambria Math" panose="02040503050406030204" pitchFamily="18" charset="0"/>
                                </a:rPr>
                              </m:ctrlPr>
                            </m:sSubPr>
                            <m:e>
                              <m:r>
                                <a:rPr lang="fr-FR" sz="1700" i="1">
                                  <a:latin typeface="Cambria Math" panose="02040503050406030204" pitchFamily="18" charset="0"/>
                                </a:rPr>
                                <m:t>𝐶𝑂</m:t>
                              </m:r>
                            </m:e>
                            <m:sub>
                              <m:r>
                                <a:rPr lang="fr-FR" sz="1700" i="1">
                                  <a:latin typeface="Cambria Math" panose="02040503050406030204" pitchFamily="18" charset="0"/>
                                </a:rPr>
                                <m:t>2</m:t>
                              </m:r>
                            </m:sub>
                          </m:sSub>
                          <m:r>
                            <a:rPr lang="fr-FR" sz="1700" i="1">
                              <a:latin typeface="Cambria Math" panose="02040503050406030204" pitchFamily="18" charset="0"/>
                            </a:rPr>
                            <m:t>/</m:t>
                          </m:r>
                          <m:sSub>
                            <m:sSubPr>
                              <m:ctrlPr>
                                <a:rPr lang="en-US" sz="1700" i="1">
                                  <a:latin typeface="Cambria Math" panose="02040503050406030204" pitchFamily="18" charset="0"/>
                                </a:rPr>
                              </m:ctrlPr>
                            </m:sSubPr>
                            <m:e>
                              <m:r>
                                <a:rPr lang="fr-FR" sz="1700" i="1">
                                  <a:latin typeface="Cambria Math" panose="02040503050406030204" pitchFamily="18" charset="0"/>
                                </a:rPr>
                                <m:t>𝐻</m:t>
                              </m:r>
                            </m:e>
                            <m:sub>
                              <m:r>
                                <a:rPr lang="fr-FR" sz="1700" i="1">
                                  <a:latin typeface="Cambria Math" panose="02040503050406030204" pitchFamily="18" charset="0"/>
                                </a:rPr>
                                <m:t>2</m:t>
                              </m:r>
                            </m:sub>
                          </m:sSub>
                        </m:sub>
                      </m:sSub>
                      <m:r>
                        <a:rPr lang="fr-FR" sz="1700" i="1">
                          <a:latin typeface="Cambria Math" panose="02040503050406030204" pitchFamily="18" charset="0"/>
                        </a:rPr>
                        <m:t>=</m:t>
                      </m:r>
                      <m:f>
                        <m:fPr>
                          <m:ctrlPr>
                            <a:rPr lang="en-US" sz="1700" i="1">
                              <a:latin typeface="Cambria Math" panose="02040503050406030204" pitchFamily="18" charset="0"/>
                            </a:rPr>
                          </m:ctrlPr>
                        </m:fPr>
                        <m:num>
                          <m:sSub>
                            <m:sSubPr>
                              <m:ctrlPr>
                                <a:rPr lang="en-US" sz="1700" i="1">
                                  <a:latin typeface="Cambria Math" panose="02040503050406030204" pitchFamily="18" charset="0"/>
                                </a:rPr>
                              </m:ctrlPr>
                            </m:sSubPr>
                            <m:e>
                              <m:r>
                                <a:rPr lang="fr-FR" sz="1700" i="1">
                                  <a:latin typeface="Cambria Math" panose="02040503050406030204" pitchFamily="18" charset="0"/>
                                </a:rPr>
                                <m:t>𝑀</m:t>
                              </m:r>
                            </m:e>
                            <m:sub>
                              <m:sSub>
                                <m:sSubPr>
                                  <m:ctrlPr>
                                    <a:rPr lang="en-US" sz="1700" i="1">
                                      <a:latin typeface="Cambria Math" panose="02040503050406030204" pitchFamily="18" charset="0"/>
                                    </a:rPr>
                                  </m:ctrlPr>
                                </m:sSubPr>
                                <m:e>
                                  <m:r>
                                    <a:rPr lang="fr-FR" sz="1700" i="1">
                                      <a:latin typeface="Cambria Math" panose="02040503050406030204" pitchFamily="18" charset="0"/>
                                    </a:rPr>
                                    <m:t>𝐶𝑂</m:t>
                                  </m:r>
                                </m:e>
                                <m:sub>
                                  <m:r>
                                    <a:rPr lang="fr-FR" sz="1700" i="1">
                                      <a:latin typeface="Cambria Math" panose="02040503050406030204" pitchFamily="18" charset="0"/>
                                    </a:rPr>
                                    <m:t>2</m:t>
                                  </m:r>
                                </m:sub>
                              </m:sSub>
                            </m:sub>
                          </m:sSub>
                        </m:num>
                        <m:den>
                          <m:sSub>
                            <m:sSubPr>
                              <m:ctrlPr>
                                <a:rPr lang="en-US" sz="1700" i="1">
                                  <a:latin typeface="Cambria Math" panose="02040503050406030204" pitchFamily="18" charset="0"/>
                                </a:rPr>
                              </m:ctrlPr>
                            </m:sSubPr>
                            <m:e>
                              <m:r>
                                <a:rPr lang="fr-FR" sz="1700" i="1">
                                  <a:latin typeface="Cambria Math" panose="02040503050406030204" pitchFamily="18" charset="0"/>
                                </a:rPr>
                                <m:t>𝑀</m:t>
                              </m:r>
                            </m:e>
                            <m:sub>
                              <m:sSub>
                                <m:sSubPr>
                                  <m:ctrlPr>
                                    <a:rPr lang="en-US" sz="1700" i="1">
                                      <a:latin typeface="Cambria Math" panose="02040503050406030204" pitchFamily="18" charset="0"/>
                                    </a:rPr>
                                  </m:ctrlPr>
                                </m:sSubPr>
                                <m:e>
                                  <m:r>
                                    <a:rPr lang="fr-FR" sz="1700" i="1">
                                      <a:latin typeface="Cambria Math" panose="02040503050406030204" pitchFamily="18" charset="0"/>
                                    </a:rPr>
                                    <m:t>𝐻</m:t>
                                  </m:r>
                                </m:e>
                                <m:sub>
                                  <m:r>
                                    <a:rPr lang="fr-FR" sz="1700" i="1">
                                      <a:latin typeface="Cambria Math" panose="02040503050406030204" pitchFamily="18" charset="0"/>
                                    </a:rPr>
                                    <m:t>2</m:t>
                                  </m:r>
                                </m:sub>
                              </m:sSub>
                            </m:sub>
                          </m:sSub>
                        </m:den>
                      </m:f>
                      <m:r>
                        <a:rPr lang="fr-FR" sz="1700" i="1">
                          <a:latin typeface="Cambria Math" panose="02040503050406030204" pitchFamily="18" charset="0"/>
                        </a:rPr>
                        <m:t>=</m:t>
                      </m:r>
                      <m:f>
                        <m:fPr>
                          <m:ctrlPr>
                            <a:rPr lang="en-US" sz="1700" i="1">
                              <a:latin typeface="Cambria Math" panose="02040503050406030204" pitchFamily="18" charset="0"/>
                            </a:rPr>
                          </m:ctrlPr>
                        </m:fPr>
                        <m:num>
                          <m:r>
                            <a:rPr lang="fr-FR" sz="1700" i="1">
                              <a:latin typeface="Cambria Math" panose="02040503050406030204" pitchFamily="18" charset="0"/>
                            </a:rPr>
                            <m:t>44</m:t>
                          </m:r>
                        </m:num>
                        <m:den>
                          <m:r>
                            <a:rPr lang="fr-FR" sz="1700" i="1">
                              <a:latin typeface="Cambria Math" panose="02040503050406030204" pitchFamily="18" charset="0"/>
                            </a:rPr>
                            <m:t>2</m:t>
                          </m:r>
                        </m:den>
                      </m:f>
                      <m:r>
                        <a:rPr lang="fr-FR" sz="1700" i="1">
                          <a:latin typeface="Cambria Math" panose="02040503050406030204" pitchFamily="18" charset="0"/>
                        </a:rPr>
                        <m:t>=22&gt;1</m:t>
                      </m:r>
                    </m:oMath>
                  </m:oMathPara>
                </a14:m>
                <a:endParaRPr lang="fr-FR" sz="1700" smtClean="0">
                  <a:latin typeface="+mj-lt"/>
                  <a:ea typeface="Calibri" panose="020F0502020204030204" pitchFamily="34" charset="0"/>
                  <a:cs typeface="Times New Roman" panose="02020603050405020304" pitchFamily="18" charset="0"/>
                </a:endParaRPr>
              </a:p>
              <a:p>
                <a:pPr marL="285750" indent="-285750" algn="ctr">
                  <a:lnSpc>
                    <a:spcPct val="150000"/>
                  </a:lnSpc>
                  <a:buFont typeface="Wingdings" panose="05000000000000000000" pitchFamily="2" charset="2"/>
                  <a:buChar char="§"/>
                </a:pPr>
                <a:r>
                  <a:rPr lang="fr-FR" sz="1700"/>
                  <a:t>Tỉ khối của khí X đối với không </a:t>
                </a:r>
                <a:r>
                  <a:rPr lang="fr-FR" sz="1700" smtClean="0"/>
                  <a:t>khí:</a:t>
                </a:r>
              </a:p>
              <a:p>
                <a:pPr algn="ctr">
                  <a:lnSpc>
                    <a:spcPct val="150000"/>
                  </a:lnSpc>
                </a:pPr>
                <a:r>
                  <a:rPr lang="fr-FR" sz="1700" i="1" smtClean="0"/>
                  <a:t>d</a:t>
                </a:r>
                <a:r>
                  <a:rPr lang="fr-FR" sz="1700" i="1" baseline="-25000" smtClean="0"/>
                  <a:t>X/kk </a:t>
                </a:r>
                <a:r>
                  <a:rPr lang="fr-FR" sz="1700" i="1"/>
                  <a:t>= </a:t>
                </a:r>
                <a14:m>
                  <m:oMath xmlns:m="http://schemas.openxmlformats.org/officeDocument/2006/math">
                    <m:f>
                      <m:fPr>
                        <m:ctrlPr>
                          <a:rPr lang="en-US" sz="1700" i="1">
                            <a:latin typeface="Cambria Math" panose="02040503050406030204" pitchFamily="18" charset="0"/>
                          </a:rPr>
                        </m:ctrlPr>
                      </m:fPr>
                      <m:num>
                        <m:sSub>
                          <m:sSubPr>
                            <m:ctrlPr>
                              <a:rPr lang="en-US" sz="1700" i="1">
                                <a:latin typeface="Cambria Math" panose="02040503050406030204" pitchFamily="18" charset="0"/>
                              </a:rPr>
                            </m:ctrlPr>
                          </m:sSubPr>
                          <m:e>
                            <m:r>
                              <a:rPr lang="fr-FR" sz="1700" i="1">
                                <a:latin typeface="Cambria Math" panose="02040503050406030204" pitchFamily="18" charset="0"/>
                              </a:rPr>
                              <m:t>𝑀</m:t>
                            </m:r>
                          </m:e>
                          <m:sub>
                            <m:r>
                              <a:rPr lang="fr-FR" sz="1700" i="1">
                                <a:latin typeface="Cambria Math" panose="02040503050406030204" pitchFamily="18" charset="0"/>
                              </a:rPr>
                              <m:t>𝑋</m:t>
                            </m:r>
                          </m:sub>
                        </m:sSub>
                      </m:num>
                      <m:den>
                        <m:r>
                          <a:rPr lang="fr-FR" sz="1700" i="1">
                            <a:latin typeface="Cambria Math" panose="02040503050406030204" pitchFamily="18" charset="0"/>
                          </a:rPr>
                          <m:t>29</m:t>
                        </m:r>
                      </m:den>
                    </m:f>
                  </m:oMath>
                </a14:m>
                <a:endParaRPr lang="en-US" sz="1700" i="1"/>
              </a:p>
            </p:txBody>
          </p:sp>
        </mc:Choice>
        <mc:Fallback xmlns="">
          <p:sp>
            <p:nvSpPr>
              <p:cNvPr id="5" name="Rectangle 4"/>
              <p:cNvSpPr>
                <a:spLocks noRot="1" noChangeAspect="1" noMove="1" noResize="1" noEditPoints="1" noAdjustHandles="1" noChangeArrowheads="1" noChangeShapeType="1" noTextEdit="1"/>
              </p:cNvSpPr>
              <p:nvPr/>
            </p:nvSpPr>
            <p:spPr>
              <a:xfrm>
                <a:off x="4559230" y="1280429"/>
                <a:ext cx="3864770" cy="3412537"/>
              </a:xfrm>
              <a:prstGeom prst="rect">
                <a:avLst/>
              </a:prstGeom>
              <a:blipFill>
                <a:blip r:embed="rId4"/>
                <a:stretch>
                  <a:fillRect l="-789" r="-946"/>
                </a:stretch>
              </a:blipFill>
            </p:spPr>
            <p:txBody>
              <a:bodyPr/>
              <a:lstStyle/>
              <a:p>
                <a:r>
                  <a:rPr lang="en-US">
                    <a:noFill/>
                  </a:rPr>
                  <a:t> </a:t>
                </a:r>
              </a:p>
            </p:txBody>
          </p:sp>
        </mc:Fallback>
      </mc:AlternateContent>
      <p:cxnSp>
        <p:nvCxnSpPr>
          <p:cNvPr id="9" name="Straight Connector 8"/>
          <p:cNvCxnSpPr/>
          <p:nvPr/>
        </p:nvCxnSpPr>
        <p:spPr>
          <a:xfrm flipH="1">
            <a:off x="4457699" y="1507331"/>
            <a:ext cx="21432" cy="310038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anim calcmode="lin" valueType="num">
                                      <p:cBhvr>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4" dur="500"/>
                                        <p:tgtEl>
                                          <p:spTgt spid="5">
                                            <p:txEl>
                                              <p:pRg st="1" end="1"/>
                                            </p:txEl>
                                          </p:spTgt>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8" dur="500"/>
                                        <p:tgtEl>
                                          <p:spTgt spid="5">
                                            <p:txEl>
                                              <p:pRg st="2" end="2"/>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anim calcmode="lin" valueType="num">
                                      <p:cBhvr>
                                        <p:cTn id="3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9" dur="500" fill="hold"/>
                                        <p:tgtEl>
                                          <p:spTgt spid="5">
                                            <p:txEl>
                                              <p:pRg st="4" end="4"/>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500"/>
                                        <p:tgtEl>
                                          <p:spTgt spid="5">
                                            <p:txEl>
                                              <p:pRg st="5" end="5"/>
                                            </p:txEl>
                                          </p:spTgt>
                                        </p:tgtEl>
                                      </p:cBhvr>
                                    </p:animEffect>
                                    <p:anim calcmode="lin" valueType="num">
                                      <p:cBhvr>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03"/>
        <p:cNvGrpSpPr/>
        <p:nvPr/>
      </p:nvGrpSpPr>
      <p:grpSpPr>
        <a:xfrm>
          <a:off x="0" y="0"/>
          <a:ext cx="0" cy="0"/>
          <a:chOff x="0" y="0"/>
          <a:chExt cx="0" cy="0"/>
        </a:xfrm>
      </p:grpSpPr>
      <p:sp>
        <p:nvSpPr>
          <p:cNvPr id="2405" name="Google Shape;2405;p77"/>
          <p:cNvSpPr/>
          <p:nvPr/>
        </p:nvSpPr>
        <p:spPr>
          <a:xfrm>
            <a:off x="2946147" y="188397"/>
            <a:ext cx="3261230" cy="8298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5" name="Google Shape;2425;p77"/>
          <p:cNvGrpSpPr/>
          <p:nvPr/>
        </p:nvGrpSpPr>
        <p:grpSpPr>
          <a:xfrm>
            <a:off x="7669118" y="318143"/>
            <a:ext cx="453714" cy="579305"/>
            <a:chOff x="5905475" y="2032050"/>
            <a:chExt cx="454350" cy="580175"/>
          </a:xfrm>
        </p:grpSpPr>
        <p:sp>
          <p:nvSpPr>
            <p:cNvPr id="2426" name="Google Shape;2426;p7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7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7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77"/>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7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77"/>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TextBox 32">
            <a:extLst>
              <a:ext uri="{FF2B5EF4-FFF2-40B4-BE49-F238E27FC236}">
                <a16:creationId xmlns:a16="http://schemas.microsoft.com/office/drawing/2014/main" id="{E19B1F1F-6136-4AD1-8FAA-8BF99A8856B5}"/>
              </a:ext>
            </a:extLst>
          </p:cNvPr>
          <p:cNvSpPr txBox="1"/>
          <p:nvPr/>
        </p:nvSpPr>
        <p:spPr>
          <a:xfrm>
            <a:off x="193869" y="310947"/>
            <a:ext cx="8765787" cy="584775"/>
          </a:xfrm>
          <a:prstGeom prst="rect">
            <a:avLst/>
          </a:prstGeom>
          <a:noFill/>
        </p:spPr>
        <p:txBody>
          <a:bodyPr wrap="square" rtlCol="0">
            <a:spAutoFit/>
          </a:bodyPr>
          <a:lstStyle/>
          <a:p>
            <a:pPr algn="ctr"/>
            <a:r>
              <a:rPr lang="en-US" sz="3200" b="1">
                <a:latin typeface="Arial" panose="020B0604020202020204" pitchFamily="34" charset="0"/>
                <a:ea typeface="Arial" panose="020B0604020202020204" pitchFamily="34" charset="0"/>
                <a:cs typeface="Arial" panose="020B0604020202020204" pitchFamily="34" charset="0"/>
              </a:rPr>
              <a:t>VẬN DỤNG</a:t>
            </a:r>
            <a:endParaRPr lang="en-US" sz="3200" dirty="0">
              <a:latin typeface="Arial" panose="020B0604020202020204" pitchFamily="34" charset="0"/>
              <a:cs typeface="Arial" panose="020B0604020202020204" pitchFamily="34" charset="0"/>
            </a:endParaRPr>
          </a:p>
        </p:txBody>
      </p:sp>
      <p:grpSp>
        <p:nvGrpSpPr>
          <p:cNvPr id="6" name="Group 5"/>
          <p:cNvGrpSpPr/>
          <p:nvPr/>
        </p:nvGrpSpPr>
        <p:grpSpPr>
          <a:xfrm>
            <a:off x="488389" y="1224235"/>
            <a:ext cx="8137394" cy="3710801"/>
            <a:chOff x="488389" y="1224235"/>
            <a:chExt cx="8137394" cy="3710801"/>
          </a:xfrm>
        </p:grpSpPr>
        <p:sp>
          <p:nvSpPr>
            <p:cNvPr id="34" name="Freeform 4"/>
            <p:cNvSpPr/>
            <p:nvPr/>
          </p:nvSpPr>
          <p:spPr>
            <a:xfrm>
              <a:off x="527740" y="1224235"/>
              <a:ext cx="8098043" cy="3663308"/>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chemeClr val="bg1"/>
            </a:solidFill>
            <a:effectLst>
              <a:outerShdw blurRad="50800" dist="38100" dir="2700000" algn="tl" rotWithShape="0">
                <a:prstClr val="black">
                  <a:alpha val="40000"/>
                </a:prstClr>
              </a:outerShdw>
            </a:effectLst>
          </p:spPr>
        </p:sp>
        <p:grpSp>
          <p:nvGrpSpPr>
            <p:cNvPr id="35" name="Google Shape;2413;p77"/>
            <p:cNvGrpSpPr/>
            <p:nvPr/>
          </p:nvGrpSpPr>
          <p:grpSpPr>
            <a:xfrm rot="-1879180">
              <a:off x="488389" y="4166243"/>
              <a:ext cx="346253" cy="768793"/>
              <a:chOff x="7941975" y="230788"/>
              <a:chExt cx="339775" cy="728413"/>
            </a:xfrm>
          </p:grpSpPr>
          <p:sp>
            <p:nvSpPr>
              <p:cNvPr id="36" name="Google Shape;2414;p77"/>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15;p77"/>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16;p77"/>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17;p77"/>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18;p77"/>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19;p77"/>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20;p77"/>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21;p77"/>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22;p77"/>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23;p77"/>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24;p77"/>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Rectangle 3"/>
          <p:cNvSpPr/>
          <p:nvPr/>
        </p:nvSpPr>
        <p:spPr>
          <a:xfrm>
            <a:off x="1102635" y="1376832"/>
            <a:ext cx="6948252" cy="900246"/>
          </a:xfrm>
          <a:prstGeom prst="rect">
            <a:avLst/>
          </a:prstGeom>
        </p:spPr>
        <p:txBody>
          <a:bodyPr wrap="square">
            <a:spAutoFit/>
          </a:bodyPr>
          <a:lstStyle/>
          <a:p>
            <a:pPr algn="just">
              <a:lnSpc>
                <a:spcPct val="150000"/>
              </a:lnSpc>
              <a:spcBef>
                <a:spcPts val="300"/>
              </a:spcBef>
            </a:pPr>
            <a:r>
              <a:rPr lang="nl-NL" sz="1750" b="1" smtClean="0">
                <a:solidFill>
                  <a:srgbClr val="FF0000"/>
                </a:solidFill>
                <a:latin typeface="+mj-lt"/>
                <a:ea typeface="Calibri" panose="020F0502020204030204" pitchFamily="34" charset="0"/>
                <a:cs typeface="Times New Roman" panose="02020603050405020304" pitchFamily="18" charset="0"/>
              </a:rPr>
              <a:t>Bài tập 1. </a:t>
            </a:r>
            <a:r>
              <a:rPr lang="nl-NL" sz="1750" smtClean="0">
                <a:latin typeface="+mj-lt"/>
                <a:ea typeface="Calibri" panose="020F0502020204030204" pitchFamily="34" charset="0"/>
                <a:cs typeface="Times New Roman" panose="02020603050405020304" pitchFamily="18" charset="0"/>
              </a:rPr>
              <a:t>Tính </a:t>
            </a:r>
            <a:r>
              <a:rPr lang="nl-NL" sz="1750">
                <a:latin typeface="+mj-lt"/>
                <a:ea typeface="Calibri" panose="020F0502020204030204" pitchFamily="34" charset="0"/>
                <a:cs typeface="Times New Roman" panose="02020603050405020304" pitchFamily="18" charset="0"/>
              </a:rPr>
              <a:t>số phân tử nước và số nguyên tử của mỗi nguyên tố có trong 3 mol phân tử </a:t>
            </a:r>
            <a:r>
              <a:rPr lang="nl-NL" sz="1750" smtClean="0">
                <a:latin typeface="+mj-lt"/>
                <a:ea typeface="Calibri" panose="020F0502020204030204" pitchFamily="34" charset="0"/>
                <a:cs typeface="Times New Roman" panose="02020603050405020304" pitchFamily="18" charset="0"/>
              </a:rPr>
              <a:t>nước?</a:t>
            </a:r>
            <a:endParaRPr lang="en-US" sz="1750">
              <a:effectLst/>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102634" y="2256080"/>
                <a:ext cx="6948253" cy="2516073"/>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nl-NL" sz="1750">
                    <a:latin typeface="+mj-lt"/>
                    <a:ea typeface="Calibri" panose="020F0502020204030204" pitchFamily="34" charset="0"/>
                    <a:cs typeface="Times New Roman" panose="02020603050405020304" pitchFamily="18" charset="0"/>
                  </a:rPr>
                  <a:t>Số phân tử có trong 3 mol H</a:t>
                </a:r>
                <a:r>
                  <a:rPr lang="nl-NL" sz="1750" baseline="-25000">
                    <a:latin typeface="+mj-lt"/>
                    <a:ea typeface="Calibri" panose="020F0502020204030204" pitchFamily="34" charset="0"/>
                    <a:cs typeface="Times New Roman" panose="02020603050405020304" pitchFamily="18" charset="0"/>
                  </a:rPr>
                  <a:t>2</a:t>
                </a:r>
                <a:r>
                  <a:rPr lang="nl-NL" sz="1750">
                    <a:latin typeface="+mj-lt"/>
                    <a:ea typeface="Calibri" panose="020F0502020204030204" pitchFamily="34" charset="0"/>
                    <a:cs typeface="Times New Roman" panose="02020603050405020304" pitchFamily="18" charset="0"/>
                  </a:rPr>
                  <a:t>O </a:t>
                </a:r>
                <a:r>
                  <a:rPr lang="nl-NL" sz="1750" smtClean="0">
                    <a:latin typeface="+mj-lt"/>
                    <a:ea typeface="Calibri" panose="020F0502020204030204" pitchFamily="34" charset="0"/>
                    <a:cs typeface="Times New Roman" panose="02020603050405020304" pitchFamily="18" charset="0"/>
                  </a:rPr>
                  <a:t>là:</a:t>
                </a:r>
                <a:endParaRPr lang="en-US" sz="1750" smtClean="0">
                  <a:effectLst/>
                  <a:latin typeface="+mj-lt"/>
                  <a:ea typeface="Calibri" panose="020F0502020204030204" pitchFamily="34" charset="0"/>
                  <a:cs typeface="Times New Roman" panose="02020603050405020304" pitchFamily="18" charset="0"/>
                </a:endParaRPr>
              </a:p>
              <a:p>
                <a:pPr algn="ctr">
                  <a:lnSpc>
                    <a:spcPct val="150000"/>
                  </a:lnSpc>
                </a:pPr>
                <a:r>
                  <a:rPr lang="nl-NL" sz="1750">
                    <a:latin typeface="+mj-lt"/>
                    <a:ea typeface="Calibri" panose="020F0502020204030204" pitchFamily="34" charset="0"/>
                    <a:cs typeface="Times New Roman" panose="02020603050405020304" pitchFamily="18" charset="0"/>
                  </a:rPr>
                  <a:t>3 </a:t>
                </a:r>
                <a14:m>
                  <m:oMath xmlns:m="http://schemas.openxmlformats.org/officeDocument/2006/math">
                    <m:r>
                      <a:rPr lang="nl-NL" sz="1750" i="1">
                        <a:latin typeface="Cambria Math" panose="02040503050406030204" pitchFamily="18" charset="0"/>
                        <a:ea typeface="Calibri" panose="020F0502020204030204" pitchFamily="34" charset="0"/>
                        <a:cs typeface="Times New Roman" panose="02020603050405020304" pitchFamily="18" charset="0"/>
                      </a:rPr>
                      <m:t>×</m:t>
                    </m:r>
                  </m:oMath>
                </a14:m>
                <a:r>
                  <a:rPr lang="nl-NL" sz="1750">
                    <a:latin typeface="+mj-lt"/>
                    <a:ea typeface="Times New Roman" panose="02020603050405020304" pitchFamily="18" charset="0"/>
                    <a:cs typeface="Times New Roman" panose="02020603050405020304" pitchFamily="18" charset="0"/>
                  </a:rPr>
                  <a:t> 6,022 </a:t>
                </a:r>
                <a14:m>
                  <m:oMath xmlns:m="http://schemas.openxmlformats.org/officeDocument/2006/math">
                    <m:r>
                      <a:rPr lang="nl-NL" sz="1750" i="1">
                        <a:latin typeface="Cambria Math" panose="02040503050406030204" pitchFamily="18" charset="0"/>
                        <a:ea typeface="Times New Roman" panose="02020603050405020304" pitchFamily="18" charset="0"/>
                        <a:cs typeface="Times New Roman" panose="02020603050405020304" pitchFamily="18" charset="0"/>
                      </a:rPr>
                      <m:t>×</m:t>
                    </m:r>
                  </m:oMath>
                </a14:m>
                <a:r>
                  <a:rPr lang="nl-NL" sz="1750">
                    <a:latin typeface="+mj-lt"/>
                    <a:ea typeface="Times New Roman" panose="02020603050405020304" pitchFamily="18" charset="0"/>
                    <a:cs typeface="Times New Roman" panose="02020603050405020304" pitchFamily="18" charset="0"/>
                  </a:rPr>
                  <a:t> 10</a:t>
                </a:r>
                <a:r>
                  <a:rPr lang="nl-NL" sz="1750" baseline="30000">
                    <a:latin typeface="+mj-lt"/>
                    <a:ea typeface="Times New Roman" panose="02020603050405020304" pitchFamily="18" charset="0"/>
                    <a:cs typeface="Times New Roman" panose="02020603050405020304" pitchFamily="18" charset="0"/>
                  </a:rPr>
                  <a:t>23</a:t>
                </a:r>
                <a:r>
                  <a:rPr lang="nl-NL" sz="1750">
                    <a:latin typeface="+mj-lt"/>
                    <a:ea typeface="Times New Roman" panose="02020603050405020304" pitchFamily="18" charset="0"/>
                    <a:cs typeface="Times New Roman" panose="02020603050405020304" pitchFamily="18" charset="0"/>
                  </a:rPr>
                  <a:t> = 1,8066 </a:t>
                </a:r>
                <a14:m>
                  <m:oMath xmlns:m="http://schemas.openxmlformats.org/officeDocument/2006/math">
                    <m:r>
                      <a:rPr lang="nl-NL" sz="1750" i="1">
                        <a:latin typeface="Cambria Math" panose="02040503050406030204" pitchFamily="18" charset="0"/>
                        <a:ea typeface="Times New Roman" panose="02020603050405020304" pitchFamily="18" charset="0"/>
                        <a:cs typeface="Times New Roman" panose="02020603050405020304" pitchFamily="18" charset="0"/>
                      </a:rPr>
                      <m:t>×</m:t>
                    </m:r>
                  </m:oMath>
                </a14:m>
                <a:r>
                  <a:rPr lang="nl-NL" sz="1750">
                    <a:latin typeface="+mj-lt"/>
                    <a:ea typeface="Times New Roman" panose="02020603050405020304" pitchFamily="18" charset="0"/>
                    <a:cs typeface="Times New Roman" panose="02020603050405020304" pitchFamily="18" charset="0"/>
                  </a:rPr>
                  <a:t> 10</a:t>
                </a:r>
                <a:r>
                  <a:rPr lang="nl-NL" sz="1750" baseline="30000">
                    <a:latin typeface="+mj-lt"/>
                    <a:ea typeface="Times New Roman" panose="02020603050405020304" pitchFamily="18" charset="0"/>
                    <a:cs typeface="Times New Roman" panose="02020603050405020304" pitchFamily="18" charset="0"/>
                  </a:rPr>
                  <a:t>24</a:t>
                </a:r>
                <a:r>
                  <a:rPr lang="nl-NL" sz="1750">
                    <a:latin typeface="+mj-lt"/>
                    <a:ea typeface="Times New Roman" panose="02020603050405020304" pitchFamily="18" charset="0"/>
                    <a:cs typeface="Times New Roman" panose="02020603050405020304" pitchFamily="18" charset="0"/>
                  </a:rPr>
                  <a:t> (phân tử)</a:t>
                </a:r>
                <a:endParaRPr lang="en-US" sz="1750">
                  <a:effectLst/>
                  <a:latin typeface="+mj-lt"/>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
                </a:pPr>
                <a:r>
                  <a:rPr lang="nl-NL" sz="1750" smtClean="0">
                    <a:latin typeface="+mj-lt"/>
                    <a:ea typeface="Times New Roman" panose="02020603050405020304" pitchFamily="18" charset="0"/>
                    <a:cs typeface="Times New Roman" panose="02020603050405020304" pitchFamily="18" charset="0"/>
                  </a:rPr>
                  <a:t>Số </a:t>
                </a:r>
                <a:r>
                  <a:rPr lang="nl-NL" sz="1750">
                    <a:latin typeface="+mj-lt"/>
                    <a:ea typeface="Times New Roman" panose="02020603050405020304" pitchFamily="18" charset="0"/>
                    <a:cs typeface="Times New Roman" panose="02020603050405020304" pitchFamily="18" charset="0"/>
                  </a:rPr>
                  <a:t>nguyên tử của nguyên tố H có trong 3 mol phân tử H</a:t>
                </a:r>
                <a:r>
                  <a:rPr lang="nl-NL" sz="1750" baseline="-25000">
                    <a:latin typeface="+mj-lt"/>
                    <a:ea typeface="Times New Roman" panose="02020603050405020304" pitchFamily="18" charset="0"/>
                    <a:cs typeface="Times New Roman" panose="02020603050405020304" pitchFamily="18" charset="0"/>
                  </a:rPr>
                  <a:t>2</a:t>
                </a:r>
                <a:r>
                  <a:rPr lang="nl-NL" sz="1750">
                    <a:latin typeface="+mj-lt"/>
                    <a:ea typeface="Times New Roman" panose="02020603050405020304" pitchFamily="18" charset="0"/>
                    <a:cs typeface="Times New Roman" panose="02020603050405020304" pitchFamily="18" charset="0"/>
                  </a:rPr>
                  <a:t>O </a:t>
                </a:r>
                <a:r>
                  <a:rPr lang="nl-NL" sz="1750" smtClean="0">
                    <a:latin typeface="+mj-lt"/>
                    <a:ea typeface="Times New Roman" panose="02020603050405020304" pitchFamily="18" charset="0"/>
                    <a:cs typeface="Times New Roman" panose="02020603050405020304" pitchFamily="18" charset="0"/>
                  </a:rPr>
                  <a:t>là:</a:t>
                </a:r>
                <a:endParaRPr lang="en-US" sz="1750">
                  <a:effectLst/>
                  <a:latin typeface="+mj-lt"/>
                  <a:ea typeface="Calibri" panose="020F0502020204030204" pitchFamily="34" charset="0"/>
                  <a:cs typeface="Times New Roman" panose="02020603050405020304" pitchFamily="18" charset="0"/>
                </a:endParaRPr>
              </a:p>
              <a:p>
                <a:pPr algn="ctr">
                  <a:lnSpc>
                    <a:spcPct val="150000"/>
                  </a:lnSpc>
                </a:pPr>
                <a:r>
                  <a:rPr lang="nl-NL" sz="1750">
                    <a:latin typeface="+mj-lt"/>
                    <a:ea typeface="Calibri" panose="020F0502020204030204" pitchFamily="34" charset="0"/>
                    <a:cs typeface="Times New Roman" panose="02020603050405020304" pitchFamily="18" charset="0"/>
                  </a:rPr>
                  <a:t>2</a:t>
                </a:r>
                <a:r>
                  <a:rPr lang="nl-NL" sz="1750">
                    <a:latin typeface="+mj-lt"/>
                    <a:ea typeface="Times New Roman" panose="02020603050405020304" pitchFamily="18" charset="0"/>
                    <a:cs typeface="Times New Roman" panose="02020603050405020304" pitchFamily="18" charset="0"/>
                  </a:rPr>
                  <a:t> </a:t>
                </a:r>
                <a14:m>
                  <m:oMath xmlns:m="http://schemas.openxmlformats.org/officeDocument/2006/math">
                    <m:r>
                      <a:rPr lang="nl-NL" sz="1750" i="1">
                        <a:latin typeface="Cambria Math" panose="02040503050406030204" pitchFamily="18" charset="0"/>
                        <a:ea typeface="Times New Roman" panose="02020603050405020304" pitchFamily="18" charset="0"/>
                        <a:cs typeface="Times New Roman" panose="02020603050405020304" pitchFamily="18" charset="0"/>
                      </a:rPr>
                      <m:t>×</m:t>
                    </m:r>
                  </m:oMath>
                </a14:m>
                <a:r>
                  <a:rPr lang="nl-NL" sz="1750">
                    <a:latin typeface="+mj-lt"/>
                    <a:ea typeface="Times New Roman" panose="02020603050405020304" pitchFamily="18" charset="0"/>
                    <a:cs typeface="Times New Roman" panose="02020603050405020304" pitchFamily="18" charset="0"/>
                  </a:rPr>
                  <a:t> 1,8066 </a:t>
                </a:r>
                <a14:m>
                  <m:oMath xmlns:m="http://schemas.openxmlformats.org/officeDocument/2006/math">
                    <m:r>
                      <a:rPr lang="nl-NL" sz="1750" i="1">
                        <a:latin typeface="Cambria Math" panose="02040503050406030204" pitchFamily="18" charset="0"/>
                        <a:ea typeface="Times New Roman" panose="02020603050405020304" pitchFamily="18" charset="0"/>
                        <a:cs typeface="Times New Roman" panose="02020603050405020304" pitchFamily="18" charset="0"/>
                      </a:rPr>
                      <m:t>×</m:t>
                    </m:r>
                  </m:oMath>
                </a14:m>
                <a:r>
                  <a:rPr lang="nl-NL" sz="1750">
                    <a:latin typeface="+mj-lt"/>
                    <a:ea typeface="Times New Roman" panose="02020603050405020304" pitchFamily="18" charset="0"/>
                    <a:cs typeface="Times New Roman" panose="02020603050405020304" pitchFamily="18" charset="0"/>
                  </a:rPr>
                  <a:t> 10</a:t>
                </a:r>
                <a:r>
                  <a:rPr lang="nl-NL" sz="1750" baseline="30000">
                    <a:latin typeface="+mj-lt"/>
                    <a:ea typeface="Times New Roman" panose="02020603050405020304" pitchFamily="18" charset="0"/>
                    <a:cs typeface="Times New Roman" panose="02020603050405020304" pitchFamily="18" charset="0"/>
                  </a:rPr>
                  <a:t>24</a:t>
                </a:r>
                <a:r>
                  <a:rPr lang="nl-NL" sz="1750">
                    <a:latin typeface="+mj-lt"/>
                    <a:ea typeface="Times New Roman" panose="02020603050405020304" pitchFamily="18" charset="0"/>
                    <a:cs typeface="Times New Roman" panose="02020603050405020304" pitchFamily="18" charset="0"/>
                  </a:rPr>
                  <a:t> = 3,6132 </a:t>
                </a:r>
                <a14:m>
                  <m:oMath xmlns:m="http://schemas.openxmlformats.org/officeDocument/2006/math">
                    <m:r>
                      <a:rPr lang="nl-NL" sz="1750" i="1">
                        <a:latin typeface="Cambria Math" panose="02040503050406030204" pitchFamily="18" charset="0"/>
                        <a:ea typeface="Times New Roman" panose="02020603050405020304" pitchFamily="18" charset="0"/>
                        <a:cs typeface="Times New Roman" panose="02020603050405020304" pitchFamily="18" charset="0"/>
                      </a:rPr>
                      <m:t>×</m:t>
                    </m:r>
                  </m:oMath>
                </a14:m>
                <a:r>
                  <a:rPr lang="nl-NL" sz="1750">
                    <a:latin typeface="+mj-lt"/>
                    <a:ea typeface="Times New Roman" panose="02020603050405020304" pitchFamily="18" charset="0"/>
                    <a:cs typeface="Times New Roman" panose="02020603050405020304" pitchFamily="18" charset="0"/>
                  </a:rPr>
                  <a:t> 10</a:t>
                </a:r>
                <a:r>
                  <a:rPr lang="nl-NL" sz="1750" baseline="30000">
                    <a:latin typeface="+mj-lt"/>
                    <a:ea typeface="Times New Roman" panose="02020603050405020304" pitchFamily="18" charset="0"/>
                    <a:cs typeface="Times New Roman" panose="02020603050405020304" pitchFamily="18" charset="0"/>
                  </a:rPr>
                  <a:t>24</a:t>
                </a:r>
                <a:r>
                  <a:rPr lang="nl-NL" sz="1750">
                    <a:latin typeface="+mj-lt"/>
                    <a:ea typeface="Times New Roman" panose="02020603050405020304" pitchFamily="18" charset="0"/>
                    <a:cs typeface="Times New Roman" panose="02020603050405020304" pitchFamily="18" charset="0"/>
                  </a:rPr>
                  <a:t> (nguyên tử)</a:t>
                </a:r>
                <a:endParaRPr lang="en-US" sz="1750">
                  <a:effectLst/>
                  <a:latin typeface="+mj-lt"/>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
                </a:pPr>
                <a:r>
                  <a:rPr lang="nl-NL" sz="1750" smtClean="0">
                    <a:latin typeface="+mj-lt"/>
                    <a:ea typeface="Times New Roman" panose="02020603050405020304" pitchFamily="18" charset="0"/>
                    <a:cs typeface="Times New Roman" panose="02020603050405020304" pitchFamily="18" charset="0"/>
                  </a:rPr>
                  <a:t>Số </a:t>
                </a:r>
                <a:r>
                  <a:rPr lang="nl-NL" sz="1750">
                    <a:latin typeface="+mj-lt"/>
                    <a:ea typeface="Times New Roman" panose="02020603050405020304" pitchFamily="18" charset="0"/>
                    <a:cs typeface="Times New Roman" panose="02020603050405020304" pitchFamily="18" charset="0"/>
                  </a:rPr>
                  <a:t>nguyên tử của nguyên tố O có trong 3 mol phân tử H</a:t>
                </a:r>
                <a:r>
                  <a:rPr lang="nl-NL" sz="1750" baseline="-25000">
                    <a:latin typeface="+mj-lt"/>
                    <a:ea typeface="Times New Roman" panose="02020603050405020304" pitchFamily="18" charset="0"/>
                    <a:cs typeface="Times New Roman" panose="02020603050405020304" pitchFamily="18" charset="0"/>
                  </a:rPr>
                  <a:t>2</a:t>
                </a:r>
                <a:r>
                  <a:rPr lang="nl-NL" sz="1750">
                    <a:latin typeface="+mj-lt"/>
                    <a:ea typeface="Times New Roman" panose="02020603050405020304" pitchFamily="18" charset="0"/>
                    <a:cs typeface="Times New Roman" panose="02020603050405020304" pitchFamily="18" charset="0"/>
                  </a:rPr>
                  <a:t>O </a:t>
                </a:r>
                <a:r>
                  <a:rPr lang="nl-NL" sz="1750" smtClean="0">
                    <a:latin typeface="+mj-lt"/>
                    <a:ea typeface="Times New Roman" panose="02020603050405020304" pitchFamily="18" charset="0"/>
                    <a:cs typeface="Times New Roman" panose="02020603050405020304" pitchFamily="18" charset="0"/>
                  </a:rPr>
                  <a:t>là:</a:t>
                </a:r>
                <a:endParaRPr lang="en-US" sz="1750">
                  <a:effectLst/>
                  <a:latin typeface="+mj-lt"/>
                  <a:ea typeface="Calibri" panose="020F0502020204030204" pitchFamily="34" charset="0"/>
                  <a:cs typeface="Times New Roman" panose="02020603050405020304" pitchFamily="18" charset="0"/>
                </a:endParaRPr>
              </a:p>
              <a:p>
                <a:pPr algn="ctr">
                  <a:lnSpc>
                    <a:spcPct val="150000"/>
                  </a:lnSpc>
                </a:pPr>
                <a:r>
                  <a:rPr lang="nl-NL" sz="1750">
                    <a:latin typeface="+mj-lt"/>
                    <a:ea typeface="Calibri" panose="020F0502020204030204" pitchFamily="34" charset="0"/>
                    <a:cs typeface="Times New Roman" panose="02020603050405020304" pitchFamily="18" charset="0"/>
                  </a:rPr>
                  <a:t>1</a:t>
                </a:r>
                <a:r>
                  <a:rPr lang="nl-NL" sz="1750">
                    <a:latin typeface="+mj-lt"/>
                    <a:ea typeface="Times New Roman" panose="02020603050405020304" pitchFamily="18" charset="0"/>
                    <a:cs typeface="Times New Roman" panose="02020603050405020304" pitchFamily="18" charset="0"/>
                  </a:rPr>
                  <a:t> </a:t>
                </a:r>
                <a14:m>
                  <m:oMath xmlns:m="http://schemas.openxmlformats.org/officeDocument/2006/math">
                    <m:r>
                      <a:rPr lang="nl-NL" sz="1750" i="1">
                        <a:latin typeface="Cambria Math" panose="02040503050406030204" pitchFamily="18" charset="0"/>
                        <a:ea typeface="Times New Roman" panose="02020603050405020304" pitchFamily="18" charset="0"/>
                        <a:cs typeface="Times New Roman" panose="02020603050405020304" pitchFamily="18" charset="0"/>
                      </a:rPr>
                      <m:t>×</m:t>
                    </m:r>
                  </m:oMath>
                </a14:m>
                <a:r>
                  <a:rPr lang="nl-NL" sz="1750">
                    <a:latin typeface="+mj-lt"/>
                    <a:ea typeface="Times New Roman" panose="02020603050405020304" pitchFamily="18" charset="0"/>
                    <a:cs typeface="Times New Roman" panose="02020603050405020304" pitchFamily="18" charset="0"/>
                  </a:rPr>
                  <a:t> 1,8066 </a:t>
                </a:r>
                <a14:m>
                  <m:oMath xmlns:m="http://schemas.openxmlformats.org/officeDocument/2006/math">
                    <m:r>
                      <a:rPr lang="nl-NL" sz="1750" i="1">
                        <a:latin typeface="Cambria Math" panose="02040503050406030204" pitchFamily="18" charset="0"/>
                        <a:ea typeface="Times New Roman" panose="02020603050405020304" pitchFamily="18" charset="0"/>
                        <a:cs typeface="Times New Roman" panose="02020603050405020304" pitchFamily="18" charset="0"/>
                      </a:rPr>
                      <m:t>×</m:t>
                    </m:r>
                  </m:oMath>
                </a14:m>
                <a:r>
                  <a:rPr lang="nl-NL" sz="1750">
                    <a:latin typeface="+mj-lt"/>
                    <a:ea typeface="Times New Roman" panose="02020603050405020304" pitchFamily="18" charset="0"/>
                    <a:cs typeface="Times New Roman" panose="02020603050405020304" pitchFamily="18" charset="0"/>
                  </a:rPr>
                  <a:t> 10</a:t>
                </a:r>
                <a:r>
                  <a:rPr lang="nl-NL" sz="1750" baseline="30000">
                    <a:latin typeface="+mj-lt"/>
                    <a:ea typeface="Times New Roman" panose="02020603050405020304" pitchFamily="18" charset="0"/>
                    <a:cs typeface="Times New Roman" panose="02020603050405020304" pitchFamily="18" charset="0"/>
                  </a:rPr>
                  <a:t>24</a:t>
                </a:r>
                <a:r>
                  <a:rPr lang="nl-NL" sz="1750">
                    <a:latin typeface="+mj-lt"/>
                    <a:ea typeface="Times New Roman" panose="02020603050405020304" pitchFamily="18" charset="0"/>
                    <a:cs typeface="Times New Roman" panose="02020603050405020304" pitchFamily="18" charset="0"/>
                  </a:rPr>
                  <a:t> = 1,8066 </a:t>
                </a:r>
                <a14:m>
                  <m:oMath xmlns:m="http://schemas.openxmlformats.org/officeDocument/2006/math">
                    <m:r>
                      <a:rPr lang="nl-NL" sz="1750" i="1">
                        <a:latin typeface="Cambria Math" panose="02040503050406030204" pitchFamily="18" charset="0"/>
                        <a:ea typeface="Times New Roman" panose="02020603050405020304" pitchFamily="18" charset="0"/>
                        <a:cs typeface="Times New Roman" panose="02020603050405020304" pitchFamily="18" charset="0"/>
                      </a:rPr>
                      <m:t>×</m:t>
                    </m:r>
                  </m:oMath>
                </a14:m>
                <a:r>
                  <a:rPr lang="nl-NL" sz="1750">
                    <a:latin typeface="+mj-lt"/>
                    <a:ea typeface="Times New Roman" panose="02020603050405020304" pitchFamily="18" charset="0"/>
                    <a:cs typeface="Times New Roman" panose="02020603050405020304" pitchFamily="18" charset="0"/>
                  </a:rPr>
                  <a:t> 10</a:t>
                </a:r>
                <a:r>
                  <a:rPr lang="nl-NL" sz="1750" baseline="30000">
                    <a:latin typeface="+mj-lt"/>
                    <a:ea typeface="Times New Roman" panose="02020603050405020304" pitchFamily="18" charset="0"/>
                    <a:cs typeface="Times New Roman" panose="02020603050405020304" pitchFamily="18" charset="0"/>
                  </a:rPr>
                  <a:t>24</a:t>
                </a:r>
                <a:r>
                  <a:rPr lang="nl-NL" sz="1750">
                    <a:latin typeface="+mj-lt"/>
                    <a:ea typeface="Times New Roman" panose="02020603050405020304" pitchFamily="18" charset="0"/>
                    <a:cs typeface="Times New Roman" panose="02020603050405020304" pitchFamily="18" charset="0"/>
                  </a:rPr>
                  <a:t> (nguyên tử)</a:t>
                </a:r>
                <a:endParaRPr lang="en-US" sz="175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102634" y="2256080"/>
                <a:ext cx="6948253" cy="2516073"/>
              </a:xfrm>
              <a:prstGeom prst="rect">
                <a:avLst/>
              </a:prstGeom>
              <a:blipFill>
                <a:blip r:embed="rId4"/>
                <a:stretch>
                  <a:fillRect l="-526" b="-484"/>
                </a:stretch>
              </a:blipFill>
            </p:spPr>
            <p:txBody>
              <a:bodyPr/>
              <a:lstStyle/>
              <a:p>
                <a:r>
                  <a:rPr lang="en-US">
                    <a:noFill/>
                  </a:rPr>
                  <a:t> </a:t>
                </a:r>
              </a:p>
            </p:txBody>
          </p:sp>
        </mc:Fallback>
      </mc:AlternateContent>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05"/>
                                        </p:tgtEl>
                                        <p:attrNameLst>
                                          <p:attrName>style.visibility</p:attrName>
                                        </p:attrNameLst>
                                      </p:cBhvr>
                                      <p:to>
                                        <p:strVal val="visible"/>
                                      </p:to>
                                    </p:set>
                                    <p:animEffect transition="in" filter="fade">
                                      <p:cBhvr>
                                        <p:cTn id="10" dur="500"/>
                                        <p:tgtEl>
                                          <p:spTgt spid="240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down)">
                                      <p:cBhvr>
                                        <p:cTn id="27" dur="500"/>
                                        <p:tgtEl>
                                          <p:spTgt spid="5">
                                            <p:txEl>
                                              <p:pRg st="0" end="0"/>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fade">
                                      <p:cBhvr>
                                        <p:cTn id="31" dur="500"/>
                                        <p:tgtEl>
                                          <p:spTgt spid="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wipe(down)">
                                      <p:cBhvr>
                                        <p:cTn id="36" dur="500"/>
                                        <p:tgtEl>
                                          <p:spTgt spid="5">
                                            <p:txEl>
                                              <p:pRg st="2" end="2"/>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fade">
                                      <p:cBhvr>
                                        <p:cTn id="40" dur="500"/>
                                        <p:tgtEl>
                                          <p:spTgt spid="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Effect transition="in" filter="wipe(down)">
                                      <p:cBhvr>
                                        <p:cTn id="45" dur="500"/>
                                        <p:tgtEl>
                                          <p:spTgt spid="5">
                                            <p:txEl>
                                              <p:pRg st="4" end="4"/>
                                            </p:txEl>
                                          </p:spTgt>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5" grpId="0" animBg="1"/>
      <p:bldP spid="3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03"/>
        <p:cNvGrpSpPr/>
        <p:nvPr/>
      </p:nvGrpSpPr>
      <p:grpSpPr>
        <a:xfrm>
          <a:off x="0" y="0"/>
          <a:ext cx="0" cy="0"/>
          <a:chOff x="0" y="0"/>
          <a:chExt cx="0" cy="0"/>
        </a:xfrm>
      </p:grpSpPr>
      <p:sp>
        <p:nvSpPr>
          <p:cNvPr id="2405" name="Google Shape;2405;p77"/>
          <p:cNvSpPr/>
          <p:nvPr/>
        </p:nvSpPr>
        <p:spPr>
          <a:xfrm>
            <a:off x="2946147" y="188397"/>
            <a:ext cx="3261230" cy="8298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5" name="Google Shape;2425;p77"/>
          <p:cNvGrpSpPr/>
          <p:nvPr/>
        </p:nvGrpSpPr>
        <p:grpSpPr>
          <a:xfrm>
            <a:off x="7669118" y="318143"/>
            <a:ext cx="453714" cy="579305"/>
            <a:chOff x="5905475" y="2032050"/>
            <a:chExt cx="454350" cy="580175"/>
          </a:xfrm>
        </p:grpSpPr>
        <p:sp>
          <p:nvSpPr>
            <p:cNvPr id="2426" name="Google Shape;2426;p7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7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7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77"/>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7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77"/>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TextBox 32">
            <a:extLst>
              <a:ext uri="{FF2B5EF4-FFF2-40B4-BE49-F238E27FC236}">
                <a16:creationId xmlns:a16="http://schemas.microsoft.com/office/drawing/2014/main" id="{E19B1F1F-6136-4AD1-8FAA-8BF99A8856B5}"/>
              </a:ext>
            </a:extLst>
          </p:cNvPr>
          <p:cNvSpPr txBox="1"/>
          <p:nvPr/>
        </p:nvSpPr>
        <p:spPr>
          <a:xfrm>
            <a:off x="193869" y="310947"/>
            <a:ext cx="8765787" cy="584775"/>
          </a:xfrm>
          <a:prstGeom prst="rect">
            <a:avLst/>
          </a:prstGeom>
          <a:noFill/>
        </p:spPr>
        <p:txBody>
          <a:bodyPr wrap="square" rtlCol="0">
            <a:spAutoFit/>
          </a:bodyPr>
          <a:lstStyle/>
          <a:p>
            <a:pPr algn="ctr"/>
            <a:r>
              <a:rPr lang="en-US" sz="3200" b="1">
                <a:latin typeface="Arial" panose="020B0604020202020204" pitchFamily="34" charset="0"/>
                <a:ea typeface="Arial" panose="020B0604020202020204" pitchFamily="34" charset="0"/>
                <a:cs typeface="Arial" panose="020B0604020202020204" pitchFamily="34" charset="0"/>
              </a:rPr>
              <a:t>VẬN DỤNG</a:t>
            </a:r>
            <a:endParaRPr lang="en-US" sz="3200" dirty="0">
              <a:latin typeface="Arial" panose="020B0604020202020204" pitchFamily="34" charset="0"/>
              <a:cs typeface="Arial" panose="020B0604020202020204" pitchFamily="34" charset="0"/>
            </a:endParaRPr>
          </a:p>
        </p:txBody>
      </p:sp>
      <p:grpSp>
        <p:nvGrpSpPr>
          <p:cNvPr id="26" name="Google Shape;2413;p77"/>
          <p:cNvGrpSpPr/>
          <p:nvPr/>
        </p:nvGrpSpPr>
        <p:grpSpPr>
          <a:xfrm rot="-1879180">
            <a:off x="488389" y="4166243"/>
            <a:ext cx="346253" cy="768793"/>
            <a:chOff x="7941975" y="230788"/>
            <a:chExt cx="339775" cy="728413"/>
          </a:xfrm>
        </p:grpSpPr>
        <p:sp>
          <p:nvSpPr>
            <p:cNvPr id="27" name="Google Shape;2414;p77"/>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15;p77"/>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16;p77"/>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17;p77"/>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418;p77"/>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419;p77"/>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20;p77"/>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21;p77"/>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22;p77"/>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23;p77"/>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424;p77"/>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roup 51"/>
          <p:cNvGrpSpPr/>
          <p:nvPr/>
        </p:nvGrpSpPr>
        <p:grpSpPr>
          <a:xfrm>
            <a:off x="448062" y="1164219"/>
            <a:ext cx="4227847" cy="1861282"/>
            <a:chOff x="685800" y="2908520"/>
            <a:chExt cx="8455693" cy="3722564"/>
          </a:xfrm>
        </p:grpSpPr>
        <p:sp>
          <p:nvSpPr>
            <p:cNvPr id="53" name="Rectangle 52"/>
            <p:cNvSpPr/>
            <p:nvPr/>
          </p:nvSpPr>
          <p:spPr>
            <a:xfrm>
              <a:off x="685800" y="3317934"/>
              <a:ext cx="8455693" cy="3313150"/>
            </a:xfrm>
            <a:prstGeom prst="rect">
              <a:avLst/>
            </a:prstGeom>
            <a:solidFill>
              <a:schemeClr val="bg1"/>
            </a:solidFill>
            <a:ln w="28575">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b="1" smtClean="0">
                  <a:solidFill>
                    <a:srgbClr val="FF0000"/>
                  </a:solidFill>
                  <a:latin typeface="+mj-lt"/>
                  <a:cs typeface="Arial" panose="020B0604020202020204" pitchFamily="34" charset="0"/>
                </a:rPr>
                <a:t>Bài tập 2.</a:t>
              </a:r>
              <a:r>
                <a:rPr lang="en-US" sz="1800" smtClean="0">
                  <a:solidFill>
                    <a:srgbClr val="FF0000"/>
                  </a:solidFill>
                  <a:latin typeface="+mj-lt"/>
                  <a:cs typeface="Arial" panose="020B0604020202020204" pitchFamily="34" charset="0"/>
                </a:rPr>
                <a:t> </a:t>
              </a:r>
              <a:r>
                <a:rPr lang="nl-NL" sz="1800">
                  <a:solidFill>
                    <a:srgbClr val="000000"/>
                  </a:solidFill>
                  <a:latin typeface="+mj-lt"/>
                </a:rPr>
                <a:t>Tính khối lượng mol phân tử khí oxygen và khí carbon dioxide</a:t>
              </a:r>
              <a:r>
                <a:rPr lang="en-US" sz="1800" smtClean="0">
                  <a:solidFill>
                    <a:srgbClr val="000000"/>
                  </a:solidFill>
                  <a:latin typeface="+mj-lt"/>
                  <a:cs typeface="Arial" panose="020B0604020202020204" pitchFamily="34" charset="0"/>
                </a:rPr>
                <a:t>?</a:t>
              </a:r>
              <a:endParaRPr lang="en-US" sz="1800">
                <a:solidFill>
                  <a:srgbClr val="000000"/>
                </a:solidFill>
                <a:latin typeface="+mj-lt"/>
                <a:cs typeface="Arial" panose="020B0604020202020204" pitchFamily="34" charset="0"/>
              </a:endParaRPr>
            </a:p>
          </p:txBody>
        </p:sp>
        <p:pic>
          <p:nvPicPr>
            <p:cNvPr id="54" name="Picture 53"/>
            <p:cNvPicPr>
              <a:picLocks noChangeAspect="1"/>
            </p:cNvPicPr>
            <p:nvPr/>
          </p:nvPicPr>
          <p:blipFill>
            <a:blip r:embed="rId3"/>
            <a:stretch>
              <a:fillRect/>
            </a:stretch>
          </p:blipFill>
          <p:spPr>
            <a:xfrm>
              <a:off x="4441182" y="2908520"/>
              <a:ext cx="944928" cy="908584"/>
            </a:xfrm>
            <a:prstGeom prst="rect">
              <a:avLst/>
            </a:prstGeom>
          </p:spPr>
        </p:pic>
      </p:grpSp>
      <mc:AlternateContent xmlns:mc="http://schemas.openxmlformats.org/markup-compatibility/2006" xmlns:a14="http://schemas.microsoft.com/office/drawing/2010/main">
        <mc:Choice Requires="a14">
          <p:sp>
            <p:nvSpPr>
              <p:cNvPr id="58" name="Rounded Rectangle 57"/>
              <p:cNvSpPr/>
              <p:nvPr/>
            </p:nvSpPr>
            <p:spPr>
              <a:xfrm>
                <a:off x="1435325" y="3291161"/>
                <a:ext cx="7503550" cy="716747"/>
              </a:xfrm>
              <a:prstGeom prst="roundRect">
                <a:avLst/>
              </a:prstGeom>
              <a:solidFill>
                <a:schemeClr val="bg1"/>
              </a:solidFill>
              <a:ln w="28575">
                <a:solidFill>
                  <a:srgbClr val="7030A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00" smtClean="0">
                    <a:solidFill>
                      <a:srgbClr val="000000"/>
                    </a:solidFill>
                  </a:rPr>
                  <a:t>Khối lượng mol phân tử khí oxygen là: 16 </a:t>
                </a:r>
                <a14:m>
                  <m:oMath xmlns:m="http://schemas.openxmlformats.org/officeDocument/2006/math">
                    <m:r>
                      <a:rPr lang="nl-NL" sz="1800" i="1">
                        <a:solidFill>
                          <a:srgbClr val="000000"/>
                        </a:solidFill>
                        <a:latin typeface="Cambria Math" panose="02040503050406030204" pitchFamily="18" charset="0"/>
                      </a:rPr>
                      <m:t>×</m:t>
                    </m:r>
                  </m:oMath>
                </a14:m>
                <a:r>
                  <a:rPr lang="nl-NL" sz="1800">
                    <a:solidFill>
                      <a:srgbClr val="000000"/>
                    </a:solidFill>
                  </a:rPr>
                  <a:t> 2 = 32 (g/mol</a:t>
                </a:r>
                <a:r>
                  <a:rPr lang="nl-NL" sz="1800" smtClean="0">
                    <a:solidFill>
                      <a:srgbClr val="000000"/>
                    </a:solidFill>
                  </a:rPr>
                  <a:t>)</a:t>
                </a:r>
                <a:endParaRPr lang="en-US" sz="1800">
                  <a:solidFill>
                    <a:srgbClr val="000000"/>
                  </a:solidFill>
                </a:endParaRPr>
              </a:p>
            </p:txBody>
          </p:sp>
        </mc:Choice>
        <mc:Fallback xmlns="">
          <p:sp>
            <p:nvSpPr>
              <p:cNvPr id="58" name="Rounded Rectangle 57"/>
              <p:cNvSpPr>
                <a:spLocks noRot="1" noChangeAspect="1" noMove="1" noResize="1" noEditPoints="1" noAdjustHandles="1" noChangeArrowheads="1" noChangeShapeType="1" noTextEdit="1"/>
              </p:cNvSpPr>
              <p:nvPr/>
            </p:nvSpPr>
            <p:spPr>
              <a:xfrm>
                <a:off x="1435325" y="3291161"/>
                <a:ext cx="7503550" cy="716747"/>
              </a:xfrm>
              <a:prstGeom prst="roundRect">
                <a:avLst/>
              </a:prstGeom>
              <a:blipFill>
                <a:blip r:embed="rId5"/>
                <a:stretch>
                  <a:fillRect/>
                </a:stretch>
              </a:blipFill>
              <a:ln w="28575">
                <a:solidFill>
                  <a:srgbClr val="7030A0"/>
                </a:solidFill>
                <a:prstDash val="sysDash"/>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ounded Rectangle 58"/>
              <p:cNvSpPr/>
              <p:nvPr/>
            </p:nvSpPr>
            <p:spPr>
              <a:xfrm>
                <a:off x="1435325" y="4211519"/>
                <a:ext cx="7503550" cy="716747"/>
              </a:xfrm>
              <a:prstGeom prst="roundRect">
                <a:avLst/>
              </a:prstGeom>
              <a:solidFill>
                <a:schemeClr val="bg1"/>
              </a:solidFill>
              <a:ln w="28575">
                <a:solidFill>
                  <a:srgbClr val="7030A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mtClean="0">
                    <a:solidFill>
                      <a:srgbClr val="000000"/>
                    </a:solidFill>
                  </a:rPr>
                  <a:t>Khối lượng mol phân tử khí carbon dioxide là: 12 + 16 </a:t>
                </a:r>
                <a14:m>
                  <m:oMath xmlns:m="http://schemas.openxmlformats.org/officeDocument/2006/math">
                    <m:r>
                      <a:rPr lang="nl-NL" sz="1800" i="1">
                        <a:solidFill>
                          <a:srgbClr val="000000"/>
                        </a:solidFill>
                        <a:latin typeface="Cambria Math" panose="02040503050406030204" pitchFamily="18" charset="0"/>
                      </a:rPr>
                      <m:t>×</m:t>
                    </m:r>
                  </m:oMath>
                </a14:m>
                <a:r>
                  <a:rPr lang="nl-NL" sz="1800">
                    <a:solidFill>
                      <a:srgbClr val="000000"/>
                    </a:solidFill>
                  </a:rPr>
                  <a:t> 2 = 44 (g/mol)</a:t>
                </a:r>
                <a:endParaRPr lang="en-US" sz="1800">
                  <a:solidFill>
                    <a:srgbClr val="000000"/>
                  </a:solidFill>
                </a:endParaRPr>
              </a:p>
            </p:txBody>
          </p:sp>
        </mc:Choice>
        <mc:Fallback xmlns="">
          <p:sp>
            <p:nvSpPr>
              <p:cNvPr id="59" name="Rounded Rectangle 58"/>
              <p:cNvSpPr>
                <a:spLocks noRot="1" noChangeAspect="1" noMove="1" noResize="1" noEditPoints="1" noAdjustHandles="1" noChangeArrowheads="1" noChangeShapeType="1" noTextEdit="1"/>
              </p:cNvSpPr>
              <p:nvPr/>
            </p:nvSpPr>
            <p:spPr>
              <a:xfrm>
                <a:off x="1435325" y="4211519"/>
                <a:ext cx="7503550" cy="716747"/>
              </a:xfrm>
              <a:prstGeom prst="roundRect">
                <a:avLst/>
              </a:prstGeom>
              <a:blipFill>
                <a:blip r:embed="rId6"/>
                <a:stretch>
                  <a:fillRect/>
                </a:stretch>
              </a:blipFill>
              <a:ln w="28575">
                <a:solidFill>
                  <a:srgbClr val="7030A0"/>
                </a:solidFill>
                <a:prstDash val="sysDash"/>
              </a:ln>
              <a:effectLst/>
            </p:spPr>
            <p:txBody>
              <a:bodyPr/>
              <a:lstStyle/>
              <a:p>
                <a:r>
                  <a:rPr lang="en-US">
                    <a:noFill/>
                  </a:rPr>
                  <a:t> </a:t>
                </a:r>
              </a:p>
            </p:txBody>
          </p:sp>
        </mc:Fallback>
      </mc:AlternateContent>
      <p:pic>
        <p:nvPicPr>
          <p:cNvPr id="6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2748320">
            <a:off x="4796904" y="2508425"/>
            <a:ext cx="1012271" cy="295462"/>
          </a:xfrm>
          <a:prstGeom prst="rect">
            <a:avLst/>
          </a:prstGeom>
        </p:spPr>
      </p:pic>
    </p:spTree>
    <p:extLst>
      <p:ext uri="{BB962C8B-B14F-4D97-AF65-F5344CB8AC3E}">
        <p14:creationId xmlns:p14="http://schemas.microsoft.com/office/powerpoint/2010/main" val="1794068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randombar(horizont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up)">
                                      <p:cBhvr>
                                        <p:cTn id="12" dur="500"/>
                                        <p:tgtEl>
                                          <p:spTgt spid="60"/>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barn(inVertical)">
                                      <p:cBhvr>
                                        <p:cTn id="16" dur="500"/>
                                        <p:tgtEl>
                                          <p:spTgt spid="58"/>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barn(inVertical)">
                                      <p:cBhvr>
                                        <p:cTn id="2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03"/>
        <p:cNvGrpSpPr/>
        <p:nvPr/>
      </p:nvGrpSpPr>
      <p:grpSpPr>
        <a:xfrm>
          <a:off x="0" y="0"/>
          <a:ext cx="0" cy="0"/>
          <a:chOff x="0" y="0"/>
          <a:chExt cx="0" cy="0"/>
        </a:xfrm>
      </p:grpSpPr>
      <p:sp>
        <p:nvSpPr>
          <p:cNvPr id="2" name="Rectangle 1"/>
          <p:cNvSpPr/>
          <p:nvPr/>
        </p:nvSpPr>
        <p:spPr>
          <a:xfrm>
            <a:off x="1195066" y="303545"/>
            <a:ext cx="6763390" cy="369332"/>
          </a:xfrm>
          <a:prstGeom prst="rect">
            <a:avLst/>
          </a:prstGeom>
        </p:spPr>
        <p:txBody>
          <a:bodyPr wrap="none">
            <a:spAutoFit/>
          </a:bodyPr>
          <a:lstStyle/>
          <a:p>
            <a:pPr algn="ctr">
              <a:spcBef>
                <a:spcPts val="300"/>
              </a:spcBef>
            </a:pPr>
            <a:r>
              <a:rPr lang="nl-NL" sz="1800" b="1" smtClean="0">
                <a:solidFill>
                  <a:srgbClr val="FF0000"/>
                </a:solidFill>
                <a:latin typeface="+mj-lt"/>
                <a:ea typeface="Calibri" panose="020F0502020204030204" pitchFamily="34" charset="0"/>
                <a:cs typeface="Times New Roman" panose="02020603050405020304" pitchFamily="18" charset="0"/>
              </a:rPr>
              <a:t>Bài tập 3. </a:t>
            </a:r>
            <a:r>
              <a:rPr lang="nl-NL" sz="1800" smtClean="0">
                <a:latin typeface="+mj-lt"/>
                <a:ea typeface="Calibri" panose="020F0502020204030204" pitchFamily="34" charset="0"/>
                <a:cs typeface="Times New Roman" panose="02020603050405020304" pitchFamily="18" charset="0"/>
              </a:rPr>
              <a:t>Hoàn </a:t>
            </a:r>
            <a:r>
              <a:rPr lang="nl-NL" sz="1800">
                <a:latin typeface="+mj-lt"/>
                <a:ea typeface="Calibri" panose="020F0502020204030204" pitchFamily="34" charset="0"/>
                <a:cs typeface="Times New Roman" panose="02020603050405020304" pitchFamily="18" charset="0"/>
              </a:rPr>
              <a:t>thành những thông tin còn thiếu trong bảng sau:</a:t>
            </a:r>
            <a:endParaRPr lang="en-US" sz="1800">
              <a:effectLst/>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727389874"/>
                  </p:ext>
                </p:extLst>
              </p:nvPr>
            </p:nvGraphicFramePr>
            <p:xfrm>
              <a:off x="159541" y="864347"/>
              <a:ext cx="8834440" cy="4047089"/>
            </p:xfrm>
            <a:graphic>
              <a:graphicData uri="http://schemas.openxmlformats.org/drawingml/2006/table">
                <a:tbl>
                  <a:tblPr firstRow="1" firstCol="1" bandRow="1">
                    <a:tableStyleId>{5940675A-B579-460E-94D1-54222C63F5DA}</a:tableStyleId>
                  </a:tblPr>
                  <a:tblGrid>
                    <a:gridCol w="1643931">
                      <a:extLst>
                        <a:ext uri="{9D8B030D-6E8A-4147-A177-3AD203B41FA5}">
                          <a16:colId xmlns:a16="http://schemas.microsoft.com/office/drawing/2014/main" val="3680898060"/>
                        </a:ext>
                      </a:extLst>
                    </a:gridCol>
                    <a:gridCol w="1191949">
                      <a:extLst>
                        <a:ext uri="{9D8B030D-6E8A-4147-A177-3AD203B41FA5}">
                          <a16:colId xmlns:a16="http://schemas.microsoft.com/office/drawing/2014/main" val="2223844741"/>
                        </a:ext>
                      </a:extLst>
                    </a:gridCol>
                    <a:gridCol w="1437012">
                      <a:extLst>
                        <a:ext uri="{9D8B030D-6E8A-4147-A177-3AD203B41FA5}">
                          <a16:colId xmlns:a16="http://schemas.microsoft.com/office/drawing/2014/main" val="414869629"/>
                        </a:ext>
                      </a:extLst>
                    </a:gridCol>
                    <a:gridCol w="1574263">
                      <a:extLst>
                        <a:ext uri="{9D8B030D-6E8A-4147-A177-3AD203B41FA5}">
                          <a16:colId xmlns:a16="http://schemas.microsoft.com/office/drawing/2014/main" val="2881100787"/>
                        </a:ext>
                      </a:extLst>
                    </a:gridCol>
                    <a:gridCol w="2987285">
                      <a:extLst>
                        <a:ext uri="{9D8B030D-6E8A-4147-A177-3AD203B41FA5}">
                          <a16:colId xmlns:a16="http://schemas.microsoft.com/office/drawing/2014/main" val="1725371592"/>
                        </a:ext>
                      </a:extLst>
                    </a:gridCol>
                  </a:tblGrid>
                  <a:tr h="1175303">
                    <a:tc>
                      <a:txBody>
                        <a:bodyPr/>
                        <a:lstStyle/>
                        <a:p>
                          <a:pPr algn="ctr">
                            <a:lnSpc>
                              <a:spcPct val="100000"/>
                            </a:lnSpc>
                            <a:spcBef>
                              <a:spcPts val="300"/>
                            </a:spcBef>
                            <a:spcAft>
                              <a:spcPts val="0"/>
                            </a:spcAft>
                          </a:pPr>
                          <a:r>
                            <a:rPr lang="nl-NL" sz="1600">
                              <a:solidFill>
                                <a:srgbClr val="000000"/>
                              </a:solidFill>
                              <a:effectLst/>
                            </a:rPr>
                            <a:t>Chất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nl-NL" sz="1600">
                              <a:solidFill>
                                <a:srgbClr val="000000"/>
                              </a:solidFill>
                              <a:effectLst/>
                            </a:rPr>
                            <a:t>Số mol (n)</a:t>
                          </a:r>
                          <a:endParaRPr lang="en-US" sz="1600">
                            <a:solidFill>
                              <a:srgbClr val="000000"/>
                            </a:solidFill>
                            <a:effectLst/>
                          </a:endParaRPr>
                        </a:p>
                        <a:p>
                          <a:pPr algn="ctr">
                            <a:lnSpc>
                              <a:spcPct val="150000"/>
                            </a:lnSpc>
                            <a:spcBef>
                              <a:spcPts val="300"/>
                            </a:spcBef>
                            <a:spcAft>
                              <a:spcPts val="0"/>
                            </a:spcAft>
                          </a:pPr>
                          <a:r>
                            <a:rPr lang="nl-NL" sz="1600">
                              <a:solidFill>
                                <a:srgbClr val="000000"/>
                              </a:solidFill>
                              <a:effectLst/>
                            </a:rPr>
                            <a:t>(mol)</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nl-NL" sz="1600">
                              <a:solidFill>
                                <a:srgbClr val="000000"/>
                              </a:solidFill>
                              <a:effectLst/>
                            </a:rPr>
                            <a:t>Khối lượng mol (M)</a:t>
                          </a:r>
                          <a:endParaRPr lang="en-US" sz="1600">
                            <a:solidFill>
                              <a:srgbClr val="000000"/>
                            </a:solidFill>
                            <a:effectLst/>
                          </a:endParaRPr>
                        </a:p>
                        <a:p>
                          <a:pPr algn="ctr">
                            <a:lnSpc>
                              <a:spcPct val="150000"/>
                            </a:lnSpc>
                            <a:spcBef>
                              <a:spcPts val="300"/>
                            </a:spcBef>
                            <a:spcAft>
                              <a:spcPts val="0"/>
                            </a:spcAft>
                          </a:pPr>
                          <a:r>
                            <a:rPr lang="nl-NL" sz="1600">
                              <a:solidFill>
                                <a:srgbClr val="000000"/>
                              </a:solidFill>
                              <a:effectLst/>
                            </a:rPr>
                            <a:t>(gam/mol)</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nl-NL" sz="1600">
                              <a:solidFill>
                                <a:srgbClr val="000000"/>
                              </a:solidFill>
                              <a:effectLst/>
                            </a:rPr>
                            <a:t>Khối lượng (m)</a:t>
                          </a:r>
                          <a:endParaRPr lang="en-US" sz="1600">
                            <a:solidFill>
                              <a:srgbClr val="000000"/>
                            </a:solidFill>
                            <a:effectLst/>
                          </a:endParaRPr>
                        </a:p>
                        <a:p>
                          <a:pPr algn="ctr">
                            <a:lnSpc>
                              <a:spcPct val="150000"/>
                            </a:lnSpc>
                            <a:spcBef>
                              <a:spcPts val="300"/>
                            </a:spcBef>
                            <a:spcAft>
                              <a:spcPts val="0"/>
                            </a:spcAft>
                          </a:pPr>
                          <a:r>
                            <a:rPr lang="nl-NL" sz="1600">
                              <a:solidFill>
                                <a:srgbClr val="000000"/>
                              </a:solidFill>
                              <a:effectLst/>
                            </a:rPr>
                            <a:t>(gam)</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Cách tính</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263228623"/>
                      </a:ext>
                    </a:extLst>
                  </a:tr>
                  <a:tr h="478631">
                    <a:tc>
                      <a:txBody>
                        <a:bodyPr/>
                        <a:lstStyle/>
                        <a:p>
                          <a:pPr algn="just">
                            <a:lnSpc>
                              <a:spcPct val="100000"/>
                            </a:lnSpc>
                            <a:spcBef>
                              <a:spcPts val="300"/>
                            </a:spcBef>
                            <a:spcAft>
                              <a:spcPts val="0"/>
                            </a:spcAft>
                          </a:pPr>
                          <a:r>
                            <a:rPr lang="nl-NL" sz="1600">
                              <a:solidFill>
                                <a:srgbClr val="000000"/>
                              </a:solidFill>
                              <a:effectLst/>
                            </a:rPr>
                            <a:t>Nhôm</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0,2</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27</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5,4</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smtClean="0">
                              <a:solidFill>
                                <a:srgbClr val="000000"/>
                              </a:solidFill>
                              <a:effectLst/>
                            </a:rPr>
                            <a:t>m</a:t>
                          </a:r>
                          <a:r>
                            <a:rPr lang="nl-NL" sz="1600" baseline="-25000">
                              <a:solidFill>
                                <a:srgbClr val="000000"/>
                              </a:solidFill>
                              <a:effectLst/>
                            </a:rPr>
                            <a:t>Al</a:t>
                          </a:r>
                          <a:r>
                            <a:rPr lang="nl-NL" sz="1600">
                              <a:solidFill>
                                <a:srgbClr val="000000"/>
                              </a:solidFill>
                              <a:effectLst/>
                            </a:rPr>
                            <a:t> = 0,2 </a:t>
                          </a:r>
                          <a14:m>
                            <m:oMath xmlns:m="http://schemas.openxmlformats.org/officeDocument/2006/math">
                              <m:r>
                                <a:rPr lang="nl-NL" sz="1600">
                                  <a:solidFill>
                                    <a:srgbClr val="000000"/>
                                  </a:solidFill>
                                  <a:effectLst/>
                                  <a:latin typeface="Cambria Math" panose="02040503050406030204" pitchFamily="18" charset="0"/>
                                </a:rPr>
                                <m:t>×</m:t>
                              </m:r>
                            </m:oMath>
                          </a14:m>
                          <a:r>
                            <a:rPr lang="nl-NL" sz="1600">
                              <a:solidFill>
                                <a:srgbClr val="000000"/>
                              </a:solidFill>
                              <a:effectLst/>
                            </a:rPr>
                            <a:t> 27 = 5,4 (gam)</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393123737"/>
                      </a:ext>
                    </a:extLst>
                  </a:tr>
                  <a:tr h="478631">
                    <a:tc>
                      <a:txBody>
                        <a:bodyPr/>
                        <a:lstStyle/>
                        <a:p>
                          <a:pPr algn="just">
                            <a:lnSpc>
                              <a:spcPct val="100000"/>
                            </a:lnSpc>
                            <a:spcBef>
                              <a:spcPts val="300"/>
                            </a:spcBef>
                            <a:spcAft>
                              <a:spcPts val="0"/>
                            </a:spcAft>
                          </a:pPr>
                          <a:r>
                            <a:rPr lang="nl-NL" sz="1600">
                              <a:solidFill>
                                <a:srgbClr val="000000"/>
                              </a:solidFill>
                              <a:effectLst/>
                            </a:rPr>
                            <a:t>Nước</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2</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93242246"/>
                      </a:ext>
                    </a:extLst>
                  </a:tr>
                  <a:tr h="478631">
                    <a:tc>
                      <a:txBody>
                        <a:bodyPr/>
                        <a:lstStyle/>
                        <a:p>
                          <a:pPr algn="just">
                            <a:lnSpc>
                              <a:spcPct val="100000"/>
                            </a:lnSpc>
                            <a:spcBef>
                              <a:spcPts val="300"/>
                            </a:spcBef>
                            <a:spcAft>
                              <a:spcPts val="0"/>
                            </a:spcAft>
                          </a:pPr>
                          <a:r>
                            <a:rPr lang="nl-NL" sz="1600">
                              <a:solidFill>
                                <a:srgbClr val="000000"/>
                              </a:solidFill>
                              <a:effectLst/>
                            </a:rPr>
                            <a:t>Khí oxygen</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16</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843622694"/>
                      </a:ext>
                    </a:extLst>
                  </a:tr>
                  <a:tr h="478631">
                    <a:tc>
                      <a:txBody>
                        <a:bodyPr/>
                        <a:lstStyle/>
                        <a:p>
                          <a:pPr algn="just">
                            <a:lnSpc>
                              <a:spcPct val="100000"/>
                            </a:lnSpc>
                            <a:spcBef>
                              <a:spcPts val="300"/>
                            </a:spcBef>
                            <a:spcAft>
                              <a:spcPts val="0"/>
                            </a:spcAft>
                          </a:pPr>
                          <a:r>
                            <a:rPr lang="nl-NL" sz="1600">
                              <a:solidFill>
                                <a:srgbClr val="000000"/>
                              </a:solidFill>
                              <a:effectLst/>
                            </a:rPr>
                            <a:t>Khí nitơ</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28</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296505474"/>
                      </a:ext>
                    </a:extLst>
                  </a:tr>
                  <a:tr h="478631">
                    <a:tc>
                      <a:txBody>
                        <a:bodyPr/>
                        <a:lstStyle/>
                        <a:p>
                          <a:pPr algn="just">
                            <a:lnSpc>
                              <a:spcPct val="100000"/>
                            </a:lnSpc>
                            <a:spcBef>
                              <a:spcPts val="300"/>
                            </a:spcBef>
                            <a:spcAft>
                              <a:spcPts val="0"/>
                            </a:spcAft>
                          </a:pPr>
                          <a:r>
                            <a:rPr lang="nl-NL" sz="1600">
                              <a:solidFill>
                                <a:srgbClr val="000000"/>
                              </a:solidFill>
                              <a:effectLst/>
                            </a:rPr>
                            <a:t>Sodium chloride</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0,4</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939268458"/>
                      </a:ext>
                    </a:extLst>
                  </a:tr>
                  <a:tr h="478631">
                    <a:tc>
                      <a:txBody>
                        <a:bodyPr/>
                        <a:lstStyle/>
                        <a:p>
                          <a:pPr algn="just">
                            <a:lnSpc>
                              <a:spcPct val="100000"/>
                            </a:lnSpc>
                            <a:spcBef>
                              <a:spcPts val="300"/>
                            </a:spcBef>
                            <a:spcAft>
                              <a:spcPts val="0"/>
                            </a:spcAft>
                          </a:pPr>
                          <a:r>
                            <a:rPr lang="nl-NL" sz="1600">
                              <a:solidFill>
                                <a:srgbClr val="000000"/>
                              </a:solidFill>
                              <a:effectLst/>
                            </a:rPr>
                            <a:t>Magnesium</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12</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117326370"/>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727389874"/>
                  </p:ext>
                </p:extLst>
              </p:nvPr>
            </p:nvGraphicFramePr>
            <p:xfrm>
              <a:off x="159541" y="864347"/>
              <a:ext cx="8834440" cy="4047089"/>
            </p:xfrm>
            <a:graphic>
              <a:graphicData uri="http://schemas.openxmlformats.org/drawingml/2006/table">
                <a:tbl>
                  <a:tblPr firstRow="1" firstCol="1" bandRow="1">
                    <a:tableStyleId>{5940675A-B579-460E-94D1-54222C63F5DA}</a:tableStyleId>
                  </a:tblPr>
                  <a:tblGrid>
                    <a:gridCol w="1643931">
                      <a:extLst>
                        <a:ext uri="{9D8B030D-6E8A-4147-A177-3AD203B41FA5}">
                          <a16:colId xmlns:a16="http://schemas.microsoft.com/office/drawing/2014/main" val="3680898060"/>
                        </a:ext>
                      </a:extLst>
                    </a:gridCol>
                    <a:gridCol w="1191949">
                      <a:extLst>
                        <a:ext uri="{9D8B030D-6E8A-4147-A177-3AD203B41FA5}">
                          <a16:colId xmlns:a16="http://schemas.microsoft.com/office/drawing/2014/main" val="2223844741"/>
                        </a:ext>
                      </a:extLst>
                    </a:gridCol>
                    <a:gridCol w="1437012">
                      <a:extLst>
                        <a:ext uri="{9D8B030D-6E8A-4147-A177-3AD203B41FA5}">
                          <a16:colId xmlns:a16="http://schemas.microsoft.com/office/drawing/2014/main" val="414869629"/>
                        </a:ext>
                      </a:extLst>
                    </a:gridCol>
                    <a:gridCol w="1574263">
                      <a:extLst>
                        <a:ext uri="{9D8B030D-6E8A-4147-A177-3AD203B41FA5}">
                          <a16:colId xmlns:a16="http://schemas.microsoft.com/office/drawing/2014/main" val="2881100787"/>
                        </a:ext>
                      </a:extLst>
                    </a:gridCol>
                    <a:gridCol w="2987285">
                      <a:extLst>
                        <a:ext uri="{9D8B030D-6E8A-4147-A177-3AD203B41FA5}">
                          <a16:colId xmlns:a16="http://schemas.microsoft.com/office/drawing/2014/main" val="1725371592"/>
                        </a:ext>
                      </a:extLst>
                    </a:gridCol>
                  </a:tblGrid>
                  <a:tr h="1175303">
                    <a:tc>
                      <a:txBody>
                        <a:bodyPr/>
                        <a:lstStyle/>
                        <a:p>
                          <a:pPr algn="ctr">
                            <a:lnSpc>
                              <a:spcPct val="100000"/>
                            </a:lnSpc>
                            <a:spcBef>
                              <a:spcPts val="300"/>
                            </a:spcBef>
                            <a:spcAft>
                              <a:spcPts val="0"/>
                            </a:spcAft>
                          </a:pPr>
                          <a:r>
                            <a:rPr lang="nl-NL" sz="1600">
                              <a:solidFill>
                                <a:srgbClr val="000000"/>
                              </a:solidFill>
                              <a:effectLst/>
                            </a:rPr>
                            <a:t>Chất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nl-NL" sz="1600">
                              <a:solidFill>
                                <a:srgbClr val="000000"/>
                              </a:solidFill>
                              <a:effectLst/>
                            </a:rPr>
                            <a:t>Số mol (n)</a:t>
                          </a:r>
                          <a:endParaRPr lang="en-US" sz="1600">
                            <a:solidFill>
                              <a:srgbClr val="000000"/>
                            </a:solidFill>
                            <a:effectLst/>
                          </a:endParaRPr>
                        </a:p>
                        <a:p>
                          <a:pPr algn="ctr">
                            <a:lnSpc>
                              <a:spcPct val="150000"/>
                            </a:lnSpc>
                            <a:spcBef>
                              <a:spcPts val="300"/>
                            </a:spcBef>
                            <a:spcAft>
                              <a:spcPts val="0"/>
                            </a:spcAft>
                          </a:pPr>
                          <a:r>
                            <a:rPr lang="nl-NL" sz="1600">
                              <a:solidFill>
                                <a:srgbClr val="000000"/>
                              </a:solidFill>
                              <a:effectLst/>
                            </a:rPr>
                            <a:t>(mol)</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nl-NL" sz="1600">
                              <a:solidFill>
                                <a:srgbClr val="000000"/>
                              </a:solidFill>
                              <a:effectLst/>
                            </a:rPr>
                            <a:t>Khối lượng mol (M)</a:t>
                          </a:r>
                          <a:endParaRPr lang="en-US" sz="1600">
                            <a:solidFill>
                              <a:srgbClr val="000000"/>
                            </a:solidFill>
                            <a:effectLst/>
                          </a:endParaRPr>
                        </a:p>
                        <a:p>
                          <a:pPr algn="ctr">
                            <a:lnSpc>
                              <a:spcPct val="150000"/>
                            </a:lnSpc>
                            <a:spcBef>
                              <a:spcPts val="300"/>
                            </a:spcBef>
                            <a:spcAft>
                              <a:spcPts val="0"/>
                            </a:spcAft>
                          </a:pPr>
                          <a:r>
                            <a:rPr lang="nl-NL" sz="1600">
                              <a:solidFill>
                                <a:srgbClr val="000000"/>
                              </a:solidFill>
                              <a:effectLst/>
                            </a:rPr>
                            <a:t>(gam/mol)</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nl-NL" sz="1600">
                              <a:solidFill>
                                <a:srgbClr val="000000"/>
                              </a:solidFill>
                              <a:effectLst/>
                            </a:rPr>
                            <a:t>Khối lượng (m)</a:t>
                          </a:r>
                          <a:endParaRPr lang="en-US" sz="1600">
                            <a:solidFill>
                              <a:srgbClr val="000000"/>
                            </a:solidFill>
                            <a:effectLst/>
                          </a:endParaRPr>
                        </a:p>
                        <a:p>
                          <a:pPr algn="ctr">
                            <a:lnSpc>
                              <a:spcPct val="150000"/>
                            </a:lnSpc>
                            <a:spcBef>
                              <a:spcPts val="300"/>
                            </a:spcBef>
                            <a:spcAft>
                              <a:spcPts val="0"/>
                            </a:spcAft>
                          </a:pPr>
                          <a:r>
                            <a:rPr lang="nl-NL" sz="1600">
                              <a:solidFill>
                                <a:srgbClr val="000000"/>
                              </a:solidFill>
                              <a:effectLst/>
                            </a:rPr>
                            <a:t>(gam)</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Cách tính</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263228623"/>
                      </a:ext>
                    </a:extLst>
                  </a:tr>
                  <a:tr h="478631">
                    <a:tc>
                      <a:txBody>
                        <a:bodyPr/>
                        <a:lstStyle/>
                        <a:p>
                          <a:pPr algn="just">
                            <a:lnSpc>
                              <a:spcPct val="100000"/>
                            </a:lnSpc>
                            <a:spcBef>
                              <a:spcPts val="300"/>
                            </a:spcBef>
                            <a:spcAft>
                              <a:spcPts val="0"/>
                            </a:spcAft>
                          </a:pPr>
                          <a:r>
                            <a:rPr lang="nl-NL" sz="1600">
                              <a:solidFill>
                                <a:srgbClr val="000000"/>
                              </a:solidFill>
                              <a:effectLst/>
                            </a:rPr>
                            <a:t>Nhôm</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0,2</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27</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5,4</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endParaRPr lang="en-US"/>
                        </a:p>
                      </a:txBody>
                      <a:tcPr marL="68580" marR="68580" marT="0" marB="0" anchor="ctr">
                        <a:blipFill>
                          <a:blip r:embed="rId4"/>
                          <a:stretch>
                            <a:fillRect l="-196122" t="-245570" r="-408" b="-500000"/>
                          </a:stretch>
                        </a:blipFill>
                      </a:tcPr>
                    </a:tc>
                    <a:extLst>
                      <a:ext uri="{0D108BD9-81ED-4DB2-BD59-A6C34878D82A}">
                        <a16:rowId xmlns:a16="http://schemas.microsoft.com/office/drawing/2014/main" val="2393123737"/>
                      </a:ext>
                    </a:extLst>
                  </a:tr>
                  <a:tr h="478631">
                    <a:tc>
                      <a:txBody>
                        <a:bodyPr/>
                        <a:lstStyle/>
                        <a:p>
                          <a:pPr algn="just">
                            <a:lnSpc>
                              <a:spcPct val="100000"/>
                            </a:lnSpc>
                            <a:spcBef>
                              <a:spcPts val="300"/>
                            </a:spcBef>
                            <a:spcAft>
                              <a:spcPts val="0"/>
                            </a:spcAft>
                          </a:pPr>
                          <a:r>
                            <a:rPr lang="nl-NL" sz="1600">
                              <a:solidFill>
                                <a:srgbClr val="000000"/>
                              </a:solidFill>
                              <a:effectLst/>
                            </a:rPr>
                            <a:t>Nước</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2</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93242246"/>
                      </a:ext>
                    </a:extLst>
                  </a:tr>
                  <a:tr h="478631">
                    <a:tc>
                      <a:txBody>
                        <a:bodyPr/>
                        <a:lstStyle/>
                        <a:p>
                          <a:pPr algn="just">
                            <a:lnSpc>
                              <a:spcPct val="100000"/>
                            </a:lnSpc>
                            <a:spcBef>
                              <a:spcPts val="300"/>
                            </a:spcBef>
                            <a:spcAft>
                              <a:spcPts val="0"/>
                            </a:spcAft>
                          </a:pPr>
                          <a:r>
                            <a:rPr lang="nl-NL" sz="1600">
                              <a:solidFill>
                                <a:srgbClr val="000000"/>
                              </a:solidFill>
                              <a:effectLst/>
                            </a:rPr>
                            <a:t>Khí oxygen</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16</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843622694"/>
                      </a:ext>
                    </a:extLst>
                  </a:tr>
                  <a:tr h="478631">
                    <a:tc>
                      <a:txBody>
                        <a:bodyPr/>
                        <a:lstStyle/>
                        <a:p>
                          <a:pPr algn="just">
                            <a:lnSpc>
                              <a:spcPct val="100000"/>
                            </a:lnSpc>
                            <a:spcBef>
                              <a:spcPts val="300"/>
                            </a:spcBef>
                            <a:spcAft>
                              <a:spcPts val="0"/>
                            </a:spcAft>
                          </a:pPr>
                          <a:r>
                            <a:rPr lang="nl-NL" sz="1600">
                              <a:solidFill>
                                <a:srgbClr val="000000"/>
                              </a:solidFill>
                              <a:effectLst/>
                            </a:rPr>
                            <a:t>Khí nitơ</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28</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296505474"/>
                      </a:ext>
                    </a:extLst>
                  </a:tr>
                  <a:tr h="478631">
                    <a:tc>
                      <a:txBody>
                        <a:bodyPr/>
                        <a:lstStyle/>
                        <a:p>
                          <a:pPr algn="just">
                            <a:lnSpc>
                              <a:spcPct val="100000"/>
                            </a:lnSpc>
                            <a:spcBef>
                              <a:spcPts val="300"/>
                            </a:spcBef>
                            <a:spcAft>
                              <a:spcPts val="0"/>
                            </a:spcAft>
                          </a:pPr>
                          <a:r>
                            <a:rPr lang="nl-NL" sz="1600">
                              <a:solidFill>
                                <a:srgbClr val="000000"/>
                              </a:solidFill>
                              <a:effectLst/>
                            </a:rPr>
                            <a:t>Sodium chloride</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0,4</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939268458"/>
                      </a:ext>
                    </a:extLst>
                  </a:tr>
                  <a:tr h="478631">
                    <a:tc>
                      <a:txBody>
                        <a:bodyPr/>
                        <a:lstStyle/>
                        <a:p>
                          <a:pPr algn="just">
                            <a:lnSpc>
                              <a:spcPct val="100000"/>
                            </a:lnSpc>
                            <a:spcBef>
                              <a:spcPts val="300"/>
                            </a:spcBef>
                            <a:spcAft>
                              <a:spcPts val="0"/>
                            </a:spcAft>
                          </a:pPr>
                          <a:r>
                            <a:rPr lang="nl-NL" sz="1600">
                              <a:solidFill>
                                <a:srgbClr val="000000"/>
                              </a:solidFill>
                              <a:effectLst/>
                            </a:rPr>
                            <a:t>Magnesium</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12</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117326370"/>
                      </a:ext>
                    </a:extLst>
                  </a:tr>
                </a:tbl>
              </a:graphicData>
            </a:graphic>
          </p:graphicFrame>
        </mc:Fallback>
      </mc:AlternateContent>
      <p:sp>
        <p:nvSpPr>
          <p:cNvPr id="6" name="Rectangle 5"/>
          <p:cNvSpPr/>
          <p:nvPr/>
        </p:nvSpPr>
        <p:spPr>
          <a:xfrm>
            <a:off x="2157657" y="3059766"/>
            <a:ext cx="470000" cy="338554"/>
          </a:xfrm>
          <a:prstGeom prst="rect">
            <a:avLst/>
          </a:prstGeom>
          <a:solidFill>
            <a:schemeClr val="bg1"/>
          </a:solidFill>
        </p:spPr>
        <p:txBody>
          <a:bodyPr wrap="none">
            <a:spAutoFit/>
          </a:bodyPr>
          <a:lstStyle/>
          <a:p>
            <a:pPr algn="ctr"/>
            <a:r>
              <a:rPr lang="nl-NL" sz="1600" b="1">
                <a:solidFill>
                  <a:srgbClr val="FF0000"/>
                </a:solidFill>
                <a:latin typeface="+mj-lt"/>
                <a:ea typeface="Calibri" panose="020F0502020204030204" pitchFamily="34" charset="0"/>
              </a:rPr>
              <a:t>0,5</a:t>
            </a:r>
            <a:endParaRPr lang="en-US" sz="1600">
              <a:solidFill>
                <a:srgbClr val="FF0000"/>
              </a:solidFill>
              <a:latin typeface="+mj-lt"/>
            </a:endParaRPr>
          </a:p>
        </p:txBody>
      </p:sp>
      <p:sp>
        <p:nvSpPr>
          <p:cNvPr id="29" name="Rectangle 28"/>
          <p:cNvSpPr/>
          <p:nvPr/>
        </p:nvSpPr>
        <p:spPr>
          <a:xfrm>
            <a:off x="2157657" y="4482190"/>
            <a:ext cx="470000" cy="338554"/>
          </a:xfrm>
          <a:prstGeom prst="rect">
            <a:avLst/>
          </a:prstGeom>
          <a:solidFill>
            <a:schemeClr val="bg1"/>
          </a:solidFill>
        </p:spPr>
        <p:txBody>
          <a:bodyPr wrap="none">
            <a:spAutoFit/>
          </a:bodyPr>
          <a:lstStyle/>
          <a:p>
            <a:pPr algn="ctr"/>
            <a:r>
              <a:rPr lang="nl-NL" sz="1600" b="1">
                <a:solidFill>
                  <a:srgbClr val="FF0000"/>
                </a:solidFill>
                <a:latin typeface="+mj-lt"/>
                <a:ea typeface="Calibri" panose="020F0502020204030204" pitchFamily="34" charset="0"/>
              </a:rPr>
              <a:t>0,5</a:t>
            </a:r>
            <a:endParaRPr lang="en-US" sz="1600">
              <a:solidFill>
                <a:srgbClr val="FF0000"/>
              </a:solidFill>
              <a:latin typeface="+mj-lt"/>
            </a:endParaRPr>
          </a:p>
        </p:txBody>
      </p:sp>
      <p:sp>
        <p:nvSpPr>
          <p:cNvPr id="30" name="Rectangle 29"/>
          <p:cNvSpPr/>
          <p:nvPr/>
        </p:nvSpPr>
        <p:spPr>
          <a:xfrm>
            <a:off x="2243417" y="3534736"/>
            <a:ext cx="298480" cy="338554"/>
          </a:xfrm>
          <a:prstGeom prst="rect">
            <a:avLst/>
          </a:prstGeom>
          <a:solidFill>
            <a:schemeClr val="bg1"/>
          </a:solidFill>
        </p:spPr>
        <p:txBody>
          <a:bodyPr wrap="none">
            <a:spAutoFit/>
          </a:bodyPr>
          <a:lstStyle/>
          <a:p>
            <a:pPr algn="ctr"/>
            <a:r>
              <a:rPr lang="nl-NL" sz="1600" b="1" smtClean="0">
                <a:solidFill>
                  <a:srgbClr val="FF0000"/>
                </a:solidFill>
                <a:latin typeface="+mj-lt"/>
                <a:ea typeface="Calibri" panose="020F0502020204030204" pitchFamily="34" charset="0"/>
              </a:rPr>
              <a:t>1</a:t>
            </a:r>
            <a:endParaRPr lang="en-US" sz="1600">
              <a:solidFill>
                <a:srgbClr val="FF0000"/>
              </a:solidFill>
              <a:latin typeface="+mj-lt"/>
            </a:endParaRPr>
          </a:p>
        </p:txBody>
      </p:sp>
      <p:sp>
        <p:nvSpPr>
          <p:cNvPr id="31" name="Rectangle 30"/>
          <p:cNvSpPr/>
          <p:nvPr/>
        </p:nvSpPr>
        <p:spPr>
          <a:xfrm>
            <a:off x="3501548" y="2577687"/>
            <a:ext cx="412292" cy="338554"/>
          </a:xfrm>
          <a:prstGeom prst="rect">
            <a:avLst/>
          </a:prstGeom>
          <a:solidFill>
            <a:schemeClr val="bg1"/>
          </a:solidFill>
        </p:spPr>
        <p:txBody>
          <a:bodyPr wrap="none">
            <a:spAutoFit/>
          </a:bodyPr>
          <a:lstStyle/>
          <a:p>
            <a:pPr algn="ctr"/>
            <a:r>
              <a:rPr lang="nl-NL" sz="1600" b="1" smtClean="0">
                <a:solidFill>
                  <a:srgbClr val="FF0000"/>
                </a:solidFill>
                <a:latin typeface="+mj-lt"/>
                <a:ea typeface="Calibri" panose="020F0502020204030204" pitchFamily="34" charset="0"/>
              </a:rPr>
              <a:t>18</a:t>
            </a:r>
            <a:endParaRPr lang="en-US" sz="1600">
              <a:solidFill>
                <a:srgbClr val="FF0000"/>
              </a:solidFill>
              <a:latin typeface="+mj-lt"/>
            </a:endParaRPr>
          </a:p>
        </p:txBody>
      </p:sp>
      <p:sp>
        <p:nvSpPr>
          <p:cNvPr id="32" name="Rectangle 31"/>
          <p:cNvSpPr/>
          <p:nvPr/>
        </p:nvSpPr>
        <p:spPr>
          <a:xfrm>
            <a:off x="3501548" y="3059766"/>
            <a:ext cx="412292" cy="338554"/>
          </a:xfrm>
          <a:prstGeom prst="rect">
            <a:avLst/>
          </a:prstGeom>
          <a:solidFill>
            <a:schemeClr val="bg1"/>
          </a:solidFill>
        </p:spPr>
        <p:txBody>
          <a:bodyPr wrap="none">
            <a:spAutoFit/>
          </a:bodyPr>
          <a:lstStyle/>
          <a:p>
            <a:pPr algn="ctr"/>
            <a:r>
              <a:rPr lang="nl-NL" sz="1600" b="1" smtClean="0">
                <a:solidFill>
                  <a:srgbClr val="FF0000"/>
                </a:solidFill>
                <a:latin typeface="+mj-lt"/>
                <a:ea typeface="Calibri" panose="020F0502020204030204" pitchFamily="34" charset="0"/>
              </a:rPr>
              <a:t>32</a:t>
            </a:r>
            <a:endParaRPr lang="en-US" sz="1600">
              <a:solidFill>
                <a:srgbClr val="FF0000"/>
              </a:solidFill>
              <a:latin typeface="+mj-lt"/>
            </a:endParaRPr>
          </a:p>
        </p:txBody>
      </p:sp>
      <p:sp>
        <p:nvSpPr>
          <p:cNvPr id="47" name="Rectangle 46"/>
          <p:cNvSpPr/>
          <p:nvPr/>
        </p:nvSpPr>
        <p:spPr>
          <a:xfrm>
            <a:off x="3501548" y="3531616"/>
            <a:ext cx="412292" cy="338554"/>
          </a:xfrm>
          <a:prstGeom prst="rect">
            <a:avLst/>
          </a:prstGeom>
          <a:solidFill>
            <a:schemeClr val="bg1"/>
          </a:solidFill>
        </p:spPr>
        <p:txBody>
          <a:bodyPr wrap="none">
            <a:spAutoFit/>
          </a:bodyPr>
          <a:lstStyle/>
          <a:p>
            <a:pPr algn="ctr"/>
            <a:r>
              <a:rPr lang="nl-NL" sz="1600" b="1" smtClean="0">
                <a:solidFill>
                  <a:srgbClr val="FF0000"/>
                </a:solidFill>
                <a:latin typeface="+mj-lt"/>
                <a:ea typeface="Calibri" panose="020F0502020204030204" pitchFamily="34" charset="0"/>
              </a:rPr>
              <a:t>28</a:t>
            </a:r>
            <a:endParaRPr lang="en-US" sz="1600">
              <a:solidFill>
                <a:srgbClr val="FF0000"/>
              </a:solidFill>
              <a:latin typeface="+mj-lt"/>
            </a:endParaRPr>
          </a:p>
        </p:txBody>
      </p:sp>
      <p:sp>
        <p:nvSpPr>
          <p:cNvPr id="48" name="Rectangle 47"/>
          <p:cNvSpPr/>
          <p:nvPr/>
        </p:nvSpPr>
        <p:spPr>
          <a:xfrm>
            <a:off x="3501548" y="4482190"/>
            <a:ext cx="412293" cy="338554"/>
          </a:xfrm>
          <a:prstGeom prst="rect">
            <a:avLst/>
          </a:prstGeom>
          <a:solidFill>
            <a:schemeClr val="bg1"/>
          </a:solidFill>
        </p:spPr>
        <p:txBody>
          <a:bodyPr wrap="none">
            <a:spAutoFit/>
          </a:bodyPr>
          <a:lstStyle/>
          <a:p>
            <a:pPr algn="ctr"/>
            <a:r>
              <a:rPr lang="nl-NL" sz="1600" b="1" smtClean="0">
                <a:solidFill>
                  <a:srgbClr val="FF0000"/>
                </a:solidFill>
                <a:latin typeface="+mj-lt"/>
                <a:ea typeface="Calibri" panose="020F0502020204030204" pitchFamily="34" charset="0"/>
              </a:rPr>
              <a:t>24</a:t>
            </a:r>
            <a:endParaRPr lang="en-US" sz="1600">
              <a:solidFill>
                <a:srgbClr val="FF0000"/>
              </a:solidFill>
              <a:latin typeface="+mj-lt"/>
            </a:endParaRPr>
          </a:p>
        </p:txBody>
      </p:sp>
      <p:sp>
        <p:nvSpPr>
          <p:cNvPr id="49" name="Rectangle 48"/>
          <p:cNvSpPr/>
          <p:nvPr/>
        </p:nvSpPr>
        <p:spPr>
          <a:xfrm>
            <a:off x="3415787" y="3996731"/>
            <a:ext cx="583814" cy="338554"/>
          </a:xfrm>
          <a:prstGeom prst="rect">
            <a:avLst/>
          </a:prstGeom>
          <a:solidFill>
            <a:schemeClr val="bg1"/>
          </a:solidFill>
        </p:spPr>
        <p:txBody>
          <a:bodyPr wrap="none">
            <a:spAutoFit/>
          </a:bodyPr>
          <a:lstStyle/>
          <a:p>
            <a:pPr algn="ctr"/>
            <a:r>
              <a:rPr lang="nl-NL" sz="1600" b="1" smtClean="0">
                <a:solidFill>
                  <a:srgbClr val="FF0000"/>
                </a:solidFill>
                <a:latin typeface="+mj-lt"/>
                <a:ea typeface="Calibri" panose="020F0502020204030204" pitchFamily="34" charset="0"/>
              </a:rPr>
              <a:t>58,5</a:t>
            </a:r>
            <a:endParaRPr lang="en-US" sz="1600">
              <a:solidFill>
                <a:srgbClr val="FF0000"/>
              </a:solidFill>
              <a:latin typeface="+mj-lt"/>
            </a:endParaRPr>
          </a:p>
        </p:txBody>
      </p:sp>
      <p:sp>
        <p:nvSpPr>
          <p:cNvPr id="50" name="Rectangle 49"/>
          <p:cNvSpPr/>
          <p:nvPr/>
        </p:nvSpPr>
        <p:spPr>
          <a:xfrm>
            <a:off x="5011693" y="2577687"/>
            <a:ext cx="412293" cy="338554"/>
          </a:xfrm>
          <a:prstGeom prst="rect">
            <a:avLst/>
          </a:prstGeom>
          <a:solidFill>
            <a:schemeClr val="bg1"/>
          </a:solidFill>
        </p:spPr>
        <p:txBody>
          <a:bodyPr wrap="none">
            <a:spAutoFit/>
          </a:bodyPr>
          <a:lstStyle/>
          <a:p>
            <a:pPr algn="ctr"/>
            <a:r>
              <a:rPr lang="nl-NL" sz="1600" b="1" smtClean="0">
                <a:solidFill>
                  <a:srgbClr val="FF0000"/>
                </a:solidFill>
                <a:latin typeface="+mj-lt"/>
                <a:ea typeface="Calibri" panose="020F0502020204030204" pitchFamily="34" charset="0"/>
              </a:rPr>
              <a:t>36</a:t>
            </a:r>
            <a:endParaRPr lang="en-US" sz="1600">
              <a:solidFill>
                <a:srgbClr val="FF0000"/>
              </a:solidFill>
              <a:latin typeface="+mj-lt"/>
            </a:endParaRPr>
          </a:p>
        </p:txBody>
      </p:sp>
      <p:sp>
        <p:nvSpPr>
          <p:cNvPr id="51" name="Rectangle 50"/>
          <p:cNvSpPr/>
          <p:nvPr/>
        </p:nvSpPr>
        <p:spPr>
          <a:xfrm>
            <a:off x="4925933" y="4052944"/>
            <a:ext cx="583814" cy="338554"/>
          </a:xfrm>
          <a:prstGeom prst="rect">
            <a:avLst/>
          </a:prstGeom>
          <a:solidFill>
            <a:schemeClr val="bg1"/>
          </a:solidFill>
        </p:spPr>
        <p:txBody>
          <a:bodyPr wrap="none">
            <a:spAutoFit/>
          </a:bodyPr>
          <a:lstStyle/>
          <a:p>
            <a:pPr algn="ctr"/>
            <a:r>
              <a:rPr lang="nl-NL" sz="1600" b="1" smtClean="0">
                <a:solidFill>
                  <a:srgbClr val="FF0000"/>
                </a:solidFill>
                <a:latin typeface="+mj-lt"/>
                <a:ea typeface="Calibri" panose="020F0502020204030204" pitchFamily="34" charset="0"/>
              </a:rPr>
              <a:t>23,4</a:t>
            </a:r>
            <a:endParaRPr lang="en-US" sz="1600">
              <a:solidFill>
                <a:srgbClr val="FF0000"/>
              </a:solidFill>
              <a:latin typeface="+mj-lt"/>
            </a:endParaRPr>
          </a:p>
        </p:txBody>
      </p:sp>
      <mc:AlternateContent xmlns:mc="http://schemas.openxmlformats.org/markup-compatibility/2006" xmlns:a14="http://schemas.microsoft.com/office/drawing/2010/main">
        <mc:Choice Requires="a14">
          <p:sp>
            <p:nvSpPr>
              <p:cNvPr id="7" name="Rectangle 6"/>
              <p:cNvSpPr/>
              <p:nvPr/>
            </p:nvSpPr>
            <p:spPr>
              <a:xfrm>
                <a:off x="6157544" y="2567107"/>
                <a:ext cx="2682657" cy="359714"/>
              </a:xfrm>
              <a:prstGeom prst="rect">
                <a:avLst/>
              </a:prstGeom>
              <a:solidFill>
                <a:schemeClr val="bg1"/>
              </a:solidFill>
            </p:spPr>
            <p:txBody>
              <a:bodyPr wrap="none">
                <a:spAutoFit/>
              </a:bodyPr>
              <a:lstStyle/>
              <a:p>
                <a:pPr algn="ctr"/>
                <a14:m>
                  <m:oMath xmlns:m="http://schemas.openxmlformats.org/officeDocument/2006/math">
                    <m:sSub>
                      <m:sSubPr>
                        <m:ctrlPr>
                          <a:rPr lang="en-US" sz="1600" b="1" i="1" smtClean="0">
                            <a:solidFill>
                              <a:srgbClr val="FF0000"/>
                            </a:solidFill>
                            <a:latin typeface="Cambria Math" panose="02040503050406030204" pitchFamily="18" charset="0"/>
                            <a:cs typeface="Times New Roman" panose="02020603050405020304" pitchFamily="18" charset="0"/>
                          </a:rPr>
                        </m:ctrlPr>
                      </m:sSubPr>
                      <m:e>
                        <m:r>
                          <a:rPr lang="nl-NL"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𝐦</m:t>
                        </m:r>
                      </m:e>
                      <m:sub>
                        <m:sSub>
                          <m:sSubPr>
                            <m:ctrlPr>
                              <a:rPr lang="en-US" sz="1600" b="1" i="1">
                                <a:solidFill>
                                  <a:srgbClr val="FF0000"/>
                                </a:solidFill>
                                <a:latin typeface="Cambria Math" panose="02040503050406030204" pitchFamily="18" charset="0"/>
                                <a:cs typeface="Times New Roman" panose="02020603050405020304" pitchFamily="18" charset="0"/>
                              </a:rPr>
                            </m:ctrlPr>
                          </m:sSubPr>
                          <m:e>
                            <m:r>
                              <a:rPr lang="nl-NL"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𝐇</m:t>
                            </m:r>
                          </m:e>
                          <m:sub>
                            <m:r>
                              <a:rPr lang="nl-NL"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𝟐</m:t>
                            </m:r>
                          </m:sub>
                        </m:sSub>
                        <m:r>
                          <a:rPr lang="nl-NL"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𝐎</m:t>
                        </m:r>
                      </m:sub>
                    </m:sSub>
                    <m:r>
                      <a:rPr lang="nl-NL" sz="1600" b="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nl-NL"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𝟏𝟖</m:t>
                    </m:r>
                    <m:r>
                      <a:rPr lang="nl-NL" sz="1600" b="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nl-NL"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𝟐</m:t>
                    </m:r>
                    <m:r>
                      <a:rPr lang="nl-NL" sz="1600" b="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nl-NL"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𝟑𝟔</m:t>
                    </m:r>
                  </m:oMath>
                </a14:m>
                <a:r>
                  <a:rPr lang="nl-NL" sz="1600" b="1">
                    <a:solidFill>
                      <a:srgbClr val="FF0000"/>
                    </a:solidFill>
                    <a:latin typeface="+mj-lt"/>
                    <a:ea typeface="Times New Roman" panose="02020603050405020304" pitchFamily="18" charset="0"/>
                  </a:rPr>
                  <a:t> (gam)</a:t>
                </a:r>
                <a:endParaRPr lang="en-US" sz="1600">
                  <a:solidFill>
                    <a:srgbClr val="FF0000"/>
                  </a:solidFill>
                  <a:latin typeface="+mj-lt"/>
                </a:endParaRPr>
              </a:p>
            </p:txBody>
          </p:sp>
        </mc:Choice>
        <mc:Fallback xmlns="">
          <p:sp>
            <p:nvSpPr>
              <p:cNvPr id="7" name="Rectangle 6"/>
              <p:cNvSpPr>
                <a:spLocks noRot="1" noChangeAspect="1" noMove="1" noResize="1" noEditPoints="1" noAdjustHandles="1" noChangeArrowheads="1" noChangeShapeType="1" noTextEdit="1"/>
              </p:cNvSpPr>
              <p:nvPr/>
            </p:nvSpPr>
            <p:spPr>
              <a:xfrm>
                <a:off x="6157544" y="2567107"/>
                <a:ext cx="2682657" cy="359714"/>
              </a:xfrm>
              <a:prstGeom prst="rect">
                <a:avLst/>
              </a:prstGeom>
              <a:blipFill>
                <a:blip r:embed="rId10"/>
                <a:stretch>
                  <a:fillRect t="-5085" r="-682" b="-152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508923" y="3016164"/>
                <a:ext cx="1979901" cy="425758"/>
              </a:xfrm>
              <a:prstGeom prst="rect">
                <a:avLst/>
              </a:prstGeom>
              <a:solidFill>
                <a:schemeClr val="bg1"/>
              </a:solidFill>
            </p:spPr>
            <p:txBody>
              <a:bodyPr wrap="none">
                <a:spAutoFit/>
              </a:bodyPr>
              <a:lstStyle/>
              <a:p>
                <a14:m>
                  <m:oMath xmlns:m="http://schemas.openxmlformats.org/officeDocument/2006/math">
                    <m:sSub>
                      <m:sSubPr>
                        <m:ctrlPr>
                          <a:rPr lang="en-US" sz="1500" b="1" i="1" smtClean="0">
                            <a:solidFill>
                              <a:srgbClr val="FF0000"/>
                            </a:solidFill>
                            <a:latin typeface="Cambria Math" panose="02040503050406030204" pitchFamily="18" charset="0"/>
                            <a:cs typeface="Times New Roman" panose="02020603050405020304" pitchFamily="18" charset="0"/>
                          </a:rPr>
                        </m:ctrlPr>
                      </m:sSubPr>
                      <m:e>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𝐧</m:t>
                        </m:r>
                      </m:e>
                      <m:sub>
                        <m:sSub>
                          <m:sSubPr>
                            <m:ctrlPr>
                              <a:rPr lang="en-US" sz="1500" b="1" i="1">
                                <a:solidFill>
                                  <a:srgbClr val="FF0000"/>
                                </a:solidFill>
                                <a:latin typeface="Cambria Math" panose="02040503050406030204" pitchFamily="18" charset="0"/>
                                <a:cs typeface="Times New Roman" panose="02020603050405020304" pitchFamily="18" charset="0"/>
                              </a:rPr>
                            </m:ctrlPr>
                          </m:sSubPr>
                          <m:e>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𝐎</m:t>
                            </m:r>
                          </m:e>
                          <m:sub>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𝟐</m:t>
                            </m:r>
                          </m:sub>
                        </m:sSub>
                      </m:sub>
                    </m:sSub>
                    <m:r>
                      <a:rPr lang="nl-NL" sz="1500" b="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500" b="1" i="1">
                            <a:solidFill>
                              <a:srgbClr val="FF0000"/>
                            </a:solidFill>
                            <a:latin typeface="Cambria Math" panose="02040503050406030204" pitchFamily="18" charset="0"/>
                            <a:cs typeface="Times New Roman" panose="02020603050405020304" pitchFamily="18" charset="0"/>
                          </a:rPr>
                        </m:ctrlPr>
                      </m:fPr>
                      <m:num>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𝟏𝟔</m:t>
                        </m:r>
                      </m:num>
                      <m:den>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𝟑𝟐</m:t>
                        </m:r>
                      </m:den>
                    </m:f>
                    <m:r>
                      <a:rPr lang="nl-NL" sz="1500" b="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𝟎</m:t>
                    </m:r>
                    <m:r>
                      <a:rPr lang="nl-NL" sz="1500" b="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𝟓</m:t>
                    </m:r>
                  </m:oMath>
                </a14:m>
                <a:r>
                  <a:rPr lang="nl-NL" sz="1500" b="1">
                    <a:solidFill>
                      <a:srgbClr val="FF0000"/>
                    </a:solidFill>
                    <a:latin typeface="+mj-lt"/>
                    <a:ea typeface="Times New Roman" panose="02020603050405020304" pitchFamily="18" charset="0"/>
                  </a:rPr>
                  <a:t> (mol)</a:t>
                </a:r>
                <a:endParaRPr lang="en-US" sz="1500">
                  <a:solidFill>
                    <a:srgbClr val="FF0000"/>
                  </a:solidFill>
                  <a:latin typeface="+mj-lt"/>
                </a:endParaRPr>
              </a:p>
            </p:txBody>
          </p:sp>
        </mc:Choice>
        <mc:Fallback xmlns="">
          <p:sp>
            <p:nvSpPr>
              <p:cNvPr id="8" name="Rectangle 7"/>
              <p:cNvSpPr>
                <a:spLocks noRot="1" noChangeAspect="1" noMove="1" noResize="1" noEditPoints="1" noAdjustHandles="1" noChangeArrowheads="1" noChangeShapeType="1" noTextEdit="1"/>
              </p:cNvSpPr>
              <p:nvPr/>
            </p:nvSpPr>
            <p:spPr>
              <a:xfrm>
                <a:off x="6508923" y="3016164"/>
                <a:ext cx="1979901" cy="425758"/>
              </a:xfrm>
              <a:prstGeom prst="rect">
                <a:avLst/>
              </a:prstGeom>
              <a:blipFill>
                <a:blip r:embed="rId11"/>
                <a:stretch>
                  <a:fillRect b="-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603498" y="3491096"/>
                <a:ext cx="1790747" cy="425822"/>
              </a:xfrm>
              <a:prstGeom prst="rect">
                <a:avLst/>
              </a:prstGeom>
              <a:solidFill>
                <a:schemeClr val="bg1"/>
              </a:solidFill>
            </p:spPr>
            <p:txBody>
              <a:bodyPr wrap="none">
                <a:spAutoFit/>
              </a:bodyPr>
              <a:lstStyle/>
              <a:p>
                <a:pPr algn="ctr"/>
                <a14:m>
                  <m:oMath xmlns:m="http://schemas.openxmlformats.org/officeDocument/2006/math">
                    <m:sSub>
                      <m:sSubPr>
                        <m:ctrlPr>
                          <a:rPr lang="en-US" sz="1500" b="1" i="1" smtClean="0">
                            <a:solidFill>
                              <a:srgbClr val="FF0000"/>
                            </a:solidFill>
                            <a:latin typeface="Cambria Math" panose="02040503050406030204" pitchFamily="18" charset="0"/>
                            <a:cs typeface="Times New Roman" panose="02020603050405020304" pitchFamily="18" charset="0"/>
                          </a:rPr>
                        </m:ctrlPr>
                      </m:sSubPr>
                      <m:e>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𝐧</m:t>
                        </m:r>
                      </m:e>
                      <m:sub>
                        <m:sSub>
                          <m:sSubPr>
                            <m:ctrlPr>
                              <a:rPr lang="en-US" sz="1500" b="1" i="1">
                                <a:solidFill>
                                  <a:srgbClr val="FF0000"/>
                                </a:solidFill>
                                <a:latin typeface="Cambria Math" panose="02040503050406030204" pitchFamily="18" charset="0"/>
                                <a:cs typeface="Times New Roman" panose="02020603050405020304" pitchFamily="18" charset="0"/>
                              </a:rPr>
                            </m:ctrlPr>
                          </m:sSubPr>
                          <m:e>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𝐍</m:t>
                            </m:r>
                          </m:e>
                          <m:sub>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𝟐</m:t>
                            </m:r>
                          </m:sub>
                        </m:sSub>
                      </m:sub>
                    </m:sSub>
                    <m:r>
                      <a:rPr lang="nl-NL" sz="1500" b="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500" b="1" i="1">
                            <a:solidFill>
                              <a:srgbClr val="FF0000"/>
                            </a:solidFill>
                            <a:latin typeface="Cambria Math" panose="02040503050406030204" pitchFamily="18" charset="0"/>
                            <a:cs typeface="Times New Roman" panose="02020603050405020304" pitchFamily="18" charset="0"/>
                          </a:rPr>
                        </m:ctrlPr>
                      </m:fPr>
                      <m:num>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𝟐𝟖</m:t>
                        </m:r>
                      </m:num>
                      <m:den>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𝟐𝟖</m:t>
                        </m:r>
                      </m:den>
                    </m:f>
                    <m:r>
                      <a:rPr lang="nl-NL" sz="1500" b="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𝟏</m:t>
                    </m:r>
                  </m:oMath>
                </a14:m>
                <a:r>
                  <a:rPr lang="nl-NL" sz="1500" b="1">
                    <a:solidFill>
                      <a:srgbClr val="FF0000"/>
                    </a:solidFill>
                    <a:latin typeface="+mj-lt"/>
                    <a:ea typeface="Times New Roman" panose="02020603050405020304" pitchFamily="18" charset="0"/>
                  </a:rPr>
                  <a:t> (mol)</a:t>
                </a:r>
                <a:endParaRPr lang="en-US" sz="1500">
                  <a:solidFill>
                    <a:srgbClr val="FF0000"/>
                  </a:solidFill>
                  <a:latin typeface="+mj-lt"/>
                </a:endParaRPr>
              </a:p>
            </p:txBody>
          </p:sp>
        </mc:Choice>
        <mc:Fallback xmlns="">
          <p:sp>
            <p:nvSpPr>
              <p:cNvPr id="9" name="Rectangle 8"/>
              <p:cNvSpPr>
                <a:spLocks noRot="1" noChangeAspect="1" noMove="1" noResize="1" noEditPoints="1" noAdjustHandles="1" noChangeArrowheads="1" noChangeShapeType="1" noTextEdit="1"/>
              </p:cNvSpPr>
              <p:nvPr/>
            </p:nvSpPr>
            <p:spPr>
              <a:xfrm>
                <a:off x="6603498" y="3491096"/>
                <a:ext cx="1790747" cy="425822"/>
              </a:xfrm>
              <a:prstGeom prst="rect">
                <a:avLst/>
              </a:prstGeom>
              <a:blipFill>
                <a:blip r:embed="rId12"/>
                <a:stretch>
                  <a:fillRect r="-340" b="-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049567" y="4021901"/>
                <a:ext cx="2898608" cy="323165"/>
              </a:xfrm>
              <a:prstGeom prst="rect">
                <a:avLst/>
              </a:prstGeom>
              <a:solidFill>
                <a:schemeClr val="bg1"/>
              </a:solidFill>
            </p:spPr>
            <p:txBody>
              <a:bodyPr wrap="square">
                <a:spAutoFit/>
              </a:bodyPr>
              <a:lstStyle/>
              <a:p>
                <a:pPr algn="ctr"/>
                <a:r>
                  <a:rPr lang="nl-NL" sz="1500" b="1" smtClean="0">
                    <a:solidFill>
                      <a:srgbClr val="FF0000"/>
                    </a:solidFill>
                    <a:latin typeface="+mj-lt"/>
                    <a:ea typeface="Calibri" panose="020F0502020204030204" pitchFamily="34" charset="0"/>
                  </a:rPr>
                  <a:t>m</a:t>
                </a:r>
                <a:r>
                  <a:rPr lang="nl-NL" sz="1500" b="1" baseline="-25000">
                    <a:solidFill>
                      <a:srgbClr val="FF0000"/>
                    </a:solidFill>
                    <a:latin typeface="+mj-lt"/>
                    <a:ea typeface="Calibri" panose="020F0502020204030204" pitchFamily="34" charset="0"/>
                  </a:rPr>
                  <a:t>NaCl</a:t>
                </a:r>
                <a:r>
                  <a:rPr lang="nl-NL" sz="1500" b="1">
                    <a:solidFill>
                      <a:srgbClr val="FF0000"/>
                    </a:solidFill>
                    <a:latin typeface="+mj-lt"/>
                    <a:ea typeface="Calibri" panose="020F0502020204030204" pitchFamily="34" charset="0"/>
                  </a:rPr>
                  <a:t> = 58,5 </a:t>
                </a:r>
                <a14:m>
                  <m:oMath xmlns:m="http://schemas.openxmlformats.org/officeDocument/2006/math">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oMath>
                </a14:m>
                <a:r>
                  <a:rPr lang="nl-NL" sz="1500" b="1">
                    <a:solidFill>
                      <a:srgbClr val="FF0000"/>
                    </a:solidFill>
                    <a:latin typeface="+mj-lt"/>
                    <a:ea typeface="Times New Roman" panose="02020603050405020304" pitchFamily="18" charset="0"/>
                  </a:rPr>
                  <a:t> 0,4 = 23,4 (gam)</a:t>
                </a:r>
                <a:endParaRPr lang="en-US" sz="1500">
                  <a:solidFill>
                    <a:srgbClr val="FF0000"/>
                  </a:solidFill>
                  <a:latin typeface="+mj-lt"/>
                </a:endParaRPr>
              </a:p>
            </p:txBody>
          </p:sp>
        </mc:Choice>
        <mc:Fallback xmlns="">
          <p:sp>
            <p:nvSpPr>
              <p:cNvPr id="10" name="Rectangle 9"/>
              <p:cNvSpPr>
                <a:spLocks noRot="1" noChangeAspect="1" noMove="1" noResize="1" noEditPoints="1" noAdjustHandles="1" noChangeArrowheads="1" noChangeShapeType="1" noTextEdit="1"/>
              </p:cNvSpPr>
              <p:nvPr/>
            </p:nvSpPr>
            <p:spPr>
              <a:xfrm>
                <a:off x="6049567" y="4021901"/>
                <a:ext cx="2898608" cy="323165"/>
              </a:xfrm>
              <a:prstGeom prst="rect">
                <a:avLst/>
              </a:prstGeom>
              <a:blipFill>
                <a:blip r:embed="rId8"/>
                <a:stretch>
                  <a:fillRect l="-630" t="-3774" r="-420" b="-188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533882" y="4461030"/>
                <a:ext cx="1931363" cy="424668"/>
              </a:xfrm>
              <a:prstGeom prst="rect">
                <a:avLst/>
              </a:prstGeom>
              <a:solidFill>
                <a:schemeClr val="bg1"/>
              </a:solidFill>
            </p:spPr>
            <p:txBody>
              <a:bodyPr wrap="none">
                <a:spAutoFit/>
              </a:bodyPr>
              <a:lstStyle/>
              <a:p>
                <a:pPr algn="ctr"/>
                <a:r>
                  <a:rPr lang="nl-NL" sz="1500" b="1" smtClean="0">
                    <a:solidFill>
                      <a:srgbClr val="FF0000"/>
                    </a:solidFill>
                    <a:latin typeface="+mj-lt"/>
                    <a:ea typeface="Calibri" panose="020F0502020204030204" pitchFamily="34" charset="0"/>
                  </a:rPr>
                  <a:t>n</a:t>
                </a:r>
                <a:r>
                  <a:rPr lang="nl-NL" sz="1500" b="1" baseline="-25000">
                    <a:solidFill>
                      <a:srgbClr val="FF0000"/>
                    </a:solidFill>
                    <a:latin typeface="+mj-lt"/>
                    <a:ea typeface="Calibri" panose="020F0502020204030204" pitchFamily="34" charset="0"/>
                  </a:rPr>
                  <a:t>Mg </a:t>
                </a:r>
                <a:r>
                  <a:rPr lang="nl-NL" sz="1500" b="1">
                    <a:solidFill>
                      <a:srgbClr val="FF0000"/>
                    </a:solidFill>
                    <a:latin typeface="+mj-lt"/>
                    <a:ea typeface="Calibri" panose="020F0502020204030204" pitchFamily="34" charset="0"/>
                  </a:rPr>
                  <a:t>= </a:t>
                </a:r>
                <a14:m>
                  <m:oMath xmlns:m="http://schemas.openxmlformats.org/officeDocument/2006/math">
                    <m:f>
                      <m:fPr>
                        <m:ctrlPr>
                          <a:rPr lang="en-US" sz="1500" b="1" i="1">
                            <a:solidFill>
                              <a:srgbClr val="FF0000"/>
                            </a:solidFill>
                            <a:latin typeface="Cambria Math" panose="02040503050406030204" pitchFamily="18" charset="0"/>
                            <a:cs typeface="Times New Roman" panose="02020603050405020304" pitchFamily="18" charset="0"/>
                          </a:rPr>
                        </m:ctrlPr>
                      </m:fPr>
                      <m:num>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𝟏𝟐</m:t>
                        </m:r>
                      </m:num>
                      <m:den>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𝟐𝟒</m:t>
                        </m:r>
                      </m:den>
                    </m:f>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𝟎</m:t>
                    </m:r>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𝟓</m:t>
                    </m:r>
                  </m:oMath>
                </a14:m>
                <a:r>
                  <a:rPr lang="nl-NL" sz="1500" b="1">
                    <a:solidFill>
                      <a:srgbClr val="FF0000"/>
                    </a:solidFill>
                    <a:latin typeface="+mj-lt"/>
                    <a:ea typeface="Calibri" panose="020F0502020204030204" pitchFamily="34" charset="0"/>
                  </a:rPr>
                  <a:t> (mol)</a:t>
                </a:r>
                <a:endParaRPr lang="en-US" sz="1500">
                  <a:solidFill>
                    <a:srgbClr val="FF0000"/>
                  </a:solidFill>
                  <a:latin typeface="+mj-lt"/>
                </a:endParaRPr>
              </a:p>
            </p:txBody>
          </p:sp>
        </mc:Choice>
        <mc:Fallback xmlns="">
          <p:sp>
            <p:nvSpPr>
              <p:cNvPr id="12" name="Rectangle 11"/>
              <p:cNvSpPr>
                <a:spLocks noRot="1" noChangeAspect="1" noMove="1" noResize="1" noEditPoints="1" noAdjustHandles="1" noChangeArrowheads="1" noChangeShapeType="1" noTextEdit="1"/>
              </p:cNvSpPr>
              <p:nvPr/>
            </p:nvSpPr>
            <p:spPr>
              <a:xfrm>
                <a:off x="6533882" y="4461030"/>
                <a:ext cx="1931363" cy="424668"/>
              </a:xfrm>
              <a:prstGeom prst="rect">
                <a:avLst/>
              </a:prstGeom>
              <a:blipFill>
                <a:blip r:embed="rId9"/>
                <a:stretch>
                  <a:fillRect l="-315" r="-315" b="-2899"/>
                </a:stretch>
              </a:blipFill>
            </p:spPr>
            <p:txBody>
              <a:bodyPr/>
              <a:lstStyle/>
              <a:p>
                <a:r>
                  <a:rPr lang="en-US">
                    <a:noFill/>
                  </a:rPr>
                  <a:t> </a:t>
                </a:r>
              </a:p>
            </p:txBody>
          </p:sp>
        </mc:Fallback>
      </mc:AlternateContent>
    </p:spTree>
    <p:extLst>
      <p:ext uri="{BB962C8B-B14F-4D97-AF65-F5344CB8AC3E}">
        <p14:creationId xmlns:p14="http://schemas.microsoft.com/office/powerpoint/2010/main" val="6296893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500"/>
                                        <p:tgtEl>
                                          <p:spTgt spid="49"/>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500"/>
                                        <p:tgtEl>
                                          <p:spTgt spid="48"/>
                                        </p:tgtEl>
                                      </p:cBhvr>
                                    </p:animEffect>
                                  </p:childTnLst>
                                </p:cTn>
                              </p:par>
                            </p:childTnLst>
                          </p:cTn>
                        </p:par>
                        <p:par>
                          <p:cTn id="74" fill="hold">
                            <p:stCondLst>
                              <p:cond delay="1000"/>
                            </p:stCondLst>
                            <p:childTnLst>
                              <p:par>
                                <p:cTn id="75" presetID="10"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29" grpId="0" animBg="1"/>
      <p:bldP spid="30" grpId="0" animBg="1"/>
      <p:bldP spid="31" grpId="0" animBg="1"/>
      <p:bldP spid="32" grpId="0" animBg="1"/>
      <p:bldP spid="47" grpId="0" animBg="1"/>
      <p:bldP spid="48" grpId="0" animBg="1"/>
      <p:bldP spid="49" grpId="0" animBg="1"/>
      <p:bldP spid="50" grpId="0" animBg="1"/>
      <p:bldP spid="51" grpId="0" animBg="1"/>
      <p:bldP spid="7" grpId="0" animBg="1"/>
      <p:bldP spid="8" grpId="0" animBg="1"/>
      <p:bldP spid="9" grpId="0" animBg="1"/>
      <p:bldP spid="10"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03"/>
        <p:cNvGrpSpPr/>
        <p:nvPr/>
      </p:nvGrpSpPr>
      <p:grpSpPr>
        <a:xfrm>
          <a:off x="0" y="0"/>
          <a:ext cx="0" cy="0"/>
          <a:chOff x="0" y="0"/>
          <a:chExt cx="0" cy="0"/>
        </a:xfrm>
      </p:grpSpPr>
      <p:sp>
        <p:nvSpPr>
          <p:cNvPr id="2405" name="Google Shape;2405;p77"/>
          <p:cNvSpPr/>
          <p:nvPr/>
        </p:nvSpPr>
        <p:spPr>
          <a:xfrm>
            <a:off x="2946147" y="188397"/>
            <a:ext cx="3261230" cy="8298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5" name="Google Shape;2425;p77"/>
          <p:cNvGrpSpPr/>
          <p:nvPr/>
        </p:nvGrpSpPr>
        <p:grpSpPr>
          <a:xfrm>
            <a:off x="7669118" y="318143"/>
            <a:ext cx="453714" cy="579305"/>
            <a:chOff x="5905475" y="2032050"/>
            <a:chExt cx="454350" cy="580175"/>
          </a:xfrm>
        </p:grpSpPr>
        <p:sp>
          <p:nvSpPr>
            <p:cNvPr id="2426" name="Google Shape;2426;p7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7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7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77"/>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7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77"/>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TextBox 32">
            <a:extLst>
              <a:ext uri="{FF2B5EF4-FFF2-40B4-BE49-F238E27FC236}">
                <a16:creationId xmlns:a16="http://schemas.microsoft.com/office/drawing/2014/main" id="{E19B1F1F-6136-4AD1-8FAA-8BF99A8856B5}"/>
              </a:ext>
            </a:extLst>
          </p:cNvPr>
          <p:cNvSpPr txBox="1"/>
          <p:nvPr/>
        </p:nvSpPr>
        <p:spPr>
          <a:xfrm>
            <a:off x="193869" y="310947"/>
            <a:ext cx="8765787" cy="584775"/>
          </a:xfrm>
          <a:prstGeom prst="rect">
            <a:avLst/>
          </a:prstGeom>
          <a:noFill/>
        </p:spPr>
        <p:txBody>
          <a:bodyPr wrap="square" rtlCol="0">
            <a:spAutoFit/>
          </a:bodyPr>
          <a:lstStyle/>
          <a:p>
            <a:pPr algn="ctr"/>
            <a:r>
              <a:rPr lang="en-US" sz="3200" b="1">
                <a:latin typeface="Arial" panose="020B0604020202020204" pitchFamily="34" charset="0"/>
                <a:ea typeface="Arial" panose="020B0604020202020204" pitchFamily="34" charset="0"/>
                <a:cs typeface="Arial" panose="020B0604020202020204" pitchFamily="34" charset="0"/>
              </a:rPr>
              <a:t>VẬN DỤNG</a:t>
            </a:r>
            <a:endParaRPr lang="en-US" sz="3200" dirty="0">
              <a:latin typeface="Arial" panose="020B0604020202020204" pitchFamily="34" charset="0"/>
              <a:cs typeface="Arial" panose="020B0604020202020204" pitchFamily="34" charset="0"/>
            </a:endParaRPr>
          </a:p>
        </p:txBody>
      </p:sp>
      <p:sp>
        <p:nvSpPr>
          <p:cNvPr id="34" name="Freeform 4"/>
          <p:cNvSpPr/>
          <p:nvPr/>
        </p:nvSpPr>
        <p:spPr>
          <a:xfrm>
            <a:off x="527740" y="1224235"/>
            <a:ext cx="8098043" cy="3663308"/>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chemeClr val="bg1"/>
          </a:solidFill>
          <a:effectLst>
            <a:outerShdw blurRad="50800" dist="38100" dir="2700000" algn="tl" rotWithShape="0">
              <a:prstClr val="black">
                <a:alpha val="40000"/>
              </a:prstClr>
            </a:outerShdw>
          </a:effectLst>
        </p:spPr>
      </p:sp>
      <p:grpSp>
        <p:nvGrpSpPr>
          <p:cNvPr id="35" name="Google Shape;2413;p77"/>
          <p:cNvGrpSpPr/>
          <p:nvPr/>
        </p:nvGrpSpPr>
        <p:grpSpPr>
          <a:xfrm rot="-1879180">
            <a:off x="488389" y="4166243"/>
            <a:ext cx="346253" cy="768793"/>
            <a:chOff x="7941975" y="230788"/>
            <a:chExt cx="339775" cy="728413"/>
          </a:xfrm>
        </p:grpSpPr>
        <p:sp>
          <p:nvSpPr>
            <p:cNvPr id="36" name="Google Shape;2414;p77"/>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15;p77"/>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16;p77"/>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17;p77"/>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18;p77"/>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19;p77"/>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20;p77"/>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21;p77"/>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22;p77"/>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23;p77"/>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24;p77"/>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1102635" y="1629742"/>
            <a:ext cx="6948252" cy="369332"/>
          </a:xfrm>
          <a:prstGeom prst="rect">
            <a:avLst/>
          </a:prstGeom>
        </p:spPr>
        <p:txBody>
          <a:bodyPr wrap="square">
            <a:spAutoFit/>
          </a:bodyPr>
          <a:lstStyle/>
          <a:p>
            <a:pPr algn="ctr">
              <a:spcBef>
                <a:spcPts val="300"/>
              </a:spcBef>
            </a:pPr>
            <a:r>
              <a:rPr lang="nl-NL" sz="1800" b="1" smtClean="0">
                <a:solidFill>
                  <a:srgbClr val="FF0000"/>
                </a:solidFill>
                <a:latin typeface="+mj-lt"/>
                <a:ea typeface="Calibri" panose="020F0502020204030204" pitchFamily="34" charset="0"/>
                <a:cs typeface="Times New Roman" panose="02020603050405020304" pitchFamily="18" charset="0"/>
              </a:rPr>
              <a:t>Bài tập 4</a:t>
            </a:r>
            <a:r>
              <a:rPr lang="nl-NL" sz="1800" b="1" smtClean="0">
                <a:solidFill>
                  <a:srgbClr val="FF0000"/>
                </a:solidFill>
                <a:ea typeface="Calibri" panose="020F0502020204030204" pitchFamily="34" charset="0"/>
                <a:cs typeface="Times New Roman" panose="02020603050405020304" pitchFamily="18" charset="0"/>
              </a:rPr>
              <a:t>. </a:t>
            </a:r>
            <a:r>
              <a:rPr lang="nl-NL" sz="1800">
                <a:ea typeface="Calibri" panose="020F0502020204030204" pitchFamily="34" charset="0"/>
                <a:cs typeface="Times New Roman" panose="02020603050405020304" pitchFamily="18" charset="0"/>
              </a:rPr>
              <a:t>Hoàn thành những thông tin còn thiếu trong bảng sau:</a:t>
            </a:r>
            <a:endParaRPr lang="en-US" sz="1800">
              <a:ea typeface="Calibri" panose="020F0502020204030204" pitchFamily="34" charset="0"/>
              <a:cs typeface="Times New Roman" panose="02020603050405020304" pitchFamily="18"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1116270532"/>
              </p:ext>
            </p:extLst>
          </p:nvPr>
        </p:nvGraphicFramePr>
        <p:xfrm>
          <a:off x="840170" y="2265265"/>
          <a:ext cx="7485205" cy="2215500"/>
        </p:xfrm>
        <a:graphic>
          <a:graphicData uri="http://schemas.openxmlformats.org/drawingml/2006/table">
            <a:tbl>
              <a:tblPr firstRow="1" firstCol="1" bandRow="1">
                <a:tableStyleId>{5940675A-B579-460E-94D1-54222C63F5DA}</a:tableStyleId>
              </a:tblPr>
              <a:tblGrid>
                <a:gridCol w="1497041">
                  <a:extLst>
                    <a:ext uri="{9D8B030D-6E8A-4147-A177-3AD203B41FA5}">
                      <a16:colId xmlns:a16="http://schemas.microsoft.com/office/drawing/2014/main" val="499388288"/>
                    </a:ext>
                  </a:extLst>
                </a:gridCol>
                <a:gridCol w="1497041">
                  <a:extLst>
                    <a:ext uri="{9D8B030D-6E8A-4147-A177-3AD203B41FA5}">
                      <a16:colId xmlns:a16="http://schemas.microsoft.com/office/drawing/2014/main" val="1066479629"/>
                    </a:ext>
                  </a:extLst>
                </a:gridCol>
                <a:gridCol w="1497041">
                  <a:extLst>
                    <a:ext uri="{9D8B030D-6E8A-4147-A177-3AD203B41FA5}">
                      <a16:colId xmlns:a16="http://schemas.microsoft.com/office/drawing/2014/main" val="2652409307"/>
                    </a:ext>
                  </a:extLst>
                </a:gridCol>
                <a:gridCol w="1497041">
                  <a:extLst>
                    <a:ext uri="{9D8B030D-6E8A-4147-A177-3AD203B41FA5}">
                      <a16:colId xmlns:a16="http://schemas.microsoft.com/office/drawing/2014/main" val="3244354961"/>
                    </a:ext>
                  </a:extLst>
                </a:gridCol>
                <a:gridCol w="1497041">
                  <a:extLst>
                    <a:ext uri="{9D8B030D-6E8A-4147-A177-3AD203B41FA5}">
                      <a16:colId xmlns:a16="http://schemas.microsoft.com/office/drawing/2014/main" val="156393426"/>
                    </a:ext>
                  </a:extLst>
                </a:gridCol>
              </a:tblGrid>
              <a:tr h="443100">
                <a:tc rowSpan="2">
                  <a:txBody>
                    <a:bodyPr/>
                    <a:lstStyle/>
                    <a:p>
                      <a:pPr algn="ctr">
                        <a:lnSpc>
                          <a:spcPct val="100000"/>
                        </a:lnSpc>
                        <a:spcBef>
                          <a:spcPts val="300"/>
                        </a:spcBef>
                        <a:spcAft>
                          <a:spcPts val="0"/>
                        </a:spcAft>
                      </a:pPr>
                      <a:r>
                        <a:rPr lang="nl-NL" sz="1800">
                          <a:solidFill>
                            <a:srgbClr val="000000"/>
                          </a:solidFill>
                          <a:effectLst/>
                        </a:rPr>
                        <a:t>Chất</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gridSpan="4">
                  <a:txBody>
                    <a:bodyPr/>
                    <a:lstStyle/>
                    <a:p>
                      <a:pPr algn="ctr">
                        <a:lnSpc>
                          <a:spcPct val="100000"/>
                        </a:lnSpc>
                        <a:spcBef>
                          <a:spcPts val="300"/>
                        </a:spcBef>
                        <a:spcAft>
                          <a:spcPts val="0"/>
                        </a:spcAft>
                      </a:pPr>
                      <a:r>
                        <a:rPr lang="nl-NL" sz="1800">
                          <a:solidFill>
                            <a:srgbClr val="000000"/>
                          </a:solidFill>
                          <a:effectLst/>
                        </a:rPr>
                        <a:t>Các đại lượng (đơn vị)</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1981561"/>
                  </a:ext>
                </a:extLst>
              </a:tr>
              <a:tr h="443100">
                <a:tc vMerge="1">
                  <a:txBody>
                    <a:bodyPr/>
                    <a:lstStyle/>
                    <a:p>
                      <a:endParaRPr lang="en-US"/>
                    </a:p>
                  </a:txBody>
                  <a:tcPr/>
                </a:tc>
                <a:tc>
                  <a:txBody>
                    <a:bodyPr/>
                    <a:lstStyle/>
                    <a:p>
                      <a:pPr algn="ctr">
                        <a:lnSpc>
                          <a:spcPct val="100000"/>
                        </a:lnSpc>
                        <a:spcBef>
                          <a:spcPts val="300"/>
                        </a:spcBef>
                        <a:spcAft>
                          <a:spcPts val="0"/>
                        </a:spcAft>
                      </a:pPr>
                      <a:r>
                        <a:rPr lang="nl-NL" sz="1800">
                          <a:solidFill>
                            <a:srgbClr val="000000"/>
                          </a:solidFill>
                          <a:effectLst/>
                        </a:rPr>
                        <a:t>M (g/mol)</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800">
                          <a:solidFill>
                            <a:srgbClr val="000000"/>
                          </a:solidFill>
                          <a:effectLst/>
                        </a:rPr>
                        <a:t>n (mol)</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800">
                          <a:solidFill>
                            <a:srgbClr val="000000"/>
                          </a:solidFill>
                          <a:effectLst/>
                        </a:rPr>
                        <a:t>m (g)</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800">
                          <a:solidFill>
                            <a:srgbClr val="000000"/>
                          </a:solidFill>
                          <a:effectLst/>
                        </a:rPr>
                        <a:t>V (l) (đktc)</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055027919"/>
                  </a:ext>
                </a:extLst>
              </a:tr>
              <a:tr h="443100">
                <a:tc>
                  <a:txBody>
                    <a:bodyPr/>
                    <a:lstStyle/>
                    <a:p>
                      <a:pPr algn="ctr">
                        <a:lnSpc>
                          <a:spcPct val="100000"/>
                        </a:lnSpc>
                        <a:spcBef>
                          <a:spcPts val="300"/>
                        </a:spcBef>
                        <a:spcAft>
                          <a:spcPts val="0"/>
                        </a:spcAft>
                      </a:pPr>
                      <a:r>
                        <a:rPr lang="nl-NL" sz="1800">
                          <a:solidFill>
                            <a:srgbClr val="000000"/>
                          </a:solidFill>
                          <a:effectLst/>
                        </a:rPr>
                        <a:t>CO</a:t>
                      </a:r>
                      <a:r>
                        <a:rPr lang="nl-NL" sz="1800" baseline="-25000">
                          <a:solidFill>
                            <a:srgbClr val="000000"/>
                          </a:solidFill>
                          <a:effectLst/>
                        </a:rPr>
                        <a:t>2</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800">
                          <a:solidFill>
                            <a:srgbClr val="000000"/>
                          </a:solidFill>
                          <a:effectLst/>
                        </a:rPr>
                        <a:t>?</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800">
                          <a:solidFill>
                            <a:srgbClr val="000000"/>
                          </a:solidFill>
                          <a:effectLst/>
                        </a:rPr>
                        <a:t>?</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800">
                          <a:solidFill>
                            <a:srgbClr val="000000"/>
                          </a:solidFill>
                          <a:effectLst/>
                        </a:rPr>
                        <a:t>17,6</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800">
                          <a:solidFill>
                            <a:srgbClr val="000000"/>
                          </a:solidFill>
                          <a:effectLst/>
                        </a:rPr>
                        <a:t>?</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829493328"/>
                  </a:ext>
                </a:extLst>
              </a:tr>
              <a:tr h="443100">
                <a:tc>
                  <a:txBody>
                    <a:bodyPr/>
                    <a:lstStyle/>
                    <a:p>
                      <a:pPr algn="ctr">
                        <a:lnSpc>
                          <a:spcPct val="100000"/>
                        </a:lnSpc>
                        <a:spcBef>
                          <a:spcPts val="300"/>
                        </a:spcBef>
                        <a:spcAft>
                          <a:spcPts val="0"/>
                        </a:spcAft>
                      </a:pPr>
                      <a:r>
                        <a:rPr lang="nl-NL" sz="1800">
                          <a:solidFill>
                            <a:srgbClr val="000000"/>
                          </a:solidFill>
                          <a:effectLst/>
                        </a:rPr>
                        <a:t>N</a:t>
                      </a:r>
                      <a:r>
                        <a:rPr lang="nl-NL" sz="1800" baseline="-25000">
                          <a:solidFill>
                            <a:srgbClr val="000000"/>
                          </a:solidFill>
                          <a:effectLst/>
                        </a:rPr>
                        <a:t>2</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800">
                          <a:solidFill>
                            <a:srgbClr val="000000"/>
                          </a:solidFill>
                          <a:effectLst/>
                        </a:rPr>
                        <a:t>?</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800">
                          <a:solidFill>
                            <a:srgbClr val="000000"/>
                          </a:solidFill>
                          <a:effectLst/>
                        </a:rPr>
                        <a:t>?</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800">
                          <a:solidFill>
                            <a:srgbClr val="000000"/>
                          </a:solidFill>
                          <a:effectLst/>
                        </a:rPr>
                        <a:t>?</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800">
                          <a:solidFill>
                            <a:srgbClr val="000000"/>
                          </a:solidFill>
                          <a:effectLst/>
                        </a:rPr>
                        <a:t>4,958</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198167389"/>
                  </a:ext>
                </a:extLst>
              </a:tr>
              <a:tr h="443100">
                <a:tc>
                  <a:txBody>
                    <a:bodyPr/>
                    <a:lstStyle/>
                    <a:p>
                      <a:pPr algn="ctr">
                        <a:lnSpc>
                          <a:spcPct val="100000"/>
                        </a:lnSpc>
                        <a:spcBef>
                          <a:spcPts val="300"/>
                        </a:spcBef>
                        <a:spcAft>
                          <a:spcPts val="0"/>
                        </a:spcAft>
                      </a:pPr>
                      <a:r>
                        <a:rPr lang="nl-NL" sz="1800">
                          <a:solidFill>
                            <a:srgbClr val="000000"/>
                          </a:solidFill>
                          <a:effectLst/>
                        </a:rPr>
                        <a:t>H</a:t>
                      </a:r>
                      <a:r>
                        <a:rPr lang="nl-NL" sz="1800" baseline="-25000">
                          <a:solidFill>
                            <a:srgbClr val="000000"/>
                          </a:solidFill>
                          <a:effectLst/>
                        </a:rPr>
                        <a:t>2</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800">
                          <a:solidFill>
                            <a:srgbClr val="000000"/>
                          </a:solidFill>
                          <a:effectLst/>
                        </a:rPr>
                        <a:t>?</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800">
                          <a:solidFill>
                            <a:srgbClr val="000000"/>
                          </a:solidFill>
                          <a:effectLst/>
                        </a:rPr>
                        <a:t>0,5</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800">
                          <a:solidFill>
                            <a:srgbClr val="000000"/>
                          </a:solidFill>
                          <a:effectLst/>
                        </a:rPr>
                        <a:t>?</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800">
                          <a:solidFill>
                            <a:srgbClr val="000000"/>
                          </a:solidFill>
                          <a:effectLst/>
                        </a:rPr>
                        <a:t>?</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085996188"/>
                  </a:ext>
                </a:extLst>
              </a:tr>
            </a:tbl>
          </a:graphicData>
        </a:graphic>
      </p:graphicFrame>
      <p:sp>
        <p:nvSpPr>
          <p:cNvPr id="27" name="Rectangle 26"/>
          <p:cNvSpPr/>
          <p:nvPr/>
        </p:nvSpPr>
        <p:spPr>
          <a:xfrm>
            <a:off x="2863019" y="3625352"/>
            <a:ext cx="441147" cy="369332"/>
          </a:xfrm>
          <a:prstGeom prst="rect">
            <a:avLst/>
          </a:prstGeom>
          <a:solidFill>
            <a:schemeClr val="bg1"/>
          </a:solidFill>
        </p:spPr>
        <p:txBody>
          <a:bodyPr wrap="none">
            <a:spAutoFit/>
          </a:bodyPr>
          <a:lstStyle/>
          <a:p>
            <a:pPr algn="ctr"/>
            <a:r>
              <a:rPr lang="nl-NL" sz="1800" b="1" smtClean="0">
                <a:solidFill>
                  <a:srgbClr val="FF0000"/>
                </a:solidFill>
                <a:latin typeface="+mj-lt"/>
                <a:ea typeface="Calibri" panose="020F0502020204030204" pitchFamily="34" charset="0"/>
              </a:rPr>
              <a:t>28</a:t>
            </a:r>
            <a:endParaRPr lang="en-US" sz="1800">
              <a:solidFill>
                <a:srgbClr val="FF0000"/>
              </a:solidFill>
              <a:latin typeface="+mj-lt"/>
            </a:endParaRPr>
          </a:p>
        </p:txBody>
      </p:sp>
      <p:sp>
        <p:nvSpPr>
          <p:cNvPr id="30" name="Rectangle 29"/>
          <p:cNvSpPr/>
          <p:nvPr/>
        </p:nvSpPr>
        <p:spPr>
          <a:xfrm>
            <a:off x="2927139" y="4069176"/>
            <a:ext cx="312906" cy="369332"/>
          </a:xfrm>
          <a:prstGeom prst="rect">
            <a:avLst/>
          </a:prstGeom>
          <a:solidFill>
            <a:schemeClr val="bg1"/>
          </a:solidFill>
        </p:spPr>
        <p:txBody>
          <a:bodyPr wrap="none">
            <a:spAutoFit/>
          </a:bodyPr>
          <a:lstStyle/>
          <a:p>
            <a:pPr algn="ctr"/>
            <a:r>
              <a:rPr lang="nl-NL" sz="1800" b="1" smtClean="0">
                <a:solidFill>
                  <a:srgbClr val="FF0000"/>
                </a:solidFill>
                <a:latin typeface="+mj-lt"/>
                <a:ea typeface="Calibri" panose="020F0502020204030204" pitchFamily="34" charset="0"/>
              </a:rPr>
              <a:t>2</a:t>
            </a:r>
            <a:endParaRPr lang="en-US" sz="1800">
              <a:solidFill>
                <a:srgbClr val="FF0000"/>
              </a:solidFill>
              <a:latin typeface="+mj-lt"/>
            </a:endParaRPr>
          </a:p>
        </p:txBody>
      </p:sp>
      <p:sp>
        <p:nvSpPr>
          <p:cNvPr id="31" name="Rectangle 30"/>
          <p:cNvSpPr/>
          <p:nvPr/>
        </p:nvSpPr>
        <p:spPr>
          <a:xfrm>
            <a:off x="4324128" y="3174495"/>
            <a:ext cx="505268" cy="369332"/>
          </a:xfrm>
          <a:prstGeom prst="rect">
            <a:avLst/>
          </a:prstGeom>
          <a:solidFill>
            <a:schemeClr val="bg1"/>
          </a:solidFill>
        </p:spPr>
        <p:txBody>
          <a:bodyPr wrap="none">
            <a:spAutoFit/>
          </a:bodyPr>
          <a:lstStyle/>
          <a:p>
            <a:pPr algn="ctr"/>
            <a:r>
              <a:rPr lang="nl-NL" sz="1800" b="1" smtClean="0">
                <a:solidFill>
                  <a:srgbClr val="FF0000"/>
                </a:solidFill>
                <a:latin typeface="+mj-lt"/>
                <a:ea typeface="Calibri" panose="020F0502020204030204" pitchFamily="34" charset="0"/>
              </a:rPr>
              <a:t>0,4</a:t>
            </a:r>
            <a:endParaRPr lang="en-US" sz="1800">
              <a:solidFill>
                <a:srgbClr val="FF0000"/>
              </a:solidFill>
              <a:latin typeface="+mj-lt"/>
            </a:endParaRPr>
          </a:p>
        </p:txBody>
      </p:sp>
      <p:sp>
        <p:nvSpPr>
          <p:cNvPr id="32" name="Rectangle 31"/>
          <p:cNvSpPr/>
          <p:nvPr/>
        </p:nvSpPr>
        <p:spPr>
          <a:xfrm>
            <a:off x="4324128" y="3625352"/>
            <a:ext cx="505268" cy="369332"/>
          </a:xfrm>
          <a:prstGeom prst="rect">
            <a:avLst/>
          </a:prstGeom>
          <a:solidFill>
            <a:schemeClr val="bg1"/>
          </a:solidFill>
        </p:spPr>
        <p:txBody>
          <a:bodyPr wrap="none">
            <a:spAutoFit/>
          </a:bodyPr>
          <a:lstStyle/>
          <a:p>
            <a:pPr algn="ctr"/>
            <a:r>
              <a:rPr lang="nl-NL" sz="1800" b="1" smtClean="0">
                <a:solidFill>
                  <a:srgbClr val="FF0000"/>
                </a:solidFill>
                <a:latin typeface="+mj-lt"/>
                <a:ea typeface="Calibri" panose="020F0502020204030204" pitchFamily="34" charset="0"/>
              </a:rPr>
              <a:t>0,2</a:t>
            </a:r>
            <a:endParaRPr lang="en-US" sz="1800">
              <a:solidFill>
                <a:srgbClr val="FF0000"/>
              </a:solidFill>
              <a:latin typeface="+mj-lt"/>
            </a:endParaRPr>
          </a:p>
        </p:txBody>
      </p:sp>
      <p:sp>
        <p:nvSpPr>
          <p:cNvPr id="47" name="Rectangle 46"/>
          <p:cNvSpPr/>
          <p:nvPr/>
        </p:nvSpPr>
        <p:spPr>
          <a:xfrm>
            <a:off x="5817298" y="3625352"/>
            <a:ext cx="505268" cy="369332"/>
          </a:xfrm>
          <a:prstGeom prst="rect">
            <a:avLst/>
          </a:prstGeom>
          <a:solidFill>
            <a:schemeClr val="bg1"/>
          </a:solidFill>
        </p:spPr>
        <p:txBody>
          <a:bodyPr wrap="none">
            <a:spAutoFit/>
          </a:bodyPr>
          <a:lstStyle/>
          <a:p>
            <a:pPr algn="ctr"/>
            <a:r>
              <a:rPr lang="nl-NL" sz="1800" b="1" smtClean="0">
                <a:solidFill>
                  <a:srgbClr val="FF0000"/>
                </a:solidFill>
                <a:latin typeface="+mj-lt"/>
                <a:ea typeface="Calibri" panose="020F0502020204030204" pitchFamily="34" charset="0"/>
              </a:rPr>
              <a:t>5,6</a:t>
            </a:r>
            <a:endParaRPr lang="en-US" sz="1800">
              <a:solidFill>
                <a:srgbClr val="FF0000"/>
              </a:solidFill>
              <a:latin typeface="+mj-lt"/>
            </a:endParaRPr>
          </a:p>
        </p:txBody>
      </p:sp>
      <p:sp>
        <p:nvSpPr>
          <p:cNvPr id="48" name="Rectangle 47"/>
          <p:cNvSpPr/>
          <p:nvPr/>
        </p:nvSpPr>
        <p:spPr>
          <a:xfrm>
            <a:off x="5888201" y="4076209"/>
            <a:ext cx="312906" cy="369332"/>
          </a:xfrm>
          <a:prstGeom prst="rect">
            <a:avLst/>
          </a:prstGeom>
          <a:solidFill>
            <a:schemeClr val="bg1"/>
          </a:solidFill>
        </p:spPr>
        <p:txBody>
          <a:bodyPr wrap="none">
            <a:spAutoFit/>
          </a:bodyPr>
          <a:lstStyle/>
          <a:p>
            <a:pPr algn="ctr"/>
            <a:r>
              <a:rPr lang="nl-NL" sz="1800" b="1" smtClean="0">
                <a:solidFill>
                  <a:srgbClr val="FF0000"/>
                </a:solidFill>
                <a:latin typeface="+mj-lt"/>
                <a:ea typeface="Calibri" panose="020F0502020204030204" pitchFamily="34" charset="0"/>
              </a:rPr>
              <a:t>1</a:t>
            </a:r>
            <a:endParaRPr lang="en-US" sz="1800">
              <a:solidFill>
                <a:srgbClr val="FF0000"/>
              </a:solidFill>
              <a:latin typeface="+mj-lt"/>
            </a:endParaRPr>
          </a:p>
        </p:txBody>
      </p:sp>
      <p:sp>
        <p:nvSpPr>
          <p:cNvPr id="49" name="Rectangle 48"/>
          <p:cNvSpPr/>
          <p:nvPr/>
        </p:nvSpPr>
        <p:spPr>
          <a:xfrm>
            <a:off x="7089094" y="3188349"/>
            <a:ext cx="961793" cy="369332"/>
          </a:xfrm>
          <a:prstGeom prst="rect">
            <a:avLst/>
          </a:prstGeom>
          <a:solidFill>
            <a:schemeClr val="bg1"/>
          </a:solidFill>
        </p:spPr>
        <p:txBody>
          <a:bodyPr wrap="square">
            <a:spAutoFit/>
          </a:bodyPr>
          <a:lstStyle/>
          <a:p>
            <a:pPr algn="ctr"/>
            <a:r>
              <a:rPr lang="nl-NL" sz="1800" b="1" smtClean="0">
                <a:solidFill>
                  <a:srgbClr val="FF0000"/>
                </a:solidFill>
                <a:latin typeface="+mj-lt"/>
                <a:ea typeface="Calibri" panose="020F0502020204030204" pitchFamily="34" charset="0"/>
              </a:rPr>
              <a:t>9,916</a:t>
            </a:r>
            <a:endParaRPr lang="en-US" sz="1800">
              <a:solidFill>
                <a:srgbClr val="FF0000"/>
              </a:solidFill>
              <a:latin typeface="+mj-lt"/>
            </a:endParaRPr>
          </a:p>
        </p:txBody>
      </p:sp>
      <p:sp>
        <p:nvSpPr>
          <p:cNvPr id="51" name="Rectangle 50"/>
          <p:cNvSpPr/>
          <p:nvPr/>
        </p:nvSpPr>
        <p:spPr>
          <a:xfrm>
            <a:off x="2863020" y="3174495"/>
            <a:ext cx="441146" cy="369332"/>
          </a:xfrm>
          <a:prstGeom prst="rect">
            <a:avLst/>
          </a:prstGeom>
          <a:solidFill>
            <a:schemeClr val="bg1"/>
          </a:solidFill>
        </p:spPr>
        <p:txBody>
          <a:bodyPr wrap="none">
            <a:spAutoFit/>
          </a:bodyPr>
          <a:lstStyle/>
          <a:p>
            <a:pPr algn="ctr"/>
            <a:r>
              <a:rPr lang="nl-NL" sz="1800" b="1" smtClean="0">
                <a:solidFill>
                  <a:srgbClr val="FF0000"/>
                </a:solidFill>
                <a:latin typeface="+mj-lt"/>
                <a:ea typeface="Calibri" panose="020F0502020204030204" pitchFamily="34" charset="0"/>
              </a:rPr>
              <a:t>44</a:t>
            </a:r>
            <a:endParaRPr lang="en-US" sz="1800">
              <a:solidFill>
                <a:srgbClr val="FF0000"/>
              </a:solidFill>
              <a:latin typeface="+mj-lt"/>
            </a:endParaRPr>
          </a:p>
        </p:txBody>
      </p:sp>
      <p:sp>
        <p:nvSpPr>
          <p:cNvPr id="52" name="Rectangle 51"/>
          <p:cNvSpPr/>
          <p:nvPr/>
        </p:nvSpPr>
        <p:spPr>
          <a:xfrm>
            <a:off x="7089093" y="4076103"/>
            <a:ext cx="961793" cy="369332"/>
          </a:xfrm>
          <a:prstGeom prst="rect">
            <a:avLst/>
          </a:prstGeom>
          <a:solidFill>
            <a:schemeClr val="bg1"/>
          </a:solidFill>
        </p:spPr>
        <p:txBody>
          <a:bodyPr wrap="square">
            <a:spAutoFit/>
          </a:bodyPr>
          <a:lstStyle/>
          <a:p>
            <a:pPr algn="ctr"/>
            <a:r>
              <a:rPr lang="nl-NL" sz="1800" b="1" smtClean="0">
                <a:solidFill>
                  <a:srgbClr val="FF0000"/>
                </a:solidFill>
                <a:latin typeface="+mj-lt"/>
                <a:ea typeface="Calibri" panose="020F0502020204030204" pitchFamily="34" charset="0"/>
              </a:rPr>
              <a:t>12,395</a:t>
            </a:r>
            <a:endParaRPr lang="en-US" sz="1800">
              <a:solidFill>
                <a:srgbClr val="FF0000"/>
              </a:solidFill>
              <a:latin typeface="+mj-lt"/>
            </a:endParaRPr>
          </a:p>
        </p:txBody>
      </p:sp>
    </p:spTree>
    <p:extLst>
      <p:ext uri="{BB962C8B-B14F-4D97-AF65-F5344CB8AC3E}">
        <p14:creationId xmlns:p14="http://schemas.microsoft.com/office/powerpoint/2010/main" val="6667530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animBg="1"/>
      <p:bldP spid="30" grpId="0" animBg="1"/>
      <p:bldP spid="31" grpId="0" animBg="1"/>
      <p:bldP spid="32" grpId="0" animBg="1"/>
      <p:bldP spid="47" grpId="0" animBg="1"/>
      <p:bldP spid="48" grpId="0" animBg="1"/>
      <p:bldP spid="49" grpId="0" animBg="1"/>
      <p:bldP spid="51" grpId="0" animBg="1"/>
      <p:bldP spid="5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03"/>
        <p:cNvGrpSpPr/>
        <p:nvPr/>
      </p:nvGrpSpPr>
      <p:grpSpPr>
        <a:xfrm>
          <a:off x="0" y="0"/>
          <a:ext cx="0" cy="0"/>
          <a:chOff x="0" y="0"/>
          <a:chExt cx="0" cy="0"/>
        </a:xfrm>
      </p:grpSpPr>
      <p:sp>
        <p:nvSpPr>
          <p:cNvPr id="2405" name="Google Shape;2405;p77"/>
          <p:cNvSpPr/>
          <p:nvPr/>
        </p:nvSpPr>
        <p:spPr>
          <a:xfrm>
            <a:off x="2946147" y="188397"/>
            <a:ext cx="3261230" cy="8298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5" name="Google Shape;2425;p77"/>
          <p:cNvGrpSpPr/>
          <p:nvPr/>
        </p:nvGrpSpPr>
        <p:grpSpPr>
          <a:xfrm>
            <a:off x="7669118" y="318143"/>
            <a:ext cx="453714" cy="579305"/>
            <a:chOff x="5905475" y="2032050"/>
            <a:chExt cx="454350" cy="580175"/>
          </a:xfrm>
        </p:grpSpPr>
        <p:sp>
          <p:nvSpPr>
            <p:cNvPr id="2426" name="Google Shape;2426;p7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7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7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77"/>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7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77"/>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TextBox 32">
            <a:extLst>
              <a:ext uri="{FF2B5EF4-FFF2-40B4-BE49-F238E27FC236}">
                <a16:creationId xmlns:a16="http://schemas.microsoft.com/office/drawing/2014/main" id="{E19B1F1F-6136-4AD1-8FAA-8BF99A8856B5}"/>
              </a:ext>
            </a:extLst>
          </p:cNvPr>
          <p:cNvSpPr txBox="1"/>
          <p:nvPr/>
        </p:nvSpPr>
        <p:spPr>
          <a:xfrm>
            <a:off x="193869" y="310947"/>
            <a:ext cx="8765787" cy="584775"/>
          </a:xfrm>
          <a:prstGeom prst="rect">
            <a:avLst/>
          </a:prstGeom>
          <a:noFill/>
        </p:spPr>
        <p:txBody>
          <a:bodyPr wrap="square" rtlCol="0">
            <a:spAutoFit/>
          </a:bodyPr>
          <a:lstStyle/>
          <a:p>
            <a:pPr algn="ctr"/>
            <a:r>
              <a:rPr lang="en-US" sz="3200" b="1">
                <a:latin typeface="Arial" panose="020B0604020202020204" pitchFamily="34" charset="0"/>
                <a:ea typeface="Arial" panose="020B0604020202020204" pitchFamily="34" charset="0"/>
                <a:cs typeface="Arial" panose="020B0604020202020204" pitchFamily="34" charset="0"/>
              </a:rPr>
              <a:t>VẬN DỤNG</a:t>
            </a:r>
            <a:endParaRPr lang="en-US" sz="3200" dirty="0">
              <a:latin typeface="Arial" panose="020B0604020202020204" pitchFamily="34" charset="0"/>
              <a:cs typeface="Arial" panose="020B0604020202020204" pitchFamily="34" charset="0"/>
            </a:endParaRPr>
          </a:p>
        </p:txBody>
      </p:sp>
      <p:sp>
        <p:nvSpPr>
          <p:cNvPr id="34" name="Freeform 4"/>
          <p:cNvSpPr/>
          <p:nvPr/>
        </p:nvSpPr>
        <p:spPr>
          <a:xfrm>
            <a:off x="527740" y="1224235"/>
            <a:ext cx="8098043" cy="3663308"/>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chemeClr val="bg1"/>
          </a:solidFill>
          <a:effectLst>
            <a:outerShdw blurRad="50800" dist="38100" dir="2700000" algn="tl" rotWithShape="0">
              <a:prstClr val="black">
                <a:alpha val="40000"/>
              </a:prstClr>
            </a:outerShdw>
          </a:effectLst>
        </p:spPr>
      </p:sp>
      <p:grpSp>
        <p:nvGrpSpPr>
          <p:cNvPr id="35" name="Google Shape;2413;p77"/>
          <p:cNvGrpSpPr/>
          <p:nvPr/>
        </p:nvGrpSpPr>
        <p:grpSpPr>
          <a:xfrm rot="-1879180">
            <a:off x="488389" y="4166243"/>
            <a:ext cx="346253" cy="768793"/>
            <a:chOff x="7941975" y="230788"/>
            <a:chExt cx="339775" cy="728413"/>
          </a:xfrm>
        </p:grpSpPr>
        <p:sp>
          <p:nvSpPr>
            <p:cNvPr id="36" name="Google Shape;2414;p77"/>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15;p77"/>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16;p77"/>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17;p77"/>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18;p77"/>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19;p77"/>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20;p77"/>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21;p77"/>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22;p77"/>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23;p77"/>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24;p77"/>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Rectangle 49"/>
          <p:cNvSpPr/>
          <p:nvPr/>
        </p:nvSpPr>
        <p:spPr>
          <a:xfrm>
            <a:off x="800316" y="1749605"/>
            <a:ext cx="7552888" cy="1338828"/>
          </a:xfrm>
          <a:prstGeom prst="rect">
            <a:avLst/>
          </a:prstGeom>
        </p:spPr>
        <p:txBody>
          <a:bodyPr wrap="square">
            <a:spAutoFit/>
          </a:bodyPr>
          <a:lstStyle/>
          <a:p>
            <a:pPr algn="just">
              <a:lnSpc>
                <a:spcPct val="150000"/>
              </a:lnSpc>
            </a:pPr>
            <a:r>
              <a:rPr lang="nl-NL" sz="1800" b="1" smtClean="0">
                <a:solidFill>
                  <a:srgbClr val="FF0000"/>
                </a:solidFill>
                <a:latin typeface="+mj-lt"/>
                <a:ea typeface="Calibri" panose="020F0502020204030204" pitchFamily="34" charset="0"/>
                <a:cs typeface="Times New Roman" panose="02020603050405020304" pitchFamily="18" charset="0"/>
              </a:rPr>
              <a:t>Bài tập 5. </a:t>
            </a:r>
            <a:r>
              <a:rPr lang="nl-NL" sz="1800">
                <a:latin typeface="+mj-lt"/>
              </a:rPr>
              <a:t>Có ba quả bóng bay giống nhau về kích thước và khối lượng. Lần lượt bơm cùng thể tích mỗi khí H</a:t>
            </a:r>
            <a:r>
              <a:rPr lang="nl-NL" sz="1800" baseline="-25000">
                <a:latin typeface="+mj-lt"/>
              </a:rPr>
              <a:t>2</a:t>
            </a:r>
            <a:r>
              <a:rPr lang="nl-NL" sz="1800">
                <a:latin typeface="+mj-lt"/>
              </a:rPr>
              <a:t>, CO</a:t>
            </a:r>
            <a:r>
              <a:rPr lang="nl-NL" sz="1800" baseline="-25000">
                <a:latin typeface="+mj-lt"/>
              </a:rPr>
              <a:t>2</a:t>
            </a:r>
            <a:r>
              <a:rPr lang="nl-NL" sz="1800">
                <a:latin typeface="+mj-lt"/>
              </a:rPr>
              <a:t>, O</a:t>
            </a:r>
            <a:r>
              <a:rPr lang="nl-NL" sz="1800" baseline="-25000">
                <a:latin typeface="+mj-lt"/>
              </a:rPr>
              <a:t>2</a:t>
            </a:r>
            <a:r>
              <a:rPr lang="nl-NL" sz="1800">
                <a:latin typeface="+mj-lt"/>
              </a:rPr>
              <a:t> vào từng quả bóng bay trên. Điều gì sẽ xảy ra khi thả ba quả bóng bay đó trong không khí?</a:t>
            </a:r>
            <a:endParaRPr lang="en-US" sz="1800">
              <a:latin typeface="+mj-lt"/>
            </a:endParaRPr>
          </a:p>
        </p:txBody>
      </p:sp>
      <p:sp>
        <p:nvSpPr>
          <p:cNvPr id="2" name="Rectangle 1"/>
          <p:cNvSpPr/>
          <p:nvPr/>
        </p:nvSpPr>
        <p:spPr>
          <a:xfrm>
            <a:off x="2114115" y="3369302"/>
            <a:ext cx="4925291" cy="872034"/>
          </a:xfrm>
          <a:prstGeom prst="rect">
            <a:avLst/>
          </a:prstGeom>
        </p:spPr>
        <p:txBody>
          <a:bodyPr wrap="square">
            <a:spAutoFit/>
          </a:bodyPr>
          <a:lstStyle/>
          <a:p>
            <a:pPr algn="ctr">
              <a:lnSpc>
                <a:spcPct val="150000"/>
              </a:lnSpc>
              <a:spcBef>
                <a:spcPts val="300"/>
              </a:spcBef>
            </a:pPr>
            <a:r>
              <a:rPr lang="en-US" sz="1800">
                <a:latin typeface="+mj-lt"/>
                <a:ea typeface="Calibri" panose="020F0502020204030204" pitchFamily="34" charset="0"/>
                <a:cs typeface="Times New Roman" panose="02020603050405020304" pitchFamily="18" charset="0"/>
              </a:rPr>
              <a:t>Quả bóng bay được bơm khí H</a:t>
            </a:r>
            <a:r>
              <a:rPr lang="en-US" sz="1800" baseline="-25000">
                <a:latin typeface="+mj-lt"/>
                <a:ea typeface="Calibri" panose="020F0502020204030204" pitchFamily="34" charset="0"/>
                <a:cs typeface="Times New Roman" panose="02020603050405020304" pitchFamily="18" charset="0"/>
              </a:rPr>
              <a:t>2</a:t>
            </a:r>
            <a:r>
              <a:rPr lang="en-US" sz="1800">
                <a:latin typeface="+mj-lt"/>
                <a:ea typeface="Calibri" panose="020F0502020204030204" pitchFamily="34" charset="0"/>
                <a:cs typeface="Times New Roman" panose="02020603050405020304" pitchFamily="18" charset="0"/>
              </a:rPr>
              <a:t> sẽ bay trong không khí (vì khí H</a:t>
            </a:r>
            <a:r>
              <a:rPr lang="en-US" sz="1800" baseline="-25000">
                <a:latin typeface="+mj-lt"/>
                <a:ea typeface="Calibri" panose="020F0502020204030204" pitchFamily="34" charset="0"/>
                <a:cs typeface="Times New Roman" panose="02020603050405020304" pitchFamily="18" charset="0"/>
              </a:rPr>
              <a:t>2</a:t>
            </a:r>
            <a:r>
              <a:rPr lang="en-US" sz="1800">
                <a:latin typeface="+mj-lt"/>
                <a:ea typeface="Calibri" panose="020F0502020204030204" pitchFamily="34" charset="0"/>
                <a:cs typeface="Times New Roman" panose="02020603050405020304" pitchFamily="18" charset="0"/>
              </a:rPr>
              <a:t> nhẹ hơn không khí)</a:t>
            </a:r>
            <a:endParaRPr lang="en-US" sz="1800">
              <a:effectLst/>
              <a:latin typeface="+mj-lt"/>
              <a:ea typeface="Calibri" panose="020F0502020204030204" pitchFamily="34" charset="0"/>
              <a:cs typeface="Times New Roman" panose="02020603050405020304" pitchFamily="18" charset="0"/>
            </a:endParaRPr>
          </a:p>
        </p:txBody>
      </p:sp>
      <p:sp>
        <p:nvSpPr>
          <p:cNvPr id="53" name="Right Arrow 52"/>
          <p:cNvSpPr/>
          <p:nvPr/>
        </p:nvSpPr>
        <p:spPr>
          <a:xfrm>
            <a:off x="1546707" y="3613803"/>
            <a:ext cx="460439" cy="434328"/>
          </a:xfrm>
          <a:prstGeom prst="rightArrow">
            <a:avLst/>
          </a:prstGeom>
          <a:solidFill>
            <a:srgbClr val="009999"/>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38914" name="Picture 2" descr="https://o.remove.bg/downloads/ae74397e-e2f8-491e-ae24-25dcfa246edd/image-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5957" y="3690664"/>
            <a:ext cx="1242298" cy="144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3850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anim calcmode="lin" valueType="num">
                                      <p:cBhvr>
                                        <p:cTn id="8" dur="500" fill="hold"/>
                                        <p:tgtEl>
                                          <p:spTgt spid="50"/>
                                        </p:tgtEl>
                                        <p:attrNameLst>
                                          <p:attrName>ppt_x</p:attrName>
                                        </p:attrNameLst>
                                      </p:cBhvr>
                                      <p:tavLst>
                                        <p:tav tm="0">
                                          <p:val>
                                            <p:strVal val="#ppt_x"/>
                                          </p:val>
                                        </p:tav>
                                        <p:tav tm="100000">
                                          <p:val>
                                            <p:strVal val="#ppt_x"/>
                                          </p:val>
                                        </p:tav>
                                      </p:tavLst>
                                    </p:anim>
                                    <p:anim calcmode="lin" valueType="num">
                                      <p:cBhvr>
                                        <p:cTn id="9" dur="5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2" grpId="0"/>
      <p:bldP spid="5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34"/>
        <p:cNvGrpSpPr/>
        <p:nvPr/>
      </p:nvGrpSpPr>
      <p:grpSpPr>
        <a:xfrm>
          <a:off x="0" y="0"/>
          <a:ext cx="0" cy="0"/>
          <a:chOff x="0" y="0"/>
          <a:chExt cx="0" cy="0"/>
        </a:xfrm>
      </p:grpSpPr>
      <p:grpSp>
        <p:nvGrpSpPr>
          <p:cNvPr id="12" name="Group 11"/>
          <p:cNvGrpSpPr/>
          <p:nvPr/>
        </p:nvGrpSpPr>
        <p:grpSpPr>
          <a:xfrm>
            <a:off x="6127258" y="1389175"/>
            <a:ext cx="2392727" cy="3174742"/>
            <a:chOff x="6127258" y="1389175"/>
            <a:chExt cx="2392727" cy="3174742"/>
          </a:xfrm>
        </p:grpSpPr>
        <p:sp>
          <p:nvSpPr>
            <p:cNvPr id="1637" name="Google Shape;1637;p64"/>
            <p:cNvSpPr/>
            <p:nvPr/>
          </p:nvSpPr>
          <p:spPr>
            <a:xfrm>
              <a:off x="6127258" y="2874303"/>
              <a:ext cx="2296383" cy="168961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lvl="0" algn="ctr">
                <a:lnSpc>
                  <a:spcPct val="150000"/>
                </a:lnSpc>
              </a:pPr>
              <a:r>
                <a:rPr lang="fr-FR" sz="1800"/>
                <a:t>Đọc </a:t>
              </a:r>
              <a:r>
                <a:rPr lang="fr-FR" sz="1800" smtClean="0"/>
                <a:t>trước </a:t>
              </a:r>
              <a:r>
                <a:rPr lang="fr-FR" sz="1800" b="1" i="1" smtClean="0"/>
                <a:t>Bài </a:t>
              </a:r>
              <a:r>
                <a:rPr lang="fr-FR" sz="1800" b="1" i="1"/>
                <a:t>5: Tính theo phương trình hóa học</a:t>
              </a:r>
              <a:endParaRPr sz="1800" b="1"/>
            </a:p>
          </p:txBody>
        </p:sp>
        <p:grpSp>
          <p:nvGrpSpPr>
            <p:cNvPr id="1645" name="Google Shape;1645;p64"/>
            <p:cNvGrpSpPr/>
            <p:nvPr/>
          </p:nvGrpSpPr>
          <p:grpSpPr>
            <a:xfrm>
              <a:off x="7427185" y="1389175"/>
              <a:ext cx="1092800" cy="1182350"/>
              <a:chOff x="2968638" y="3728200"/>
              <a:chExt cx="1092800" cy="1182350"/>
            </a:xfrm>
          </p:grpSpPr>
          <p:sp>
            <p:nvSpPr>
              <p:cNvPr id="1646" name="Google Shape;1646;p64"/>
              <p:cNvSpPr/>
              <p:nvPr/>
            </p:nvSpPr>
            <p:spPr>
              <a:xfrm>
                <a:off x="2968638" y="3728200"/>
                <a:ext cx="1086350" cy="1182350"/>
              </a:xfrm>
              <a:custGeom>
                <a:avLst/>
                <a:gdLst/>
                <a:ahLst/>
                <a:cxnLst/>
                <a:rect l="l" t="t" r="r" b="b"/>
                <a:pathLst>
                  <a:path w="43454" h="47294" extrusionOk="0">
                    <a:moveTo>
                      <a:pt x="7527" y="1328"/>
                    </a:moveTo>
                    <a:cubicBezTo>
                      <a:pt x="7568" y="1328"/>
                      <a:pt x="7609" y="1329"/>
                      <a:pt x="7650" y="1331"/>
                    </a:cubicBezTo>
                    <a:lnTo>
                      <a:pt x="7623" y="1331"/>
                    </a:lnTo>
                    <a:cubicBezTo>
                      <a:pt x="9304" y="1331"/>
                      <a:pt x="10281" y="2307"/>
                      <a:pt x="10226" y="3908"/>
                    </a:cubicBezTo>
                    <a:cubicBezTo>
                      <a:pt x="10226" y="4966"/>
                      <a:pt x="9711" y="5996"/>
                      <a:pt x="8870" y="6647"/>
                    </a:cubicBezTo>
                    <a:cubicBezTo>
                      <a:pt x="8490" y="6937"/>
                      <a:pt x="8026" y="7093"/>
                      <a:pt x="7566" y="7093"/>
                    </a:cubicBezTo>
                    <a:cubicBezTo>
                      <a:pt x="7336" y="7093"/>
                      <a:pt x="7107" y="7054"/>
                      <a:pt x="6890" y="6973"/>
                    </a:cubicBezTo>
                    <a:cubicBezTo>
                      <a:pt x="6076" y="6702"/>
                      <a:pt x="5398" y="6186"/>
                      <a:pt x="4991" y="5454"/>
                    </a:cubicBezTo>
                    <a:cubicBezTo>
                      <a:pt x="4205" y="4233"/>
                      <a:pt x="4585" y="2579"/>
                      <a:pt x="5832" y="1846"/>
                    </a:cubicBezTo>
                    <a:cubicBezTo>
                      <a:pt x="6341" y="1516"/>
                      <a:pt x="6920" y="1328"/>
                      <a:pt x="7527" y="1328"/>
                    </a:cubicBezTo>
                    <a:close/>
                    <a:moveTo>
                      <a:pt x="26392" y="8341"/>
                    </a:moveTo>
                    <a:cubicBezTo>
                      <a:pt x="27891" y="8341"/>
                      <a:pt x="29301" y="9134"/>
                      <a:pt x="30081" y="10418"/>
                    </a:cubicBezTo>
                    <a:cubicBezTo>
                      <a:pt x="30298" y="10770"/>
                      <a:pt x="30407" y="11150"/>
                      <a:pt x="30407" y="11557"/>
                    </a:cubicBezTo>
                    <a:cubicBezTo>
                      <a:pt x="30407" y="12506"/>
                      <a:pt x="30108" y="13401"/>
                      <a:pt x="29539" y="14161"/>
                    </a:cubicBezTo>
                    <a:cubicBezTo>
                      <a:pt x="29050" y="14784"/>
                      <a:pt x="28372" y="14974"/>
                      <a:pt x="27531" y="15001"/>
                    </a:cubicBezTo>
                    <a:lnTo>
                      <a:pt x="27531" y="14974"/>
                    </a:lnTo>
                    <a:cubicBezTo>
                      <a:pt x="27694" y="14649"/>
                      <a:pt x="27830" y="14405"/>
                      <a:pt x="27965" y="14188"/>
                    </a:cubicBezTo>
                    <a:cubicBezTo>
                      <a:pt x="28210" y="13754"/>
                      <a:pt x="28237" y="13266"/>
                      <a:pt x="28047" y="12832"/>
                    </a:cubicBezTo>
                    <a:cubicBezTo>
                      <a:pt x="27706" y="11969"/>
                      <a:pt x="26626" y="11316"/>
                      <a:pt x="25678" y="11316"/>
                    </a:cubicBezTo>
                    <a:cubicBezTo>
                      <a:pt x="25493" y="11316"/>
                      <a:pt x="25313" y="11341"/>
                      <a:pt x="25145" y="11394"/>
                    </a:cubicBezTo>
                    <a:cubicBezTo>
                      <a:pt x="24846" y="11530"/>
                      <a:pt x="24575" y="11692"/>
                      <a:pt x="24304" y="11882"/>
                    </a:cubicBezTo>
                    <a:cubicBezTo>
                      <a:pt x="24141" y="12045"/>
                      <a:pt x="23978" y="12181"/>
                      <a:pt x="23815" y="12370"/>
                    </a:cubicBezTo>
                    <a:cubicBezTo>
                      <a:pt x="23680" y="12181"/>
                      <a:pt x="23571" y="11964"/>
                      <a:pt x="23490" y="11747"/>
                    </a:cubicBezTo>
                    <a:cubicBezTo>
                      <a:pt x="23110" y="10173"/>
                      <a:pt x="24358" y="8546"/>
                      <a:pt x="26040" y="8356"/>
                    </a:cubicBezTo>
                    <a:cubicBezTo>
                      <a:pt x="26158" y="8346"/>
                      <a:pt x="26275" y="8341"/>
                      <a:pt x="26392" y="8341"/>
                    </a:cubicBezTo>
                    <a:close/>
                    <a:moveTo>
                      <a:pt x="25443" y="12370"/>
                    </a:moveTo>
                    <a:cubicBezTo>
                      <a:pt x="26067" y="12398"/>
                      <a:pt x="26663" y="12723"/>
                      <a:pt x="27016" y="13266"/>
                    </a:cubicBezTo>
                    <a:cubicBezTo>
                      <a:pt x="26853" y="13482"/>
                      <a:pt x="26718" y="13727"/>
                      <a:pt x="26555" y="13971"/>
                    </a:cubicBezTo>
                    <a:cubicBezTo>
                      <a:pt x="25524" y="15273"/>
                      <a:pt x="24521" y="16575"/>
                      <a:pt x="23490" y="17904"/>
                    </a:cubicBezTo>
                    <a:cubicBezTo>
                      <a:pt x="23164" y="18338"/>
                      <a:pt x="22839" y="18826"/>
                      <a:pt x="22514" y="19314"/>
                    </a:cubicBezTo>
                    <a:cubicBezTo>
                      <a:pt x="22269" y="19151"/>
                      <a:pt x="22080" y="19043"/>
                      <a:pt x="21917" y="18907"/>
                    </a:cubicBezTo>
                    <a:cubicBezTo>
                      <a:pt x="21673" y="18717"/>
                      <a:pt x="21456" y="18528"/>
                      <a:pt x="21239" y="18338"/>
                    </a:cubicBezTo>
                    <a:cubicBezTo>
                      <a:pt x="22649" y="16303"/>
                      <a:pt x="24032" y="14350"/>
                      <a:pt x="25443" y="12370"/>
                    </a:cubicBezTo>
                    <a:close/>
                    <a:moveTo>
                      <a:pt x="9928" y="7488"/>
                    </a:moveTo>
                    <a:cubicBezTo>
                      <a:pt x="10145" y="7814"/>
                      <a:pt x="10335" y="8112"/>
                      <a:pt x="10525" y="8437"/>
                    </a:cubicBezTo>
                    <a:cubicBezTo>
                      <a:pt x="11962" y="11068"/>
                      <a:pt x="13400" y="13672"/>
                      <a:pt x="14837" y="16303"/>
                    </a:cubicBezTo>
                    <a:cubicBezTo>
                      <a:pt x="15461" y="17388"/>
                      <a:pt x="16139" y="18446"/>
                      <a:pt x="16790" y="19558"/>
                    </a:cubicBezTo>
                    <a:cubicBezTo>
                      <a:pt x="17089" y="20046"/>
                      <a:pt x="17387" y="20589"/>
                      <a:pt x="17658" y="21104"/>
                    </a:cubicBezTo>
                    <a:cubicBezTo>
                      <a:pt x="17821" y="21321"/>
                      <a:pt x="17767" y="21593"/>
                      <a:pt x="17577" y="21728"/>
                    </a:cubicBezTo>
                    <a:cubicBezTo>
                      <a:pt x="17461" y="21786"/>
                      <a:pt x="17337" y="21813"/>
                      <a:pt x="17217" y="21813"/>
                    </a:cubicBezTo>
                    <a:cubicBezTo>
                      <a:pt x="17114" y="21813"/>
                      <a:pt x="17014" y="21793"/>
                      <a:pt x="16926" y="21755"/>
                    </a:cubicBezTo>
                    <a:cubicBezTo>
                      <a:pt x="16628" y="21565"/>
                      <a:pt x="16356" y="21294"/>
                      <a:pt x="16139" y="20996"/>
                    </a:cubicBezTo>
                    <a:cubicBezTo>
                      <a:pt x="15733" y="20372"/>
                      <a:pt x="15353" y="19721"/>
                      <a:pt x="14973" y="19043"/>
                    </a:cubicBezTo>
                    <a:cubicBezTo>
                      <a:pt x="13129" y="15734"/>
                      <a:pt x="11257" y="12425"/>
                      <a:pt x="9413" y="9116"/>
                    </a:cubicBezTo>
                    <a:lnTo>
                      <a:pt x="8870" y="8139"/>
                    </a:lnTo>
                    <a:lnTo>
                      <a:pt x="9928" y="7488"/>
                    </a:lnTo>
                    <a:close/>
                    <a:moveTo>
                      <a:pt x="18730" y="18857"/>
                    </a:moveTo>
                    <a:cubicBezTo>
                      <a:pt x="19296" y="18857"/>
                      <a:pt x="19853" y="19068"/>
                      <a:pt x="20289" y="19450"/>
                    </a:cubicBezTo>
                    <a:cubicBezTo>
                      <a:pt x="20750" y="19857"/>
                      <a:pt x="21320" y="20209"/>
                      <a:pt x="21781" y="20643"/>
                    </a:cubicBezTo>
                    <a:cubicBezTo>
                      <a:pt x="24656" y="23328"/>
                      <a:pt x="23680" y="28156"/>
                      <a:pt x="19964" y="29513"/>
                    </a:cubicBezTo>
                    <a:cubicBezTo>
                      <a:pt x="19448" y="29704"/>
                      <a:pt x="18912" y="29790"/>
                      <a:pt x="18379" y="29790"/>
                    </a:cubicBezTo>
                    <a:cubicBezTo>
                      <a:pt x="16417" y="29790"/>
                      <a:pt x="14487" y="28626"/>
                      <a:pt x="13698" y="27261"/>
                    </a:cubicBezTo>
                    <a:cubicBezTo>
                      <a:pt x="13454" y="26855"/>
                      <a:pt x="13319" y="26393"/>
                      <a:pt x="13264" y="25959"/>
                    </a:cubicBezTo>
                    <a:cubicBezTo>
                      <a:pt x="13074" y="24413"/>
                      <a:pt x="13427" y="22840"/>
                      <a:pt x="14241" y="21538"/>
                    </a:cubicBezTo>
                    <a:cubicBezTo>
                      <a:pt x="14403" y="21294"/>
                      <a:pt x="14593" y="21077"/>
                      <a:pt x="14783" y="20860"/>
                    </a:cubicBezTo>
                    <a:cubicBezTo>
                      <a:pt x="15136" y="21348"/>
                      <a:pt x="15461" y="21782"/>
                      <a:pt x="15733" y="22216"/>
                    </a:cubicBezTo>
                    <a:cubicBezTo>
                      <a:pt x="16089" y="22762"/>
                      <a:pt x="16591" y="22934"/>
                      <a:pt x="17127" y="22934"/>
                    </a:cubicBezTo>
                    <a:cubicBezTo>
                      <a:pt x="17284" y="22934"/>
                      <a:pt x="17444" y="22919"/>
                      <a:pt x="17604" y="22894"/>
                    </a:cubicBezTo>
                    <a:cubicBezTo>
                      <a:pt x="18201" y="22786"/>
                      <a:pt x="18662" y="22271"/>
                      <a:pt x="18743" y="21674"/>
                    </a:cubicBezTo>
                    <a:cubicBezTo>
                      <a:pt x="18798" y="21430"/>
                      <a:pt x="18770" y="21213"/>
                      <a:pt x="18716" y="20996"/>
                    </a:cubicBezTo>
                    <a:cubicBezTo>
                      <a:pt x="18608" y="20670"/>
                      <a:pt x="18472" y="20372"/>
                      <a:pt x="18309" y="20074"/>
                    </a:cubicBezTo>
                    <a:cubicBezTo>
                      <a:pt x="18119" y="19748"/>
                      <a:pt x="17957" y="19395"/>
                      <a:pt x="17902" y="19016"/>
                    </a:cubicBezTo>
                    <a:cubicBezTo>
                      <a:pt x="18171" y="18908"/>
                      <a:pt x="18452" y="18857"/>
                      <a:pt x="18730" y="18857"/>
                    </a:cubicBezTo>
                    <a:close/>
                    <a:moveTo>
                      <a:pt x="12044" y="27099"/>
                    </a:moveTo>
                    <a:lnTo>
                      <a:pt x="12478" y="27967"/>
                    </a:lnTo>
                    <a:cubicBezTo>
                      <a:pt x="12234" y="28156"/>
                      <a:pt x="12044" y="28319"/>
                      <a:pt x="11827" y="28455"/>
                    </a:cubicBezTo>
                    <a:cubicBezTo>
                      <a:pt x="10389" y="29486"/>
                      <a:pt x="8952" y="30462"/>
                      <a:pt x="7514" y="31493"/>
                    </a:cubicBezTo>
                    <a:cubicBezTo>
                      <a:pt x="6944" y="31900"/>
                      <a:pt x="6429" y="32361"/>
                      <a:pt x="5887" y="32768"/>
                    </a:cubicBezTo>
                    <a:cubicBezTo>
                      <a:pt x="5678" y="32932"/>
                      <a:pt x="5502" y="33014"/>
                      <a:pt x="5345" y="33014"/>
                    </a:cubicBezTo>
                    <a:cubicBezTo>
                      <a:pt x="5217" y="33014"/>
                      <a:pt x="5101" y="32959"/>
                      <a:pt x="4991" y="32849"/>
                    </a:cubicBezTo>
                    <a:cubicBezTo>
                      <a:pt x="4666" y="32578"/>
                      <a:pt x="4666" y="32062"/>
                      <a:pt x="4991" y="31791"/>
                    </a:cubicBezTo>
                    <a:cubicBezTo>
                      <a:pt x="5507" y="31303"/>
                      <a:pt x="6049" y="30869"/>
                      <a:pt x="6619" y="30489"/>
                    </a:cubicBezTo>
                    <a:cubicBezTo>
                      <a:pt x="8273" y="29404"/>
                      <a:pt x="9955" y="28346"/>
                      <a:pt x="11664" y="27316"/>
                    </a:cubicBezTo>
                    <a:cubicBezTo>
                      <a:pt x="11745" y="27261"/>
                      <a:pt x="11827" y="27207"/>
                      <a:pt x="12044" y="27099"/>
                    </a:cubicBezTo>
                    <a:close/>
                    <a:moveTo>
                      <a:pt x="3483" y="30186"/>
                    </a:moveTo>
                    <a:cubicBezTo>
                      <a:pt x="3864" y="30186"/>
                      <a:pt x="4245" y="30288"/>
                      <a:pt x="4585" y="30489"/>
                    </a:cubicBezTo>
                    <a:cubicBezTo>
                      <a:pt x="4395" y="30679"/>
                      <a:pt x="4205" y="30815"/>
                      <a:pt x="4069" y="30977"/>
                    </a:cubicBezTo>
                    <a:cubicBezTo>
                      <a:pt x="3500" y="31628"/>
                      <a:pt x="3445" y="32578"/>
                      <a:pt x="3907" y="33283"/>
                    </a:cubicBezTo>
                    <a:cubicBezTo>
                      <a:pt x="4204" y="33804"/>
                      <a:pt x="4758" y="34095"/>
                      <a:pt x="5321" y="34095"/>
                    </a:cubicBezTo>
                    <a:cubicBezTo>
                      <a:pt x="5578" y="34095"/>
                      <a:pt x="5838" y="34034"/>
                      <a:pt x="6076" y="33907"/>
                    </a:cubicBezTo>
                    <a:cubicBezTo>
                      <a:pt x="6293" y="33798"/>
                      <a:pt x="6510" y="33663"/>
                      <a:pt x="6863" y="33500"/>
                    </a:cubicBezTo>
                    <a:lnTo>
                      <a:pt x="6863" y="33500"/>
                    </a:lnTo>
                    <a:cubicBezTo>
                      <a:pt x="6809" y="34069"/>
                      <a:pt x="6538" y="34612"/>
                      <a:pt x="6131" y="34992"/>
                    </a:cubicBezTo>
                    <a:cubicBezTo>
                      <a:pt x="5531" y="35591"/>
                      <a:pt x="4905" y="35921"/>
                      <a:pt x="4239" y="35921"/>
                    </a:cubicBezTo>
                    <a:cubicBezTo>
                      <a:pt x="3729" y="35921"/>
                      <a:pt x="3196" y="35728"/>
                      <a:pt x="2632" y="35317"/>
                    </a:cubicBezTo>
                    <a:cubicBezTo>
                      <a:pt x="1764" y="34720"/>
                      <a:pt x="1221" y="33771"/>
                      <a:pt x="1167" y="32713"/>
                    </a:cubicBezTo>
                    <a:cubicBezTo>
                      <a:pt x="1059" y="31845"/>
                      <a:pt x="1465" y="31032"/>
                      <a:pt x="2225" y="30598"/>
                    </a:cubicBezTo>
                    <a:cubicBezTo>
                      <a:pt x="2603" y="30322"/>
                      <a:pt x="3043" y="30186"/>
                      <a:pt x="3483" y="30186"/>
                    </a:cubicBezTo>
                    <a:close/>
                    <a:moveTo>
                      <a:pt x="24602" y="26475"/>
                    </a:moveTo>
                    <a:cubicBezTo>
                      <a:pt x="24792" y="26556"/>
                      <a:pt x="24955" y="26665"/>
                      <a:pt x="25145" y="26773"/>
                    </a:cubicBezTo>
                    <a:cubicBezTo>
                      <a:pt x="27667" y="28536"/>
                      <a:pt x="30190" y="30326"/>
                      <a:pt x="32739" y="32089"/>
                    </a:cubicBezTo>
                    <a:cubicBezTo>
                      <a:pt x="34394" y="33256"/>
                      <a:pt x="36103" y="34368"/>
                      <a:pt x="37757" y="35507"/>
                    </a:cubicBezTo>
                    <a:cubicBezTo>
                      <a:pt x="38137" y="35778"/>
                      <a:pt x="38489" y="36077"/>
                      <a:pt x="38815" y="36429"/>
                    </a:cubicBezTo>
                    <a:cubicBezTo>
                      <a:pt x="38869" y="36565"/>
                      <a:pt x="38869" y="36728"/>
                      <a:pt x="38815" y="36863"/>
                    </a:cubicBezTo>
                    <a:cubicBezTo>
                      <a:pt x="38706" y="36972"/>
                      <a:pt x="38598" y="36999"/>
                      <a:pt x="38462" y="36999"/>
                    </a:cubicBezTo>
                    <a:cubicBezTo>
                      <a:pt x="38028" y="36863"/>
                      <a:pt x="37594" y="36700"/>
                      <a:pt x="37188" y="36456"/>
                    </a:cubicBezTo>
                    <a:cubicBezTo>
                      <a:pt x="35506" y="35317"/>
                      <a:pt x="33824" y="34205"/>
                      <a:pt x="32197" y="32984"/>
                    </a:cubicBezTo>
                    <a:cubicBezTo>
                      <a:pt x="29918" y="31276"/>
                      <a:pt x="27559" y="29648"/>
                      <a:pt x="25145" y="28102"/>
                    </a:cubicBezTo>
                    <a:cubicBezTo>
                      <a:pt x="24846" y="27912"/>
                      <a:pt x="24548" y="27722"/>
                      <a:pt x="24168" y="27478"/>
                    </a:cubicBezTo>
                    <a:lnTo>
                      <a:pt x="24602" y="26475"/>
                    </a:lnTo>
                    <a:close/>
                    <a:moveTo>
                      <a:pt x="39712" y="34878"/>
                    </a:moveTo>
                    <a:cubicBezTo>
                      <a:pt x="39963" y="34878"/>
                      <a:pt x="40211" y="34926"/>
                      <a:pt x="40442" y="35019"/>
                    </a:cubicBezTo>
                    <a:cubicBezTo>
                      <a:pt x="40985" y="35263"/>
                      <a:pt x="41446" y="35670"/>
                      <a:pt x="41744" y="36212"/>
                    </a:cubicBezTo>
                    <a:cubicBezTo>
                      <a:pt x="42395" y="37189"/>
                      <a:pt x="42260" y="38491"/>
                      <a:pt x="41446" y="39331"/>
                    </a:cubicBezTo>
                    <a:cubicBezTo>
                      <a:pt x="40920" y="39930"/>
                      <a:pt x="40164" y="40262"/>
                      <a:pt x="39396" y="40262"/>
                    </a:cubicBezTo>
                    <a:cubicBezTo>
                      <a:pt x="39015" y="40262"/>
                      <a:pt x="38632" y="40180"/>
                      <a:pt x="38272" y="40010"/>
                    </a:cubicBezTo>
                    <a:cubicBezTo>
                      <a:pt x="37350" y="39657"/>
                      <a:pt x="36808" y="38708"/>
                      <a:pt x="36916" y="37704"/>
                    </a:cubicBezTo>
                    <a:lnTo>
                      <a:pt x="36916" y="37704"/>
                    </a:lnTo>
                    <a:cubicBezTo>
                      <a:pt x="37052" y="37758"/>
                      <a:pt x="37160" y="37758"/>
                      <a:pt x="37296" y="37785"/>
                    </a:cubicBezTo>
                    <a:cubicBezTo>
                      <a:pt x="37540" y="37867"/>
                      <a:pt x="37784" y="37975"/>
                      <a:pt x="38055" y="38030"/>
                    </a:cubicBezTo>
                    <a:cubicBezTo>
                      <a:pt x="38269" y="38081"/>
                      <a:pt x="38467" y="38107"/>
                      <a:pt x="38650" y="38107"/>
                    </a:cubicBezTo>
                    <a:cubicBezTo>
                      <a:pt x="39234" y="38107"/>
                      <a:pt x="39665" y="37847"/>
                      <a:pt x="39954" y="37351"/>
                    </a:cubicBezTo>
                    <a:cubicBezTo>
                      <a:pt x="40307" y="36700"/>
                      <a:pt x="40198" y="36077"/>
                      <a:pt x="39520" y="35371"/>
                    </a:cubicBezTo>
                    <a:lnTo>
                      <a:pt x="39140" y="34965"/>
                    </a:lnTo>
                    <a:cubicBezTo>
                      <a:pt x="39328" y="34906"/>
                      <a:pt x="39521" y="34878"/>
                      <a:pt x="39712" y="34878"/>
                    </a:cubicBezTo>
                    <a:close/>
                    <a:moveTo>
                      <a:pt x="20316" y="30869"/>
                    </a:moveTo>
                    <a:cubicBezTo>
                      <a:pt x="20398" y="31086"/>
                      <a:pt x="20452" y="31303"/>
                      <a:pt x="20506" y="31547"/>
                    </a:cubicBezTo>
                    <a:cubicBezTo>
                      <a:pt x="20750" y="33852"/>
                      <a:pt x="20995" y="36158"/>
                      <a:pt x="21239" y="38464"/>
                    </a:cubicBezTo>
                    <a:cubicBezTo>
                      <a:pt x="21320" y="39142"/>
                      <a:pt x="21401" y="39847"/>
                      <a:pt x="21429" y="40552"/>
                    </a:cubicBezTo>
                    <a:cubicBezTo>
                      <a:pt x="21429" y="40878"/>
                      <a:pt x="21401" y="41203"/>
                      <a:pt x="21293" y="41501"/>
                    </a:cubicBezTo>
                    <a:cubicBezTo>
                      <a:pt x="21193" y="41802"/>
                      <a:pt x="21019" y="41925"/>
                      <a:pt x="20770" y="41925"/>
                    </a:cubicBezTo>
                    <a:cubicBezTo>
                      <a:pt x="20683" y="41925"/>
                      <a:pt x="20586" y="41909"/>
                      <a:pt x="20479" y="41881"/>
                    </a:cubicBezTo>
                    <a:cubicBezTo>
                      <a:pt x="19666" y="41637"/>
                      <a:pt x="19096" y="40850"/>
                      <a:pt x="19123" y="39982"/>
                    </a:cubicBezTo>
                    <a:cubicBezTo>
                      <a:pt x="19150" y="39277"/>
                      <a:pt x="19177" y="38545"/>
                      <a:pt x="19177" y="37813"/>
                    </a:cubicBezTo>
                    <a:cubicBezTo>
                      <a:pt x="19177" y="35914"/>
                      <a:pt x="19150" y="34015"/>
                      <a:pt x="19123" y="32144"/>
                    </a:cubicBezTo>
                    <a:lnTo>
                      <a:pt x="19123" y="31140"/>
                    </a:lnTo>
                    <a:lnTo>
                      <a:pt x="20316" y="30869"/>
                    </a:lnTo>
                    <a:close/>
                    <a:moveTo>
                      <a:pt x="18201" y="40905"/>
                    </a:moveTo>
                    <a:cubicBezTo>
                      <a:pt x="18336" y="41203"/>
                      <a:pt x="18418" y="41420"/>
                      <a:pt x="18526" y="41691"/>
                    </a:cubicBezTo>
                    <a:cubicBezTo>
                      <a:pt x="18825" y="42315"/>
                      <a:pt x="19394" y="42803"/>
                      <a:pt x="20099" y="42993"/>
                    </a:cubicBezTo>
                    <a:cubicBezTo>
                      <a:pt x="20288" y="43062"/>
                      <a:pt x="20480" y="43094"/>
                      <a:pt x="20668" y="43094"/>
                    </a:cubicBezTo>
                    <a:cubicBezTo>
                      <a:pt x="21374" y="43094"/>
                      <a:pt x="22028" y="42636"/>
                      <a:pt x="22242" y="41908"/>
                    </a:cubicBezTo>
                    <a:cubicBezTo>
                      <a:pt x="22351" y="41637"/>
                      <a:pt x="22459" y="41366"/>
                      <a:pt x="22568" y="41040"/>
                    </a:cubicBezTo>
                    <a:cubicBezTo>
                      <a:pt x="23219" y="41203"/>
                      <a:pt x="23680" y="41745"/>
                      <a:pt x="23788" y="42396"/>
                    </a:cubicBezTo>
                    <a:cubicBezTo>
                      <a:pt x="24032" y="43861"/>
                      <a:pt x="23327" y="45760"/>
                      <a:pt x="21293" y="46112"/>
                    </a:cubicBezTo>
                    <a:cubicBezTo>
                      <a:pt x="21117" y="46142"/>
                      <a:pt x="20941" y="46156"/>
                      <a:pt x="20766" y="46156"/>
                    </a:cubicBezTo>
                    <a:cubicBezTo>
                      <a:pt x="19972" y="46156"/>
                      <a:pt x="19208" y="45859"/>
                      <a:pt x="18608" y="45326"/>
                    </a:cubicBezTo>
                    <a:cubicBezTo>
                      <a:pt x="17930" y="44756"/>
                      <a:pt x="17496" y="43970"/>
                      <a:pt x="17387" y="43102"/>
                    </a:cubicBezTo>
                    <a:cubicBezTo>
                      <a:pt x="17224" y="42288"/>
                      <a:pt x="17550" y="41447"/>
                      <a:pt x="18201" y="40905"/>
                    </a:cubicBezTo>
                    <a:close/>
                    <a:moveTo>
                      <a:pt x="7844" y="1"/>
                    </a:moveTo>
                    <a:cubicBezTo>
                      <a:pt x="7815" y="1"/>
                      <a:pt x="7787" y="1"/>
                      <a:pt x="7758" y="2"/>
                    </a:cubicBezTo>
                    <a:cubicBezTo>
                      <a:pt x="7378" y="2"/>
                      <a:pt x="7026" y="29"/>
                      <a:pt x="6673" y="110"/>
                    </a:cubicBezTo>
                    <a:cubicBezTo>
                      <a:pt x="5181" y="382"/>
                      <a:pt x="3961" y="1440"/>
                      <a:pt x="3527" y="2877"/>
                    </a:cubicBezTo>
                    <a:cubicBezTo>
                      <a:pt x="2984" y="4342"/>
                      <a:pt x="3337" y="5698"/>
                      <a:pt x="4422" y="6837"/>
                    </a:cubicBezTo>
                    <a:cubicBezTo>
                      <a:pt x="5236" y="7732"/>
                      <a:pt x="6348" y="8302"/>
                      <a:pt x="7568" y="8410"/>
                    </a:cubicBezTo>
                    <a:cubicBezTo>
                      <a:pt x="9792" y="12099"/>
                      <a:pt x="11827" y="15897"/>
                      <a:pt x="13997" y="19640"/>
                    </a:cubicBezTo>
                    <a:cubicBezTo>
                      <a:pt x="12369" y="21484"/>
                      <a:pt x="11800" y="23573"/>
                      <a:pt x="11800" y="25878"/>
                    </a:cubicBezTo>
                    <a:lnTo>
                      <a:pt x="8707" y="27831"/>
                    </a:lnTo>
                    <a:cubicBezTo>
                      <a:pt x="7704" y="28455"/>
                      <a:pt x="6809" y="29214"/>
                      <a:pt x="5778" y="29784"/>
                    </a:cubicBezTo>
                    <a:cubicBezTo>
                      <a:pt x="5697" y="29757"/>
                      <a:pt x="5615" y="29703"/>
                      <a:pt x="5561" y="29648"/>
                    </a:cubicBezTo>
                    <a:cubicBezTo>
                      <a:pt x="4979" y="29176"/>
                      <a:pt x="4260" y="28933"/>
                      <a:pt x="3532" y="28933"/>
                    </a:cubicBezTo>
                    <a:cubicBezTo>
                      <a:pt x="3004" y="28933"/>
                      <a:pt x="2471" y="29061"/>
                      <a:pt x="1981" y="29323"/>
                    </a:cubicBezTo>
                    <a:cubicBezTo>
                      <a:pt x="760" y="29865"/>
                      <a:pt x="1" y="31086"/>
                      <a:pt x="28" y="32415"/>
                    </a:cubicBezTo>
                    <a:cubicBezTo>
                      <a:pt x="28" y="34449"/>
                      <a:pt x="1357" y="36239"/>
                      <a:pt x="3283" y="36836"/>
                    </a:cubicBezTo>
                    <a:cubicBezTo>
                      <a:pt x="3635" y="36945"/>
                      <a:pt x="4015" y="36999"/>
                      <a:pt x="4368" y="37026"/>
                    </a:cubicBezTo>
                    <a:cubicBezTo>
                      <a:pt x="6104" y="37026"/>
                      <a:pt x="7867" y="35344"/>
                      <a:pt x="7948" y="33635"/>
                    </a:cubicBezTo>
                    <a:cubicBezTo>
                      <a:pt x="7975" y="33364"/>
                      <a:pt x="8002" y="33093"/>
                      <a:pt x="8002" y="32795"/>
                    </a:cubicBezTo>
                    <a:cubicBezTo>
                      <a:pt x="8572" y="32361"/>
                      <a:pt x="9169" y="31954"/>
                      <a:pt x="9765" y="31520"/>
                    </a:cubicBezTo>
                    <a:cubicBezTo>
                      <a:pt x="10362" y="31086"/>
                      <a:pt x="10959" y="30652"/>
                      <a:pt x="11555" y="30272"/>
                    </a:cubicBezTo>
                    <a:cubicBezTo>
                      <a:pt x="12179" y="29865"/>
                      <a:pt x="12668" y="29323"/>
                      <a:pt x="13291" y="29106"/>
                    </a:cubicBezTo>
                    <a:cubicBezTo>
                      <a:pt x="13997" y="29594"/>
                      <a:pt x="14729" y="30055"/>
                      <a:pt x="15488" y="30462"/>
                    </a:cubicBezTo>
                    <a:cubicBezTo>
                      <a:pt x="16248" y="30787"/>
                      <a:pt x="17007" y="31059"/>
                      <a:pt x="17794" y="31276"/>
                    </a:cubicBezTo>
                    <a:cubicBezTo>
                      <a:pt x="17930" y="34042"/>
                      <a:pt x="18038" y="36809"/>
                      <a:pt x="18174" y="39603"/>
                    </a:cubicBezTo>
                    <a:cubicBezTo>
                      <a:pt x="18065" y="39657"/>
                      <a:pt x="17902" y="39765"/>
                      <a:pt x="17767" y="39820"/>
                    </a:cubicBezTo>
                    <a:cubicBezTo>
                      <a:pt x="17224" y="40091"/>
                      <a:pt x="16818" y="40552"/>
                      <a:pt x="16573" y="41122"/>
                    </a:cubicBezTo>
                    <a:cubicBezTo>
                      <a:pt x="16139" y="42071"/>
                      <a:pt x="16085" y="43156"/>
                      <a:pt x="16492" y="44132"/>
                    </a:cubicBezTo>
                    <a:cubicBezTo>
                      <a:pt x="17007" y="45624"/>
                      <a:pt x="18255" y="46763"/>
                      <a:pt x="19801" y="47170"/>
                    </a:cubicBezTo>
                    <a:cubicBezTo>
                      <a:pt x="20105" y="47251"/>
                      <a:pt x="20442" y="47293"/>
                      <a:pt x="20793" y="47293"/>
                    </a:cubicBezTo>
                    <a:cubicBezTo>
                      <a:pt x="22105" y="47293"/>
                      <a:pt x="23626" y="46699"/>
                      <a:pt x="24439" y="45244"/>
                    </a:cubicBezTo>
                    <a:cubicBezTo>
                      <a:pt x="24765" y="44648"/>
                      <a:pt x="24955" y="43997"/>
                      <a:pt x="25036" y="43346"/>
                    </a:cubicBezTo>
                    <a:cubicBezTo>
                      <a:pt x="25280" y="42017"/>
                      <a:pt x="24656" y="40688"/>
                      <a:pt x="23517" y="40010"/>
                    </a:cubicBezTo>
                    <a:cubicBezTo>
                      <a:pt x="23246" y="39847"/>
                      <a:pt x="22947" y="39684"/>
                      <a:pt x="22622" y="39494"/>
                    </a:cubicBezTo>
                    <a:cubicBezTo>
                      <a:pt x="22514" y="36375"/>
                      <a:pt x="21944" y="33283"/>
                      <a:pt x="21727" y="30272"/>
                    </a:cubicBezTo>
                    <a:lnTo>
                      <a:pt x="23571" y="28645"/>
                    </a:lnTo>
                    <a:cubicBezTo>
                      <a:pt x="27640" y="31276"/>
                      <a:pt x="31654" y="34015"/>
                      <a:pt x="35587" y="36836"/>
                    </a:cubicBezTo>
                    <a:cubicBezTo>
                      <a:pt x="35614" y="36972"/>
                      <a:pt x="35614" y="37107"/>
                      <a:pt x="35587" y="37270"/>
                    </a:cubicBezTo>
                    <a:cubicBezTo>
                      <a:pt x="35452" y="38057"/>
                      <a:pt x="35641" y="38870"/>
                      <a:pt x="36103" y="39548"/>
                    </a:cubicBezTo>
                    <a:cubicBezTo>
                      <a:pt x="36790" y="40741"/>
                      <a:pt x="38059" y="41468"/>
                      <a:pt x="39418" y="41468"/>
                    </a:cubicBezTo>
                    <a:cubicBezTo>
                      <a:pt x="39667" y="41468"/>
                      <a:pt x="39919" y="41443"/>
                      <a:pt x="40171" y="41393"/>
                    </a:cubicBezTo>
                    <a:cubicBezTo>
                      <a:pt x="41826" y="41013"/>
                      <a:pt x="43101" y="39657"/>
                      <a:pt x="43318" y="37948"/>
                    </a:cubicBezTo>
                    <a:cubicBezTo>
                      <a:pt x="43453" y="36266"/>
                      <a:pt x="42477" y="34693"/>
                      <a:pt x="40958" y="34015"/>
                    </a:cubicBezTo>
                    <a:cubicBezTo>
                      <a:pt x="40556" y="33808"/>
                      <a:pt x="40112" y="33706"/>
                      <a:pt x="39668" y="33706"/>
                    </a:cubicBezTo>
                    <a:cubicBezTo>
                      <a:pt x="39182" y="33706"/>
                      <a:pt x="38698" y="33828"/>
                      <a:pt x="38272" y="34069"/>
                    </a:cubicBezTo>
                    <a:cubicBezTo>
                      <a:pt x="38164" y="34097"/>
                      <a:pt x="38055" y="34151"/>
                      <a:pt x="37920" y="34178"/>
                    </a:cubicBezTo>
                    <a:lnTo>
                      <a:pt x="24873" y="24983"/>
                    </a:lnTo>
                    <a:cubicBezTo>
                      <a:pt x="25009" y="23139"/>
                      <a:pt x="24331" y="21620"/>
                      <a:pt x="23327" y="20155"/>
                    </a:cubicBezTo>
                    <a:cubicBezTo>
                      <a:pt x="24439" y="18745"/>
                      <a:pt x="25443" y="17280"/>
                      <a:pt x="26636" y="15924"/>
                    </a:cubicBezTo>
                    <a:cubicBezTo>
                      <a:pt x="26826" y="15978"/>
                      <a:pt x="26989" y="16005"/>
                      <a:pt x="27152" y="16059"/>
                    </a:cubicBezTo>
                    <a:cubicBezTo>
                      <a:pt x="27392" y="16117"/>
                      <a:pt x="27635" y="16145"/>
                      <a:pt x="27876" y="16145"/>
                    </a:cubicBezTo>
                    <a:cubicBezTo>
                      <a:pt x="28994" y="16145"/>
                      <a:pt x="30066" y="15545"/>
                      <a:pt x="30624" y="14540"/>
                    </a:cubicBezTo>
                    <a:cubicBezTo>
                      <a:pt x="31139" y="13754"/>
                      <a:pt x="31410" y="12859"/>
                      <a:pt x="31464" y="11909"/>
                    </a:cubicBezTo>
                    <a:cubicBezTo>
                      <a:pt x="31519" y="10987"/>
                      <a:pt x="31220" y="10038"/>
                      <a:pt x="30624" y="9333"/>
                    </a:cubicBezTo>
                    <a:cubicBezTo>
                      <a:pt x="29630" y="8008"/>
                      <a:pt x="28064" y="7234"/>
                      <a:pt x="26417" y="7234"/>
                    </a:cubicBezTo>
                    <a:cubicBezTo>
                      <a:pt x="26309" y="7234"/>
                      <a:pt x="26202" y="7237"/>
                      <a:pt x="26094" y="7244"/>
                    </a:cubicBezTo>
                    <a:cubicBezTo>
                      <a:pt x="24114" y="7353"/>
                      <a:pt x="22486" y="8844"/>
                      <a:pt x="22215" y="10797"/>
                    </a:cubicBezTo>
                    <a:cubicBezTo>
                      <a:pt x="22080" y="11584"/>
                      <a:pt x="22297" y="12425"/>
                      <a:pt x="22839" y="13021"/>
                    </a:cubicBezTo>
                    <a:cubicBezTo>
                      <a:pt x="22920" y="13130"/>
                      <a:pt x="23002" y="13238"/>
                      <a:pt x="23110" y="13374"/>
                    </a:cubicBezTo>
                    <a:cubicBezTo>
                      <a:pt x="22622" y="14079"/>
                      <a:pt x="22107" y="14784"/>
                      <a:pt x="21646" y="15517"/>
                    </a:cubicBezTo>
                    <a:cubicBezTo>
                      <a:pt x="21157" y="16222"/>
                      <a:pt x="20723" y="16954"/>
                      <a:pt x="20316" y="17578"/>
                    </a:cubicBezTo>
                    <a:lnTo>
                      <a:pt x="16980" y="17578"/>
                    </a:lnTo>
                    <a:lnTo>
                      <a:pt x="10823" y="6430"/>
                    </a:lnTo>
                    <a:cubicBezTo>
                      <a:pt x="11067" y="5779"/>
                      <a:pt x="11257" y="5101"/>
                      <a:pt x="11420" y="4396"/>
                    </a:cubicBezTo>
                    <a:cubicBezTo>
                      <a:pt x="11875" y="2146"/>
                      <a:pt x="10134" y="1"/>
                      <a:pt x="7844"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64"/>
              <p:cNvSpPr/>
              <p:nvPr/>
            </p:nvSpPr>
            <p:spPr>
              <a:xfrm>
                <a:off x="2975088" y="3728200"/>
                <a:ext cx="1086350" cy="1182350"/>
              </a:xfrm>
              <a:custGeom>
                <a:avLst/>
                <a:gdLst/>
                <a:ahLst/>
                <a:cxnLst/>
                <a:rect l="l" t="t" r="r" b="b"/>
                <a:pathLst>
                  <a:path w="43454" h="47294" extrusionOk="0">
                    <a:moveTo>
                      <a:pt x="7527" y="1328"/>
                    </a:moveTo>
                    <a:cubicBezTo>
                      <a:pt x="7568" y="1328"/>
                      <a:pt x="7609" y="1329"/>
                      <a:pt x="7650" y="1331"/>
                    </a:cubicBezTo>
                    <a:lnTo>
                      <a:pt x="7623" y="1331"/>
                    </a:lnTo>
                    <a:cubicBezTo>
                      <a:pt x="9304" y="1331"/>
                      <a:pt x="10281" y="2307"/>
                      <a:pt x="10226" y="3908"/>
                    </a:cubicBezTo>
                    <a:cubicBezTo>
                      <a:pt x="10226" y="4966"/>
                      <a:pt x="9711" y="5996"/>
                      <a:pt x="8870" y="6647"/>
                    </a:cubicBezTo>
                    <a:cubicBezTo>
                      <a:pt x="8490" y="6937"/>
                      <a:pt x="8026" y="7093"/>
                      <a:pt x="7566" y="7093"/>
                    </a:cubicBezTo>
                    <a:cubicBezTo>
                      <a:pt x="7336" y="7093"/>
                      <a:pt x="7107" y="7054"/>
                      <a:pt x="6890" y="6973"/>
                    </a:cubicBezTo>
                    <a:cubicBezTo>
                      <a:pt x="6076" y="6702"/>
                      <a:pt x="5398" y="6186"/>
                      <a:pt x="4991" y="5454"/>
                    </a:cubicBezTo>
                    <a:cubicBezTo>
                      <a:pt x="4205" y="4233"/>
                      <a:pt x="4585" y="2579"/>
                      <a:pt x="5832" y="1846"/>
                    </a:cubicBezTo>
                    <a:cubicBezTo>
                      <a:pt x="6341" y="1516"/>
                      <a:pt x="6920" y="1328"/>
                      <a:pt x="7527" y="1328"/>
                    </a:cubicBezTo>
                    <a:close/>
                    <a:moveTo>
                      <a:pt x="26392" y="8341"/>
                    </a:moveTo>
                    <a:cubicBezTo>
                      <a:pt x="27891" y="8341"/>
                      <a:pt x="29301" y="9134"/>
                      <a:pt x="30081" y="10418"/>
                    </a:cubicBezTo>
                    <a:cubicBezTo>
                      <a:pt x="30298" y="10770"/>
                      <a:pt x="30407" y="11150"/>
                      <a:pt x="30407" y="11557"/>
                    </a:cubicBezTo>
                    <a:cubicBezTo>
                      <a:pt x="30407" y="12506"/>
                      <a:pt x="30108" y="13401"/>
                      <a:pt x="29539" y="14161"/>
                    </a:cubicBezTo>
                    <a:cubicBezTo>
                      <a:pt x="29050" y="14784"/>
                      <a:pt x="28372" y="14974"/>
                      <a:pt x="27531" y="15001"/>
                    </a:cubicBezTo>
                    <a:lnTo>
                      <a:pt x="27531" y="14974"/>
                    </a:lnTo>
                    <a:cubicBezTo>
                      <a:pt x="27694" y="14649"/>
                      <a:pt x="27830" y="14405"/>
                      <a:pt x="27965" y="14188"/>
                    </a:cubicBezTo>
                    <a:cubicBezTo>
                      <a:pt x="28210" y="13754"/>
                      <a:pt x="28237" y="13266"/>
                      <a:pt x="28047" y="12832"/>
                    </a:cubicBezTo>
                    <a:cubicBezTo>
                      <a:pt x="27706" y="11969"/>
                      <a:pt x="26626" y="11316"/>
                      <a:pt x="25678" y="11316"/>
                    </a:cubicBezTo>
                    <a:cubicBezTo>
                      <a:pt x="25493" y="11316"/>
                      <a:pt x="25313" y="11341"/>
                      <a:pt x="25145" y="11394"/>
                    </a:cubicBezTo>
                    <a:cubicBezTo>
                      <a:pt x="24846" y="11530"/>
                      <a:pt x="24575" y="11692"/>
                      <a:pt x="24304" y="11882"/>
                    </a:cubicBezTo>
                    <a:cubicBezTo>
                      <a:pt x="24141" y="12045"/>
                      <a:pt x="23978" y="12181"/>
                      <a:pt x="23815" y="12370"/>
                    </a:cubicBezTo>
                    <a:cubicBezTo>
                      <a:pt x="23680" y="12181"/>
                      <a:pt x="23571" y="11964"/>
                      <a:pt x="23490" y="11747"/>
                    </a:cubicBezTo>
                    <a:cubicBezTo>
                      <a:pt x="23110" y="10173"/>
                      <a:pt x="24358" y="8546"/>
                      <a:pt x="26040" y="8356"/>
                    </a:cubicBezTo>
                    <a:cubicBezTo>
                      <a:pt x="26158" y="8346"/>
                      <a:pt x="26275" y="8341"/>
                      <a:pt x="26392" y="8341"/>
                    </a:cubicBezTo>
                    <a:close/>
                    <a:moveTo>
                      <a:pt x="25443" y="12370"/>
                    </a:moveTo>
                    <a:cubicBezTo>
                      <a:pt x="26067" y="12398"/>
                      <a:pt x="26663" y="12723"/>
                      <a:pt x="27016" y="13266"/>
                    </a:cubicBezTo>
                    <a:cubicBezTo>
                      <a:pt x="26853" y="13482"/>
                      <a:pt x="26718" y="13727"/>
                      <a:pt x="26555" y="13971"/>
                    </a:cubicBezTo>
                    <a:cubicBezTo>
                      <a:pt x="25524" y="15273"/>
                      <a:pt x="24521" y="16575"/>
                      <a:pt x="23490" y="17904"/>
                    </a:cubicBezTo>
                    <a:cubicBezTo>
                      <a:pt x="23164" y="18338"/>
                      <a:pt x="22839" y="18826"/>
                      <a:pt x="22514" y="19314"/>
                    </a:cubicBezTo>
                    <a:cubicBezTo>
                      <a:pt x="22269" y="19151"/>
                      <a:pt x="22080" y="19043"/>
                      <a:pt x="21917" y="18907"/>
                    </a:cubicBezTo>
                    <a:cubicBezTo>
                      <a:pt x="21673" y="18717"/>
                      <a:pt x="21456" y="18528"/>
                      <a:pt x="21239" y="18338"/>
                    </a:cubicBezTo>
                    <a:cubicBezTo>
                      <a:pt x="22649" y="16303"/>
                      <a:pt x="24032" y="14350"/>
                      <a:pt x="25443" y="12370"/>
                    </a:cubicBezTo>
                    <a:close/>
                    <a:moveTo>
                      <a:pt x="9928" y="7488"/>
                    </a:moveTo>
                    <a:cubicBezTo>
                      <a:pt x="10145" y="7814"/>
                      <a:pt x="10335" y="8112"/>
                      <a:pt x="10525" y="8437"/>
                    </a:cubicBezTo>
                    <a:cubicBezTo>
                      <a:pt x="11962" y="11068"/>
                      <a:pt x="13400" y="13672"/>
                      <a:pt x="14837" y="16303"/>
                    </a:cubicBezTo>
                    <a:cubicBezTo>
                      <a:pt x="15461" y="17388"/>
                      <a:pt x="16139" y="18446"/>
                      <a:pt x="16790" y="19558"/>
                    </a:cubicBezTo>
                    <a:cubicBezTo>
                      <a:pt x="17089" y="20046"/>
                      <a:pt x="17387" y="20589"/>
                      <a:pt x="17658" y="21104"/>
                    </a:cubicBezTo>
                    <a:cubicBezTo>
                      <a:pt x="17821" y="21321"/>
                      <a:pt x="17767" y="21593"/>
                      <a:pt x="17577" y="21728"/>
                    </a:cubicBezTo>
                    <a:cubicBezTo>
                      <a:pt x="17461" y="21786"/>
                      <a:pt x="17337" y="21813"/>
                      <a:pt x="17217" y="21813"/>
                    </a:cubicBezTo>
                    <a:cubicBezTo>
                      <a:pt x="17114" y="21813"/>
                      <a:pt x="17014" y="21793"/>
                      <a:pt x="16926" y="21755"/>
                    </a:cubicBezTo>
                    <a:cubicBezTo>
                      <a:pt x="16628" y="21565"/>
                      <a:pt x="16356" y="21294"/>
                      <a:pt x="16139" y="20996"/>
                    </a:cubicBezTo>
                    <a:cubicBezTo>
                      <a:pt x="15733" y="20372"/>
                      <a:pt x="15353" y="19721"/>
                      <a:pt x="14973" y="19043"/>
                    </a:cubicBezTo>
                    <a:cubicBezTo>
                      <a:pt x="13129" y="15734"/>
                      <a:pt x="11257" y="12425"/>
                      <a:pt x="9413" y="9116"/>
                    </a:cubicBezTo>
                    <a:lnTo>
                      <a:pt x="8870" y="8139"/>
                    </a:lnTo>
                    <a:lnTo>
                      <a:pt x="9928" y="7488"/>
                    </a:lnTo>
                    <a:close/>
                    <a:moveTo>
                      <a:pt x="18730" y="18857"/>
                    </a:moveTo>
                    <a:cubicBezTo>
                      <a:pt x="19296" y="18857"/>
                      <a:pt x="19853" y="19068"/>
                      <a:pt x="20289" y="19450"/>
                    </a:cubicBezTo>
                    <a:cubicBezTo>
                      <a:pt x="20750" y="19857"/>
                      <a:pt x="21320" y="20209"/>
                      <a:pt x="21781" y="20643"/>
                    </a:cubicBezTo>
                    <a:cubicBezTo>
                      <a:pt x="24656" y="23328"/>
                      <a:pt x="23680" y="28156"/>
                      <a:pt x="19964" y="29513"/>
                    </a:cubicBezTo>
                    <a:cubicBezTo>
                      <a:pt x="19448" y="29704"/>
                      <a:pt x="18912" y="29790"/>
                      <a:pt x="18379" y="29790"/>
                    </a:cubicBezTo>
                    <a:cubicBezTo>
                      <a:pt x="16417" y="29790"/>
                      <a:pt x="14487" y="28626"/>
                      <a:pt x="13698" y="27261"/>
                    </a:cubicBezTo>
                    <a:cubicBezTo>
                      <a:pt x="13454" y="26855"/>
                      <a:pt x="13319" y="26393"/>
                      <a:pt x="13264" y="25959"/>
                    </a:cubicBezTo>
                    <a:cubicBezTo>
                      <a:pt x="13074" y="24413"/>
                      <a:pt x="13427" y="22840"/>
                      <a:pt x="14241" y="21538"/>
                    </a:cubicBezTo>
                    <a:cubicBezTo>
                      <a:pt x="14403" y="21294"/>
                      <a:pt x="14593" y="21077"/>
                      <a:pt x="14783" y="20860"/>
                    </a:cubicBezTo>
                    <a:cubicBezTo>
                      <a:pt x="15136" y="21348"/>
                      <a:pt x="15461" y="21782"/>
                      <a:pt x="15733" y="22216"/>
                    </a:cubicBezTo>
                    <a:cubicBezTo>
                      <a:pt x="16089" y="22762"/>
                      <a:pt x="16591" y="22934"/>
                      <a:pt x="17127" y="22934"/>
                    </a:cubicBezTo>
                    <a:cubicBezTo>
                      <a:pt x="17284" y="22934"/>
                      <a:pt x="17444" y="22919"/>
                      <a:pt x="17604" y="22894"/>
                    </a:cubicBezTo>
                    <a:cubicBezTo>
                      <a:pt x="18201" y="22786"/>
                      <a:pt x="18662" y="22271"/>
                      <a:pt x="18743" y="21674"/>
                    </a:cubicBezTo>
                    <a:cubicBezTo>
                      <a:pt x="18798" y="21430"/>
                      <a:pt x="18770" y="21213"/>
                      <a:pt x="18716" y="20996"/>
                    </a:cubicBezTo>
                    <a:cubicBezTo>
                      <a:pt x="18608" y="20670"/>
                      <a:pt x="18472" y="20372"/>
                      <a:pt x="18309" y="20074"/>
                    </a:cubicBezTo>
                    <a:cubicBezTo>
                      <a:pt x="18119" y="19748"/>
                      <a:pt x="17957" y="19395"/>
                      <a:pt x="17902" y="19016"/>
                    </a:cubicBezTo>
                    <a:cubicBezTo>
                      <a:pt x="18171" y="18908"/>
                      <a:pt x="18452" y="18857"/>
                      <a:pt x="18730" y="18857"/>
                    </a:cubicBezTo>
                    <a:close/>
                    <a:moveTo>
                      <a:pt x="12044" y="27099"/>
                    </a:moveTo>
                    <a:lnTo>
                      <a:pt x="12478" y="27967"/>
                    </a:lnTo>
                    <a:cubicBezTo>
                      <a:pt x="12234" y="28156"/>
                      <a:pt x="12044" y="28319"/>
                      <a:pt x="11827" y="28455"/>
                    </a:cubicBezTo>
                    <a:cubicBezTo>
                      <a:pt x="10389" y="29486"/>
                      <a:pt x="8952" y="30462"/>
                      <a:pt x="7514" y="31493"/>
                    </a:cubicBezTo>
                    <a:cubicBezTo>
                      <a:pt x="6944" y="31900"/>
                      <a:pt x="6429" y="32361"/>
                      <a:pt x="5887" y="32768"/>
                    </a:cubicBezTo>
                    <a:cubicBezTo>
                      <a:pt x="5678" y="32932"/>
                      <a:pt x="5502" y="33014"/>
                      <a:pt x="5345" y="33014"/>
                    </a:cubicBezTo>
                    <a:cubicBezTo>
                      <a:pt x="5217" y="33014"/>
                      <a:pt x="5101" y="32959"/>
                      <a:pt x="4991" y="32849"/>
                    </a:cubicBezTo>
                    <a:cubicBezTo>
                      <a:pt x="4666" y="32578"/>
                      <a:pt x="4666" y="32062"/>
                      <a:pt x="4991" y="31791"/>
                    </a:cubicBezTo>
                    <a:cubicBezTo>
                      <a:pt x="5507" y="31303"/>
                      <a:pt x="6049" y="30869"/>
                      <a:pt x="6619" y="30489"/>
                    </a:cubicBezTo>
                    <a:cubicBezTo>
                      <a:pt x="8273" y="29404"/>
                      <a:pt x="9955" y="28346"/>
                      <a:pt x="11664" y="27316"/>
                    </a:cubicBezTo>
                    <a:cubicBezTo>
                      <a:pt x="11745" y="27261"/>
                      <a:pt x="11827" y="27207"/>
                      <a:pt x="12044" y="27099"/>
                    </a:cubicBezTo>
                    <a:close/>
                    <a:moveTo>
                      <a:pt x="3483" y="30186"/>
                    </a:moveTo>
                    <a:cubicBezTo>
                      <a:pt x="3864" y="30186"/>
                      <a:pt x="4245" y="30288"/>
                      <a:pt x="4585" y="30489"/>
                    </a:cubicBezTo>
                    <a:cubicBezTo>
                      <a:pt x="4395" y="30679"/>
                      <a:pt x="4205" y="30815"/>
                      <a:pt x="4069" y="30977"/>
                    </a:cubicBezTo>
                    <a:cubicBezTo>
                      <a:pt x="3500" y="31628"/>
                      <a:pt x="3445" y="32578"/>
                      <a:pt x="3907" y="33283"/>
                    </a:cubicBezTo>
                    <a:cubicBezTo>
                      <a:pt x="4204" y="33804"/>
                      <a:pt x="4758" y="34095"/>
                      <a:pt x="5321" y="34095"/>
                    </a:cubicBezTo>
                    <a:cubicBezTo>
                      <a:pt x="5578" y="34095"/>
                      <a:pt x="5838" y="34034"/>
                      <a:pt x="6076" y="33907"/>
                    </a:cubicBezTo>
                    <a:cubicBezTo>
                      <a:pt x="6293" y="33798"/>
                      <a:pt x="6510" y="33663"/>
                      <a:pt x="6863" y="33500"/>
                    </a:cubicBezTo>
                    <a:lnTo>
                      <a:pt x="6863" y="33500"/>
                    </a:lnTo>
                    <a:cubicBezTo>
                      <a:pt x="6809" y="34069"/>
                      <a:pt x="6538" y="34612"/>
                      <a:pt x="6131" y="34992"/>
                    </a:cubicBezTo>
                    <a:cubicBezTo>
                      <a:pt x="5531" y="35591"/>
                      <a:pt x="4905" y="35921"/>
                      <a:pt x="4239" y="35921"/>
                    </a:cubicBezTo>
                    <a:cubicBezTo>
                      <a:pt x="3729" y="35921"/>
                      <a:pt x="3196" y="35728"/>
                      <a:pt x="2632" y="35317"/>
                    </a:cubicBezTo>
                    <a:cubicBezTo>
                      <a:pt x="1764" y="34720"/>
                      <a:pt x="1221" y="33771"/>
                      <a:pt x="1167" y="32713"/>
                    </a:cubicBezTo>
                    <a:cubicBezTo>
                      <a:pt x="1059" y="31845"/>
                      <a:pt x="1465" y="31032"/>
                      <a:pt x="2225" y="30598"/>
                    </a:cubicBezTo>
                    <a:cubicBezTo>
                      <a:pt x="2603" y="30322"/>
                      <a:pt x="3043" y="30186"/>
                      <a:pt x="3483" y="30186"/>
                    </a:cubicBezTo>
                    <a:close/>
                    <a:moveTo>
                      <a:pt x="24602" y="26475"/>
                    </a:moveTo>
                    <a:cubicBezTo>
                      <a:pt x="24792" y="26556"/>
                      <a:pt x="24955" y="26665"/>
                      <a:pt x="25145" y="26773"/>
                    </a:cubicBezTo>
                    <a:cubicBezTo>
                      <a:pt x="27667" y="28536"/>
                      <a:pt x="30190" y="30326"/>
                      <a:pt x="32739" y="32089"/>
                    </a:cubicBezTo>
                    <a:cubicBezTo>
                      <a:pt x="34394" y="33256"/>
                      <a:pt x="36103" y="34368"/>
                      <a:pt x="37757" y="35507"/>
                    </a:cubicBezTo>
                    <a:cubicBezTo>
                      <a:pt x="38137" y="35778"/>
                      <a:pt x="38489" y="36077"/>
                      <a:pt x="38815" y="36429"/>
                    </a:cubicBezTo>
                    <a:cubicBezTo>
                      <a:pt x="38869" y="36565"/>
                      <a:pt x="38869" y="36728"/>
                      <a:pt x="38815" y="36863"/>
                    </a:cubicBezTo>
                    <a:cubicBezTo>
                      <a:pt x="38706" y="36972"/>
                      <a:pt x="38598" y="36999"/>
                      <a:pt x="38462" y="36999"/>
                    </a:cubicBezTo>
                    <a:cubicBezTo>
                      <a:pt x="38028" y="36863"/>
                      <a:pt x="37594" y="36700"/>
                      <a:pt x="37188" y="36456"/>
                    </a:cubicBezTo>
                    <a:cubicBezTo>
                      <a:pt x="35506" y="35317"/>
                      <a:pt x="33824" y="34205"/>
                      <a:pt x="32197" y="32984"/>
                    </a:cubicBezTo>
                    <a:cubicBezTo>
                      <a:pt x="29918" y="31276"/>
                      <a:pt x="27559" y="29648"/>
                      <a:pt x="25145" y="28102"/>
                    </a:cubicBezTo>
                    <a:cubicBezTo>
                      <a:pt x="24846" y="27912"/>
                      <a:pt x="24548" y="27722"/>
                      <a:pt x="24168" y="27478"/>
                    </a:cubicBezTo>
                    <a:lnTo>
                      <a:pt x="24602" y="26475"/>
                    </a:lnTo>
                    <a:close/>
                    <a:moveTo>
                      <a:pt x="39712" y="34878"/>
                    </a:moveTo>
                    <a:cubicBezTo>
                      <a:pt x="39963" y="34878"/>
                      <a:pt x="40211" y="34926"/>
                      <a:pt x="40442" y="35019"/>
                    </a:cubicBezTo>
                    <a:cubicBezTo>
                      <a:pt x="40985" y="35263"/>
                      <a:pt x="41446" y="35670"/>
                      <a:pt x="41744" y="36212"/>
                    </a:cubicBezTo>
                    <a:cubicBezTo>
                      <a:pt x="42395" y="37189"/>
                      <a:pt x="42260" y="38491"/>
                      <a:pt x="41446" y="39331"/>
                    </a:cubicBezTo>
                    <a:cubicBezTo>
                      <a:pt x="40920" y="39930"/>
                      <a:pt x="40164" y="40262"/>
                      <a:pt x="39396" y="40262"/>
                    </a:cubicBezTo>
                    <a:cubicBezTo>
                      <a:pt x="39015" y="40262"/>
                      <a:pt x="38632" y="40180"/>
                      <a:pt x="38272" y="40010"/>
                    </a:cubicBezTo>
                    <a:cubicBezTo>
                      <a:pt x="37350" y="39657"/>
                      <a:pt x="36808" y="38708"/>
                      <a:pt x="36916" y="37704"/>
                    </a:cubicBezTo>
                    <a:lnTo>
                      <a:pt x="36916" y="37704"/>
                    </a:lnTo>
                    <a:cubicBezTo>
                      <a:pt x="37052" y="37758"/>
                      <a:pt x="37160" y="37758"/>
                      <a:pt x="37296" y="37785"/>
                    </a:cubicBezTo>
                    <a:cubicBezTo>
                      <a:pt x="37540" y="37867"/>
                      <a:pt x="37784" y="37975"/>
                      <a:pt x="38055" y="38030"/>
                    </a:cubicBezTo>
                    <a:cubicBezTo>
                      <a:pt x="38269" y="38081"/>
                      <a:pt x="38467" y="38107"/>
                      <a:pt x="38650" y="38107"/>
                    </a:cubicBezTo>
                    <a:cubicBezTo>
                      <a:pt x="39234" y="38107"/>
                      <a:pt x="39665" y="37847"/>
                      <a:pt x="39954" y="37351"/>
                    </a:cubicBezTo>
                    <a:cubicBezTo>
                      <a:pt x="40307" y="36700"/>
                      <a:pt x="40198" y="36077"/>
                      <a:pt x="39520" y="35371"/>
                    </a:cubicBezTo>
                    <a:lnTo>
                      <a:pt x="39140" y="34965"/>
                    </a:lnTo>
                    <a:cubicBezTo>
                      <a:pt x="39328" y="34906"/>
                      <a:pt x="39521" y="34878"/>
                      <a:pt x="39712" y="34878"/>
                    </a:cubicBezTo>
                    <a:close/>
                    <a:moveTo>
                      <a:pt x="20316" y="30869"/>
                    </a:moveTo>
                    <a:cubicBezTo>
                      <a:pt x="20398" y="31086"/>
                      <a:pt x="20452" y="31303"/>
                      <a:pt x="20506" y="31547"/>
                    </a:cubicBezTo>
                    <a:cubicBezTo>
                      <a:pt x="20750" y="33852"/>
                      <a:pt x="20995" y="36158"/>
                      <a:pt x="21239" y="38464"/>
                    </a:cubicBezTo>
                    <a:cubicBezTo>
                      <a:pt x="21320" y="39142"/>
                      <a:pt x="21401" y="39847"/>
                      <a:pt x="21429" y="40552"/>
                    </a:cubicBezTo>
                    <a:cubicBezTo>
                      <a:pt x="21429" y="40878"/>
                      <a:pt x="21401" y="41203"/>
                      <a:pt x="21293" y="41501"/>
                    </a:cubicBezTo>
                    <a:cubicBezTo>
                      <a:pt x="21193" y="41802"/>
                      <a:pt x="21019" y="41925"/>
                      <a:pt x="20770" y="41925"/>
                    </a:cubicBezTo>
                    <a:cubicBezTo>
                      <a:pt x="20683" y="41925"/>
                      <a:pt x="20586" y="41909"/>
                      <a:pt x="20479" y="41881"/>
                    </a:cubicBezTo>
                    <a:cubicBezTo>
                      <a:pt x="19666" y="41637"/>
                      <a:pt x="19096" y="40850"/>
                      <a:pt x="19123" y="39982"/>
                    </a:cubicBezTo>
                    <a:cubicBezTo>
                      <a:pt x="19150" y="39277"/>
                      <a:pt x="19177" y="38545"/>
                      <a:pt x="19177" y="37813"/>
                    </a:cubicBezTo>
                    <a:cubicBezTo>
                      <a:pt x="19177" y="35914"/>
                      <a:pt x="19150" y="34015"/>
                      <a:pt x="19123" y="32144"/>
                    </a:cubicBezTo>
                    <a:lnTo>
                      <a:pt x="19123" y="31140"/>
                    </a:lnTo>
                    <a:lnTo>
                      <a:pt x="20316" y="30869"/>
                    </a:lnTo>
                    <a:close/>
                    <a:moveTo>
                      <a:pt x="18201" y="40905"/>
                    </a:moveTo>
                    <a:cubicBezTo>
                      <a:pt x="18336" y="41203"/>
                      <a:pt x="18418" y="41420"/>
                      <a:pt x="18526" y="41691"/>
                    </a:cubicBezTo>
                    <a:cubicBezTo>
                      <a:pt x="18825" y="42315"/>
                      <a:pt x="19394" y="42803"/>
                      <a:pt x="20099" y="42993"/>
                    </a:cubicBezTo>
                    <a:cubicBezTo>
                      <a:pt x="20288" y="43062"/>
                      <a:pt x="20480" y="43094"/>
                      <a:pt x="20668" y="43094"/>
                    </a:cubicBezTo>
                    <a:cubicBezTo>
                      <a:pt x="21374" y="43094"/>
                      <a:pt x="22028" y="42636"/>
                      <a:pt x="22242" y="41908"/>
                    </a:cubicBezTo>
                    <a:cubicBezTo>
                      <a:pt x="22351" y="41637"/>
                      <a:pt x="22459" y="41366"/>
                      <a:pt x="22568" y="41040"/>
                    </a:cubicBezTo>
                    <a:cubicBezTo>
                      <a:pt x="23219" y="41203"/>
                      <a:pt x="23680" y="41745"/>
                      <a:pt x="23788" y="42396"/>
                    </a:cubicBezTo>
                    <a:cubicBezTo>
                      <a:pt x="24032" y="43861"/>
                      <a:pt x="23327" y="45760"/>
                      <a:pt x="21293" y="46112"/>
                    </a:cubicBezTo>
                    <a:cubicBezTo>
                      <a:pt x="21117" y="46142"/>
                      <a:pt x="20941" y="46156"/>
                      <a:pt x="20766" y="46156"/>
                    </a:cubicBezTo>
                    <a:cubicBezTo>
                      <a:pt x="19972" y="46156"/>
                      <a:pt x="19208" y="45859"/>
                      <a:pt x="18608" y="45326"/>
                    </a:cubicBezTo>
                    <a:cubicBezTo>
                      <a:pt x="17930" y="44756"/>
                      <a:pt x="17496" y="43970"/>
                      <a:pt x="17387" y="43102"/>
                    </a:cubicBezTo>
                    <a:cubicBezTo>
                      <a:pt x="17224" y="42288"/>
                      <a:pt x="17550" y="41447"/>
                      <a:pt x="18201" y="40905"/>
                    </a:cubicBezTo>
                    <a:close/>
                    <a:moveTo>
                      <a:pt x="7844" y="1"/>
                    </a:moveTo>
                    <a:cubicBezTo>
                      <a:pt x="7815" y="1"/>
                      <a:pt x="7787" y="1"/>
                      <a:pt x="7758" y="2"/>
                    </a:cubicBezTo>
                    <a:cubicBezTo>
                      <a:pt x="7378" y="2"/>
                      <a:pt x="7026" y="29"/>
                      <a:pt x="6673" y="110"/>
                    </a:cubicBezTo>
                    <a:cubicBezTo>
                      <a:pt x="5181" y="382"/>
                      <a:pt x="3961" y="1440"/>
                      <a:pt x="3527" y="2877"/>
                    </a:cubicBezTo>
                    <a:cubicBezTo>
                      <a:pt x="2984" y="4342"/>
                      <a:pt x="3337" y="5698"/>
                      <a:pt x="4422" y="6837"/>
                    </a:cubicBezTo>
                    <a:cubicBezTo>
                      <a:pt x="5236" y="7732"/>
                      <a:pt x="6348" y="8302"/>
                      <a:pt x="7568" y="8410"/>
                    </a:cubicBezTo>
                    <a:cubicBezTo>
                      <a:pt x="9792" y="12099"/>
                      <a:pt x="11827" y="15897"/>
                      <a:pt x="13997" y="19640"/>
                    </a:cubicBezTo>
                    <a:cubicBezTo>
                      <a:pt x="12369" y="21484"/>
                      <a:pt x="11800" y="23573"/>
                      <a:pt x="11800" y="25878"/>
                    </a:cubicBezTo>
                    <a:lnTo>
                      <a:pt x="8707" y="27831"/>
                    </a:lnTo>
                    <a:cubicBezTo>
                      <a:pt x="7704" y="28455"/>
                      <a:pt x="6809" y="29214"/>
                      <a:pt x="5778" y="29784"/>
                    </a:cubicBezTo>
                    <a:cubicBezTo>
                      <a:pt x="5697" y="29757"/>
                      <a:pt x="5615" y="29703"/>
                      <a:pt x="5561" y="29648"/>
                    </a:cubicBezTo>
                    <a:cubicBezTo>
                      <a:pt x="4979" y="29176"/>
                      <a:pt x="4260" y="28933"/>
                      <a:pt x="3532" y="28933"/>
                    </a:cubicBezTo>
                    <a:cubicBezTo>
                      <a:pt x="3004" y="28933"/>
                      <a:pt x="2471" y="29061"/>
                      <a:pt x="1981" y="29323"/>
                    </a:cubicBezTo>
                    <a:cubicBezTo>
                      <a:pt x="760" y="29865"/>
                      <a:pt x="1" y="31086"/>
                      <a:pt x="28" y="32415"/>
                    </a:cubicBezTo>
                    <a:cubicBezTo>
                      <a:pt x="28" y="34449"/>
                      <a:pt x="1357" y="36239"/>
                      <a:pt x="3283" y="36836"/>
                    </a:cubicBezTo>
                    <a:cubicBezTo>
                      <a:pt x="3635" y="36945"/>
                      <a:pt x="4015" y="36999"/>
                      <a:pt x="4368" y="37026"/>
                    </a:cubicBezTo>
                    <a:cubicBezTo>
                      <a:pt x="6104" y="37026"/>
                      <a:pt x="7867" y="35344"/>
                      <a:pt x="7948" y="33635"/>
                    </a:cubicBezTo>
                    <a:cubicBezTo>
                      <a:pt x="7975" y="33364"/>
                      <a:pt x="8002" y="33093"/>
                      <a:pt x="8002" y="32795"/>
                    </a:cubicBezTo>
                    <a:cubicBezTo>
                      <a:pt x="8572" y="32361"/>
                      <a:pt x="9169" y="31954"/>
                      <a:pt x="9765" y="31520"/>
                    </a:cubicBezTo>
                    <a:cubicBezTo>
                      <a:pt x="10362" y="31086"/>
                      <a:pt x="10959" y="30652"/>
                      <a:pt x="11555" y="30272"/>
                    </a:cubicBezTo>
                    <a:cubicBezTo>
                      <a:pt x="12179" y="29865"/>
                      <a:pt x="12668" y="29323"/>
                      <a:pt x="13291" y="29106"/>
                    </a:cubicBezTo>
                    <a:cubicBezTo>
                      <a:pt x="13997" y="29594"/>
                      <a:pt x="14729" y="30055"/>
                      <a:pt x="15488" y="30462"/>
                    </a:cubicBezTo>
                    <a:cubicBezTo>
                      <a:pt x="16248" y="30787"/>
                      <a:pt x="17007" y="31059"/>
                      <a:pt x="17794" y="31276"/>
                    </a:cubicBezTo>
                    <a:cubicBezTo>
                      <a:pt x="17930" y="34042"/>
                      <a:pt x="18038" y="36809"/>
                      <a:pt x="18174" y="39603"/>
                    </a:cubicBezTo>
                    <a:cubicBezTo>
                      <a:pt x="18065" y="39657"/>
                      <a:pt x="17902" y="39765"/>
                      <a:pt x="17767" y="39820"/>
                    </a:cubicBezTo>
                    <a:cubicBezTo>
                      <a:pt x="17224" y="40091"/>
                      <a:pt x="16818" y="40552"/>
                      <a:pt x="16573" y="41122"/>
                    </a:cubicBezTo>
                    <a:cubicBezTo>
                      <a:pt x="16139" y="42071"/>
                      <a:pt x="16085" y="43156"/>
                      <a:pt x="16492" y="44132"/>
                    </a:cubicBezTo>
                    <a:cubicBezTo>
                      <a:pt x="17007" y="45624"/>
                      <a:pt x="18255" y="46763"/>
                      <a:pt x="19801" y="47170"/>
                    </a:cubicBezTo>
                    <a:cubicBezTo>
                      <a:pt x="20105" y="47251"/>
                      <a:pt x="20442" y="47293"/>
                      <a:pt x="20793" y="47293"/>
                    </a:cubicBezTo>
                    <a:cubicBezTo>
                      <a:pt x="22105" y="47293"/>
                      <a:pt x="23626" y="46699"/>
                      <a:pt x="24439" y="45244"/>
                    </a:cubicBezTo>
                    <a:cubicBezTo>
                      <a:pt x="24765" y="44648"/>
                      <a:pt x="24955" y="43997"/>
                      <a:pt x="25036" y="43346"/>
                    </a:cubicBezTo>
                    <a:cubicBezTo>
                      <a:pt x="25280" y="42017"/>
                      <a:pt x="24656" y="40688"/>
                      <a:pt x="23517" y="40010"/>
                    </a:cubicBezTo>
                    <a:cubicBezTo>
                      <a:pt x="23246" y="39847"/>
                      <a:pt x="22947" y="39684"/>
                      <a:pt x="22622" y="39494"/>
                    </a:cubicBezTo>
                    <a:cubicBezTo>
                      <a:pt x="22514" y="36375"/>
                      <a:pt x="21944" y="33283"/>
                      <a:pt x="21727" y="30272"/>
                    </a:cubicBezTo>
                    <a:lnTo>
                      <a:pt x="23571" y="28645"/>
                    </a:lnTo>
                    <a:cubicBezTo>
                      <a:pt x="27640" y="31276"/>
                      <a:pt x="31654" y="34015"/>
                      <a:pt x="35587" y="36836"/>
                    </a:cubicBezTo>
                    <a:cubicBezTo>
                      <a:pt x="35614" y="36972"/>
                      <a:pt x="35614" y="37107"/>
                      <a:pt x="35587" y="37270"/>
                    </a:cubicBezTo>
                    <a:cubicBezTo>
                      <a:pt x="35452" y="38057"/>
                      <a:pt x="35641" y="38870"/>
                      <a:pt x="36103" y="39548"/>
                    </a:cubicBezTo>
                    <a:cubicBezTo>
                      <a:pt x="36790" y="40741"/>
                      <a:pt x="38059" y="41468"/>
                      <a:pt x="39418" y="41468"/>
                    </a:cubicBezTo>
                    <a:cubicBezTo>
                      <a:pt x="39667" y="41468"/>
                      <a:pt x="39919" y="41443"/>
                      <a:pt x="40171" y="41393"/>
                    </a:cubicBezTo>
                    <a:cubicBezTo>
                      <a:pt x="41826" y="41013"/>
                      <a:pt x="43101" y="39657"/>
                      <a:pt x="43318" y="37948"/>
                    </a:cubicBezTo>
                    <a:cubicBezTo>
                      <a:pt x="43453" y="36266"/>
                      <a:pt x="42477" y="34693"/>
                      <a:pt x="40958" y="34015"/>
                    </a:cubicBezTo>
                    <a:cubicBezTo>
                      <a:pt x="40556" y="33808"/>
                      <a:pt x="40112" y="33706"/>
                      <a:pt x="39668" y="33706"/>
                    </a:cubicBezTo>
                    <a:cubicBezTo>
                      <a:pt x="39182" y="33706"/>
                      <a:pt x="38698" y="33828"/>
                      <a:pt x="38272" y="34069"/>
                    </a:cubicBezTo>
                    <a:cubicBezTo>
                      <a:pt x="38164" y="34097"/>
                      <a:pt x="38055" y="34151"/>
                      <a:pt x="37920" y="34178"/>
                    </a:cubicBezTo>
                    <a:lnTo>
                      <a:pt x="24873" y="24983"/>
                    </a:lnTo>
                    <a:cubicBezTo>
                      <a:pt x="25009" y="23139"/>
                      <a:pt x="24331" y="21620"/>
                      <a:pt x="23327" y="20155"/>
                    </a:cubicBezTo>
                    <a:cubicBezTo>
                      <a:pt x="24439" y="18745"/>
                      <a:pt x="25443" y="17280"/>
                      <a:pt x="26636" y="15924"/>
                    </a:cubicBezTo>
                    <a:cubicBezTo>
                      <a:pt x="26826" y="15978"/>
                      <a:pt x="26989" y="16005"/>
                      <a:pt x="27152" y="16059"/>
                    </a:cubicBezTo>
                    <a:cubicBezTo>
                      <a:pt x="27392" y="16117"/>
                      <a:pt x="27635" y="16145"/>
                      <a:pt x="27876" y="16145"/>
                    </a:cubicBezTo>
                    <a:cubicBezTo>
                      <a:pt x="28994" y="16145"/>
                      <a:pt x="30066" y="15545"/>
                      <a:pt x="30624" y="14540"/>
                    </a:cubicBezTo>
                    <a:cubicBezTo>
                      <a:pt x="31139" y="13754"/>
                      <a:pt x="31410" y="12859"/>
                      <a:pt x="31464" y="11909"/>
                    </a:cubicBezTo>
                    <a:cubicBezTo>
                      <a:pt x="31519" y="10987"/>
                      <a:pt x="31220" y="10038"/>
                      <a:pt x="30624" y="9333"/>
                    </a:cubicBezTo>
                    <a:cubicBezTo>
                      <a:pt x="29630" y="8008"/>
                      <a:pt x="28064" y="7234"/>
                      <a:pt x="26417" y="7234"/>
                    </a:cubicBezTo>
                    <a:cubicBezTo>
                      <a:pt x="26309" y="7234"/>
                      <a:pt x="26202" y="7237"/>
                      <a:pt x="26094" y="7244"/>
                    </a:cubicBezTo>
                    <a:cubicBezTo>
                      <a:pt x="24114" y="7353"/>
                      <a:pt x="22486" y="8844"/>
                      <a:pt x="22215" y="10797"/>
                    </a:cubicBezTo>
                    <a:cubicBezTo>
                      <a:pt x="22080" y="11584"/>
                      <a:pt x="22297" y="12425"/>
                      <a:pt x="22839" y="13021"/>
                    </a:cubicBezTo>
                    <a:cubicBezTo>
                      <a:pt x="22920" y="13130"/>
                      <a:pt x="23002" y="13238"/>
                      <a:pt x="23110" y="13374"/>
                    </a:cubicBezTo>
                    <a:cubicBezTo>
                      <a:pt x="22622" y="14079"/>
                      <a:pt x="22107" y="14784"/>
                      <a:pt x="21646" y="15517"/>
                    </a:cubicBezTo>
                    <a:cubicBezTo>
                      <a:pt x="21157" y="16222"/>
                      <a:pt x="20723" y="16954"/>
                      <a:pt x="20316" y="17578"/>
                    </a:cubicBezTo>
                    <a:lnTo>
                      <a:pt x="16980" y="17578"/>
                    </a:lnTo>
                    <a:lnTo>
                      <a:pt x="10823" y="6430"/>
                    </a:lnTo>
                    <a:cubicBezTo>
                      <a:pt x="11067" y="5779"/>
                      <a:pt x="11257" y="5101"/>
                      <a:pt x="11420" y="4396"/>
                    </a:cubicBezTo>
                    <a:cubicBezTo>
                      <a:pt x="11875" y="2146"/>
                      <a:pt x="10134" y="1"/>
                      <a:pt x="784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64"/>
              <p:cNvSpPr/>
              <p:nvPr/>
            </p:nvSpPr>
            <p:spPr>
              <a:xfrm>
                <a:off x="3301938" y="4199625"/>
                <a:ext cx="289575" cy="273325"/>
              </a:xfrm>
              <a:custGeom>
                <a:avLst/>
                <a:gdLst/>
                <a:ahLst/>
                <a:cxnLst/>
                <a:rect l="l" t="t" r="r" b="b"/>
                <a:pathLst>
                  <a:path w="11583" h="10933" extrusionOk="0">
                    <a:moveTo>
                      <a:pt x="5656" y="0"/>
                    </a:moveTo>
                    <a:cubicBezTo>
                      <a:pt x="5378" y="0"/>
                      <a:pt x="5097" y="51"/>
                      <a:pt x="4828" y="159"/>
                    </a:cubicBezTo>
                    <a:cubicBezTo>
                      <a:pt x="4883" y="538"/>
                      <a:pt x="5018" y="891"/>
                      <a:pt x="5235" y="1217"/>
                    </a:cubicBezTo>
                    <a:cubicBezTo>
                      <a:pt x="5398" y="1515"/>
                      <a:pt x="5534" y="1813"/>
                      <a:pt x="5642" y="2112"/>
                    </a:cubicBezTo>
                    <a:cubicBezTo>
                      <a:pt x="5696" y="2329"/>
                      <a:pt x="5724" y="2573"/>
                      <a:pt x="5669" y="2790"/>
                    </a:cubicBezTo>
                    <a:cubicBezTo>
                      <a:pt x="5588" y="3414"/>
                      <a:pt x="5127" y="3902"/>
                      <a:pt x="4503" y="4037"/>
                    </a:cubicBezTo>
                    <a:cubicBezTo>
                      <a:pt x="4349" y="4062"/>
                      <a:pt x="4194" y="4077"/>
                      <a:pt x="4040" y="4077"/>
                    </a:cubicBezTo>
                    <a:cubicBezTo>
                      <a:pt x="3517" y="4077"/>
                      <a:pt x="3015" y="3905"/>
                      <a:pt x="2659" y="3359"/>
                    </a:cubicBezTo>
                    <a:cubicBezTo>
                      <a:pt x="2387" y="2898"/>
                      <a:pt x="2062" y="2491"/>
                      <a:pt x="1709" y="2003"/>
                    </a:cubicBezTo>
                    <a:cubicBezTo>
                      <a:pt x="1519" y="2220"/>
                      <a:pt x="1329" y="2437"/>
                      <a:pt x="1167" y="2681"/>
                    </a:cubicBezTo>
                    <a:cubicBezTo>
                      <a:pt x="353" y="3983"/>
                      <a:pt x="0" y="5556"/>
                      <a:pt x="190" y="7102"/>
                    </a:cubicBezTo>
                    <a:cubicBezTo>
                      <a:pt x="245" y="7536"/>
                      <a:pt x="380" y="7998"/>
                      <a:pt x="624" y="8404"/>
                    </a:cubicBezTo>
                    <a:cubicBezTo>
                      <a:pt x="1413" y="9769"/>
                      <a:pt x="3343" y="10933"/>
                      <a:pt x="5305" y="10933"/>
                    </a:cubicBezTo>
                    <a:cubicBezTo>
                      <a:pt x="5838" y="10933"/>
                      <a:pt x="6374" y="10847"/>
                      <a:pt x="6890" y="10656"/>
                    </a:cubicBezTo>
                    <a:cubicBezTo>
                      <a:pt x="10606" y="9299"/>
                      <a:pt x="11582" y="4471"/>
                      <a:pt x="8707" y="1786"/>
                    </a:cubicBezTo>
                    <a:cubicBezTo>
                      <a:pt x="8246" y="1352"/>
                      <a:pt x="7676" y="1000"/>
                      <a:pt x="7215" y="593"/>
                    </a:cubicBezTo>
                    <a:cubicBezTo>
                      <a:pt x="6779" y="211"/>
                      <a:pt x="6222" y="0"/>
                      <a:pt x="5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64"/>
              <p:cNvSpPr/>
              <p:nvPr/>
            </p:nvSpPr>
            <p:spPr>
              <a:xfrm>
                <a:off x="3079513" y="3761400"/>
                <a:ext cx="152600" cy="143650"/>
              </a:xfrm>
              <a:custGeom>
                <a:avLst/>
                <a:gdLst/>
                <a:ahLst/>
                <a:cxnLst/>
                <a:rect l="l" t="t" r="r" b="b"/>
                <a:pathLst>
                  <a:path w="6104" h="5746" extrusionOk="0">
                    <a:moveTo>
                      <a:pt x="3312" y="0"/>
                    </a:moveTo>
                    <a:cubicBezTo>
                      <a:pt x="2733" y="0"/>
                      <a:pt x="2159" y="164"/>
                      <a:pt x="1655" y="491"/>
                    </a:cubicBezTo>
                    <a:cubicBezTo>
                      <a:pt x="408" y="1251"/>
                      <a:pt x="1" y="2878"/>
                      <a:pt x="787" y="4126"/>
                    </a:cubicBezTo>
                    <a:cubicBezTo>
                      <a:pt x="1221" y="4831"/>
                      <a:pt x="1899" y="5374"/>
                      <a:pt x="2713" y="5618"/>
                    </a:cubicBezTo>
                    <a:cubicBezTo>
                      <a:pt x="2942" y="5703"/>
                      <a:pt x="3183" y="5746"/>
                      <a:pt x="3424" y="5746"/>
                    </a:cubicBezTo>
                    <a:cubicBezTo>
                      <a:pt x="3870" y="5746"/>
                      <a:pt x="4314" y="5601"/>
                      <a:pt x="4666" y="5319"/>
                    </a:cubicBezTo>
                    <a:cubicBezTo>
                      <a:pt x="5534" y="4641"/>
                      <a:pt x="6022" y="3638"/>
                      <a:pt x="6022" y="2553"/>
                    </a:cubicBezTo>
                    <a:cubicBezTo>
                      <a:pt x="6104" y="979"/>
                      <a:pt x="5127" y="3"/>
                      <a:pt x="3446" y="3"/>
                    </a:cubicBezTo>
                    <a:cubicBezTo>
                      <a:pt x="3401" y="1"/>
                      <a:pt x="3356" y="0"/>
                      <a:pt x="331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64"/>
              <p:cNvSpPr/>
              <p:nvPr/>
            </p:nvSpPr>
            <p:spPr>
              <a:xfrm>
                <a:off x="3552838" y="3936725"/>
                <a:ext cx="182425" cy="165850"/>
              </a:xfrm>
              <a:custGeom>
                <a:avLst/>
                <a:gdLst/>
                <a:ahLst/>
                <a:cxnLst/>
                <a:rect l="l" t="t" r="r" b="b"/>
                <a:pathLst>
                  <a:path w="7297" h="6634" extrusionOk="0">
                    <a:moveTo>
                      <a:pt x="3292" y="0"/>
                    </a:moveTo>
                    <a:cubicBezTo>
                      <a:pt x="3172" y="0"/>
                      <a:pt x="3051" y="5"/>
                      <a:pt x="2930" y="15"/>
                    </a:cubicBezTo>
                    <a:cubicBezTo>
                      <a:pt x="1248" y="205"/>
                      <a:pt x="0" y="1805"/>
                      <a:pt x="353" y="3406"/>
                    </a:cubicBezTo>
                    <a:cubicBezTo>
                      <a:pt x="434" y="3623"/>
                      <a:pt x="570" y="3812"/>
                      <a:pt x="705" y="4002"/>
                    </a:cubicBezTo>
                    <a:cubicBezTo>
                      <a:pt x="841" y="3840"/>
                      <a:pt x="1004" y="3677"/>
                      <a:pt x="1194" y="3541"/>
                    </a:cubicBezTo>
                    <a:cubicBezTo>
                      <a:pt x="1438" y="3324"/>
                      <a:pt x="1736" y="3161"/>
                      <a:pt x="2035" y="3053"/>
                    </a:cubicBezTo>
                    <a:cubicBezTo>
                      <a:pt x="2205" y="2993"/>
                      <a:pt x="2389" y="2965"/>
                      <a:pt x="2580" y="2965"/>
                    </a:cubicBezTo>
                    <a:cubicBezTo>
                      <a:pt x="3513" y="2965"/>
                      <a:pt x="4594" y="3630"/>
                      <a:pt x="4910" y="4463"/>
                    </a:cubicBezTo>
                    <a:cubicBezTo>
                      <a:pt x="5127" y="4897"/>
                      <a:pt x="5100" y="5413"/>
                      <a:pt x="4855" y="5820"/>
                    </a:cubicBezTo>
                    <a:cubicBezTo>
                      <a:pt x="4720" y="6064"/>
                      <a:pt x="4584" y="6308"/>
                      <a:pt x="4421" y="6633"/>
                    </a:cubicBezTo>
                    <a:cubicBezTo>
                      <a:pt x="5262" y="6606"/>
                      <a:pt x="5940" y="6443"/>
                      <a:pt x="6429" y="5792"/>
                    </a:cubicBezTo>
                    <a:cubicBezTo>
                      <a:pt x="6998" y="5060"/>
                      <a:pt x="7297" y="4138"/>
                      <a:pt x="7297" y="3216"/>
                    </a:cubicBezTo>
                    <a:cubicBezTo>
                      <a:pt x="7269" y="2809"/>
                      <a:pt x="7161" y="2402"/>
                      <a:pt x="6971" y="2077"/>
                    </a:cubicBezTo>
                    <a:cubicBezTo>
                      <a:pt x="6193" y="771"/>
                      <a:pt x="4787"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64"/>
              <p:cNvSpPr/>
              <p:nvPr/>
            </p:nvSpPr>
            <p:spPr>
              <a:xfrm>
                <a:off x="3405688" y="4750800"/>
                <a:ext cx="170225" cy="131300"/>
              </a:xfrm>
              <a:custGeom>
                <a:avLst/>
                <a:gdLst/>
                <a:ahLst/>
                <a:cxnLst/>
                <a:rect l="l" t="t" r="r" b="b"/>
                <a:pathLst>
                  <a:path w="6809" h="5252" extrusionOk="0">
                    <a:moveTo>
                      <a:pt x="977" y="1"/>
                    </a:moveTo>
                    <a:cubicBezTo>
                      <a:pt x="326" y="516"/>
                      <a:pt x="0" y="1357"/>
                      <a:pt x="163" y="2198"/>
                    </a:cubicBezTo>
                    <a:cubicBezTo>
                      <a:pt x="272" y="3066"/>
                      <a:pt x="706" y="3852"/>
                      <a:pt x="1384" y="4395"/>
                    </a:cubicBezTo>
                    <a:cubicBezTo>
                      <a:pt x="1985" y="4951"/>
                      <a:pt x="2750" y="5252"/>
                      <a:pt x="3545" y="5252"/>
                    </a:cubicBezTo>
                    <a:cubicBezTo>
                      <a:pt x="3719" y="5252"/>
                      <a:pt x="3894" y="5238"/>
                      <a:pt x="4069" y="5208"/>
                    </a:cubicBezTo>
                    <a:cubicBezTo>
                      <a:pt x="6103" y="4856"/>
                      <a:pt x="6808" y="2930"/>
                      <a:pt x="6564" y="1492"/>
                    </a:cubicBezTo>
                    <a:cubicBezTo>
                      <a:pt x="6456" y="814"/>
                      <a:pt x="5968" y="272"/>
                      <a:pt x="5344" y="136"/>
                    </a:cubicBezTo>
                    <a:cubicBezTo>
                      <a:pt x="5208" y="462"/>
                      <a:pt x="5127" y="733"/>
                      <a:pt x="5018" y="1004"/>
                    </a:cubicBezTo>
                    <a:cubicBezTo>
                      <a:pt x="4806" y="1706"/>
                      <a:pt x="4143" y="2174"/>
                      <a:pt x="3449" y="2174"/>
                    </a:cubicBezTo>
                    <a:cubicBezTo>
                      <a:pt x="3257" y="2174"/>
                      <a:pt x="3063" y="2138"/>
                      <a:pt x="2875" y="2062"/>
                    </a:cubicBezTo>
                    <a:cubicBezTo>
                      <a:pt x="2170" y="1899"/>
                      <a:pt x="1601" y="1411"/>
                      <a:pt x="1302" y="760"/>
                    </a:cubicBezTo>
                    <a:cubicBezTo>
                      <a:pt x="1194" y="516"/>
                      <a:pt x="1112" y="299"/>
                      <a:pt x="97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64"/>
              <p:cNvSpPr/>
              <p:nvPr/>
            </p:nvSpPr>
            <p:spPr>
              <a:xfrm>
                <a:off x="3196838" y="3915400"/>
                <a:ext cx="223800" cy="358150"/>
              </a:xfrm>
              <a:custGeom>
                <a:avLst/>
                <a:gdLst/>
                <a:ahLst/>
                <a:cxnLst/>
                <a:rect l="l" t="t" r="r" b="b"/>
                <a:pathLst>
                  <a:path w="8952" h="14326" extrusionOk="0">
                    <a:moveTo>
                      <a:pt x="1058" y="0"/>
                    </a:moveTo>
                    <a:lnTo>
                      <a:pt x="0" y="651"/>
                    </a:lnTo>
                    <a:lnTo>
                      <a:pt x="543" y="1628"/>
                    </a:lnTo>
                    <a:cubicBezTo>
                      <a:pt x="2387" y="4937"/>
                      <a:pt x="4259" y="8246"/>
                      <a:pt x="6103" y="11555"/>
                    </a:cubicBezTo>
                    <a:cubicBezTo>
                      <a:pt x="6483" y="12233"/>
                      <a:pt x="6863" y="12884"/>
                      <a:pt x="7269" y="13508"/>
                    </a:cubicBezTo>
                    <a:cubicBezTo>
                      <a:pt x="7486" y="13806"/>
                      <a:pt x="7758" y="14077"/>
                      <a:pt x="8056" y="14267"/>
                    </a:cubicBezTo>
                    <a:cubicBezTo>
                      <a:pt x="8144" y="14305"/>
                      <a:pt x="8244" y="14325"/>
                      <a:pt x="8347" y="14325"/>
                    </a:cubicBezTo>
                    <a:cubicBezTo>
                      <a:pt x="8467" y="14325"/>
                      <a:pt x="8591" y="14298"/>
                      <a:pt x="8707" y="14240"/>
                    </a:cubicBezTo>
                    <a:cubicBezTo>
                      <a:pt x="8897" y="14105"/>
                      <a:pt x="8951" y="13833"/>
                      <a:pt x="8788" y="13616"/>
                    </a:cubicBezTo>
                    <a:cubicBezTo>
                      <a:pt x="8517" y="13101"/>
                      <a:pt x="8219" y="12558"/>
                      <a:pt x="7920" y="12070"/>
                    </a:cubicBezTo>
                    <a:cubicBezTo>
                      <a:pt x="7269" y="10958"/>
                      <a:pt x="6591" y="9900"/>
                      <a:pt x="5967" y="8815"/>
                    </a:cubicBezTo>
                    <a:cubicBezTo>
                      <a:pt x="4530" y="6184"/>
                      <a:pt x="3092" y="3580"/>
                      <a:pt x="1655" y="949"/>
                    </a:cubicBezTo>
                    <a:cubicBezTo>
                      <a:pt x="1465" y="624"/>
                      <a:pt x="1275" y="326"/>
                      <a:pt x="1058" y="0"/>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4"/>
              <p:cNvSpPr/>
              <p:nvPr/>
            </p:nvSpPr>
            <p:spPr>
              <a:xfrm>
                <a:off x="3452463" y="4499900"/>
                <a:ext cx="58350" cy="276425"/>
              </a:xfrm>
              <a:custGeom>
                <a:avLst/>
                <a:gdLst/>
                <a:ahLst/>
                <a:cxnLst/>
                <a:rect l="l" t="t" r="r" b="b"/>
                <a:pathLst>
                  <a:path w="2334" h="11057" extrusionOk="0">
                    <a:moveTo>
                      <a:pt x="1221" y="1"/>
                    </a:moveTo>
                    <a:lnTo>
                      <a:pt x="28" y="272"/>
                    </a:lnTo>
                    <a:lnTo>
                      <a:pt x="28" y="1276"/>
                    </a:lnTo>
                    <a:cubicBezTo>
                      <a:pt x="55" y="3147"/>
                      <a:pt x="82" y="5046"/>
                      <a:pt x="82" y="6945"/>
                    </a:cubicBezTo>
                    <a:cubicBezTo>
                      <a:pt x="82" y="7677"/>
                      <a:pt x="55" y="8409"/>
                      <a:pt x="28" y="9114"/>
                    </a:cubicBezTo>
                    <a:cubicBezTo>
                      <a:pt x="1" y="9982"/>
                      <a:pt x="571" y="10769"/>
                      <a:pt x="1384" y="11013"/>
                    </a:cubicBezTo>
                    <a:cubicBezTo>
                      <a:pt x="1491" y="11041"/>
                      <a:pt x="1588" y="11057"/>
                      <a:pt x="1675" y="11057"/>
                    </a:cubicBezTo>
                    <a:cubicBezTo>
                      <a:pt x="1924" y="11057"/>
                      <a:pt x="2098" y="10934"/>
                      <a:pt x="2198" y="10633"/>
                    </a:cubicBezTo>
                    <a:cubicBezTo>
                      <a:pt x="2306" y="10335"/>
                      <a:pt x="2334" y="10010"/>
                      <a:pt x="2334" y="9684"/>
                    </a:cubicBezTo>
                    <a:cubicBezTo>
                      <a:pt x="2306" y="8979"/>
                      <a:pt x="2225" y="8274"/>
                      <a:pt x="2144" y="7596"/>
                    </a:cubicBezTo>
                    <a:cubicBezTo>
                      <a:pt x="1900" y="5290"/>
                      <a:pt x="1655" y="2984"/>
                      <a:pt x="1411" y="679"/>
                    </a:cubicBezTo>
                    <a:cubicBezTo>
                      <a:pt x="1357" y="435"/>
                      <a:pt x="1303" y="218"/>
                      <a:pt x="1221"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4"/>
              <p:cNvSpPr/>
              <p:nvPr/>
            </p:nvSpPr>
            <p:spPr>
              <a:xfrm>
                <a:off x="3579288" y="4390050"/>
                <a:ext cx="367550" cy="263125"/>
              </a:xfrm>
              <a:custGeom>
                <a:avLst/>
                <a:gdLst/>
                <a:ahLst/>
                <a:cxnLst/>
                <a:rect l="l" t="t" r="r" b="b"/>
                <a:pathLst>
                  <a:path w="14702" h="10525" extrusionOk="0">
                    <a:moveTo>
                      <a:pt x="434" y="1"/>
                    </a:moveTo>
                    <a:lnTo>
                      <a:pt x="0" y="1004"/>
                    </a:lnTo>
                    <a:cubicBezTo>
                      <a:pt x="380" y="1248"/>
                      <a:pt x="678" y="1438"/>
                      <a:pt x="977" y="1628"/>
                    </a:cubicBezTo>
                    <a:cubicBezTo>
                      <a:pt x="3391" y="3174"/>
                      <a:pt x="5750" y="4802"/>
                      <a:pt x="8029" y="6510"/>
                    </a:cubicBezTo>
                    <a:cubicBezTo>
                      <a:pt x="9656" y="7731"/>
                      <a:pt x="11338" y="8843"/>
                      <a:pt x="13020" y="9982"/>
                    </a:cubicBezTo>
                    <a:cubicBezTo>
                      <a:pt x="13426" y="10226"/>
                      <a:pt x="13860" y="10389"/>
                      <a:pt x="14294" y="10525"/>
                    </a:cubicBezTo>
                    <a:cubicBezTo>
                      <a:pt x="14430" y="10525"/>
                      <a:pt x="14538" y="10498"/>
                      <a:pt x="14647" y="10389"/>
                    </a:cubicBezTo>
                    <a:cubicBezTo>
                      <a:pt x="14701" y="10254"/>
                      <a:pt x="14701" y="10091"/>
                      <a:pt x="14647" y="9955"/>
                    </a:cubicBezTo>
                    <a:cubicBezTo>
                      <a:pt x="14321" y="9603"/>
                      <a:pt x="13969" y="9304"/>
                      <a:pt x="13589" y="9033"/>
                    </a:cubicBezTo>
                    <a:cubicBezTo>
                      <a:pt x="11935" y="7894"/>
                      <a:pt x="10226" y="6782"/>
                      <a:pt x="8571" y="5615"/>
                    </a:cubicBezTo>
                    <a:cubicBezTo>
                      <a:pt x="6022" y="3852"/>
                      <a:pt x="3499" y="2062"/>
                      <a:pt x="977" y="299"/>
                    </a:cubicBezTo>
                    <a:cubicBezTo>
                      <a:pt x="787" y="191"/>
                      <a:pt x="624" y="82"/>
                      <a:pt x="434"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4"/>
              <p:cNvSpPr/>
              <p:nvPr/>
            </p:nvSpPr>
            <p:spPr>
              <a:xfrm>
                <a:off x="3001538" y="4482825"/>
                <a:ext cx="145150" cy="143400"/>
              </a:xfrm>
              <a:custGeom>
                <a:avLst/>
                <a:gdLst/>
                <a:ahLst/>
                <a:cxnLst/>
                <a:rect l="l" t="t" r="r" b="b"/>
                <a:pathLst>
                  <a:path w="5806" h="5736" extrusionOk="0">
                    <a:moveTo>
                      <a:pt x="2425" y="1"/>
                    </a:moveTo>
                    <a:cubicBezTo>
                      <a:pt x="1985" y="1"/>
                      <a:pt x="1545" y="137"/>
                      <a:pt x="1167" y="413"/>
                    </a:cubicBezTo>
                    <a:cubicBezTo>
                      <a:pt x="407" y="847"/>
                      <a:pt x="1" y="1660"/>
                      <a:pt x="109" y="2528"/>
                    </a:cubicBezTo>
                    <a:cubicBezTo>
                      <a:pt x="163" y="3586"/>
                      <a:pt x="706" y="4535"/>
                      <a:pt x="1574" y="5132"/>
                    </a:cubicBezTo>
                    <a:cubicBezTo>
                      <a:pt x="2138" y="5543"/>
                      <a:pt x="2671" y="5736"/>
                      <a:pt x="3181" y="5736"/>
                    </a:cubicBezTo>
                    <a:cubicBezTo>
                      <a:pt x="3847" y="5736"/>
                      <a:pt x="4473" y="5406"/>
                      <a:pt x="5073" y="4807"/>
                    </a:cubicBezTo>
                    <a:cubicBezTo>
                      <a:pt x="5480" y="4427"/>
                      <a:pt x="5751" y="3884"/>
                      <a:pt x="5805" y="3315"/>
                    </a:cubicBezTo>
                    <a:lnTo>
                      <a:pt x="5805" y="3315"/>
                    </a:lnTo>
                    <a:cubicBezTo>
                      <a:pt x="5452" y="3478"/>
                      <a:pt x="5235" y="3613"/>
                      <a:pt x="5018" y="3722"/>
                    </a:cubicBezTo>
                    <a:cubicBezTo>
                      <a:pt x="4780" y="3849"/>
                      <a:pt x="4520" y="3910"/>
                      <a:pt x="4263" y="3910"/>
                    </a:cubicBezTo>
                    <a:cubicBezTo>
                      <a:pt x="3700" y="3910"/>
                      <a:pt x="3146" y="3619"/>
                      <a:pt x="2849" y="3098"/>
                    </a:cubicBezTo>
                    <a:cubicBezTo>
                      <a:pt x="2387" y="2393"/>
                      <a:pt x="2442" y="1443"/>
                      <a:pt x="3011" y="792"/>
                    </a:cubicBezTo>
                    <a:cubicBezTo>
                      <a:pt x="3147" y="630"/>
                      <a:pt x="3337" y="494"/>
                      <a:pt x="3527" y="304"/>
                    </a:cubicBezTo>
                    <a:cubicBezTo>
                      <a:pt x="3187" y="103"/>
                      <a:pt x="2806" y="1"/>
                      <a:pt x="242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4"/>
              <p:cNvSpPr/>
              <p:nvPr/>
            </p:nvSpPr>
            <p:spPr>
              <a:xfrm>
                <a:off x="3895263" y="4600125"/>
                <a:ext cx="139725" cy="134625"/>
              </a:xfrm>
              <a:custGeom>
                <a:avLst/>
                <a:gdLst/>
                <a:ahLst/>
                <a:cxnLst/>
                <a:rect l="l" t="t" r="r" b="b"/>
                <a:pathLst>
                  <a:path w="5589" h="5385" extrusionOk="0">
                    <a:moveTo>
                      <a:pt x="2905" y="1"/>
                    </a:moveTo>
                    <a:cubicBezTo>
                      <a:pt x="2714" y="1"/>
                      <a:pt x="2521" y="29"/>
                      <a:pt x="2333" y="88"/>
                    </a:cubicBezTo>
                    <a:lnTo>
                      <a:pt x="2713" y="494"/>
                    </a:lnTo>
                    <a:cubicBezTo>
                      <a:pt x="3391" y="1200"/>
                      <a:pt x="3500" y="1823"/>
                      <a:pt x="3147" y="2474"/>
                    </a:cubicBezTo>
                    <a:cubicBezTo>
                      <a:pt x="2858" y="2970"/>
                      <a:pt x="2427" y="3230"/>
                      <a:pt x="1843" y="3230"/>
                    </a:cubicBezTo>
                    <a:cubicBezTo>
                      <a:pt x="1660" y="3230"/>
                      <a:pt x="1462" y="3204"/>
                      <a:pt x="1248" y="3153"/>
                    </a:cubicBezTo>
                    <a:cubicBezTo>
                      <a:pt x="977" y="3098"/>
                      <a:pt x="733" y="2990"/>
                      <a:pt x="489" y="2908"/>
                    </a:cubicBezTo>
                    <a:cubicBezTo>
                      <a:pt x="353" y="2881"/>
                      <a:pt x="245" y="2881"/>
                      <a:pt x="109" y="2827"/>
                    </a:cubicBezTo>
                    <a:lnTo>
                      <a:pt x="109" y="2827"/>
                    </a:lnTo>
                    <a:cubicBezTo>
                      <a:pt x="1" y="3831"/>
                      <a:pt x="543" y="4780"/>
                      <a:pt x="1465" y="5133"/>
                    </a:cubicBezTo>
                    <a:cubicBezTo>
                      <a:pt x="1825" y="5303"/>
                      <a:pt x="2208" y="5385"/>
                      <a:pt x="2589" y="5385"/>
                    </a:cubicBezTo>
                    <a:cubicBezTo>
                      <a:pt x="3357" y="5385"/>
                      <a:pt x="4113" y="5053"/>
                      <a:pt x="4639" y="4454"/>
                    </a:cubicBezTo>
                    <a:cubicBezTo>
                      <a:pt x="5453" y="3614"/>
                      <a:pt x="5588" y="2312"/>
                      <a:pt x="4937" y="1335"/>
                    </a:cubicBezTo>
                    <a:cubicBezTo>
                      <a:pt x="4639" y="793"/>
                      <a:pt x="4178" y="386"/>
                      <a:pt x="3635" y="142"/>
                    </a:cubicBezTo>
                    <a:cubicBezTo>
                      <a:pt x="3404" y="49"/>
                      <a:pt x="3156" y="1"/>
                      <a:pt x="290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4"/>
              <p:cNvSpPr/>
              <p:nvPr/>
            </p:nvSpPr>
            <p:spPr>
              <a:xfrm>
                <a:off x="3506038" y="4037450"/>
                <a:ext cx="144475" cy="173625"/>
              </a:xfrm>
              <a:custGeom>
                <a:avLst/>
                <a:gdLst/>
                <a:ahLst/>
                <a:cxnLst/>
                <a:rect l="l" t="t" r="r" b="b"/>
                <a:pathLst>
                  <a:path w="5779" h="6945" extrusionOk="0">
                    <a:moveTo>
                      <a:pt x="4205" y="0"/>
                    </a:moveTo>
                    <a:cubicBezTo>
                      <a:pt x="2794" y="1980"/>
                      <a:pt x="1411" y="3933"/>
                      <a:pt x="1" y="5968"/>
                    </a:cubicBezTo>
                    <a:cubicBezTo>
                      <a:pt x="218" y="6158"/>
                      <a:pt x="435" y="6347"/>
                      <a:pt x="679" y="6537"/>
                    </a:cubicBezTo>
                    <a:cubicBezTo>
                      <a:pt x="842" y="6673"/>
                      <a:pt x="1031" y="6781"/>
                      <a:pt x="1276" y="6944"/>
                    </a:cubicBezTo>
                    <a:cubicBezTo>
                      <a:pt x="1601" y="6456"/>
                      <a:pt x="1926" y="5968"/>
                      <a:pt x="2252" y="5534"/>
                    </a:cubicBezTo>
                    <a:cubicBezTo>
                      <a:pt x="3283" y="4205"/>
                      <a:pt x="4286" y="2903"/>
                      <a:pt x="5317" y="1601"/>
                    </a:cubicBezTo>
                    <a:cubicBezTo>
                      <a:pt x="5480" y="1357"/>
                      <a:pt x="5615" y="1112"/>
                      <a:pt x="5778" y="896"/>
                    </a:cubicBezTo>
                    <a:cubicBezTo>
                      <a:pt x="5425" y="353"/>
                      <a:pt x="4829" y="28"/>
                      <a:pt x="4205" y="0"/>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4"/>
              <p:cNvSpPr/>
              <p:nvPr/>
            </p:nvSpPr>
            <p:spPr>
              <a:xfrm>
                <a:off x="3091738" y="4406325"/>
                <a:ext cx="195300" cy="147300"/>
              </a:xfrm>
              <a:custGeom>
                <a:avLst/>
                <a:gdLst/>
                <a:ahLst/>
                <a:cxnLst/>
                <a:rect l="l" t="t" r="r" b="b"/>
                <a:pathLst>
                  <a:path w="7812" h="5892" extrusionOk="0">
                    <a:moveTo>
                      <a:pt x="7378" y="1"/>
                    </a:moveTo>
                    <a:cubicBezTo>
                      <a:pt x="7161" y="82"/>
                      <a:pt x="7079" y="136"/>
                      <a:pt x="6998" y="191"/>
                    </a:cubicBezTo>
                    <a:cubicBezTo>
                      <a:pt x="5289" y="1248"/>
                      <a:pt x="3607" y="2279"/>
                      <a:pt x="1953" y="3364"/>
                    </a:cubicBezTo>
                    <a:cubicBezTo>
                      <a:pt x="1383" y="3744"/>
                      <a:pt x="841" y="4178"/>
                      <a:pt x="353" y="4666"/>
                    </a:cubicBezTo>
                    <a:cubicBezTo>
                      <a:pt x="0" y="4937"/>
                      <a:pt x="0" y="5453"/>
                      <a:pt x="353" y="5724"/>
                    </a:cubicBezTo>
                    <a:cubicBezTo>
                      <a:pt x="453" y="5836"/>
                      <a:pt x="564" y="5891"/>
                      <a:pt x="692" y="5891"/>
                    </a:cubicBezTo>
                    <a:cubicBezTo>
                      <a:pt x="842" y="5891"/>
                      <a:pt x="1016" y="5816"/>
                      <a:pt x="1221" y="5670"/>
                    </a:cubicBezTo>
                    <a:cubicBezTo>
                      <a:pt x="1763" y="5236"/>
                      <a:pt x="2278" y="4775"/>
                      <a:pt x="2848" y="4368"/>
                    </a:cubicBezTo>
                    <a:cubicBezTo>
                      <a:pt x="4286" y="3337"/>
                      <a:pt x="5723" y="2361"/>
                      <a:pt x="7161" y="1357"/>
                    </a:cubicBezTo>
                    <a:cubicBezTo>
                      <a:pt x="7378" y="1194"/>
                      <a:pt x="7568" y="1031"/>
                      <a:pt x="7812" y="842"/>
                    </a:cubicBezTo>
                    <a:lnTo>
                      <a:pt x="7378" y="1"/>
                    </a:ln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 name="Group 9"/>
          <p:cNvGrpSpPr/>
          <p:nvPr/>
        </p:nvGrpSpPr>
        <p:grpSpPr>
          <a:xfrm>
            <a:off x="3423808" y="1560626"/>
            <a:ext cx="2296383" cy="2687600"/>
            <a:chOff x="3423808" y="1560626"/>
            <a:chExt cx="2296383" cy="2687600"/>
          </a:xfrm>
        </p:grpSpPr>
        <p:sp>
          <p:nvSpPr>
            <p:cNvPr id="1636" name="Google Shape;1636;p64"/>
            <p:cNvSpPr/>
            <p:nvPr/>
          </p:nvSpPr>
          <p:spPr>
            <a:xfrm>
              <a:off x="3423808" y="1560626"/>
              <a:ext cx="2296383" cy="168961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lvl="0" algn="ctr">
                <a:lnSpc>
                  <a:spcPct val="150000"/>
                </a:lnSpc>
              </a:pPr>
              <a:r>
                <a:rPr lang="fr-FR" sz="1800"/>
                <a:t>Làm bài tập trong SBT KHTN 8</a:t>
              </a:r>
              <a:endParaRPr sz="1800"/>
            </a:p>
          </p:txBody>
        </p:sp>
        <p:grpSp>
          <p:nvGrpSpPr>
            <p:cNvPr id="1659" name="Google Shape;1659;p64"/>
            <p:cNvGrpSpPr/>
            <p:nvPr/>
          </p:nvGrpSpPr>
          <p:grpSpPr>
            <a:xfrm>
              <a:off x="4084550" y="3624626"/>
              <a:ext cx="974888" cy="623600"/>
              <a:chOff x="4620213" y="358500"/>
              <a:chExt cx="974888" cy="623600"/>
            </a:xfrm>
          </p:grpSpPr>
          <p:sp>
            <p:nvSpPr>
              <p:cNvPr id="1660" name="Google Shape;1660;p64"/>
              <p:cNvSpPr/>
              <p:nvPr/>
            </p:nvSpPr>
            <p:spPr>
              <a:xfrm>
                <a:off x="4636250" y="358788"/>
                <a:ext cx="958850" cy="623025"/>
              </a:xfrm>
              <a:custGeom>
                <a:avLst/>
                <a:gdLst/>
                <a:ahLst/>
                <a:cxnLst/>
                <a:rect l="l" t="t" r="r" b="b"/>
                <a:pathLst>
                  <a:path w="38354" h="24921" extrusionOk="0">
                    <a:moveTo>
                      <a:pt x="19661" y="6339"/>
                    </a:moveTo>
                    <a:cubicBezTo>
                      <a:pt x="22372" y="6339"/>
                      <a:pt x="24413" y="7756"/>
                      <a:pt x="25904" y="10053"/>
                    </a:cubicBezTo>
                    <a:cubicBezTo>
                      <a:pt x="26962" y="11680"/>
                      <a:pt x="27613" y="13498"/>
                      <a:pt x="28074" y="15369"/>
                    </a:cubicBezTo>
                    <a:cubicBezTo>
                      <a:pt x="28209" y="15966"/>
                      <a:pt x="28236" y="16590"/>
                      <a:pt x="28209" y="17295"/>
                    </a:cubicBezTo>
                    <a:cubicBezTo>
                      <a:pt x="27992" y="17295"/>
                      <a:pt x="27802" y="17322"/>
                      <a:pt x="27613" y="17322"/>
                    </a:cubicBezTo>
                    <a:cubicBezTo>
                      <a:pt x="26609" y="17268"/>
                      <a:pt x="25632" y="17241"/>
                      <a:pt x="24629" y="17186"/>
                    </a:cubicBezTo>
                    <a:cubicBezTo>
                      <a:pt x="23652" y="17143"/>
                      <a:pt x="22676" y="17126"/>
                      <a:pt x="21700" y="17126"/>
                    </a:cubicBezTo>
                    <a:cubicBezTo>
                      <a:pt x="20235" y="17126"/>
                      <a:pt x="18770" y="17165"/>
                      <a:pt x="17305" y="17214"/>
                    </a:cubicBezTo>
                    <a:cubicBezTo>
                      <a:pt x="15542" y="17295"/>
                      <a:pt x="13779" y="17322"/>
                      <a:pt x="11989" y="17376"/>
                    </a:cubicBezTo>
                    <a:cubicBezTo>
                      <a:pt x="11854" y="17376"/>
                      <a:pt x="11718" y="17349"/>
                      <a:pt x="11555" y="17322"/>
                    </a:cubicBezTo>
                    <a:cubicBezTo>
                      <a:pt x="11501" y="17186"/>
                      <a:pt x="11420" y="17051"/>
                      <a:pt x="11392" y="16915"/>
                    </a:cubicBezTo>
                    <a:cubicBezTo>
                      <a:pt x="11175" y="15423"/>
                      <a:pt x="11175" y="13905"/>
                      <a:pt x="11420" y="12413"/>
                    </a:cubicBezTo>
                    <a:cubicBezTo>
                      <a:pt x="11691" y="10731"/>
                      <a:pt x="12613" y="9429"/>
                      <a:pt x="13888" y="8371"/>
                    </a:cubicBezTo>
                    <a:cubicBezTo>
                      <a:pt x="15298" y="7178"/>
                      <a:pt x="16953" y="6581"/>
                      <a:pt x="18743" y="6391"/>
                    </a:cubicBezTo>
                    <a:cubicBezTo>
                      <a:pt x="19057" y="6356"/>
                      <a:pt x="19363" y="6339"/>
                      <a:pt x="19661" y="6339"/>
                    </a:cubicBezTo>
                    <a:close/>
                    <a:moveTo>
                      <a:pt x="18824" y="994"/>
                    </a:moveTo>
                    <a:cubicBezTo>
                      <a:pt x="18879" y="994"/>
                      <a:pt x="18906" y="1021"/>
                      <a:pt x="18987" y="1048"/>
                    </a:cubicBezTo>
                    <a:cubicBezTo>
                      <a:pt x="19014" y="1183"/>
                      <a:pt x="19069" y="1346"/>
                      <a:pt x="19123" y="1509"/>
                    </a:cubicBezTo>
                    <a:cubicBezTo>
                      <a:pt x="19150" y="1645"/>
                      <a:pt x="19204" y="1807"/>
                      <a:pt x="19285" y="1970"/>
                    </a:cubicBezTo>
                    <a:cubicBezTo>
                      <a:pt x="19361" y="2121"/>
                      <a:pt x="19459" y="2271"/>
                      <a:pt x="19667" y="2271"/>
                    </a:cubicBezTo>
                    <a:cubicBezTo>
                      <a:pt x="19684" y="2271"/>
                      <a:pt x="19701" y="2270"/>
                      <a:pt x="19719" y="2268"/>
                    </a:cubicBezTo>
                    <a:cubicBezTo>
                      <a:pt x="19936" y="2214"/>
                      <a:pt x="19991" y="2024"/>
                      <a:pt x="19991" y="1834"/>
                    </a:cubicBezTo>
                    <a:cubicBezTo>
                      <a:pt x="20018" y="1563"/>
                      <a:pt x="20018" y="1319"/>
                      <a:pt x="20045" y="1075"/>
                    </a:cubicBezTo>
                    <a:cubicBezTo>
                      <a:pt x="20224" y="1029"/>
                      <a:pt x="20443" y="1007"/>
                      <a:pt x="20687" y="1007"/>
                    </a:cubicBezTo>
                    <a:cubicBezTo>
                      <a:pt x="21591" y="1007"/>
                      <a:pt x="22841" y="1304"/>
                      <a:pt x="23652" y="1753"/>
                    </a:cubicBezTo>
                    <a:cubicBezTo>
                      <a:pt x="23625" y="1889"/>
                      <a:pt x="23598" y="2051"/>
                      <a:pt x="23544" y="2187"/>
                    </a:cubicBezTo>
                    <a:cubicBezTo>
                      <a:pt x="23517" y="2350"/>
                      <a:pt x="23435" y="2485"/>
                      <a:pt x="23381" y="2648"/>
                    </a:cubicBezTo>
                    <a:cubicBezTo>
                      <a:pt x="23300" y="2946"/>
                      <a:pt x="23381" y="3136"/>
                      <a:pt x="23544" y="3218"/>
                    </a:cubicBezTo>
                    <a:cubicBezTo>
                      <a:pt x="23581" y="3228"/>
                      <a:pt x="23618" y="3234"/>
                      <a:pt x="23655" y="3234"/>
                    </a:cubicBezTo>
                    <a:cubicBezTo>
                      <a:pt x="23807" y="3234"/>
                      <a:pt x="23956" y="3143"/>
                      <a:pt x="24086" y="2946"/>
                    </a:cubicBezTo>
                    <a:cubicBezTo>
                      <a:pt x="24168" y="2811"/>
                      <a:pt x="24249" y="2675"/>
                      <a:pt x="24331" y="2540"/>
                    </a:cubicBezTo>
                    <a:cubicBezTo>
                      <a:pt x="24412" y="2404"/>
                      <a:pt x="24520" y="2268"/>
                      <a:pt x="24602" y="2133"/>
                    </a:cubicBezTo>
                    <a:cubicBezTo>
                      <a:pt x="25470" y="2485"/>
                      <a:pt x="26609" y="3245"/>
                      <a:pt x="27260" y="3896"/>
                    </a:cubicBezTo>
                    <a:cubicBezTo>
                      <a:pt x="27179" y="4004"/>
                      <a:pt x="27124" y="4140"/>
                      <a:pt x="27043" y="4276"/>
                    </a:cubicBezTo>
                    <a:cubicBezTo>
                      <a:pt x="26962" y="4411"/>
                      <a:pt x="26880" y="4520"/>
                      <a:pt x="26826" y="4655"/>
                    </a:cubicBezTo>
                    <a:cubicBezTo>
                      <a:pt x="26745" y="4845"/>
                      <a:pt x="26799" y="5035"/>
                      <a:pt x="26962" y="5171"/>
                    </a:cubicBezTo>
                    <a:cubicBezTo>
                      <a:pt x="27035" y="5219"/>
                      <a:pt x="27113" y="5246"/>
                      <a:pt x="27193" y="5246"/>
                    </a:cubicBezTo>
                    <a:cubicBezTo>
                      <a:pt x="27290" y="5246"/>
                      <a:pt x="27387" y="5206"/>
                      <a:pt x="27477" y="5116"/>
                    </a:cubicBezTo>
                    <a:cubicBezTo>
                      <a:pt x="27667" y="4954"/>
                      <a:pt x="27830" y="4737"/>
                      <a:pt x="28019" y="4547"/>
                    </a:cubicBezTo>
                    <a:cubicBezTo>
                      <a:pt x="28535" y="4899"/>
                      <a:pt x="29104" y="5496"/>
                      <a:pt x="29565" y="6201"/>
                    </a:cubicBezTo>
                    <a:cubicBezTo>
                      <a:pt x="29348" y="6418"/>
                      <a:pt x="29104" y="6662"/>
                      <a:pt x="28887" y="6907"/>
                    </a:cubicBezTo>
                    <a:cubicBezTo>
                      <a:pt x="28643" y="7178"/>
                      <a:pt x="28589" y="7422"/>
                      <a:pt x="28752" y="7585"/>
                    </a:cubicBezTo>
                    <a:cubicBezTo>
                      <a:pt x="28826" y="7671"/>
                      <a:pt x="28923" y="7718"/>
                      <a:pt x="29034" y="7718"/>
                    </a:cubicBezTo>
                    <a:cubicBezTo>
                      <a:pt x="29167" y="7718"/>
                      <a:pt x="29322" y="7651"/>
                      <a:pt x="29484" y="7503"/>
                    </a:cubicBezTo>
                    <a:cubicBezTo>
                      <a:pt x="29701" y="7341"/>
                      <a:pt x="29918" y="7151"/>
                      <a:pt x="30162" y="6934"/>
                    </a:cubicBezTo>
                    <a:cubicBezTo>
                      <a:pt x="30867" y="7883"/>
                      <a:pt x="31383" y="8887"/>
                      <a:pt x="31735" y="9944"/>
                    </a:cubicBezTo>
                    <a:cubicBezTo>
                      <a:pt x="31518" y="10161"/>
                      <a:pt x="31274" y="10324"/>
                      <a:pt x="31084" y="10514"/>
                    </a:cubicBezTo>
                    <a:cubicBezTo>
                      <a:pt x="31003" y="10595"/>
                      <a:pt x="30949" y="10785"/>
                      <a:pt x="31003" y="10894"/>
                    </a:cubicBezTo>
                    <a:cubicBezTo>
                      <a:pt x="31057" y="11002"/>
                      <a:pt x="31220" y="11084"/>
                      <a:pt x="31356" y="11084"/>
                    </a:cubicBezTo>
                    <a:cubicBezTo>
                      <a:pt x="31573" y="11084"/>
                      <a:pt x="31817" y="11029"/>
                      <a:pt x="32034" y="10975"/>
                    </a:cubicBezTo>
                    <a:cubicBezTo>
                      <a:pt x="32386" y="11545"/>
                      <a:pt x="32712" y="12820"/>
                      <a:pt x="32766" y="13633"/>
                    </a:cubicBezTo>
                    <a:cubicBezTo>
                      <a:pt x="32522" y="13796"/>
                      <a:pt x="32251" y="13959"/>
                      <a:pt x="32007" y="14149"/>
                    </a:cubicBezTo>
                    <a:cubicBezTo>
                      <a:pt x="31952" y="14203"/>
                      <a:pt x="31898" y="14338"/>
                      <a:pt x="31925" y="14393"/>
                    </a:cubicBezTo>
                    <a:cubicBezTo>
                      <a:pt x="31952" y="14474"/>
                      <a:pt x="32061" y="14583"/>
                      <a:pt x="32169" y="14610"/>
                    </a:cubicBezTo>
                    <a:cubicBezTo>
                      <a:pt x="32413" y="14637"/>
                      <a:pt x="32685" y="14637"/>
                      <a:pt x="32929" y="14664"/>
                    </a:cubicBezTo>
                    <a:cubicBezTo>
                      <a:pt x="33200" y="15342"/>
                      <a:pt x="33336" y="16644"/>
                      <a:pt x="33173" y="17376"/>
                    </a:cubicBezTo>
                    <a:cubicBezTo>
                      <a:pt x="32930" y="17429"/>
                      <a:pt x="32370" y="17453"/>
                      <a:pt x="31738" y="17453"/>
                    </a:cubicBezTo>
                    <a:cubicBezTo>
                      <a:pt x="30748" y="17453"/>
                      <a:pt x="29583" y="17394"/>
                      <a:pt x="29186" y="17295"/>
                    </a:cubicBezTo>
                    <a:cubicBezTo>
                      <a:pt x="29186" y="17132"/>
                      <a:pt x="29131" y="16942"/>
                      <a:pt x="29159" y="16753"/>
                    </a:cubicBezTo>
                    <a:cubicBezTo>
                      <a:pt x="29213" y="15695"/>
                      <a:pt x="28942" y="14691"/>
                      <a:pt x="28616" y="13688"/>
                    </a:cubicBezTo>
                    <a:cubicBezTo>
                      <a:pt x="28155" y="12304"/>
                      <a:pt x="27613" y="10975"/>
                      <a:pt x="26880" y="9727"/>
                    </a:cubicBezTo>
                    <a:cubicBezTo>
                      <a:pt x="26012" y="8209"/>
                      <a:pt x="24765" y="7069"/>
                      <a:pt x="23218" y="6256"/>
                    </a:cubicBezTo>
                    <a:cubicBezTo>
                      <a:pt x="22703" y="6011"/>
                      <a:pt x="22161" y="5822"/>
                      <a:pt x="21591" y="5740"/>
                    </a:cubicBezTo>
                    <a:cubicBezTo>
                      <a:pt x="20806" y="5628"/>
                      <a:pt x="20003" y="5442"/>
                      <a:pt x="19197" y="5442"/>
                    </a:cubicBezTo>
                    <a:cubicBezTo>
                      <a:pt x="19028" y="5442"/>
                      <a:pt x="18858" y="5450"/>
                      <a:pt x="18689" y="5469"/>
                    </a:cubicBezTo>
                    <a:cubicBezTo>
                      <a:pt x="15678" y="5822"/>
                      <a:pt x="13183" y="7069"/>
                      <a:pt x="11474" y="9700"/>
                    </a:cubicBezTo>
                    <a:cubicBezTo>
                      <a:pt x="10714" y="10867"/>
                      <a:pt x="10389" y="12169"/>
                      <a:pt x="10307" y="13525"/>
                    </a:cubicBezTo>
                    <a:cubicBezTo>
                      <a:pt x="10253" y="14718"/>
                      <a:pt x="10253" y="15912"/>
                      <a:pt x="10497" y="17078"/>
                    </a:cubicBezTo>
                    <a:cubicBezTo>
                      <a:pt x="10497" y="17159"/>
                      <a:pt x="10497" y="17268"/>
                      <a:pt x="10497" y="17349"/>
                    </a:cubicBezTo>
                    <a:cubicBezTo>
                      <a:pt x="10178" y="17410"/>
                      <a:pt x="9182" y="17445"/>
                      <a:pt x="8236" y="17445"/>
                    </a:cubicBezTo>
                    <a:cubicBezTo>
                      <a:pt x="7497" y="17445"/>
                      <a:pt x="6789" y="17424"/>
                      <a:pt x="6456" y="17376"/>
                    </a:cubicBezTo>
                    <a:cubicBezTo>
                      <a:pt x="6320" y="16942"/>
                      <a:pt x="6293" y="15722"/>
                      <a:pt x="6429" y="14745"/>
                    </a:cubicBezTo>
                    <a:cubicBezTo>
                      <a:pt x="6507" y="14718"/>
                      <a:pt x="6590" y="14708"/>
                      <a:pt x="6676" y="14708"/>
                    </a:cubicBezTo>
                    <a:cubicBezTo>
                      <a:pt x="6873" y="14708"/>
                      <a:pt x="7084" y="14759"/>
                      <a:pt x="7285" y="14759"/>
                    </a:cubicBezTo>
                    <a:cubicBezTo>
                      <a:pt x="7512" y="14759"/>
                      <a:pt x="7726" y="14694"/>
                      <a:pt x="7893" y="14420"/>
                    </a:cubicBezTo>
                    <a:cubicBezTo>
                      <a:pt x="7595" y="13877"/>
                      <a:pt x="7026" y="14013"/>
                      <a:pt x="6592" y="13850"/>
                    </a:cubicBezTo>
                    <a:cubicBezTo>
                      <a:pt x="6456" y="13254"/>
                      <a:pt x="6537" y="12386"/>
                      <a:pt x="6809" y="11463"/>
                    </a:cubicBezTo>
                    <a:cubicBezTo>
                      <a:pt x="6903" y="11382"/>
                      <a:pt x="7005" y="11362"/>
                      <a:pt x="7107" y="11362"/>
                    </a:cubicBezTo>
                    <a:cubicBezTo>
                      <a:pt x="7209" y="11362"/>
                      <a:pt x="7310" y="11382"/>
                      <a:pt x="7405" y="11382"/>
                    </a:cubicBezTo>
                    <a:cubicBezTo>
                      <a:pt x="7568" y="11382"/>
                      <a:pt x="7704" y="11409"/>
                      <a:pt x="7839" y="11409"/>
                    </a:cubicBezTo>
                    <a:cubicBezTo>
                      <a:pt x="8029" y="11382"/>
                      <a:pt x="8138" y="11274"/>
                      <a:pt x="8192" y="11084"/>
                    </a:cubicBezTo>
                    <a:cubicBezTo>
                      <a:pt x="8219" y="10894"/>
                      <a:pt x="8138" y="10758"/>
                      <a:pt x="7975" y="10677"/>
                    </a:cubicBezTo>
                    <a:cubicBezTo>
                      <a:pt x="7812" y="10595"/>
                      <a:pt x="7622" y="10568"/>
                      <a:pt x="7432" y="10514"/>
                    </a:cubicBezTo>
                    <a:cubicBezTo>
                      <a:pt x="7324" y="10487"/>
                      <a:pt x="7215" y="10460"/>
                      <a:pt x="7107" y="10433"/>
                    </a:cubicBezTo>
                    <a:cubicBezTo>
                      <a:pt x="7134" y="9809"/>
                      <a:pt x="7324" y="9212"/>
                      <a:pt x="7704" y="8588"/>
                    </a:cubicBezTo>
                    <a:cubicBezTo>
                      <a:pt x="7921" y="8642"/>
                      <a:pt x="8110" y="8697"/>
                      <a:pt x="8327" y="8724"/>
                    </a:cubicBezTo>
                    <a:cubicBezTo>
                      <a:pt x="8436" y="8751"/>
                      <a:pt x="8544" y="8778"/>
                      <a:pt x="8653" y="8805"/>
                    </a:cubicBezTo>
                    <a:cubicBezTo>
                      <a:pt x="8870" y="8805"/>
                      <a:pt x="9033" y="8724"/>
                      <a:pt x="9141" y="8534"/>
                    </a:cubicBezTo>
                    <a:cubicBezTo>
                      <a:pt x="9195" y="8398"/>
                      <a:pt x="9141" y="8181"/>
                      <a:pt x="8951" y="8046"/>
                    </a:cubicBezTo>
                    <a:cubicBezTo>
                      <a:pt x="8707" y="7910"/>
                      <a:pt x="8436" y="7802"/>
                      <a:pt x="8192" y="7693"/>
                    </a:cubicBezTo>
                    <a:cubicBezTo>
                      <a:pt x="8355" y="7042"/>
                      <a:pt x="9087" y="5930"/>
                      <a:pt x="9928" y="5116"/>
                    </a:cubicBezTo>
                    <a:cubicBezTo>
                      <a:pt x="10063" y="5198"/>
                      <a:pt x="10226" y="5306"/>
                      <a:pt x="10389" y="5388"/>
                    </a:cubicBezTo>
                    <a:cubicBezTo>
                      <a:pt x="10579" y="5469"/>
                      <a:pt x="10769" y="5550"/>
                      <a:pt x="10986" y="5578"/>
                    </a:cubicBezTo>
                    <a:cubicBezTo>
                      <a:pt x="10996" y="5579"/>
                      <a:pt x="11007" y="5580"/>
                      <a:pt x="11018" y="5580"/>
                    </a:cubicBezTo>
                    <a:cubicBezTo>
                      <a:pt x="11193" y="5580"/>
                      <a:pt x="11334" y="5377"/>
                      <a:pt x="11257" y="5198"/>
                    </a:cubicBezTo>
                    <a:cubicBezTo>
                      <a:pt x="11203" y="5062"/>
                      <a:pt x="11121" y="4927"/>
                      <a:pt x="11040" y="4818"/>
                    </a:cubicBezTo>
                    <a:cubicBezTo>
                      <a:pt x="10931" y="4682"/>
                      <a:pt x="10796" y="4547"/>
                      <a:pt x="10660" y="4411"/>
                    </a:cubicBezTo>
                    <a:cubicBezTo>
                      <a:pt x="11230" y="3760"/>
                      <a:pt x="12559" y="2838"/>
                      <a:pt x="13535" y="2458"/>
                    </a:cubicBezTo>
                    <a:cubicBezTo>
                      <a:pt x="13671" y="2648"/>
                      <a:pt x="13779" y="2865"/>
                      <a:pt x="13915" y="3055"/>
                    </a:cubicBezTo>
                    <a:cubicBezTo>
                      <a:pt x="13996" y="3163"/>
                      <a:pt x="14105" y="3272"/>
                      <a:pt x="14213" y="3353"/>
                    </a:cubicBezTo>
                    <a:cubicBezTo>
                      <a:pt x="14263" y="3394"/>
                      <a:pt x="14320" y="3413"/>
                      <a:pt x="14376" y="3413"/>
                    </a:cubicBezTo>
                    <a:cubicBezTo>
                      <a:pt x="14504" y="3413"/>
                      <a:pt x="14628" y="3315"/>
                      <a:pt x="14647" y="3163"/>
                    </a:cubicBezTo>
                    <a:cubicBezTo>
                      <a:pt x="14647" y="2919"/>
                      <a:pt x="14593" y="2702"/>
                      <a:pt x="14566" y="2458"/>
                    </a:cubicBezTo>
                    <a:cubicBezTo>
                      <a:pt x="14539" y="2350"/>
                      <a:pt x="14485" y="2241"/>
                      <a:pt x="14457" y="2106"/>
                    </a:cubicBezTo>
                    <a:cubicBezTo>
                      <a:pt x="14539" y="2051"/>
                      <a:pt x="14593" y="1970"/>
                      <a:pt x="14674" y="1943"/>
                    </a:cubicBezTo>
                    <a:cubicBezTo>
                      <a:pt x="15895" y="1455"/>
                      <a:pt x="17170" y="1183"/>
                      <a:pt x="18472" y="994"/>
                    </a:cubicBezTo>
                    <a:close/>
                    <a:moveTo>
                      <a:pt x="20627" y="18098"/>
                    </a:moveTo>
                    <a:cubicBezTo>
                      <a:pt x="21771" y="18098"/>
                      <a:pt x="22908" y="18123"/>
                      <a:pt x="24059" y="18163"/>
                    </a:cubicBezTo>
                    <a:cubicBezTo>
                      <a:pt x="26365" y="18217"/>
                      <a:pt x="28670" y="18326"/>
                      <a:pt x="30949" y="18380"/>
                    </a:cubicBezTo>
                    <a:cubicBezTo>
                      <a:pt x="32929" y="18434"/>
                      <a:pt x="34882" y="18461"/>
                      <a:pt x="36862" y="18488"/>
                    </a:cubicBezTo>
                    <a:cubicBezTo>
                      <a:pt x="36970" y="18488"/>
                      <a:pt x="37106" y="18516"/>
                      <a:pt x="37242" y="18516"/>
                    </a:cubicBezTo>
                    <a:cubicBezTo>
                      <a:pt x="37269" y="18651"/>
                      <a:pt x="37323" y="18787"/>
                      <a:pt x="37323" y="18922"/>
                    </a:cubicBezTo>
                    <a:cubicBezTo>
                      <a:pt x="37350" y="20333"/>
                      <a:pt x="37350" y="21770"/>
                      <a:pt x="37350" y="23181"/>
                    </a:cubicBezTo>
                    <a:cubicBezTo>
                      <a:pt x="37350" y="23289"/>
                      <a:pt x="37323" y="23371"/>
                      <a:pt x="37323" y="23452"/>
                    </a:cubicBezTo>
                    <a:cubicBezTo>
                      <a:pt x="36957" y="23581"/>
                      <a:pt x="35941" y="23693"/>
                      <a:pt x="35049" y="23693"/>
                    </a:cubicBezTo>
                    <a:cubicBezTo>
                      <a:pt x="34818" y="23693"/>
                      <a:pt x="34595" y="23686"/>
                      <a:pt x="34393" y="23669"/>
                    </a:cubicBezTo>
                    <a:cubicBezTo>
                      <a:pt x="34312" y="23344"/>
                      <a:pt x="34421" y="22991"/>
                      <a:pt x="34448" y="22638"/>
                    </a:cubicBezTo>
                    <a:cubicBezTo>
                      <a:pt x="34502" y="22421"/>
                      <a:pt x="34556" y="22177"/>
                      <a:pt x="34556" y="21960"/>
                    </a:cubicBezTo>
                    <a:cubicBezTo>
                      <a:pt x="34556" y="21743"/>
                      <a:pt x="34448" y="21581"/>
                      <a:pt x="34231" y="21553"/>
                    </a:cubicBezTo>
                    <a:cubicBezTo>
                      <a:pt x="34186" y="21542"/>
                      <a:pt x="34143" y="21537"/>
                      <a:pt x="34102" y="21537"/>
                    </a:cubicBezTo>
                    <a:cubicBezTo>
                      <a:pt x="33941" y="21537"/>
                      <a:pt x="33807" y="21619"/>
                      <a:pt x="33743" y="21770"/>
                    </a:cubicBezTo>
                    <a:cubicBezTo>
                      <a:pt x="33661" y="21987"/>
                      <a:pt x="33580" y="22259"/>
                      <a:pt x="33526" y="22503"/>
                    </a:cubicBezTo>
                    <a:cubicBezTo>
                      <a:pt x="33444" y="22882"/>
                      <a:pt x="33390" y="23235"/>
                      <a:pt x="33336" y="23615"/>
                    </a:cubicBezTo>
                    <a:cubicBezTo>
                      <a:pt x="32978" y="23747"/>
                      <a:pt x="32097" y="23826"/>
                      <a:pt x="31293" y="23826"/>
                    </a:cubicBezTo>
                    <a:cubicBezTo>
                      <a:pt x="30938" y="23826"/>
                      <a:pt x="30599" y="23811"/>
                      <a:pt x="30325" y="23778"/>
                    </a:cubicBezTo>
                    <a:cubicBezTo>
                      <a:pt x="30271" y="23425"/>
                      <a:pt x="30298" y="23099"/>
                      <a:pt x="30352" y="22747"/>
                    </a:cubicBezTo>
                    <a:cubicBezTo>
                      <a:pt x="30379" y="22503"/>
                      <a:pt x="30406" y="22259"/>
                      <a:pt x="30379" y="22042"/>
                    </a:cubicBezTo>
                    <a:cubicBezTo>
                      <a:pt x="30354" y="21891"/>
                      <a:pt x="30236" y="21740"/>
                      <a:pt x="30068" y="21740"/>
                    </a:cubicBezTo>
                    <a:cubicBezTo>
                      <a:pt x="30054" y="21740"/>
                      <a:pt x="30041" y="21741"/>
                      <a:pt x="30027" y="21743"/>
                    </a:cubicBezTo>
                    <a:cubicBezTo>
                      <a:pt x="29891" y="21770"/>
                      <a:pt x="29728" y="21852"/>
                      <a:pt x="29674" y="21933"/>
                    </a:cubicBezTo>
                    <a:cubicBezTo>
                      <a:pt x="29593" y="22096"/>
                      <a:pt x="29538" y="22286"/>
                      <a:pt x="29511" y="22476"/>
                    </a:cubicBezTo>
                    <a:cubicBezTo>
                      <a:pt x="29457" y="22910"/>
                      <a:pt x="29403" y="23371"/>
                      <a:pt x="29186" y="23805"/>
                    </a:cubicBezTo>
                    <a:lnTo>
                      <a:pt x="26880" y="23805"/>
                    </a:lnTo>
                    <a:cubicBezTo>
                      <a:pt x="26690" y="23479"/>
                      <a:pt x="26745" y="23127"/>
                      <a:pt x="26663" y="22801"/>
                    </a:cubicBezTo>
                    <a:cubicBezTo>
                      <a:pt x="26636" y="22611"/>
                      <a:pt x="26609" y="22394"/>
                      <a:pt x="26555" y="22177"/>
                    </a:cubicBezTo>
                    <a:cubicBezTo>
                      <a:pt x="26500" y="22015"/>
                      <a:pt x="26338" y="21933"/>
                      <a:pt x="26175" y="21933"/>
                    </a:cubicBezTo>
                    <a:cubicBezTo>
                      <a:pt x="25985" y="21960"/>
                      <a:pt x="25849" y="22069"/>
                      <a:pt x="25822" y="22232"/>
                    </a:cubicBezTo>
                    <a:cubicBezTo>
                      <a:pt x="25795" y="22394"/>
                      <a:pt x="25795" y="22557"/>
                      <a:pt x="25795" y="22747"/>
                    </a:cubicBezTo>
                    <a:cubicBezTo>
                      <a:pt x="25795" y="23072"/>
                      <a:pt x="25795" y="23398"/>
                      <a:pt x="25795" y="23750"/>
                    </a:cubicBezTo>
                    <a:cubicBezTo>
                      <a:pt x="25420" y="23809"/>
                      <a:pt x="24944" y="23837"/>
                      <a:pt x="24477" y="23837"/>
                    </a:cubicBezTo>
                    <a:cubicBezTo>
                      <a:pt x="23865" y="23837"/>
                      <a:pt x="23271" y="23789"/>
                      <a:pt x="22947" y="23696"/>
                    </a:cubicBezTo>
                    <a:cubicBezTo>
                      <a:pt x="22947" y="23452"/>
                      <a:pt x="23001" y="23208"/>
                      <a:pt x="23001" y="22937"/>
                    </a:cubicBezTo>
                    <a:cubicBezTo>
                      <a:pt x="23029" y="22665"/>
                      <a:pt x="23029" y="22367"/>
                      <a:pt x="23001" y="22096"/>
                    </a:cubicBezTo>
                    <a:cubicBezTo>
                      <a:pt x="22977" y="21947"/>
                      <a:pt x="22839" y="21821"/>
                      <a:pt x="22670" y="21821"/>
                    </a:cubicBezTo>
                    <a:cubicBezTo>
                      <a:pt x="22654" y="21821"/>
                      <a:pt x="22638" y="21822"/>
                      <a:pt x="22622" y="21825"/>
                    </a:cubicBezTo>
                    <a:cubicBezTo>
                      <a:pt x="22513" y="21825"/>
                      <a:pt x="22323" y="21906"/>
                      <a:pt x="22296" y="22015"/>
                    </a:cubicBezTo>
                    <a:cubicBezTo>
                      <a:pt x="22161" y="22286"/>
                      <a:pt x="22052" y="22584"/>
                      <a:pt x="21971" y="22882"/>
                    </a:cubicBezTo>
                    <a:cubicBezTo>
                      <a:pt x="21917" y="23154"/>
                      <a:pt x="21862" y="23425"/>
                      <a:pt x="21808" y="23696"/>
                    </a:cubicBezTo>
                    <a:cubicBezTo>
                      <a:pt x="21476" y="23807"/>
                      <a:pt x="20968" y="23862"/>
                      <a:pt x="20495" y="23862"/>
                    </a:cubicBezTo>
                    <a:cubicBezTo>
                      <a:pt x="20157" y="23862"/>
                      <a:pt x="19837" y="23834"/>
                      <a:pt x="19611" y="23778"/>
                    </a:cubicBezTo>
                    <a:cubicBezTo>
                      <a:pt x="19557" y="23425"/>
                      <a:pt x="19638" y="23099"/>
                      <a:pt x="19638" y="22747"/>
                    </a:cubicBezTo>
                    <a:cubicBezTo>
                      <a:pt x="19665" y="22503"/>
                      <a:pt x="19665" y="22259"/>
                      <a:pt x="19611" y="22042"/>
                    </a:cubicBezTo>
                    <a:cubicBezTo>
                      <a:pt x="19584" y="21933"/>
                      <a:pt x="19475" y="21798"/>
                      <a:pt x="19394" y="21798"/>
                    </a:cubicBezTo>
                    <a:cubicBezTo>
                      <a:pt x="19285" y="21798"/>
                      <a:pt x="19123" y="21852"/>
                      <a:pt x="19041" y="21933"/>
                    </a:cubicBezTo>
                    <a:cubicBezTo>
                      <a:pt x="18933" y="22069"/>
                      <a:pt x="18879" y="22232"/>
                      <a:pt x="18824" y="22394"/>
                    </a:cubicBezTo>
                    <a:cubicBezTo>
                      <a:pt x="18743" y="22611"/>
                      <a:pt x="18689" y="22828"/>
                      <a:pt x="18635" y="23072"/>
                    </a:cubicBezTo>
                    <a:cubicBezTo>
                      <a:pt x="18580" y="23289"/>
                      <a:pt x="18553" y="23533"/>
                      <a:pt x="18526" y="23750"/>
                    </a:cubicBezTo>
                    <a:cubicBezTo>
                      <a:pt x="18239" y="23856"/>
                      <a:pt x="17766" y="23912"/>
                      <a:pt x="17239" y="23912"/>
                    </a:cubicBezTo>
                    <a:cubicBezTo>
                      <a:pt x="16821" y="23912"/>
                      <a:pt x="16369" y="23877"/>
                      <a:pt x="15949" y="23805"/>
                    </a:cubicBezTo>
                    <a:cubicBezTo>
                      <a:pt x="15949" y="23642"/>
                      <a:pt x="15922" y="23479"/>
                      <a:pt x="15895" y="23344"/>
                    </a:cubicBezTo>
                    <a:cubicBezTo>
                      <a:pt x="15868" y="23018"/>
                      <a:pt x="15814" y="22720"/>
                      <a:pt x="15787" y="22421"/>
                    </a:cubicBezTo>
                    <a:cubicBezTo>
                      <a:pt x="15759" y="22232"/>
                      <a:pt x="15678" y="22042"/>
                      <a:pt x="15434" y="22015"/>
                    </a:cubicBezTo>
                    <a:cubicBezTo>
                      <a:pt x="15420" y="22012"/>
                      <a:pt x="15407" y="22011"/>
                      <a:pt x="15393" y="22011"/>
                    </a:cubicBezTo>
                    <a:cubicBezTo>
                      <a:pt x="15245" y="22011"/>
                      <a:pt x="15102" y="22148"/>
                      <a:pt x="15027" y="22421"/>
                    </a:cubicBezTo>
                    <a:cubicBezTo>
                      <a:pt x="14973" y="22693"/>
                      <a:pt x="14946" y="22991"/>
                      <a:pt x="14891" y="23262"/>
                    </a:cubicBezTo>
                    <a:cubicBezTo>
                      <a:pt x="14864" y="23425"/>
                      <a:pt x="14864" y="23588"/>
                      <a:pt x="14864" y="23750"/>
                    </a:cubicBezTo>
                    <a:cubicBezTo>
                      <a:pt x="14627" y="23796"/>
                      <a:pt x="14290" y="23817"/>
                      <a:pt x="13932" y="23817"/>
                    </a:cubicBezTo>
                    <a:cubicBezTo>
                      <a:pt x="13433" y="23817"/>
                      <a:pt x="12895" y="23775"/>
                      <a:pt x="12532" y="23696"/>
                    </a:cubicBezTo>
                    <a:cubicBezTo>
                      <a:pt x="12505" y="23506"/>
                      <a:pt x="12505" y="23316"/>
                      <a:pt x="12477" y="23099"/>
                    </a:cubicBezTo>
                    <a:cubicBezTo>
                      <a:pt x="12450" y="22882"/>
                      <a:pt x="12423" y="22638"/>
                      <a:pt x="12369" y="22394"/>
                    </a:cubicBezTo>
                    <a:cubicBezTo>
                      <a:pt x="12342" y="22204"/>
                      <a:pt x="12179" y="22096"/>
                      <a:pt x="11962" y="22096"/>
                    </a:cubicBezTo>
                    <a:cubicBezTo>
                      <a:pt x="11745" y="22096"/>
                      <a:pt x="11609" y="22232"/>
                      <a:pt x="11582" y="22421"/>
                    </a:cubicBezTo>
                    <a:cubicBezTo>
                      <a:pt x="11528" y="22720"/>
                      <a:pt x="11528" y="22991"/>
                      <a:pt x="11501" y="23289"/>
                    </a:cubicBezTo>
                    <a:cubicBezTo>
                      <a:pt x="11501" y="23398"/>
                      <a:pt x="11501" y="23506"/>
                      <a:pt x="11501" y="23669"/>
                    </a:cubicBezTo>
                    <a:cubicBezTo>
                      <a:pt x="11325" y="23724"/>
                      <a:pt x="11153" y="23739"/>
                      <a:pt x="10982" y="23739"/>
                    </a:cubicBezTo>
                    <a:cubicBezTo>
                      <a:pt x="10783" y="23739"/>
                      <a:pt x="10584" y="23719"/>
                      <a:pt x="10382" y="23719"/>
                    </a:cubicBezTo>
                    <a:cubicBezTo>
                      <a:pt x="10330" y="23719"/>
                      <a:pt x="10278" y="23720"/>
                      <a:pt x="10226" y="23723"/>
                    </a:cubicBezTo>
                    <a:lnTo>
                      <a:pt x="9006" y="23723"/>
                    </a:lnTo>
                    <a:cubicBezTo>
                      <a:pt x="8761" y="23506"/>
                      <a:pt x="8843" y="23289"/>
                      <a:pt x="8843" y="23072"/>
                    </a:cubicBezTo>
                    <a:cubicBezTo>
                      <a:pt x="8816" y="22828"/>
                      <a:pt x="8816" y="22611"/>
                      <a:pt x="8789" y="22367"/>
                    </a:cubicBezTo>
                    <a:cubicBezTo>
                      <a:pt x="8739" y="22144"/>
                      <a:pt x="8576" y="22011"/>
                      <a:pt x="8382" y="22011"/>
                    </a:cubicBezTo>
                    <a:cubicBezTo>
                      <a:pt x="8364" y="22011"/>
                      <a:pt x="8346" y="22012"/>
                      <a:pt x="8327" y="22015"/>
                    </a:cubicBezTo>
                    <a:cubicBezTo>
                      <a:pt x="8110" y="22015"/>
                      <a:pt x="7975" y="22150"/>
                      <a:pt x="7921" y="22340"/>
                    </a:cubicBezTo>
                    <a:cubicBezTo>
                      <a:pt x="7893" y="22530"/>
                      <a:pt x="7893" y="22720"/>
                      <a:pt x="7866" y="22910"/>
                    </a:cubicBezTo>
                    <a:cubicBezTo>
                      <a:pt x="7866" y="23154"/>
                      <a:pt x="7866" y="23371"/>
                      <a:pt x="7866" y="23642"/>
                    </a:cubicBezTo>
                    <a:cubicBezTo>
                      <a:pt x="7676" y="23706"/>
                      <a:pt x="7489" y="23724"/>
                      <a:pt x="7305" y="23724"/>
                    </a:cubicBezTo>
                    <a:cubicBezTo>
                      <a:pt x="7063" y="23724"/>
                      <a:pt x="6826" y="23692"/>
                      <a:pt x="6589" y="23692"/>
                    </a:cubicBezTo>
                    <a:cubicBezTo>
                      <a:pt x="6545" y="23692"/>
                      <a:pt x="6500" y="23694"/>
                      <a:pt x="6456" y="23696"/>
                    </a:cubicBezTo>
                    <a:cubicBezTo>
                      <a:pt x="6293" y="23705"/>
                      <a:pt x="6133" y="23708"/>
                      <a:pt x="5974" y="23708"/>
                    </a:cubicBezTo>
                    <a:cubicBezTo>
                      <a:pt x="5654" y="23708"/>
                      <a:pt x="5335" y="23696"/>
                      <a:pt x="4991" y="23696"/>
                    </a:cubicBezTo>
                    <a:cubicBezTo>
                      <a:pt x="4828" y="23425"/>
                      <a:pt x="4856" y="23127"/>
                      <a:pt x="4801" y="22828"/>
                    </a:cubicBezTo>
                    <a:cubicBezTo>
                      <a:pt x="4774" y="22557"/>
                      <a:pt x="4720" y="22313"/>
                      <a:pt x="4639" y="22069"/>
                    </a:cubicBezTo>
                    <a:cubicBezTo>
                      <a:pt x="4590" y="21923"/>
                      <a:pt x="4476" y="21821"/>
                      <a:pt x="4316" y="21821"/>
                    </a:cubicBezTo>
                    <a:cubicBezTo>
                      <a:pt x="4297" y="21821"/>
                      <a:pt x="4278" y="21822"/>
                      <a:pt x="4259" y="21825"/>
                    </a:cubicBezTo>
                    <a:cubicBezTo>
                      <a:pt x="4069" y="21825"/>
                      <a:pt x="3933" y="21960"/>
                      <a:pt x="3906" y="22123"/>
                    </a:cubicBezTo>
                    <a:cubicBezTo>
                      <a:pt x="3852" y="22394"/>
                      <a:pt x="3825" y="22693"/>
                      <a:pt x="3825" y="22964"/>
                    </a:cubicBezTo>
                    <a:cubicBezTo>
                      <a:pt x="3825" y="23208"/>
                      <a:pt x="3852" y="23479"/>
                      <a:pt x="3879" y="23723"/>
                    </a:cubicBezTo>
                    <a:cubicBezTo>
                      <a:pt x="3531" y="23798"/>
                      <a:pt x="3040" y="23833"/>
                      <a:pt x="2548" y="23833"/>
                    </a:cubicBezTo>
                    <a:cubicBezTo>
                      <a:pt x="1967" y="23833"/>
                      <a:pt x="1384" y="23784"/>
                      <a:pt x="1031" y="23696"/>
                    </a:cubicBezTo>
                    <a:cubicBezTo>
                      <a:pt x="896" y="23099"/>
                      <a:pt x="896" y="19275"/>
                      <a:pt x="1058" y="18434"/>
                    </a:cubicBezTo>
                    <a:cubicBezTo>
                      <a:pt x="1179" y="18359"/>
                      <a:pt x="1316" y="18342"/>
                      <a:pt x="1456" y="18342"/>
                    </a:cubicBezTo>
                    <a:cubicBezTo>
                      <a:pt x="1568" y="18342"/>
                      <a:pt x="1682" y="18353"/>
                      <a:pt x="1791" y="18353"/>
                    </a:cubicBezTo>
                    <a:cubicBezTo>
                      <a:pt x="3187" y="18353"/>
                      <a:pt x="4578" y="18360"/>
                      <a:pt x="5964" y="18360"/>
                    </a:cubicBezTo>
                    <a:cubicBezTo>
                      <a:pt x="7351" y="18360"/>
                      <a:pt x="8734" y="18353"/>
                      <a:pt x="10118" y="18326"/>
                    </a:cubicBezTo>
                    <a:cubicBezTo>
                      <a:pt x="13210" y="18299"/>
                      <a:pt x="16275" y="18163"/>
                      <a:pt x="19367" y="18109"/>
                    </a:cubicBezTo>
                    <a:cubicBezTo>
                      <a:pt x="19788" y="18101"/>
                      <a:pt x="20208" y="18098"/>
                      <a:pt x="20627" y="18098"/>
                    </a:cubicBezTo>
                    <a:close/>
                    <a:moveTo>
                      <a:pt x="20105" y="0"/>
                    </a:moveTo>
                    <a:cubicBezTo>
                      <a:pt x="19790" y="0"/>
                      <a:pt x="19472" y="15"/>
                      <a:pt x="19150" y="44"/>
                    </a:cubicBezTo>
                    <a:cubicBezTo>
                      <a:pt x="17143" y="234"/>
                      <a:pt x="15217" y="641"/>
                      <a:pt x="13400" y="1482"/>
                    </a:cubicBezTo>
                    <a:cubicBezTo>
                      <a:pt x="10741" y="2730"/>
                      <a:pt x="8707" y="4628"/>
                      <a:pt x="7297" y="7232"/>
                    </a:cubicBezTo>
                    <a:cubicBezTo>
                      <a:pt x="6293" y="9131"/>
                      <a:pt x="5805" y="11165"/>
                      <a:pt x="5615" y="13281"/>
                    </a:cubicBezTo>
                    <a:cubicBezTo>
                      <a:pt x="5507" y="14501"/>
                      <a:pt x="5452" y="15695"/>
                      <a:pt x="5371" y="16915"/>
                    </a:cubicBezTo>
                    <a:cubicBezTo>
                      <a:pt x="5371" y="17051"/>
                      <a:pt x="5317" y="17214"/>
                      <a:pt x="5290" y="17431"/>
                    </a:cubicBezTo>
                    <a:lnTo>
                      <a:pt x="706" y="17431"/>
                    </a:lnTo>
                    <a:cubicBezTo>
                      <a:pt x="217" y="17431"/>
                      <a:pt x="109" y="17539"/>
                      <a:pt x="82" y="18000"/>
                    </a:cubicBezTo>
                    <a:cubicBezTo>
                      <a:pt x="55" y="18380"/>
                      <a:pt x="55" y="18760"/>
                      <a:pt x="28" y="19139"/>
                    </a:cubicBezTo>
                    <a:cubicBezTo>
                      <a:pt x="28" y="20604"/>
                      <a:pt x="0" y="22096"/>
                      <a:pt x="0" y="23561"/>
                    </a:cubicBezTo>
                    <a:cubicBezTo>
                      <a:pt x="0" y="23750"/>
                      <a:pt x="0" y="23940"/>
                      <a:pt x="28" y="24130"/>
                    </a:cubicBezTo>
                    <a:cubicBezTo>
                      <a:pt x="82" y="24429"/>
                      <a:pt x="217" y="24591"/>
                      <a:pt x="543" y="24618"/>
                    </a:cubicBezTo>
                    <a:cubicBezTo>
                      <a:pt x="651" y="24627"/>
                      <a:pt x="763" y="24630"/>
                      <a:pt x="875" y="24630"/>
                    </a:cubicBezTo>
                    <a:cubicBezTo>
                      <a:pt x="1100" y="24630"/>
                      <a:pt x="1329" y="24618"/>
                      <a:pt x="1546" y="24618"/>
                    </a:cubicBezTo>
                    <a:cubicBezTo>
                      <a:pt x="3158" y="24618"/>
                      <a:pt x="4779" y="24589"/>
                      <a:pt x="6403" y="24589"/>
                    </a:cubicBezTo>
                    <a:cubicBezTo>
                      <a:pt x="7487" y="24589"/>
                      <a:pt x="8572" y="24602"/>
                      <a:pt x="9657" y="24646"/>
                    </a:cubicBezTo>
                    <a:cubicBezTo>
                      <a:pt x="12342" y="24727"/>
                      <a:pt x="15054" y="24835"/>
                      <a:pt x="17739" y="24863"/>
                    </a:cubicBezTo>
                    <a:cubicBezTo>
                      <a:pt x="22161" y="24917"/>
                      <a:pt x="26582" y="24890"/>
                      <a:pt x="30976" y="24917"/>
                    </a:cubicBezTo>
                    <a:cubicBezTo>
                      <a:pt x="31173" y="24919"/>
                      <a:pt x="31370" y="24920"/>
                      <a:pt x="31566" y="24920"/>
                    </a:cubicBezTo>
                    <a:cubicBezTo>
                      <a:pt x="33589" y="24920"/>
                      <a:pt x="35592" y="24801"/>
                      <a:pt x="37594" y="24727"/>
                    </a:cubicBezTo>
                    <a:cubicBezTo>
                      <a:pt x="37811" y="24727"/>
                      <a:pt x="38055" y="24727"/>
                      <a:pt x="38299" y="24483"/>
                    </a:cubicBezTo>
                    <a:cubicBezTo>
                      <a:pt x="38326" y="24184"/>
                      <a:pt x="38354" y="23832"/>
                      <a:pt x="38354" y="23479"/>
                    </a:cubicBezTo>
                    <a:cubicBezTo>
                      <a:pt x="38354" y="21960"/>
                      <a:pt x="38326" y="20441"/>
                      <a:pt x="38326" y="18950"/>
                    </a:cubicBezTo>
                    <a:cubicBezTo>
                      <a:pt x="38326" y="18733"/>
                      <a:pt x="38299" y="18516"/>
                      <a:pt x="38272" y="18299"/>
                    </a:cubicBezTo>
                    <a:cubicBezTo>
                      <a:pt x="38170" y="17713"/>
                      <a:pt x="37973" y="17509"/>
                      <a:pt x="37432" y="17509"/>
                    </a:cubicBezTo>
                    <a:cubicBezTo>
                      <a:pt x="37397" y="17509"/>
                      <a:pt x="37361" y="17510"/>
                      <a:pt x="37323" y="17512"/>
                    </a:cubicBezTo>
                    <a:lnTo>
                      <a:pt x="35044" y="17512"/>
                    </a:lnTo>
                    <a:cubicBezTo>
                      <a:pt x="34773" y="17512"/>
                      <a:pt x="34529" y="17485"/>
                      <a:pt x="34149" y="17485"/>
                    </a:cubicBezTo>
                    <a:cubicBezTo>
                      <a:pt x="34149" y="17024"/>
                      <a:pt x="34177" y="16671"/>
                      <a:pt x="34149" y="16319"/>
                    </a:cubicBezTo>
                    <a:cubicBezTo>
                      <a:pt x="34122" y="15179"/>
                      <a:pt x="33905" y="14067"/>
                      <a:pt x="33661" y="12955"/>
                    </a:cubicBezTo>
                    <a:cubicBezTo>
                      <a:pt x="33281" y="11165"/>
                      <a:pt x="32739" y="9402"/>
                      <a:pt x="31871" y="7802"/>
                    </a:cubicBezTo>
                    <a:cubicBezTo>
                      <a:pt x="30433" y="5116"/>
                      <a:pt x="28318" y="3055"/>
                      <a:pt x="25687" y="1563"/>
                    </a:cubicBezTo>
                    <a:cubicBezTo>
                      <a:pt x="23953" y="579"/>
                      <a:pt x="22099" y="0"/>
                      <a:pt x="20105"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1" name="Google Shape;1661;p64"/>
              <p:cNvGrpSpPr/>
              <p:nvPr/>
            </p:nvGrpSpPr>
            <p:grpSpPr>
              <a:xfrm>
                <a:off x="4620213" y="358500"/>
                <a:ext cx="959550" cy="623600"/>
                <a:chOff x="406275" y="547500"/>
                <a:chExt cx="959550" cy="623600"/>
              </a:xfrm>
            </p:grpSpPr>
            <p:sp>
              <p:nvSpPr>
                <p:cNvPr id="1662" name="Google Shape;1662;p64"/>
                <p:cNvSpPr/>
                <p:nvPr/>
              </p:nvSpPr>
              <p:spPr>
                <a:xfrm>
                  <a:off x="406275" y="547500"/>
                  <a:ext cx="959550" cy="623600"/>
                </a:xfrm>
                <a:custGeom>
                  <a:avLst/>
                  <a:gdLst/>
                  <a:ahLst/>
                  <a:cxnLst/>
                  <a:rect l="l" t="t" r="r" b="b"/>
                  <a:pathLst>
                    <a:path w="38382" h="24944" extrusionOk="0">
                      <a:moveTo>
                        <a:pt x="19700" y="6365"/>
                      </a:moveTo>
                      <a:cubicBezTo>
                        <a:pt x="22400" y="6365"/>
                        <a:pt x="24418" y="7761"/>
                        <a:pt x="25931" y="10079"/>
                      </a:cubicBezTo>
                      <a:cubicBezTo>
                        <a:pt x="26962" y="11707"/>
                        <a:pt x="27613" y="13524"/>
                        <a:pt x="28074" y="15396"/>
                      </a:cubicBezTo>
                      <a:cubicBezTo>
                        <a:pt x="28237" y="15992"/>
                        <a:pt x="28264" y="16589"/>
                        <a:pt x="28237" y="17294"/>
                      </a:cubicBezTo>
                      <a:cubicBezTo>
                        <a:pt x="27993" y="17321"/>
                        <a:pt x="27803" y="17348"/>
                        <a:pt x="27613" y="17348"/>
                      </a:cubicBezTo>
                      <a:cubicBezTo>
                        <a:pt x="26636" y="17294"/>
                        <a:pt x="25633" y="17267"/>
                        <a:pt x="24629" y="17213"/>
                      </a:cubicBezTo>
                      <a:cubicBezTo>
                        <a:pt x="23664" y="17169"/>
                        <a:pt x="22689" y="17152"/>
                        <a:pt x="21713" y="17152"/>
                      </a:cubicBezTo>
                      <a:cubicBezTo>
                        <a:pt x="20249" y="17152"/>
                        <a:pt x="18781" y="17191"/>
                        <a:pt x="17333" y="17240"/>
                      </a:cubicBezTo>
                      <a:cubicBezTo>
                        <a:pt x="15543" y="17321"/>
                        <a:pt x="13780" y="17348"/>
                        <a:pt x="11989" y="17376"/>
                      </a:cubicBezTo>
                      <a:cubicBezTo>
                        <a:pt x="11962" y="17381"/>
                        <a:pt x="11935" y="17383"/>
                        <a:pt x="11908" y="17383"/>
                      </a:cubicBezTo>
                      <a:cubicBezTo>
                        <a:pt x="11799" y="17383"/>
                        <a:pt x="11686" y="17348"/>
                        <a:pt x="11555" y="17348"/>
                      </a:cubicBezTo>
                      <a:cubicBezTo>
                        <a:pt x="11501" y="17213"/>
                        <a:pt x="11420" y="17077"/>
                        <a:pt x="11420" y="16942"/>
                      </a:cubicBezTo>
                      <a:cubicBezTo>
                        <a:pt x="11176" y="15450"/>
                        <a:pt x="11176" y="13931"/>
                        <a:pt x="11420" y="12412"/>
                      </a:cubicBezTo>
                      <a:cubicBezTo>
                        <a:pt x="11691" y="10730"/>
                        <a:pt x="12640" y="9455"/>
                        <a:pt x="13888" y="8398"/>
                      </a:cubicBezTo>
                      <a:cubicBezTo>
                        <a:pt x="15299" y="7204"/>
                        <a:pt x="16953" y="6607"/>
                        <a:pt x="18770" y="6418"/>
                      </a:cubicBezTo>
                      <a:cubicBezTo>
                        <a:pt x="19089" y="6382"/>
                        <a:pt x="19398" y="6365"/>
                        <a:pt x="19700" y="6365"/>
                      </a:cubicBezTo>
                      <a:close/>
                      <a:moveTo>
                        <a:pt x="18588" y="1008"/>
                      </a:moveTo>
                      <a:cubicBezTo>
                        <a:pt x="18668" y="1008"/>
                        <a:pt x="18752" y="1020"/>
                        <a:pt x="18825" y="1020"/>
                      </a:cubicBezTo>
                      <a:cubicBezTo>
                        <a:pt x="18879" y="1020"/>
                        <a:pt x="18906" y="1047"/>
                        <a:pt x="18987" y="1074"/>
                      </a:cubicBezTo>
                      <a:cubicBezTo>
                        <a:pt x="19015" y="1210"/>
                        <a:pt x="19069" y="1373"/>
                        <a:pt x="19123" y="1508"/>
                      </a:cubicBezTo>
                      <a:cubicBezTo>
                        <a:pt x="19177" y="1671"/>
                        <a:pt x="19204" y="1834"/>
                        <a:pt x="19286" y="1996"/>
                      </a:cubicBezTo>
                      <a:cubicBezTo>
                        <a:pt x="19356" y="2137"/>
                        <a:pt x="19467" y="2278"/>
                        <a:pt x="19637" y="2278"/>
                      </a:cubicBezTo>
                      <a:cubicBezTo>
                        <a:pt x="19663" y="2278"/>
                        <a:pt x="19691" y="2275"/>
                        <a:pt x="19720" y="2268"/>
                      </a:cubicBezTo>
                      <a:cubicBezTo>
                        <a:pt x="19937" y="2241"/>
                        <a:pt x="19991" y="2024"/>
                        <a:pt x="20018" y="1834"/>
                      </a:cubicBezTo>
                      <a:cubicBezTo>
                        <a:pt x="20018" y="1590"/>
                        <a:pt x="20045" y="1318"/>
                        <a:pt x="20045" y="1074"/>
                      </a:cubicBezTo>
                      <a:cubicBezTo>
                        <a:pt x="20222" y="1036"/>
                        <a:pt x="20434" y="1017"/>
                        <a:pt x="20667" y="1017"/>
                      </a:cubicBezTo>
                      <a:cubicBezTo>
                        <a:pt x="21581" y="1017"/>
                        <a:pt x="22832" y="1299"/>
                        <a:pt x="23653" y="1752"/>
                      </a:cubicBezTo>
                      <a:cubicBezTo>
                        <a:pt x="23626" y="1915"/>
                        <a:pt x="23598" y="2051"/>
                        <a:pt x="23571" y="2213"/>
                      </a:cubicBezTo>
                      <a:cubicBezTo>
                        <a:pt x="23517" y="2376"/>
                        <a:pt x="23436" y="2512"/>
                        <a:pt x="23382" y="2674"/>
                      </a:cubicBezTo>
                      <a:cubicBezTo>
                        <a:pt x="23300" y="2973"/>
                        <a:pt x="23382" y="3163"/>
                        <a:pt x="23544" y="3244"/>
                      </a:cubicBezTo>
                      <a:cubicBezTo>
                        <a:pt x="23581" y="3255"/>
                        <a:pt x="23619" y="3260"/>
                        <a:pt x="23656" y="3260"/>
                      </a:cubicBezTo>
                      <a:cubicBezTo>
                        <a:pt x="23808" y="3260"/>
                        <a:pt x="23956" y="3169"/>
                        <a:pt x="24087" y="2973"/>
                      </a:cubicBezTo>
                      <a:cubicBezTo>
                        <a:pt x="24195" y="2837"/>
                        <a:pt x="24249" y="2674"/>
                        <a:pt x="24331" y="2539"/>
                      </a:cubicBezTo>
                      <a:cubicBezTo>
                        <a:pt x="24412" y="2403"/>
                        <a:pt x="24521" y="2295"/>
                        <a:pt x="24629" y="2159"/>
                      </a:cubicBezTo>
                      <a:cubicBezTo>
                        <a:pt x="25497" y="2512"/>
                        <a:pt x="26636" y="3244"/>
                        <a:pt x="27260" y="3895"/>
                      </a:cubicBezTo>
                      <a:cubicBezTo>
                        <a:pt x="27206" y="4031"/>
                        <a:pt x="27125" y="4166"/>
                        <a:pt x="27043" y="4302"/>
                      </a:cubicBezTo>
                      <a:cubicBezTo>
                        <a:pt x="26962" y="4438"/>
                        <a:pt x="26880" y="4546"/>
                        <a:pt x="26826" y="4682"/>
                      </a:cubicBezTo>
                      <a:cubicBezTo>
                        <a:pt x="26772" y="4872"/>
                        <a:pt x="26799" y="5061"/>
                        <a:pt x="26962" y="5197"/>
                      </a:cubicBezTo>
                      <a:cubicBezTo>
                        <a:pt x="27035" y="5246"/>
                        <a:pt x="27114" y="5273"/>
                        <a:pt x="27193" y="5273"/>
                      </a:cubicBezTo>
                      <a:cubicBezTo>
                        <a:pt x="27290" y="5273"/>
                        <a:pt x="27388" y="5232"/>
                        <a:pt x="27477" y="5143"/>
                      </a:cubicBezTo>
                      <a:cubicBezTo>
                        <a:pt x="27667" y="4953"/>
                        <a:pt x="27830" y="4763"/>
                        <a:pt x="28020" y="4573"/>
                      </a:cubicBezTo>
                      <a:cubicBezTo>
                        <a:pt x="28562" y="4899"/>
                        <a:pt x="29132" y="5522"/>
                        <a:pt x="29593" y="6228"/>
                      </a:cubicBezTo>
                      <a:cubicBezTo>
                        <a:pt x="29349" y="6445"/>
                        <a:pt x="29132" y="6662"/>
                        <a:pt x="28888" y="6906"/>
                      </a:cubicBezTo>
                      <a:cubicBezTo>
                        <a:pt x="28644" y="7204"/>
                        <a:pt x="28616" y="7421"/>
                        <a:pt x="28752" y="7611"/>
                      </a:cubicBezTo>
                      <a:cubicBezTo>
                        <a:pt x="28823" y="7694"/>
                        <a:pt x="28915" y="7736"/>
                        <a:pt x="29023" y="7736"/>
                      </a:cubicBezTo>
                      <a:cubicBezTo>
                        <a:pt x="29162" y="7736"/>
                        <a:pt x="29328" y="7667"/>
                        <a:pt x="29511" y="7530"/>
                      </a:cubicBezTo>
                      <a:cubicBezTo>
                        <a:pt x="29728" y="7367"/>
                        <a:pt x="29918" y="7177"/>
                        <a:pt x="30190" y="6960"/>
                      </a:cubicBezTo>
                      <a:cubicBezTo>
                        <a:pt x="30868" y="7909"/>
                        <a:pt x="31410" y="8886"/>
                        <a:pt x="31763" y="9971"/>
                      </a:cubicBezTo>
                      <a:cubicBezTo>
                        <a:pt x="31519" y="10161"/>
                        <a:pt x="31275" y="10323"/>
                        <a:pt x="31085" y="10540"/>
                      </a:cubicBezTo>
                      <a:cubicBezTo>
                        <a:pt x="31003" y="10622"/>
                        <a:pt x="30976" y="10812"/>
                        <a:pt x="31030" y="10920"/>
                      </a:cubicBezTo>
                      <a:cubicBezTo>
                        <a:pt x="31058" y="11001"/>
                        <a:pt x="31247" y="11110"/>
                        <a:pt x="31356" y="11110"/>
                      </a:cubicBezTo>
                      <a:cubicBezTo>
                        <a:pt x="31600" y="11110"/>
                        <a:pt x="31817" y="11029"/>
                        <a:pt x="32034" y="11001"/>
                      </a:cubicBezTo>
                      <a:cubicBezTo>
                        <a:pt x="32387" y="11544"/>
                        <a:pt x="32739" y="12846"/>
                        <a:pt x="32766" y="13660"/>
                      </a:cubicBezTo>
                      <a:cubicBezTo>
                        <a:pt x="32522" y="13822"/>
                        <a:pt x="32278" y="13985"/>
                        <a:pt x="32034" y="14175"/>
                      </a:cubicBezTo>
                      <a:cubicBezTo>
                        <a:pt x="31953" y="14229"/>
                        <a:pt x="31898" y="14365"/>
                        <a:pt x="31926" y="14419"/>
                      </a:cubicBezTo>
                      <a:cubicBezTo>
                        <a:pt x="31980" y="14500"/>
                        <a:pt x="32088" y="14609"/>
                        <a:pt x="32170" y="14636"/>
                      </a:cubicBezTo>
                      <a:cubicBezTo>
                        <a:pt x="32414" y="14663"/>
                        <a:pt x="32685" y="14663"/>
                        <a:pt x="32929" y="14663"/>
                      </a:cubicBezTo>
                      <a:cubicBezTo>
                        <a:pt x="33227" y="15368"/>
                        <a:pt x="33336" y="16670"/>
                        <a:pt x="33173" y="17376"/>
                      </a:cubicBezTo>
                      <a:cubicBezTo>
                        <a:pt x="32915" y="17434"/>
                        <a:pt x="32257" y="17462"/>
                        <a:pt x="31542" y="17462"/>
                      </a:cubicBezTo>
                      <a:cubicBezTo>
                        <a:pt x="30604" y="17462"/>
                        <a:pt x="29567" y="17414"/>
                        <a:pt x="29213" y="17321"/>
                      </a:cubicBezTo>
                      <a:cubicBezTo>
                        <a:pt x="29186" y="17131"/>
                        <a:pt x="29159" y="16969"/>
                        <a:pt x="29159" y="16779"/>
                      </a:cubicBezTo>
                      <a:cubicBezTo>
                        <a:pt x="29213" y="15721"/>
                        <a:pt x="28942" y="14717"/>
                        <a:pt x="28616" y="13714"/>
                      </a:cubicBezTo>
                      <a:cubicBezTo>
                        <a:pt x="28182" y="12331"/>
                        <a:pt x="27613" y="11001"/>
                        <a:pt x="26880" y="9754"/>
                      </a:cubicBezTo>
                      <a:cubicBezTo>
                        <a:pt x="26013" y="8208"/>
                        <a:pt x="24765" y="7096"/>
                        <a:pt x="23219" y="6282"/>
                      </a:cubicBezTo>
                      <a:cubicBezTo>
                        <a:pt x="22703" y="6011"/>
                        <a:pt x="22161" y="5848"/>
                        <a:pt x="21591" y="5767"/>
                      </a:cubicBezTo>
                      <a:cubicBezTo>
                        <a:pt x="20807" y="5655"/>
                        <a:pt x="20022" y="5468"/>
                        <a:pt x="19222" y="5468"/>
                      </a:cubicBezTo>
                      <a:cubicBezTo>
                        <a:pt x="19054" y="5468"/>
                        <a:pt x="18886" y="5477"/>
                        <a:pt x="18716" y="5495"/>
                      </a:cubicBezTo>
                      <a:cubicBezTo>
                        <a:pt x="15678" y="5848"/>
                        <a:pt x="13183" y="7096"/>
                        <a:pt x="11474" y="9727"/>
                      </a:cubicBezTo>
                      <a:cubicBezTo>
                        <a:pt x="10715" y="10893"/>
                        <a:pt x="10389" y="12195"/>
                        <a:pt x="10308" y="13551"/>
                      </a:cubicBezTo>
                      <a:cubicBezTo>
                        <a:pt x="10254" y="14745"/>
                        <a:pt x="10254" y="15911"/>
                        <a:pt x="10498" y="17104"/>
                      </a:cubicBezTo>
                      <a:cubicBezTo>
                        <a:pt x="10525" y="17186"/>
                        <a:pt x="10498" y="17267"/>
                        <a:pt x="10498" y="17376"/>
                      </a:cubicBezTo>
                      <a:cubicBezTo>
                        <a:pt x="10192" y="17434"/>
                        <a:pt x="9272" y="17461"/>
                        <a:pt x="8366" y="17461"/>
                      </a:cubicBezTo>
                      <a:cubicBezTo>
                        <a:pt x="7582" y="17461"/>
                        <a:pt x="6809" y="17440"/>
                        <a:pt x="6456" y="17403"/>
                      </a:cubicBezTo>
                      <a:cubicBezTo>
                        <a:pt x="6321" y="16969"/>
                        <a:pt x="6293" y="15748"/>
                        <a:pt x="6429" y="14772"/>
                      </a:cubicBezTo>
                      <a:cubicBezTo>
                        <a:pt x="6507" y="14744"/>
                        <a:pt x="6591" y="14734"/>
                        <a:pt x="6678" y="14734"/>
                      </a:cubicBezTo>
                      <a:cubicBezTo>
                        <a:pt x="6878" y="14734"/>
                        <a:pt x="7094" y="14785"/>
                        <a:pt x="7297" y="14785"/>
                      </a:cubicBezTo>
                      <a:cubicBezTo>
                        <a:pt x="7526" y="14785"/>
                        <a:pt x="7739" y="14721"/>
                        <a:pt x="7894" y="14446"/>
                      </a:cubicBezTo>
                      <a:cubicBezTo>
                        <a:pt x="7595" y="13904"/>
                        <a:pt x="7026" y="14039"/>
                        <a:pt x="6592" y="13849"/>
                      </a:cubicBezTo>
                      <a:cubicBezTo>
                        <a:pt x="6456" y="13280"/>
                        <a:pt x="6538" y="12412"/>
                        <a:pt x="6809" y="11490"/>
                      </a:cubicBezTo>
                      <a:cubicBezTo>
                        <a:pt x="6904" y="11408"/>
                        <a:pt x="7005" y="11388"/>
                        <a:pt x="7111" y="11388"/>
                      </a:cubicBezTo>
                      <a:cubicBezTo>
                        <a:pt x="7216" y="11388"/>
                        <a:pt x="7324" y="11408"/>
                        <a:pt x="7433" y="11408"/>
                      </a:cubicBezTo>
                      <a:cubicBezTo>
                        <a:pt x="7568" y="11408"/>
                        <a:pt x="7704" y="11435"/>
                        <a:pt x="7840" y="11435"/>
                      </a:cubicBezTo>
                      <a:cubicBezTo>
                        <a:pt x="8029" y="11408"/>
                        <a:pt x="8138" y="11273"/>
                        <a:pt x="8192" y="11110"/>
                      </a:cubicBezTo>
                      <a:cubicBezTo>
                        <a:pt x="8219" y="10920"/>
                        <a:pt x="8138" y="10785"/>
                        <a:pt x="7975" y="10703"/>
                      </a:cubicBezTo>
                      <a:cubicBezTo>
                        <a:pt x="7812" y="10622"/>
                        <a:pt x="7623" y="10595"/>
                        <a:pt x="7433" y="10540"/>
                      </a:cubicBezTo>
                      <a:cubicBezTo>
                        <a:pt x="7324" y="10486"/>
                        <a:pt x="7216" y="10486"/>
                        <a:pt x="7107" y="10459"/>
                      </a:cubicBezTo>
                      <a:cubicBezTo>
                        <a:pt x="7134" y="9808"/>
                        <a:pt x="7324" y="9238"/>
                        <a:pt x="7731" y="8615"/>
                      </a:cubicBezTo>
                      <a:cubicBezTo>
                        <a:pt x="7921" y="8669"/>
                        <a:pt x="8111" y="8696"/>
                        <a:pt x="8328" y="8750"/>
                      </a:cubicBezTo>
                      <a:cubicBezTo>
                        <a:pt x="8436" y="8777"/>
                        <a:pt x="8545" y="8804"/>
                        <a:pt x="8680" y="8804"/>
                      </a:cubicBezTo>
                      <a:cubicBezTo>
                        <a:pt x="8704" y="8808"/>
                        <a:pt x="8727" y="8810"/>
                        <a:pt x="8750" y="8810"/>
                      </a:cubicBezTo>
                      <a:cubicBezTo>
                        <a:pt x="8910" y="8810"/>
                        <a:pt x="9047" y="8726"/>
                        <a:pt x="9141" y="8560"/>
                      </a:cubicBezTo>
                      <a:cubicBezTo>
                        <a:pt x="9223" y="8425"/>
                        <a:pt x="9141" y="8181"/>
                        <a:pt x="8952" y="8072"/>
                      </a:cubicBezTo>
                      <a:cubicBezTo>
                        <a:pt x="8707" y="7937"/>
                        <a:pt x="8436" y="7828"/>
                        <a:pt x="8192" y="7720"/>
                      </a:cubicBezTo>
                      <a:cubicBezTo>
                        <a:pt x="8355" y="7069"/>
                        <a:pt x="9087" y="5956"/>
                        <a:pt x="9928" y="5143"/>
                      </a:cubicBezTo>
                      <a:cubicBezTo>
                        <a:pt x="10064" y="5224"/>
                        <a:pt x="10226" y="5333"/>
                        <a:pt x="10389" y="5387"/>
                      </a:cubicBezTo>
                      <a:cubicBezTo>
                        <a:pt x="10579" y="5495"/>
                        <a:pt x="10769" y="5550"/>
                        <a:pt x="10986" y="5604"/>
                      </a:cubicBezTo>
                      <a:cubicBezTo>
                        <a:pt x="10998" y="5605"/>
                        <a:pt x="11011" y="5606"/>
                        <a:pt x="11022" y="5606"/>
                      </a:cubicBezTo>
                      <a:cubicBezTo>
                        <a:pt x="11218" y="5606"/>
                        <a:pt x="11334" y="5403"/>
                        <a:pt x="11257" y="5224"/>
                      </a:cubicBezTo>
                      <a:cubicBezTo>
                        <a:pt x="11203" y="5089"/>
                        <a:pt x="11122" y="4953"/>
                        <a:pt x="11040" y="4844"/>
                      </a:cubicBezTo>
                      <a:cubicBezTo>
                        <a:pt x="10932" y="4709"/>
                        <a:pt x="10796" y="4573"/>
                        <a:pt x="10660" y="4438"/>
                      </a:cubicBezTo>
                      <a:cubicBezTo>
                        <a:pt x="11230" y="3759"/>
                        <a:pt x="12559" y="2864"/>
                        <a:pt x="13563" y="2485"/>
                      </a:cubicBezTo>
                      <a:cubicBezTo>
                        <a:pt x="13671" y="2674"/>
                        <a:pt x="13780" y="2891"/>
                        <a:pt x="13915" y="3081"/>
                      </a:cubicBezTo>
                      <a:cubicBezTo>
                        <a:pt x="13997" y="3190"/>
                        <a:pt x="14105" y="3298"/>
                        <a:pt x="14214" y="3380"/>
                      </a:cubicBezTo>
                      <a:cubicBezTo>
                        <a:pt x="14263" y="3421"/>
                        <a:pt x="14322" y="3440"/>
                        <a:pt x="14381" y="3440"/>
                      </a:cubicBezTo>
                      <a:cubicBezTo>
                        <a:pt x="14516" y="3440"/>
                        <a:pt x="14648" y="3341"/>
                        <a:pt x="14648" y="3190"/>
                      </a:cubicBezTo>
                      <a:cubicBezTo>
                        <a:pt x="14648" y="2946"/>
                        <a:pt x="14593" y="2729"/>
                        <a:pt x="14566" y="2485"/>
                      </a:cubicBezTo>
                      <a:cubicBezTo>
                        <a:pt x="14539" y="2376"/>
                        <a:pt x="14485" y="2268"/>
                        <a:pt x="14458" y="2132"/>
                      </a:cubicBezTo>
                      <a:cubicBezTo>
                        <a:pt x="14539" y="2051"/>
                        <a:pt x="14593" y="1996"/>
                        <a:pt x="14702" y="1942"/>
                      </a:cubicBezTo>
                      <a:cubicBezTo>
                        <a:pt x="15895" y="1481"/>
                        <a:pt x="17170" y="1210"/>
                        <a:pt x="18472" y="1020"/>
                      </a:cubicBezTo>
                      <a:cubicBezTo>
                        <a:pt x="18508" y="1011"/>
                        <a:pt x="18547" y="1008"/>
                        <a:pt x="18588" y="1008"/>
                      </a:cubicBezTo>
                      <a:close/>
                      <a:moveTo>
                        <a:pt x="20631" y="18124"/>
                      </a:moveTo>
                      <a:cubicBezTo>
                        <a:pt x="21781" y="18124"/>
                        <a:pt x="22928" y="18150"/>
                        <a:pt x="24060" y="18189"/>
                      </a:cubicBezTo>
                      <a:cubicBezTo>
                        <a:pt x="26365" y="18244"/>
                        <a:pt x="28671" y="18325"/>
                        <a:pt x="30976" y="18406"/>
                      </a:cubicBezTo>
                      <a:cubicBezTo>
                        <a:pt x="32929" y="18461"/>
                        <a:pt x="34909" y="18461"/>
                        <a:pt x="36862" y="18515"/>
                      </a:cubicBezTo>
                      <a:cubicBezTo>
                        <a:pt x="36998" y="18515"/>
                        <a:pt x="37106" y="18515"/>
                        <a:pt x="37242" y="18542"/>
                      </a:cubicBezTo>
                      <a:cubicBezTo>
                        <a:pt x="37296" y="18678"/>
                        <a:pt x="37350" y="18813"/>
                        <a:pt x="37350" y="18949"/>
                      </a:cubicBezTo>
                      <a:cubicBezTo>
                        <a:pt x="37350" y="20359"/>
                        <a:pt x="37350" y="21770"/>
                        <a:pt x="37350" y="23207"/>
                      </a:cubicBezTo>
                      <a:cubicBezTo>
                        <a:pt x="37350" y="23289"/>
                        <a:pt x="37350" y="23397"/>
                        <a:pt x="37323" y="23478"/>
                      </a:cubicBezTo>
                      <a:cubicBezTo>
                        <a:pt x="36944" y="23612"/>
                        <a:pt x="35866" y="23710"/>
                        <a:pt x="34953" y="23710"/>
                      </a:cubicBezTo>
                      <a:cubicBezTo>
                        <a:pt x="34756" y="23710"/>
                        <a:pt x="34567" y="23705"/>
                        <a:pt x="34394" y="23695"/>
                      </a:cubicBezTo>
                      <a:cubicBezTo>
                        <a:pt x="34312" y="23343"/>
                        <a:pt x="34421" y="23017"/>
                        <a:pt x="34475" y="22665"/>
                      </a:cubicBezTo>
                      <a:cubicBezTo>
                        <a:pt x="34502" y="22421"/>
                        <a:pt x="34557" y="22204"/>
                        <a:pt x="34557" y="21960"/>
                      </a:cubicBezTo>
                      <a:cubicBezTo>
                        <a:pt x="34557" y="21743"/>
                        <a:pt x="34448" y="21607"/>
                        <a:pt x="34231" y="21553"/>
                      </a:cubicBezTo>
                      <a:cubicBezTo>
                        <a:pt x="34187" y="21542"/>
                        <a:pt x="34145" y="21536"/>
                        <a:pt x="34105" y="21536"/>
                      </a:cubicBezTo>
                      <a:cubicBezTo>
                        <a:pt x="33951" y="21536"/>
                        <a:pt x="33835" y="21619"/>
                        <a:pt x="33770" y="21770"/>
                      </a:cubicBezTo>
                      <a:cubicBezTo>
                        <a:pt x="33661" y="22014"/>
                        <a:pt x="33580" y="22258"/>
                        <a:pt x="33526" y="22529"/>
                      </a:cubicBezTo>
                      <a:cubicBezTo>
                        <a:pt x="33444" y="22882"/>
                        <a:pt x="33390" y="23261"/>
                        <a:pt x="33336" y="23641"/>
                      </a:cubicBezTo>
                      <a:cubicBezTo>
                        <a:pt x="32997" y="23766"/>
                        <a:pt x="32199" y="23844"/>
                        <a:pt x="31430" y="23844"/>
                      </a:cubicBezTo>
                      <a:cubicBezTo>
                        <a:pt x="31031" y="23844"/>
                        <a:pt x="30640" y="23823"/>
                        <a:pt x="30325" y="23777"/>
                      </a:cubicBezTo>
                      <a:cubicBezTo>
                        <a:pt x="30271" y="23451"/>
                        <a:pt x="30298" y="23099"/>
                        <a:pt x="30352" y="22746"/>
                      </a:cubicBezTo>
                      <a:cubicBezTo>
                        <a:pt x="30379" y="22529"/>
                        <a:pt x="30407" y="22285"/>
                        <a:pt x="30379" y="22068"/>
                      </a:cubicBezTo>
                      <a:cubicBezTo>
                        <a:pt x="30355" y="21894"/>
                        <a:pt x="30239" y="21766"/>
                        <a:pt x="30074" y="21766"/>
                      </a:cubicBezTo>
                      <a:cubicBezTo>
                        <a:pt x="30059" y="21766"/>
                        <a:pt x="30043" y="21767"/>
                        <a:pt x="30027" y="21770"/>
                      </a:cubicBezTo>
                      <a:cubicBezTo>
                        <a:pt x="29918" y="21770"/>
                        <a:pt x="29756" y="21851"/>
                        <a:pt x="29674" y="21960"/>
                      </a:cubicBezTo>
                      <a:cubicBezTo>
                        <a:pt x="29593" y="22122"/>
                        <a:pt x="29566" y="22312"/>
                        <a:pt x="29539" y="22502"/>
                      </a:cubicBezTo>
                      <a:cubicBezTo>
                        <a:pt x="29457" y="22936"/>
                        <a:pt x="29403" y="23397"/>
                        <a:pt x="29213" y="23831"/>
                      </a:cubicBezTo>
                      <a:lnTo>
                        <a:pt x="26880" y="23831"/>
                      </a:lnTo>
                      <a:cubicBezTo>
                        <a:pt x="26691" y="23506"/>
                        <a:pt x="26745" y="23153"/>
                        <a:pt x="26691" y="22827"/>
                      </a:cubicBezTo>
                      <a:cubicBezTo>
                        <a:pt x="26636" y="22638"/>
                        <a:pt x="26636" y="22421"/>
                        <a:pt x="26555" y="22204"/>
                      </a:cubicBezTo>
                      <a:cubicBezTo>
                        <a:pt x="26528" y="22041"/>
                        <a:pt x="26365" y="21960"/>
                        <a:pt x="26175" y="21960"/>
                      </a:cubicBezTo>
                      <a:cubicBezTo>
                        <a:pt x="25985" y="21960"/>
                        <a:pt x="25850" y="22068"/>
                        <a:pt x="25823" y="22258"/>
                      </a:cubicBezTo>
                      <a:cubicBezTo>
                        <a:pt x="25796" y="22421"/>
                        <a:pt x="25796" y="22583"/>
                        <a:pt x="25796" y="22746"/>
                      </a:cubicBezTo>
                      <a:cubicBezTo>
                        <a:pt x="25796" y="23099"/>
                        <a:pt x="25796" y="23424"/>
                        <a:pt x="25796" y="23777"/>
                      </a:cubicBezTo>
                      <a:cubicBezTo>
                        <a:pt x="25420" y="23835"/>
                        <a:pt x="24944" y="23864"/>
                        <a:pt x="24478" y="23864"/>
                      </a:cubicBezTo>
                      <a:cubicBezTo>
                        <a:pt x="23865" y="23864"/>
                        <a:pt x="23271" y="23815"/>
                        <a:pt x="22948" y="23723"/>
                      </a:cubicBezTo>
                      <a:cubicBezTo>
                        <a:pt x="22975" y="23478"/>
                        <a:pt x="23002" y="23234"/>
                        <a:pt x="23029" y="22963"/>
                      </a:cubicBezTo>
                      <a:cubicBezTo>
                        <a:pt x="23029" y="22692"/>
                        <a:pt x="23029" y="22393"/>
                        <a:pt x="23002" y="22122"/>
                      </a:cubicBezTo>
                      <a:cubicBezTo>
                        <a:pt x="22977" y="21952"/>
                        <a:pt x="22844" y="21847"/>
                        <a:pt x="22699" y="21847"/>
                      </a:cubicBezTo>
                      <a:cubicBezTo>
                        <a:pt x="22682" y="21847"/>
                        <a:pt x="22666" y="21848"/>
                        <a:pt x="22649" y="21851"/>
                      </a:cubicBezTo>
                      <a:cubicBezTo>
                        <a:pt x="22514" y="21851"/>
                        <a:pt x="22351" y="21932"/>
                        <a:pt x="22297" y="22041"/>
                      </a:cubicBezTo>
                      <a:cubicBezTo>
                        <a:pt x="22161" y="22312"/>
                        <a:pt x="22080" y="22610"/>
                        <a:pt x="21998" y="22909"/>
                      </a:cubicBezTo>
                      <a:cubicBezTo>
                        <a:pt x="21917" y="23180"/>
                        <a:pt x="21863" y="23451"/>
                        <a:pt x="21808" y="23723"/>
                      </a:cubicBezTo>
                      <a:cubicBezTo>
                        <a:pt x="21476" y="23833"/>
                        <a:pt x="20978" y="23889"/>
                        <a:pt x="20507" y="23889"/>
                      </a:cubicBezTo>
                      <a:cubicBezTo>
                        <a:pt x="20171" y="23889"/>
                        <a:pt x="19849" y="23860"/>
                        <a:pt x="19611" y="23804"/>
                      </a:cubicBezTo>
                      <a:cubicBezTo>
                        <a:pt x="19557" y="23451"/>
                        <a:pt x="19638" y="23099"/>
                        <a:pt x="19666" y="22746"/>
                      </a:cubicBezTo>
                      <a:cubicBezTo>
                        <a:pt x="19666" y="22529"/>
                        <a:pt x="19666" y="22285"/>
                        <a:pt x="19611" y="22068"/>
                      </a:cubicBezTo>
                      <a:cubicBezTo>
                        <a:pt x="19611" y="21960"/>
                        <a:pt x="19476" y="21824"/>
                        <a:pt x="19394" y="21824"/>
                      </a:cubicBezTo>
                      <a:cubicBezTo>
                        <a:pt x="19286" y="21824"/>
                        <a:pt x="19123" y="21878"/>
                        <a:pt x="19042" y="21960"/>
                      </a:cubicBezTo>
                      <a:cubicBezTo>
                        <a:pt x="18933" y="22095"/>
                        <a:pt x="18879" y="22258"/>
                        <a:pt x="18825" y="22393"/>
                      </a:cubicBezTo>
                      <a:cubicBezTo>
                        <a:pt x="18743" y="22638"/>
                        <a:pt x="18689" y="22855"/>
                        <a:pt x="18635" y="23099"/>
                      </a:cubicBezTo>
                      <a:cubicBezTo>
                        <a:pt x="18608" y="23316"/>
                        <a:pt x="18553" y="23560"/>
                        <a:pt x="18526" y="23777"/>
                      </a:cubicBezTo>
                      <a:cubicBezTo>
                        <a:pt x="18265" y="23878"/>
                        <a:pt x="17817" y="23933"/>
                        <a:pt x="17311" y="23933"/>
                      </a:cubicBezTo>
                      <a:cubicBezTo>
                        <a:pt x="16872" y="23933"/>
                        <a:pt x="16390" y="23892"/>
                        <a:pt x="15950" y="23804"/>
                      </a:cubicBezTo>
                      <a:cubicBezTo>
                        <a:pt x="15950" y="23668"/>
                        <a:pt x="15922" y="23506"/>
                        <a:pt x="15895" y="23370"/>
                      </a:cubicBezTo>
                      <a:cubicBezTo>
                        <a:pt x="15868" y="23044"/>
                        <a:pt x="15841" y="22746"/>
                        <a:pt x="15787" y="22448"/>
                      </a:cubicBezTo>
                      <a:cubicBezTo>
                        <a:pt x="15760" y="22258"/>
                        <a:pt x="15678" y="22068"/>
                        <a:pt x="15461" y="22041"/>
                      </a:cubicBezTo>
                      <a:cubicBezTo>
                        <a:pt x="15446" y="22039"/>
                        <a:pt x="15430" y="22037"/>
                        <a:pt x="15414" y="22037"/>
                      </a:cubicBezTo>
                      <a:cubicBezTo>
                        <a:pt x="15245" y="22037"/>
                        <a:pt x="15104" y="22174"/>
                        <a:pt x="15054" y="22448"/>
                      </a:cubicBezTo>
                      <a:cubicBezTo>
                        <a:pt x="14973" y="22719"/>
                        <a:pt x="14946" y="23017"/>
                        <a:pt x="14892" y="23289"/>
                      </a:cubicBezTo>
                      <a:cubicBezTo>
                        <a:pt x="14892" y="23451"/>
                        <a:pt x="14865" y="23614"/>
                        <a:pt x="14865" y="23750"/>
                      </a:cubicBezTo>
                      <a:cubicBezTo>
                        <a:pt x="14620" y="23811"/>
                        <a:pt x="14249" y="23839"/>
                        <a:pt x="13858" y="23839"/>
                      </a:cubicBezTo>
                      <a:cubicBezTo>
                        <a:pt x="13381" y="23839"/>
                        <a:pt x="12875" y="23797"/>
                        <a:pt x="12532" y="23723"/>
                      </a:cubicBezTo>
                      <a:cubicBezTo>
                        <a:pt x="12532" y="23533"/>
                        <a:pt x="12505" y="23343"/>
                        <a:pt x="12478" y="23126"/>
                      </a:cubicBezTo>
                      <a:cubicBezTo>
                        <a:pt x="12451" y="22882"/>
                        <a:pt x="12451" y="22665"/>
                        <a:pt x="12396" y="22421"/>
                      </a:cubicBezTo>
                      <a:cubicBezTo>
                        <a:pt x="12347" y="22247"/>
                        <a:pt x="12206" y="22119"/>
                        <a:pt x="12017" y="22119"/>
                      </a:cubicBezTo>
                      <a:cubicBezTo>
                        <a:pt x="11999" y="22119"/>
                        <a:pt x="11981" y="22120"/>
                        <a:pt x="11962" y="22122"/>
                      </a:cubicBezTo>
                      <a:cubicBezTo>
                        <a:pt x="11745" y="22122"/>
                        <a:pt x="11610" y="22258"/>
                        <a:pt x="11583" y="22448"/>
                      </a:cubicBezTo>
                      <a:cubicBezTo>
                        <a:pt x="11528" y="22746"/>
                        <a:pt x="11528" y="23017"/>
                        <a:pt x="11528" y="23316"/>
                      </a:cubicBezTo>
                      <a:cubicBezTo>
                        <a:pt x="11501" y="23424"/>
                        <a:pt x="11528" y="23533"/>
                        <a:pt x="11528" y="23668"/>
                      </a:cubicBezTo>
                      <a:cubicBezTo>
                        <a:pt x="11342" y="23738"/>
                        <a:pt x="11156" y="23758"/>
                        <a:pt x="10973" y="23758"/>
                      </a:cubicBezTo>
                      <a:cubicBezTo>
                        <a:pt x="10727" y="23758"/>
                        <a:pt x="10486" y="23723"/>
                        <a:pt x="10254" y="23723"/>
                      </a:cubicBezTo>
                      <a:cubicBezTo>
                        <a:pt x="9820" y="23750"/>
                        <a:pt x="9386" y="23750"/>
                        <a:pt x="9006" y="23750"/>
                      </a:cubicBezTo>
                      <a:cubicBezTo>
                        <a:pt x="8789" y="23533"/>
                        <a:pt x="8870" y="23289"/>
                        <a:pt x="8843" y="23099"/>
                      </a:cubicBezTo>
                      <a:cubicBezTo>
                        <a:pt x="8816" y="22855"/>
                        <a:pt x="8816" y="22610"/>
                        <a:pt x="8789" y="22393"/>
                      </a:cubicBezTo>
                      <a:cubicBezTo>
                        <a:pt x="8735" y="22149"/>
                        <a:pt x="8545" y="22014"/>
                        <a:pt x="8328" y="22014"/>
                      </a:cubicBezTo>
                      <a:cubicBezTo>
                        <a:pt x="8111" y="22041"/>
                        <a:pt x="7975" y="22176"/>
                        <a:pt x="7921" y="22366"/>
                      </a:cubicBezTo>
                      <a:cubicBezTo>
                        <a:pt x="7894" y="22556"/>
                        <a:pt x="7894" y="22746"/>
                        <a:pt x="7894" y="22936"/>
                      </a:cubicBezTo>
                      <a:cubicBezTo>
                        <a:pt x="7867" y="23153"/>
                        <a:pt x="7894" y="23397"/>
                        <a:pt x="7894" y="23668"/>
                      </a:cubicBezTo>
                      <a:cubicBezTo>
                        <a:pt x="7696" y="23723"/>
                        <a:pt x="7497" y="23738"/>
                        <a:pt x="7301" y="23738"/>
                      </a:cubicBezTo>
                      <a:cubicBezTo>
                        <a:pt x="7072" y="23738"/>
                        <a:pt x="6845" y="23718"/>
                        <a:pt x="6624" y="23718"/>
                      </a:cubicBezTo>
                      <a:cubicBezTo>
                        <a:pt x="6567" y="23718"/>
                        <a:pt x="6512" y="23719"/>
                        <a:pt x="6456" y="23723"/>
                      </a:cubicBezTo>
                      <a:cubicBezTo>
                        <a:pt x="6303" y="23732"/>
                        <a:pt x="6146" y="23735"/>
                        <a:pt x="5987" y="23735"/>
                      </a:cubicBezTo>
                      <a:cubicBezTo>
                        <a:pt x="5670" y="23735"/>
                        <a:pt x="5344" y="23723"/>
                        <a:pt x="5019" y="23723"/>
                      </a:cubicBezTo>
                      <a:cubicBezTo>
                        <a:pt x="4829" y="23451"/>
                        <a:pt x="4856" y="23153"/>
                        <a:pt x="4829" y="22855"/>
                      </a:cubicBezTo>
                      <a:cubicBezTo>
                        <a:pt x="4775" y="22583"/>
                        <a:pt x="4720" y="22339"/>
                        <a:pt x="4639" y="22095"/>
                      </a:cubicBezTo>
                      <a:cubicBezTo>
                        <a:pt x="4585" y="21932"/>
                        <a:pt x="4449" y="21824"/>
                        <a:pt x="4259" y="21824"/>
                      </a:cubicBezTo>
                      <a:cubicBezTo>
                        <a:pt x="4069" y="21851"/>
                        <a:pt x="3934" y="21960"/>
                        <a:pt x="3907" y="22149"/>
                      </a:cubicBezTo>
                      <a:cubicBezTo>
                        <a:pt x="3879" y="22421"/>
                        <a:pt x="3825" y="22692"/>
                        <a:pt x="3825" y="22990"/>
                      </a:cubicBezTo>
                      <a:cubicBezTo>
                        <a:pt x="3825" y="23234"/>
                        <a:pt x="3879" y="23478"/>
                        <a:pt x="3907" y="23750"/>
                      </a:cubicBezTo>
                      <a:cubicBezTo>
                        <a:pt x="3570" y="23822"/>
                        <a:pt x="3102" y="23857"/>
                        <a:pt x="2624" y="23857"/>
                      </a:cubicBezTo>
                      <a:cubicBezTo>
                        <a:pt x="2023" y="23857"/>
                        <a:pt x="1409" y="23801"/>
                        <a:pt x="1031" y="23695"/>
                      </a:cubicBezTo>
                      <a:cubicBezTo>
                        <a:pt x="896" y="23099"/>
                        <a:pt x="923" y="19274"/>
                        <a:pt x="1059" y="18433"/>
                      </a:cubicBezTo>
                      <a:cubicBezTo>
                        <a:pt x="1221" y="18361"/>
                        <a:pt x="1384" y="18349"/>
                        <a:pt x="1555" y="18349"/>
                      </a:cubicBezTo>
                      <a:cubicBezTo>
                        <a:pt x="1640" y="18349"/>
                        <a:pt x="1728" y="18352"/>
                        <a:pt x="1818" y="18352"/>
                      </a:cubicBezTo>
                      <a:cubicBezTo>
                        <a:pt x="3662" y="18352"/>
                        <a:pt x="5507" y="18364"/>
                        <a:pt x="7351" y="18364"/>
                      </a:cubicBezTo>
                      <a:cubicBezTo>
                        <a:pt x="8274" y="18364"/>
                        <a:pt x="9196" y="18361"/>
                        <a:pt x="10118" y="18352"/>
                      </a:cubicBezTo>
                      <a:cubicBezTo>
                        <a:pt x="13210" y="18298"/>
                        <a:pt x="16302" y="18189"/>
                        <a:pt x="19367" y="18135"/>
                      </a:cubicBezTo>
                      <a:cubicBezTo>
                        <a:pt x="19789" y="18128"/>
                        <a:pt x="20210" y="18124"/>
                        <a:pt x="20631" y="18124"/>
                      </a:cubicBezTo>
                      <a:close/>
                      <a:moveTo>
                        <a:pt x="20086" y="1"/>
                      </a:moveTo>
                      <a:cubicBezTo>
                        <a:pt x="19778" y="1"/>
                        <a:pt x="19466" y="15"/>
                        <a:pt x="19150" y="43"/>
                      </a:cubicBezTo>
                      <a:cubicBezTo>
                        <a:pt x="17143" y="233"/>
                        <a:pt x="15244" y="667"/>
                        <a:pt x="13400" y="1508"/>
                      </a:cubicBezTo>
                      <a:cubicBezTo>
                        <a:pt x="10742" y="2756"/>
                        <a:pt x="8707" y="4655"/>
                        <a:pt x="7297" y="7258"/>
                      </a:cubicBezTo>
                      <a:cubicBezTo>
                        <a:pt x="6293" y="9157"/>
                        <a:pt x="5805" y="11191"/>
                        <a:pt x="5615" y="13307"/>
                      </a:cubicBezTo>
                      <a:cubicBezTo>
                        <a:pt x="5507" y="14500"/>
                        <a:pt x="5453" y="15721"/>
                        <a:pt x="5371" y="16914"/>
                      </a:cubicBezTo>
                      <a:cubicBezTo>
                        <a:pt x="5371" y="17077"/>
                        <a:pt x="5317" y="17240"/>
                        <a:pt x="5290" y="17430"/>
                      </a:cubicBezTo>
                      <a:lnTo>
                        <a:pt x="4476" y="17430"/>
                      </a:lnTo>
                      <a:cubicBezTo>
                        <a:pt x="3228" y="17430"/>
                        <a:pt x="1981" y="17430"/>
                        <a:pt x="706" y="17457"/>
                      </a:cubicBezTo>
                      <a:cubicBezTo>
                        <a:pt x="245" y="17457"/>
                        <a:pt x="136" y="17565"/>
                        <a:pt x="82" y="18027"/>
                      </a:cubicBezTo>
                      <a:cubicBezTo>
                        <a:pt x="55" y="18406"/>
                        <a:pt x="55" y="18786"/>
                        <a:pt x="55" y="19166"/>
                      </a:cubicBezTo>
                      <a:cubicBezTo>
                        <a:pt x="28" y="20630"/>
                        <a:pt x="1" y="22095"/>
                        <a:pt x="1" y="23560"/>
                      </a:cubicBezTo>
                      <a:cubicBezTo>
                        <a:pt x="1" y="23750"/>
                        <a:pt x="1" y="23940"/>
                        <a:pt x="28" y="24129"/>
                      </a:cubicBezTo>
                      <a:cubicBezTo>
                        <a:pt x="82" y="24455"/>
                        <a:pt x="245" y="24591"/>
                        <a:pt x="543" y="24618"/>
                      </a:cubicBezTo>
                      <a:cubicBezTo>
                        <a:pt x="896" y="24645"/>
                        <a:pt x="1221" y="24645"/>
                        <a:pt x="1547" y="24645"/>
                      </a:cubicBezTo>
                      <a:cubicBezTo>
                        <a:pt x="3355" y="24645"/>
                        <a:pt x="5151" y="24609"/>
                        <a:pt x="6951" y="24609"/>
                      </a:cubicBezTo>
                      <a:cubicBezTo>
                        <a:pt x="7852" y="24609"/>
                        <a:pt x="8753" y="24618"/>
                        <a:pt x="9657" y="24645"/>
                      </a:cubicBezTo>
                      <a:cubicBezTo>
                        <a:pt x="12369" y="24753"/>
                        <a:pt x="15054" y="24862"/>
                        <a:pt x="17767" y="24889"/>
                      </a:cubicBezTo>
                      <a:cubicBezTo>
                        <a:pt x="22161" y="24916"/>
                        <a:pt x="26582" y="24889"/>
                        <a:pt x="30976" y="24943"/>
                      </a:cubicBezTo>
                      <a:cubicBezTo>
                        <a:pt x="33200" y="24943"/>
                        <a:pt x="35397" y="24835"/>
                        <a:pt x="37594" y="24753"/>
                      </a:cubicBezTo>
                      <a:cubicBezTo>
                        <a:pt x="37839" y="24726"/>
                        <a:pt x="38083" y="24753"/>
                        <a:pt x="38327" y="24482"/>
                      </a:cubicBezTo>
                      <a:cubicBezTo>
                        <a:pt x="38327" y="24211"/>
                        <a:pt x="38381" y="23858"/>
                        <a:pt x="38381" y="23506"/>
                      </a:cubicBezTo>
                      <a:cubicBezTo>
                        <a:pt x="38354" y="21987"/>
                        <a:pt x="38354" y="20468"/>
                        <a:pt x="38327" y="18949"/>
                      </a:cubicBezTo>
                      <a:cubicBezTo>
                        <a:pt x="38327" y="18732"/>
                        <a:pt x="38300" y="18515"/>
                        <a:pt x="38273" y="18325"/>
                      </a:cubicBezTo>
                      <a:cubicBezTo>
                        <a:pt x="38164" y="17701"/>
                        <a:pt x="37947" y="17511"/>
                        <a:pt x="37323" y="17511"/>
                      </a:cubicBezTo>
                      <a:lnTo>
                        <a:pt x="35045" y="17511"/>
                      </a:lnTo>
                      <a:cubicBezTo>
                        <a:pt x="34774" y="17511"/>
                        <a:pt x="34529" y="17511"/>
                        <a:pt x="34177" y="17484"/>
                      </a:cubicBezTo>
                      <a:cubicBezTo>
                        <a:pt x="34177" y="17050"/>
                        <a:pt x="34177" y="16697"/>
                        <a:pt x="34177" y="16345"/>
                      </a:cubicBezTo>
                      <a:cubicBezTo>
                        <a:pt x="34123" y="15179"/>
                        <a:pt x="33906" y="14066"/>
                        <a:pt x="33689" y="12954"/>
                      </a:cubicBezTo>
                      <a:cubicBezTo>
                        <a:pt x="33282" y="11164"/>
                        <a:pt x="32739" y="9428"/>
                        <a:pt x="31871" y="7801"/>
                      </a:cubicBezTo>
                      <a:cubicBezTo>
                        <a:pt x="30434" y="5116"/>
                        <a:pt x="28318" y="3081"/>
                        <a:pt x="25687" y="1590"/>
                      </a:cubicBezTo>
                      <a:cubicBezTo>
                        <a:pt x="23946" y="601"/>
                        <a:pt x="22102" y="1"/>
                        <a:pt x="200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4"/>
                <p:cNvSpPr/>
                <p:nvPr/>
              </p:nvSpPr>
              <p:spPr>
                <a:xfrm>
                  <a:off x="428650" y="1000600"/>
                  <a:ext cx="911400" cy="145250"/>
                </a:xfrm>
                <a:custGeom>
                  <a:avLst/>
                  <a:gdLst/>
                  <a:ahLst/>
                  <a:cxnLst/>
                  <a:rect l="l" t="t" r="r" b="b"/>
                  <a:pathLst>
                    <a:path w="36456" h="5810" extrusionOk="0">
                      <a:moveTo>
                        <a:pt x="19736" y="0"/>
                      </a:moveTo>
                      <a:cubicBezTo>
                        <a:pt x="19315" y="0"/>
                        <a:pt x="18894" y="4"/>
                        <a:pt x="18472" y="11"/>
                      </a:cubicBezTo>
                      <a:cubicBezTo>
                        <a:pt x="15407" y="65"/>
                        <a:pt x="12315" y="174"/>
                        <a:pt x="9223" y="228"/>
                      </a:cubicBezTo>
                      <a:cubicBezTo>
                        <a:pt x="8301" y="237"/>
                        <a:pt x="7379" y="240"/>
                        <a:pt x="6456" y="240"/>
                      </a:cubicBezTo>
                      <a:cubicBezTo>
                        <a:pt x="4612" y="240"/>
                        <a:pt x="2767" y="228"/>
                        <a:pt x="923" y="228"/>
                      </a:cubicBezTo>
                      <a:cubicBezTo>
                        <a:pt x="833" y="228"/>
                        <a:pt x="745" y="225"/>
                        <a:pt x="660" y="225"/>
                      </a:cubicBezTo>
                      <a:cubicBezTo>
                        <a:pt x="489" y="225"/>
                        <a:pt x="326" y="237"/>
                        <a:pt x="164" y="309"/>
                      </a:cubicBezTo>
                      <a:cubicBezTo>
                        <a:pt x="28" y="1150"/>
                        <a:pt x="1" y="4975"/>
                        <a:pt x="136" y="5571"/>
                      </a:cubicBezTo>
                      <a:cubicBezTo>
                        <a:pt x="514" y="5677"/>
                        <a:pt x="1128" y="5733"/>
                        <a:pt x="1729" y="5733"/>
                      </a:cubicBezTo>
                      <a:cubicBezTo>
                        <a:pt x="2207" y="5733"/>
                        <a:pt x="2675" y="5698"/>
                        <a:pt x="3012" y="5626"/>
                      </a:cubicBezTo>
                      <a:cubicBezTo>
                        <a:pt x="2984" y="5354"/>
                        <a:pt x="2930" y="5110"/>
                        <a:pt x="2930" y="4866"/>
                      </a:cubicBezTo>
                      <a:cubicBezTo>
                        <a:pt x="2930" y="4568"/>
                        <a:pt x="2984" y="4297"/>
                        <a:pt x="3012" y="4025"/>
                      </a:cubicBezTo>
                      <a:cubicBezTo>
                        <a:pt x="3039" y="3836"/>
                        <a:pt x="3174" y="3727"/>
                        <a:pt x="3364" y="3700"/>
                      </a:cubicBezTo>
                      <a:cubicBezTo>
                        <a:pt x="3554" y="3700"/>
                        <a:pt x="3690" y="3808"/>
                        <a:pt x="3744" y="3971"/>
                      </a:cubicBezTo>
                      <a:cubicBezTo>
                        <a:pt x="3825" y="4215"/>
                        <a:pt x="3880" y="4459"/>
                        <a:pt x="3934" y="4731"/>
                      </a:cubicBezTo>
                      <a:cubicBezTo>
                        <a:pt x="3961" y="5029"/>
                        <a:pt x="3934" y="5327"/>
                        <a:pt x="4124" y="5599"/>
                      </a:cubicBezTo>
                      <a:cubicBezTo>
                        <a:pt x="4449" y="5599"/>
                        <a:pt x="4775" y="5611"/>
                        <a:pt x="5092" y="5611"/>
                      </a:cubicBezTo>
                      <a:cubicBezTo>
                        <a:pt x="5251" y="5611"/>
                        <a:pt x="5408" y="5608"/>
                        <a:pt x="5561" y="5599"/>
                      </a:cubicBezTo>
                      <a:cubicBezTo>
                        <a:pt x="5617" y="5595"/>
                        <a:pt x="5672" y="5594"/>
                        <a:pt x="5729" y="5594"/>
                      </a:cubicBezTo>
                      <a:cubicBezTo>
                        <a:pt x="5950" y="5594"/>
                        <a:pt x="6177" y="5614"/>
                        <a:pt x="6406" y="5614"/>
                      </a:cubicBezTo>
                      <a:cubicBezTo>
                        <a:pt x="6602" y="5614"/>
                        <a:pt x="6801" y="5599"/>
                        <a:pt x="6999" y="5544"/>
                      </a:cubicBezTo>
                      <a:cubicBezTo>
                        <a:pt x="6999" y="5273"/>
                        <a:pt x="6972" y="5029"/>
                        <a:pt x="6999" y="4812"/>
                      </a:cubicBezTo>
                      <a:cubicBezTo>
                        <a:pt x="6999" y="4622"/>
                        <a:pt x="6999" y="4432"/>
                        <a:pt x="7026" y="4242"/>
                      </a:cubicBezTo>
                      <a:cubicBezTo>
                        <a:pt x="7080" y="4052"/>
                        <a:pt x="7216" y="3917"/>
                        <a:pt x="7433" y="3890"/>
                      </a:cubicBezTo>
                      <a:cubicBezTo>
                        <a:pt x="7650" y="3890"/>
                        <a:pt x="7840" y="4025"/>
                        <a:pt x="7894" y="4269"/>
                      </a:cubicBezTo>
                      <a:cubicBezTo>
                        <a:pt x="7921" y="4486"/>
                        <a:pt x="7921" y="4731"/>
                        <a:pt x="7948" y="4975"/>
                      </a:cubicBezTo>
                      <a:cubicBezTo>
                        <a:pt x="7975" y="5165"/>
                        <a:pt x="7894" y="5409"/>
                        <a:pt x="8111" y="5626"/>
                      </a:cubicBezTo>
                      <a:cubicBezTo>
                        <a:pt x="8491" y="5626"/>
                        <a:pt x="8925" y="5626"/>
                        <a:pt x="9359" y="5599"/>
                      </a:cubicBezTo>
                      <a:cubicBezTo>
                        <a:pt x="9591" y="5599"/>
                        <a:pt x="9832" y="5634"/>
                        <a:pt x="10078" y="5634"/>
                      </a:cubicBezTo>
                      <a:cubicBezTo>
                        <a:pt x="10261" y="5634"/>
                        <a:pt x="10447" y="5614"/>
                        <a:pt x="10633" y="5544"/>
                      </a:cubicBezTo>
                      <a:cubicBezTo>
                        <a:pt x="10633" y="5409"/>
                        <a:pt x="10606" y="5300"/>
                        <a:pt x="10633" y="5192"/>
                      </a:cubicBezTo>
                      <a:cubicBezTo>
                        <a:pt x="10633" y="4893"/>
                        <a:pt x="10633" y="4622"/>
                        <a:pt x="10688" y="4324"/>
                      </a:cubicBezTo>
                      <a:cubicBezTo>
                        <a:pt x="10715" y="4134"/>
                        <a:pt x="10850" y="3998"/>
                        <a:pt x="11067" y="3998"/>
                      </a:cubicBezTo>
                      <a:cubicBezTo>
                        <a:pt x="11086" y="3996"/>
                        <a:pt x="11104" y="3995"/>
                        <a:pt x="11122" y="3995"/>
                      </a:cubicBezTo>
                      <a:cubicBezTo>
                        <a:pt x="11311" y="3995"/>
                        <a:pt x="11452" y="4123"/>
                        <a:pt x="11501" y="4297"/>
                      </a:cubicBezTo>
                      <a:cubicBezTo>
                        <a:pt x="11556" y="4541"/>
                        <a:pt x="11556" y="4758"/>
                        <a:pt x="11583" y="5002"/>
                      </a:cubicBezTo>
                      <a:cubicBezTo>
                        <a:pt x="11610" y="5219"/>
                        <a:pt x="11637" y="5409"/>
                        <a:pt x="11637" y="5599"/>
                      </a:cubicBezTo>
                      <a:cubicBezTo>
                        <a:pt x="11980" y="5673"/>
                        <a:pt x="12486" y="5715"/>
                        <a:pt x="12963" y="5715"/>
                      </a:cubicBezTo>
                      <a:cubicBezTo>
                        <a:pt x="13354" y="5715"/>
                        <a:pt x="13725" y="5687"/>
                        <a:pt x="13970" y="5626"/>
                      </a:cubicBezTo>
                      <a:cubicBezTo>
                        <a:pt x="13970" y="5490"/>
                        <a:pt x="13997" y="5327"/>
                        <a:pt x="13997" y="5165"/>
                      </a:cubicBezTo>
                      <a:cubicBezTo>
                        <a:pt x="14051" y="4893"/>
                        <a:pt x="14078" y="4595"/>
                        <a:pt x="14159" y="4324"/>
                      </a:cubicBezTo>
                      <a:cubicBezTo>
                        <a:pt x="14209" y="4050"/>
                        <a:pt x="14350" y="3913"/>
                        <a:pt x="14519" y="3913"/>
                      </a:cubicBezTo>
                      <a:cubicBezTo>
                        <a:pt x="14535" y="3913"/>
                        <a:pt x="14551" y="3915"/>
                        <a:pt x="14566" y="3917"/>
                      </a:cubicBezTo>
                      <a:cubicBezTo>
                        <a:pt x="14783" y="3944"/>
                        <a:pt x="14865" y="4134"/>
                        <a:pt x="14892" y="4324"/>
                      </a:cubicBezTo>
                      <a:cubicBezTo>
                        <a:pt x="14946" y="4622"/>
                        <a:pt x="14973" y="4920"/>
                        <a:pt x="15000" y="5246"/>
                      </a:cubicBezTo>
                      <a:cubicBezTo>
                        <a:pt x="15027" y="5382"/>
                        <a:pt x="15055" y="5544"/>
                        <a:pt x="15055" y="5680"/>
                      </a:cubicBezTo>
                      <a:cubicBezTo>
                        <a:pt x="15495" y="5768"/>
                        <a:pt x="15977" y="5809"/>
                        <a:pt x="16416" y="5809"/>
                      </a:cubicBezTo>
                      <a:cubicBezTo>
                        <a:pt x="16922" y="5809"/>
                        <a:pt x="17370" y="5754"/>
                        <a:pt x="17631" y="5653"/>
                      </a:cubicBezTo>
                      <a:cubicBezTo>
                        <a:pt x="17658" y="5436"/>
                        <a:pt x="17713" y="5192"/>
                        <a:pt x="17740" y="4975"/>
                      </a:cubicBezTo>
                      <a:cubicBezTo>
                        <a:pt x="17794" y="4731"/>
                        <a:pt x="17848" y="4514"/>
                        <a:pt x="17930" y="4269"/>
                      </a:cubicBezTo>
                      <a:cubicBezTo>
                        <a:pt x="17984" y="4134"/>
                        <a:pt x="18038" y="3971"/>
                        <a:pt x="18147" y="3836"/>
                      </a:cubicBezTo>
                      <a:cubicBezTo>
                        <a:pt x="18228" y="3754"/>
                        <a:pt x="18391" y="3700"/>
                        <a:pt x="18499" y="3700"/>
                      </a:cubicBezTo>
                      <a:cubicBezTo>
                        <a:pt x="18581" y="3700"/>
                        <a:pt x="18716" y="3836"/>
                        <a:pt x="18716" y="3944"/>
                      </a:cubicBezTo>
                      <a:cubicBezTo>
                        <a:pt x="18771" y="4161"/>
                        <a:pt x="18771" y="4405"/>
                        <a:pt x="18771" y="4622"/>
                      </a:cubicBezTo>
                      <a:cubicBezTo>
                        <a:pt x="18743" y="4975"/>
                        <a:pt x="18662" y="5327"/>
                        <a:pt x="18716" y="5680"/>
                      </a:cubicBezTo>
                      <a:cubicBezTo>
                        <a:pt x="18954" y="5736"/>
                        <a:pt x="19276" y="5765"/>
                        <a:pt x="19612" y="5765"/>
                      </a:cubicBezTo>
                      <a:cubicBezTo>
                        <a:pt x="20083" y="5765"/>
                        <a:pt x="20581" y="5709"/>
                        <a:pt x="20913" y="5599"/>
                      </a:cubicBezTo>
                      <a:cubicBezTo>
                        <a:pt x="20968" y="5327"/>
                        <a:pt x="21022" y="5056"/>
                        <a:pt x="21103" y="4785"/>
                      </a:cubicBezTo>
                      <a:cubicBezTo>
                        <a:pt x="21185" y="4486"/>
                        <a:pt x="21266" y="4188"/>
                        <a:pt x="21402" y="3917"/>
                      </a:cubicBezTo>
                      <a:cubicBezTo>
                        <a:pt x="21456" y="3808"/>
                        <a:pt x="21619" y="3727"/>
                        <a:pt x="21754" y="3727"/>
                      </a:cubicBezTo>
                      <a:cubicBezTo>
                        <a:pt x="21771" y="3724"/>
                        <a:pt x="21787" y="3723"/>
                        <a:pt x="21804" y="3723"/>
                      </a:cubicBezTo>
                      <a:cubicBezTo>
                        <a:pt x="21949" y="3723"/>
                        <a:pt x="22082" y="3828"/>
                        <a:pt x="22107" y="3998"/>
                      </a:cubicBezTo>
                      <a:cubicBezTo>
                        <a:pt x="22134" y="4269"/>
                        <a:pt x="22134" y="4568"/>
                        <a:pt x="22134" y="4839"/>
                      </a:cubicBezTo>
                      <a:cubicBezTo>
                        <a:pt x="22107" y="5110"/>
                        <a:pt x="22080" y="5354"/>
                        <a:pt x="22053" y="5599"/>
                      </a:cubicBezTo>
                      <a:cubicBezTo>
                        <a:pt x="22376" y="5691"/>
                        <a:pt x="22970" y="5740"/>
                        <a:pt x="23583" y="5740"/>
                      </a:cubicBezTo>
                      <a:cubicBezTo>
                        <a:pt x="24049" y="5740"/>
                        <a:pt x="24525" y="5711"/>
                        <a:pt x="24901" y="5653"/>
                      </a:cubicBezTo>
                      <a:cubicBezTo>
                        <a:pt x="24901" y="5300"/>
                        <a:pt x="24901" y="4975"/>
                        <a:pt x="24901" y="4622"/>
                      </a:cubicBezTo>
                      <a:cubicBezTo>
                        <a:pt x="24901" y="4459"/>
                        <a:pt x="24901" y="4297"/>
                        <a:pt x="24928" y="4134"/>
                      </a:cubicBezTo>
                      <a:cubicBezTo>
                        <a:pt x="24955" y="3944"/>
                        <a:pt x="25090" y="3836"/>
                        <a:pt x="25280" y="3836"/>
                      </a:cubicBezTo>
                      <a:cubicBezTo>
                        <a:pt x="25470" y="3836"/>
                        <a:pt x="25633" y="3917"/>
                        <a:pt x="25660" y="4080"/>
                      </a:cubicBezTo>
                      <a:cubicBezTo>
                        <a:pt x="25741" y="4297"/>
                        <a:pt x="25741" y="4514"/>
                        <a:pt x="25796" y="4703"/>
                      </a:cubicBezTo>
                      <a:cubicBezTo>
                        <a:pt x="25850" y="5029"/>
                        <a:pt x="25796" y="5382"/>
                        <a:pt x="25985" y="5707"/>
                      </a:cubicBezTo>
                      <a:lnTo>
                        <a:pt x="28318" y="5707"/>
                      </a:lnTo>
                      <a:cubicBezTo>
                        <a:pt x="28508" y="5273"/>
                        <a:pt x="28562" y="4812"/>
                        <a:pt x="28644" y="4378"/>
                      </a:cubicBezTo>
                      <a:cubicBezTo>
                        <a:pt x="28671" y="4188"/>
                        <a:pt x="28698" y="3998"/>
                        <a:pt x="28779" y="3836"/>
                      </a:cubicBezTo>
                      <a:cubicBezTo>
                        <a:pt x="28861" y="3727"/>
                        <a:pt x="29023" y="3646"/>
                        <a:pt x="29132" y="3646"/>
                      </a:cubicBezTo>
                      <a:cubicBezTo>
                        <a:pt x="29148" y="3643"/>
                        <a:pt x="29164" y="3642"/>
                        <a:pt x="29179" y="3642"/>
                      </a:cubicBezTo>
                      <a:cubicBezTo>
                        <a:pt x="29344" y="3642"/>
                        <a:pt x="29460" y="3770"/>
                        <a:pt x="29484" y="3944"/>
                      </a:cubicBezTo>
                      <a:cubicBezTo>
                        <a:pt x="29512" y="4161"/>
                        <a:pt x="29484" y="4405"/>
                        <a:pt x="29457" y="4622"/>
                      </a:cubicBezTo>
                      <a:cubicBezTo>
                        <a:pt x="29403" y="4975"/>
                        <a:pt x="29376" y="5327"/>
                        <a:pt x="29430" y="5653"/>
                      </a:cubicBezTo>
                      <a:cubicBezTo>
                        <a:pt x="29745" y="5699"/>
                        <a:pt x="30136" y="5720"/>
                        <a:pt x="30535" y="5720"/>
                      </a:cubicBezTo>
                      <a:cubicBezTo>
                        <a:pt x="31304" y="5720"/>
                        <a:pt x="32102" y="5642"/>
                        <a:pt x="32441" y="5517"/>
                      </a:cubicBezTo>
                      <a:cubicBezTo>
                        <a:pt x="32495" y="5137"/>
                        <a:pt x="32549" y="4758"/>
                        <a:pt x="32631" y="4405"/>
                      </a:cubicBezTo>
                      <a:cubicBezTo>
                        <a:pt x="32685" y="4134"/>
                        <a:pt x="32766" y="3890"/>
                        <a:pt x="32875" y="3646"/>
                      </a:cubicBezTo>
                      <a:cubicBezTo>
                        <a:pt x="32940" y="3495"/>
                        <a:pt x="33056" y="3412"/>
                        <a:pt x="33210" y="3412"/>
                      </a:cubicBezTo>
                      <a:cubicBezTo>
                        <a:pt x="33250" y="3412"/>
                        <a:pt x="33292" y="3418"/>
                        <a:pt x="33336" y="3429"/>
                      </a:cubicBezTo>
                      <a:cubicBezTo>
                        <a:pt x="33553" y="3483"/>
                        <a:pt x="33662" y="3619"/>
                        <a:pt x="33662" y="3836"/>
                      </a:cubicBezTo>
                      <a:cubicBezTo>
                        <a:pt x="33662" y="4080"/>
                        <a:pt x="33607" y="4297"/>
                        <a:pt x="33580" y="4541"/>
                      </a:cubicBezTo>
                      <a:cubicBezTo>
                        <a:pt x="33526" y="4893"/>
                        <a:pt x="33417" y="5219"/>
                        <a:pt x="33499" y="5571"/>
                      </a:cubicBezTo>
                      <a:cubicBezTo>
                        <a:pt x="33672" y="5581"/>
                        <a:pt x="33861" y="5586"/>
                        <a:pt x="34058" y="5586"/>
                      </a:cubicBezTo>
                      <a:cubicBezTo>
                        <a:pt x="34971" y="5586"/>
                        <a:pt x="36049" y="5488"/>
                        <a:pt x="36428" y="5354"/>
                      </a:cubicBezTo>
                      <a:cubicBezTo>
                        <a:pt x="36455" y="5273"/>
                        <a:pt x="36455" y="5165"/>
                        <a:pt x="36455" y="5083"/>
                      </a:cubicBezTo>
                      <a:cubicBezTo>
                        <a:pt x="36455" y="3646"/>
                        <a:pt x="36455" y="2235"/>
                        <a:pt x="36455" y="825"/>
                      </a:cubicBezTo>
                      <a:cubicBezTo>
                        <a:pt x="36455" y="689"/>
                        <a:pt x="36401" y="554"/>
                        <a:pt x="36347" y="418"/>
                      </a:cubicBezTo>
                      <a:cubicBezTo>
                        <a:pt x="36211" y="391"/>
                        <a:pt x="36103" y="391"/>
                        <a:pt x="35967" y="391"/>
                      </a:cubicBezTo>
                      <a:cubicBezTo>
                        <a:pt x="34014" y="337"/>
                        <a:pt x="32034" y="337"/>
                        <a:pt x="30081" y="282"/>
                      </a:cubicBezTo>
                      <a:cubicBezTo>
                        <a:pt x="27776" y="201"/>
                        <a:pt x="25470" y="120"/>
                        <a:pt x="23165" y="65"/>
                      </a:cubicBezTo>
                      <a:cubicBezTo>
                        <a:pt x="22033" y="26"/>
                        <a:pt x="20886" y="0"/>
                        <a:pt x="197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4"/>
                <p:cNvSpPr/>
                <p:nvPr/>
              </p:nvSpPr>
              <p:spPr>
                <a:xfrm>
                  <a:off x="563600" y="572675"/>
                  <a:ext cx="676075" cy="411400"/>
                </a:xfrm>
                <a:custGeom>
                  <a:avLst/>
                  <a:gdLst/>
                  <a:ahLst/>
                  <a:cxnLst/>
                  <a:rect l="l" t="t" r="r" b="b"/>
                  <a:pathLst>
                    <a:path w="27043" h="16456" extrusionOk="0">
                      <a:moveTo>
                        <a:pt x="12295" y="1"/>
                      </a:moveTo>
                      <a:cubicBezTo>
                        <a:pt x="12254" y="1"/>
                        <a:pt x="12215" y="4"/>
                        <a:pt x="12179" y="13"/>
                      </a:cubicBezTo>
                      <a:cubicBezTo>
                        <a:pt x="10877" y="203"/>
                        <a:pt x="9602" y="474"/>
                        <a:pt x="8409" y="935"/>
                      </a:cubicBezTo>
                      <a:cubicBezTo>
                        <a:pt x="8300" y="989"/>
                        <a:pt x="8246" y="1044"/>
                        <a:pt x="8165" y="1125"/>
                      </a:cubicBezTo>
                      <a:cubicBezTo>
                        <a:pt x="8192" y="1261"/>
                        <a:pt x="8246" y="1369"/>
                        <a:pt x="8273" y="1478"/>
                      </a:cubicBezTo>
                      <a:cubicBezTo>
                        <a:pt x="8300" y="1722"/>
                        <a:pt x="8355" y="1939"/>
                        <a:pt x="8355" y="2183"/>
                      </a:cubicBezTo>
                      <a:cubicBezTo>
                        <a:pt x="8355" y="2334"/>
                        <a:pt x="8223" y="2433"/>
                        <a:pt x="8088" y="2433"/>
                      </a:cubicBezTo>
                      <a:cubicBezTo>
                        <a:pt x="8029" y="2433"/>
                        <a:pt x="7970" y="2414"/>
                        <a:pt x="7921" y="2373"/>
                      </a:cubicBezTo>
                      <a:cubicBezTo>
                        <a:pt x="7812" y="2291"/>
                        <a:pt x="7704" y="2183"/>
                        <a:pt x="7622" y="2074"/>
                      </a:cubicBezTo>
                      <a:cubicBezTo>
                        <a:pt x="7487" y="1884"/>
                        <a:pt x="7378" y="1667"/>
                        <a:pt x="7270" y="1478"/>
                      </a:cubicBezTo>
                      <a:cubicBezTo>
                        <a:pt x="6266" y="1857"/>
                        <a:pt x="4937" y="2752"/>
                        <a:pt x="4367" y="3431"/>
                      </a:cubicBezTo>
                      <a:cubicBezTo>
                        <a:pt x="4503" y="3566"/>
                        <a:pt x="4639" y="3702"/>
                        <a:pt x="4747" y="3837"/>
                      </a:cubicBezTo>
                      <a:cubicBezTo>
                        <a:pt x="4829" y="3946"/>
                        <a:pt x="4910" y="4082"/>
                        <a:pt x="4964" y="4217"/>
                      </a:cubicBezTo>
                      <a:cubicBezTo>
                        <a:pt x="5041" y="4396"/>
                        <a:pt x="4925" y="4599"/>
                        <a:pt x="4729" y="4599"/>
                      </a:cubicBezTo>
                      <a:cubicBezTo>
                        <a:pt x="4718" y="4599"/>
                        <a:pt x="4705" y="4598"/>
                        <a:pt x="4693" y="4597"/>
                      </a:cubicBezTo>
                      <a:cubicBezTo>
                        <a:pt x="4476" y="4543"/>
                        <a:pt x="4286" y="4488"/>
                        <a:pt x="4096" y="4380"/>
                      </a:cubicBezTo>
                      <a:cubicBezTo>
                        <a:pt x="3933" y="4326"/>
                        <a:pt x="3771" y="4217"/>
                        <a:pt x="3635" y="4136"/>
                      </a:cubicBezTo>
                      <a:cubicBezTo>
                        <a:pt x="2794" y="4949"/>
                        <a:pt x="2062" y="6062"/>
                        <a:pt x="1899" y="6713"/>
                      </a:cubicBezTo>
                      <a:cubicBezTo>
                        <a:pt x="2143" y="6821"/>
                        <a:pt x="2414" y="6930"/>
                        <a:pt x="2659" y="7065"/>
                      </a:cubicBezTo>
                      <a:cubicBezTo>
                        <a:pt x="2848" y="7174"/>
                        <a:pt x="2930" y="7418"/>
                        <a:pt x="2848" y="7553"/>
                      </a:cubicBezTo>
                      <a:cubicBezTo>
                        <a:pt x="2754" y="7719"/>
                        <a:pt x="2617" y="7803"/>
                        <a:pt x="2457" y="7803"/>
                      </a:cubicBezTo>
                      <a:cubicBezTo>
                        <a:pt x="2434" y="7803"/>
                        <a:pt x="2411" y="7801"/>
                        <a:pt x="2387" y="7797"/>
                      </a:cubicBezTo>
                      <a:cubicBezTo>
                        <a:pt x="2252" y="7797"/>
                        <a:pt x="2143" y="7770"/>
                        <a:pt x="2035" y="7743"/>
                      </a:cubicBezTo>
                      <a:cubicBezTo>
                        <a:pt x="1818" y="7689"/>
                        <a:pt x="1628" y="7662"/>
                        <a:pt x="1438" y="7608"/>
                      </a:cubicBezTo>
                      <a:cubicBezTo>
                        <a:pt x="1031" y="8231"/>
                        <a:pt x="841" y="8801"/>
                        <a:pt x="814" y="9452"/>
                      </a:cubicBezTo>
                      <a:cubicBezTo>
                        <a:pt x="923" y="9479"/>
                        <a:pt x="1031" y="9479"/>
                        <a:pt x="1140" y="9533"/>
                      </a:cubicBezTo>
                      <a:cubicBezTo>
                        <a:pt x="1330" y="9588"/>
                        <a:pt x="1519" y="9615"/>
                        <a:pt x="1682" y="9696"/>
                      </a:cubicBezTo>
                      <a:cubicBezTo>
                        <a:pt x="1845" y="9778"/>
                        <a:pt x="1926" y="9913"/>
                        <a:pt x="1899" y="10103"/>
                      </a:cubicBezTo>
                      <a:cubicBezTo>
                        <a:pt x="1845" y="10266"/>
                        <a:pt x="1736" y="10401"/>
                        <a:pt x="1547" y="10428"/>
                      </a:cubicBezTo>
                      <a:cubicBezTo>
                        <a:pt x="1411" y="10428"/>
                        <a:pt x="1275" y="10401"/>
                        <a:pt x="1140" y="10401"/>
                      </a:cubicBezTo>
                      <a:cubicBezTo>
                        <a:pt x="1031" y="10401"/>
                        <a:pt x="923" y="10381"/>
                        <a:pt x="818" y="10381"/>
                      </a:cubicBezTo>
                      <a:cubicBezTo>
                        <a:pt x="712" y="10381"/>
                        <a:pt x="611" y="10401"/>
                        <a:pt x="516" y="10483"/>
                      </a:cubicBezTo>
                      <a:cubicBezTo>
                        <a:pt x="245" y="11405"/>
                        <a:pt x="163" y="12273"/>
                        <a:pt x="299" y="12842"/>
                      </a:cubicBezTo>
                      <a:cubicBezTo>
                        <a:pt x="733" y="13032"/>
                        <a:pt x="1302" y="12897"/>
                        <a:pt x="1601" y="13439"/>
                      </a:cubicBezTo>
                      <a:cubicBezTo>
                        <a:pt x="1446" y="13714"/>
                        <a:pt x="1233" y="13778"/>
                        <a:pt x="1004" y="13778"/>
                      </a:cubicBezTo>
                      <a:cubicBezTo>
                        <a:pt x="801" y="13778"/>
                        <a:pt x="585" y="13727"/>
                        <a:pt x="385" y="13727"/>
                      </a:cubicBezTo>
                      <a:cubicBezTo>
                        <a:pt x="298" y="13727"/>
                        <a:pt x="214" y="13737"/>
                        <a:pt x="136" y="13765"/>
                      </a:cubicBezTo>
                      <a:cubicBezTo>
                        <a:pt x="0" y="14741"/>
                        <a:pt x="28" y="15962"/>
                        <a:pt x="163" y="16396"/>
                      </a:cubicBezTo>
                      <a:cubicBezTo>
                        <a:pt x="516" y="16433"/>
                        <a:pt x="1289" y="16454"/>
                        <a:pt x="2073" y="16454"/>
                      </a:cubicBezTo>
                      <a:cubicBezTo>
                        <a:pt x="2979" y="16454"/>
                        <a:pt x="3899" y="16427"/>
                        <a:pt x="4205" y="16369"/>
                      </a:cubicBezTo>
                      <a:cubicBezTo>
                        <a:pt x="4205" y="16260"/>
                        <a:pt x="4232" y="16179"/>
                        <a:pt x="4205" y="16097"/>
                      </a:cubicBezTo>
                      <a:cubicBezTo>
                        <a:pt x="3961" y="14904"/>
                        <a:pt x="3961" y="13738"/>
                        <a:pt x="4015" y="12544"/>
                      </a:cubicBezTo>
                      <a:cubicBezTo>
                        <a:pt x="4096" y="11188"/>
                        <a:pt x="4422" y="9886"/>
                        <a:pt x="5181" y="8720"/>
                      </a:cubicBezTo>
                      <a:cubicBezTo>
                        <a:pt x="6890" y="6089"/>
                        <a:pt x="9385" y="4841"/>
                        <a:pt x="12423" y="4488"/>
                      </a:cubicBezTo>
                      <a:cubicBezTo>
                        <a:pt x="12593" y="4470"/>
                        <a:pt x="12761" y="4461"/>
                        <a:pt x="12929" y="4461"/>
                      </a:cubicBezTo>
                      <a:cubicBezTo>
                        <a:pt x="13729" y="4461"/>
                        <a:pt x="14514" y="4648"/>
                        <a:pt x="15298" y="4760"/>
                      </a:cubicBezTo>
                      <a:cubicBezTo>
                        <a:pt x="15868" y="4841"/>
                        <a:pt x="16410" y="5004"/>
                        <a:pt x="16926" y="5275"/>
                      </a:cubicBezTo>
                      <a:cubicBezTo>
                        <a:pt x="18472" y="6089"/>
                        <a:pt x="19720" y="7201"/>
                        <a:pt x="20587" y="8747"/>
                      </a:cubicBezTo>
                      <a:cubicBezTo>
                        <a:pt x="21320" y="9994"/>
                        <a:pt x="21889" y="11324"/>
                        <a:pt x="22323" y="12707"/>
                      </a:cubicBezTo>
                      <a:cubicBezTo>
                        <a:pt x="22649" y="13710"/>
                        <a:pt x="22920" y="14714"/>
                        <a:pt x="22866" y="15772"/>
                      </a:cubicBezTo>
                      <a:cubicBezTo>
                        <a:pt x="22866" y="15962"/>
                        <a:pt x="22893" y="16124"/>
                        <a:pt x="22920" y="16314"/>
                      </a:cubicBezTo>
                      <a:cubicBezTo>
                        <a:pt x="23274" y="16407"/>
                        <a:pt x="24311" y="16455"/>
                        <a:pt x="25249" y="16455"/>
                      </a:cubicBezTo>
                      <a:cubicBezTo>
                        <a:pt x="25964" y="16455"/>
                        <a:pt x="26622" y="16427"/>
                        <a:pt x="26880" y="16369"/>
                      </a:cubicBezTo>
                      <a:cubicBezTo>
                        <a:pt x="27043" y="15663"/>
                        <a:pt x="26934" y="14361"/>
                        <a:pt x="26636" y="13656"/>
                      </a:cubicBezTo>
                      <a:cubicBezTo>
                        <a:pt x="26392" y="13656"/>
                        <a:pt x="26121" y="13656"/>
                        <a:pt x="25877" y="13629"/>
                      </a:cubicBezTo>
                      <a:cubicBezTo>
                        <a:pt x="25795" y="13602"/>
                        <a:pt x="25687" y="13493"/>
                        <a:pt x="25633" y="13412"/>
                      </a:cubicBezTo>
                      <a:cubicBezTo>
                        <a:pt x="25605" y="13358"/>
                        <a:pt x="25660" y="13222"/>
                        <a:pt x="25741" y="13168"/>
                      </a:cubicBezTo>
                      <a:cubicBezTo>
                        <a:pt x="25985" y="12978"/>
                        <a:pt x="26229" y="12815"/>
                        <a:pt x="26473" y="12653"/>
                      </a:cubicBezTo>
                      <a:cubicBezTo>
                        <a:pt x="26446" y="11839"/>
                        <a:pt x="26094" y="10537"/>
                        <a:pt x="25741" y="9994"/>
                      </a:cubicBezTo>
                      <a:cubicBezTo>
                        <a:pt x="25524" y="10022"/>
                        <a:pt x="25307" y="10103"/>
                        <a:pt x="25063" y="10103"/>
                      </a:cubicBezTo>
                      <a:cubicBezTo>
                        <a:pt x="24954" y="10103"/>
                        <a:pt x="24765" y="9994"/>
                        <a:pt x="24737" y="9913"/>
                      </a:cubicBezTo>
                      <a:cubicBezTo>
                        <a:pt x="24683" y="9805"/>
                        <a:pt x="24710" y="9615"/>
                        <a:pt x="24792" y="9533"/>
                      </a:cubicBezTo>
                      <a:cubicBezTo>
                        <a:pt x="24982" y="9316"/>
                        <a:pt x="25226" y="9154"/>
                        <a:pt x="25470" y="8964"/>
                      </a:cubicBezTo>
                      <a:cubicBezTo>
                        <a:pt x="25117" y="7879"/>
                        <a:pt x="24575" y="6902"/>
                        <a:pt x="23897" y="5953"/>
                      </a:cubicBezTo>
                      <a:cubicBezTo>
                        <a:pt x="23625" y="6170"/>
                        <a:pt x="23435" y="6360"/>
                        <a:pt x="23218" y="6523"/>
                      </a:cubicBezTo>
                      <a:cubicBezTo>
                        <a:pt x="23035" y="6660"/>
                        <a:pt x="22869" y="6729"/>
                        <a:pt x="22730" y="6729"/>
                      </a:cubicBezTo>
                      <a:cubicBezTo>
                        <a:pt x="22622" y="6729"/>
                        <a:pt x="22530" y="6687"/>
                        <a:pt x="22459" y="6604"/>
                      </a:cubicBezTo>
                      <a:cubicBezTo>
                        <a:pt x="22323" y="6414"/>
                        <a:pt x="22351" y="6197"/>
                        <a:pt x="22595" y="5899"/>
                      </a:cubicBezTo>
                      <a:cubicBezTo>
                        <a:pt x="22839" y="5655"/>
                        <a:pt x="23056" y="5438"/>
                        <a:pt x="23300" y="5221"/>
                      </a:cubicBezTo>
                      <a:cubicBezTo>
                        <a:pt x="22839" y="4515"/>
                        <a:pt x="22269" y="3892"/>
                        <a:pt x="21727" y="3566"/>
                      </a:cubicBezTo>
                      <a:cubicBezTo>
                        <a:pt x="21537" y="3756"/>
                        <a:pt x="21374" y="3946"/>
                        <a:pt x="21184" y="4136"/>
                      </a:cubicBezTo>
                      <a:cubicBezTo>
                        <a:pt x="21095" y="4225"/>
                        <a:pt x="20997" y="4266"/>
                        <a:pt x="20900" y="4266"/>
                      </a:cubicBezTo>
                      <a:cubicBezTo>
                        <a:pt x="20821" y="4266"/>
                        <a:pt x="20742" y="4239"/>
                        <a:pt x="20669" y="4190"/>
                      </a:cubicBezTo>
                      <a:cubicBezTo>
                        <a:pt x="20506" y="4054"/>
                        <a:pt x="20479" y="3865"/>
                        <a:pt x="20533" y="3675"/>
                      </a:cubicBezTo>
                      <a:cubicBezTo>
                        <a:pt x="20587" y="3539"/>
                        <a:pt x="20669" y="3431"/>
                        <a:pt x="20750" y="3295"/>
                      </a:cubicBezTo>
                      <a:cubicBezTo>
                        <a:pt x="20832" y="3159"/>
                        <a:pt x="20913" y="3024"/>
                        <a:pt x="20967" y="2888"/>
                      </a:cubicBezTo>
                      <a:cubicBezTo>
                        <a:pt x="20343" y="2237"/>
                        <a:pt x="19204" y="1505"/>
                        <a:pt x="18336" y="1152"/>
                      </a:cubicBezTo>
                      <a:cubicBezTo>
                        <a:pt x="18228" y="1288"/>
                        <a:pt x="18119" y="1396"/>
                        <a:pt x="18038" y="1532"/>
                      </a:cubicBezTo>
                      <a:cubicBezTo>
                        <a:pt x="17956" y="1667"/>
                        <a:pt x="17902" y="1830"/>
                        <a:pt x="17794" y="1966"/>
                      </a:cubicBezTo>
                      <a:cubicBezTo>
                        <a:pt x="17663" y="2162"/>
                        <a:pt x="17515" y="2253"/>
                        <a:pt x="17363" y="2253"/>
                      </a:cubicBezTo>
                      <a:cubicBezTo>
                        <a:pt x="17326" y="2253"/>
                        <a:pt x="17288" y="2248"/>
                        <a:pt x="17251" y="2237"/>
                      </a:cubicBezTo>
                      <a:cubicBezTo>
                        <a:pt x="17089" y="2156"/>
                        <a:pt x="17007" y="1966"/>
                        <a:pt x="17089" y="1667"/>
                      </a:cubicBezTo>
                      <a:cubicBezTo>
                        <a:pt x="17143" y="1505"/>
                        <a:pt x="17224" y="1369"/>
                        <a:pt x="17278" y="1206"/>
                      </a:cubicBezTo>
                      <a:cubicBezTo>
                        <a:pt x="17305" y="1044"/>
                        <a:pt x="17333" y="908"/>
                        <a:pt x="17360" y="745"/>
                      </a:cubicBezTo>
                      <a:cubicBezTo>
                        <a:pt x="16539" y="292"/>
                        <a:pt x="15288" y="10"/>
                        <a:pt x="14374" y="10"/>
                      </a:cubicBezTo>
                      <a:cubicBezTo>
                        <a:pt x="14141" y="10"/>
                        <a:pt x="13929" y="29"/>
                        <a:pt x="13752" y="67"/>
                      </a:cubicBezTo>
                      <a:cubicBezTo>
                        <a:pt x="13752" y="311"/>
                        <a:pt x="13725" y="583"/>
                        <a:pt x="13725" y="827"/>
                      </a:cubicBezTo>
                      <a:cubicBezTo>
                        <a:pt x="13698" y="1017"/>
                        <a:pt x="13644" y="1234"/>
                        <a:pt x="13427" y="1261"/>
                      </a:cubicBezTo>
                      <a:cubicBezTo>
                        <a:pt x="13398" y="1268"/>
                        <a:pt x="13370" y="1271"/>
                        <a:pt x="13344" y="1271"/>
                      </a:cubicBezTo>
                      <a:cubicBezTo>
                        <a:pt x="13174" y="1271"/>
                        <a:pt x="13063" y="1130"/>
                        <a:pt x="12993" y="989"/>
                      </a:cubicBezTo>
                      <a:cubicBezTo>
                        <a:pt x="12911" y="827"/>
                        <a:pt x="12884" y="664"/>
                        <a:pt x="12830" y="501"/>
                      </a:cubicBezTo>
                      <a:cubicBezTo>
                        <a:pt x="12776" y="366"/>
                        <a:pt x="12722" y="203"/>
                        <a:pt x="12694" y="67"/>
                      </a:cubicBezTo>
                      <a:cubicBezTo>
                        <a:pt x="12613" y="40"/>
                        <a:pt x="12586" y="13"/>
                        <a:pt x="12532" y="13"/>
                      </a:cubicBezTo>
                      <a:cubicBezTo>
                        <a:pt x="12459" y="13"/>
                        <a:pt x="12375" y="1"/>
                        <a:pt x="1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 name="Group 8"/>
          <p:cNvGrpSpPr/>
          <p:nvPr/>
        </p:nvGrpSpPr>
        <p:grpSpPr>
          <a:xfrm>
            <a:off x="720358" y="1508950"/>
            <a:ext cx="2296383" cy="3054967"/>
            <a:chOff x="720358" y="1508950"/>
            <a:chExt cx="2296383" cy="3054967"/>
          </a:xfrm>
        </p:grpSpPr>
        <p:sp>
          <p:nvSpPr>
            <p:cNvPr id="1635" name="Google Shape;1635;p64"/>
            <p:cNvSpPr/>
            <p:nvPr/>
          </p:nvSpPr>
          <p:spPr>
            <a:xfrm>
              <a:off x="720358" y="2874303"/>
              <a:ext cx="2296383" cy="168961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lvl="0" algn="ctr">
                <a:lnSpc>
                  <a:spcPct val="150000"/>
                </a:lnSpc>
              </a:pPr>
              <a:r>
                <a:rPr lang="fr-FR" sz="1800"/>
                <a:t>Ôn lại kiến thức </a:t>
              </a:r>
              <a:endParaRPr lang="fr-FR" sz="1800" smtClean="0"/>
            </a:p>
            <a:p>
              <a:pPr lvl="0" algn="ctr">
                <a:lnSpc>
                  <a:spcPct val="150000"/>
                </a:lnSpc>
              </a:pPr>
              <a:r>
                <a:rPr lang="fr-FR" sz="1800" smtClean="0"/>
                <a:t>đã </a:t>
              </a:r>
              <a:r>
                <a:rPr lang="fr-FR" sz="1800"/>
                <a:t>học</a:t>
              </a:r>
              <a:endParaRPr sz="1800"/>
            </a:p>
          </p:txBody>
        </p:sp>
        <p:grpSp>
          <p:nvGrpSpPr>
            <p:cNvPr id="1665" name="Google Shape;1665;p64"/>
            <p:cNvGrpSpPr/>
            <p:nvPr/>
          </p:nvGrpSpPr>
          <p:grpSpPr>
            <a:xfrm>
              <a:off x="1390188" y="1508950"/>
              <a:ext cx="956150" cy="1062588"/>
              <a:chOff x="5117700" y="3973625"/>
              <a:chExt cx="956150" cy="1062588"/>
            </a:xfrm>
          </p:grpSpPr>
          <p:sp>
            <p:nvSpPr>
              <p:cNvPr id="1666" name="Google Shape;1666;p64"/>
              <p:cNvSpPr/>
              <p:nvPr/>
            </p:nvSpPr>
            <p:spPr>
              <a:xfrm>
                <a:off x="5140750" y="399920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4"/>
              <p:cNvSpPr/>
              <p:nvPr/>
            </p:nvSpPr>
            <p:spPr>
              <a:xfrm>
                <a:off x="5117700" y="397362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4"/>
              <p:cNvSpPr/>
              <p:nvPr/>
            </p:nvSpPr>
            <p:spPr>
              <a:xfrm>
                <a:off x="5722550" y="4204600"/>
                <a:ext cx="328900" cy="170500"/>
              </a:xfrm>
              <a:custGeom>
                <a:avLst/>
                <a:gdLst/>
                <a:ahLst/>
                <a:cxnLst/>
                <a:rect l="l" t="t" r="r" b="b"/>
                <a:pathLst>
                  <a:path w="13156" h="6820" extrusionOk="0">
                    <a:moveTo>
                      <a:pt x="1169" y="1"/>
                    </a:moveTo>
                    <a:cubicBezTo>
                      <a:pt x="998" y="1"/>
                      <a:pt x="910" y="111"/>
                      <a:pt x="787" y="391"/>
                    </a:cubicBezTo>
                    <a:cubicBezTo>
                      <a:pt x="543" y="960"/>
                      <a:pt x="326" y="1530"/>
                      <a:pt x="82" y="2100"/>
                    </a:cubicBezTo>
                    <a:cubicBezTo>
                      <a:pt x="28" y="2262"/>
                      <a:pt x="28" y="2425"/>
                      <a:pt x="1" y="2561"/>
                    </a:cubicBezTo>
                    <a:cubicBezTo>
                      <a:pt x="598" y="2913"/>
                      <a:pt x="11122" y="6629"/>
                      <a:pt x="11990" y="6819"/>
                    </a:cubicBezTo>
                    <a:cubicBezTo>
                      <a:pt x="12044" y="6765"/>
                      <a:pt x="12125" y="6683"/>
                      <a:pt x="12180" y="6602"/>
                    </a:cubicBezTo>
                    <a:cubicBezTo>
                      <a:pt x="12451" y="5924"/>
                      <a:pt x="12749" y="5246"/>
                      <a:pt x="12993" y="4568"/>
                    </a:cubicBezTo>
                    <a:cubicBezTo>
                      <a:pt x="13156" y="4161"/>
                      <a:pt x="13075" y="4080"/>
                      <a:pt x="12695" y="3917"/>
                    </a:cubicBezTo>
                    <a:cubicBezTo>
                      <a:pt x="12586" y="3863"/>
                      <a:pt x="12478" y="3835"/>
                      <a:pt x="12369" y="3808"/>
                    </a:cubicBezTo>
                    <a:cubicBezTo>
                      <a:pt x="11339" y="3456"/>
                      <a:pt x="10308" y="3103"/>
                      <a:pt x="9277" y="2750"/>
                    </a:cubicBezTo>
                    <a:lnTo>
                      <a:pt x="1547" y="92"/>
                    </a:lnTo>
                    <a:cubicBezTo>
                      <a:pt x="1383" y="34"/>
                      <a:pt x="1263" y="1"/>
                      <a:pt x="11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4"/>
              <p:cNvSpPr/>
              <p:nvPr/>
            </p:nvSpPr>
            <p:spPr>
              <a:xfrm>
                <a:off x="5563200" y="4177900"/>
                <a:ext cx="510650" cy="858300"/>
              </a:xfrm>
              <a:custGeom>
                <a:avLst/>
                <a:gdLst/>
                <a:ahLst/>
                <a:cxnLst/>
                <a:rect l="l" t="t" r="r" b="b"/>
                <a:pathLst>
                  <a:path w="20426" h="34332" extrusionOk="0">
                    <a:moveTo>
                      <a:pt x="7543" y="1069"/>
                    </a:moveTo>
                    <a:cubicBezTo>
                      <a:pt x="7637" y="1069"/>
                      <a:pt x="7757" y="1102"/>
                      <a:pt x="7921" y="1160"/>
                    </a:cubicBezTo>
                    <a:lnTo>
                      <a:pt x="15651" y="3818"/>
                    </a:lnTo>
                    <a:cubicBezTo>
                      <a:pt x="16682" y="4171"/>
                      <a:pt x="17713" y="4524"/>
                      <a:pt x="18743" y="4876"/>
                    </a:cubicBezTo>
                    <a:cubicBezTo>
                      <a:pt x="18852" y="4903"/>
                      <a:pt x="18960" y="4931"/>
                      <a:pt x="19069" y="4985"/>
                    </a:cubicBezTo>
                    <a:cubicBezTo>
                      <a:pt x="19449" y="5148"/>
                      <a:pt x="19530" y="5229"/>
                      <a:pt x="19367" y="5636"/>
                    </a:cubicBezTo>
                    <a:cubicBezTo>
                      <a:pt x="19123" y="6314"/>
                      <a:pt x="18825" y="6992"/>
                      <a:pt x="18554" y="7670"/>
                    </a:cubicBezTo>
                    <a:cubicBezTo>
                      <a:pt x="18499" y="7751"/>
                      <a:pt x="18418" y="7833"/>
                      <a:pt x="18364" y="7887"/>
                    </a:cubicBezTo>
                    <a:cubicBezTo>
                      <a:pt x="17496" y="7697"/>
                      <a:pt x="6972" y="3981"/>
                      <a:pt x="6375" y="3629"/>
                    </a:cubicBezTo>
                    <a:cubicBezTo>
                      <a:pt x="6402" y="3493"/>
                      <a:pt x="6402" y="3330"/>
                      <a:pt x="6456" y="3168"/>
                    </a:cubicBezTo>
                    <a:cubicBezTo>
                      <a:pt x="6700" y="2598"/>
                      <a:pt x="6917" y="2028"/>
                      <a:pt x="7161" y="1459"/>
                    </a:cubicBezTo>
                    <a:cubicBezTo>
                      <a:pt x="7284" y="1179"/>
                      <a:pt x="7372" y="1069"/>
                      <a:pt x="7543" y="1069"/>
                    </a:cubicBezTo>
                    <a:close/>
                    <a:moveTo>
                      <a:pt x="8165" y="5337"/>
                    </a:moveTo>
                    <a:cubicBezTo>
                      <a:pt x="10932" y="6314"/>
                      <a:pt x="13644" y="7263"/>
                      <a:pt x="16411" y="8213"/>
                    </a:cubicBezTo>
                    <a:cubicBezTo>
                      <a:pt x="16384" y="8402"/>
                      <a:pt x="16356" y="8565"/>
                      <a:pt x="16329" y="8728"/>
                    </a:cubicBezTo>
                    <a:cubicBezTo>
                      <a:pt x="15353" y="12607"/>
                      <a:pt x="14268" y="16458"/>
                      <a:pt x="13074" y="20283"/>
                    </a:cubicBezTo>
                    <a:cubicBezTo>
                      <a:pt x="12803" y="21178"/>
                      <a:pt x="12559" y="22073"/>
                      <a:pt x="12288" y="22941"/>
                    </a:cubicBezTo>
                    <a:cubicBezTo>
                      <a:pt x="11610" y="25165"/>
                      <a:pt x="10742" y="27308"/>
                      <a:pt x="9765" y="29423"/>
                    </a:cubicBezTo>
                    <a:cubicBezTo>
                      <a:pt x="9521" y="29966"/>
                      <a:pt x="9223" y="30481"/>
                      <a:pt x="8925" y="30997"/>
                    </a:cubicBezTo>
                    <a:cubicBezTo>
                      <a:pt x="8219" y="32217"/>
                      <a:pt x="7107" y="32895"/>
                      <a:pt x="5778" y="33275"/>
                    </a:cubicBezTo>
                    <a:cubicBezTo>
                      <a:pt x="5456" y="33360"/>
                      <a:pt x="5123" y="33402"/>
                      <a:pt x="4787" y="33402"/>
                    </a:cubicBezTo>
                    <a:cubicBezTo>
                      <a:pt x="4585" y="33402"/>
                      <a:pt x="4381" y="33387"/>
                      <a:pt x="4178" y="33356"/>
                    </a:cubicBezTo>
                    <a:cubicBezTo>
                      <a:pt x="2984" y="33194"/>
                      <a:pt x="1493" y="32163"/>
                      <a:pt x="1140" y="30427"/>
                    </a:cubicBezTo>
                    <a:cubicBezTo>
                      <a:pt x="977" y="29640"/>
                      <a:pt x="977" y="28881"/>
                      <a:pt x="1059" y="28094"/>
                    </a:cubicBezTo>
                    <a:cubicBezTo>
                      <a:pt x="1221" y="26304"/>
                      <a:pt x="1628" y="24595"/>
                      <a:pt x="2062" y="22859"/>
                    </a:cubicBezTo>
                    <a:cubicBezTo>
                      <a:pt x="2713" y="20201"/>
                      <a:pt x="3663" y="17652"/>
                      <a:pt x="4585" y="15102"/>
                    </a:cubicBezTo>
                    <a:cubicBezTo>
                      <a:pt x="5615" y="12281"/>
                      <a:pt x="6646" y="9433"/>
                      <a:pt x="7677" y="6612"/>
                    </a:cubicBezTo>
                    <a:cubicBezTo>
                      <a:pt x="7840" y="6205"/>
                      <a:pt x="8002" y="5771"/>
                      <a:pt x="8165" y="5337"/>
                    </a:cubicBezTo>
                    <a:close/>
                    <a:moveTo>
                      <a:pt x="7092" y="0"/>
                    </a:moveTo>
                    <a:cubicBezTo>
                      <a:pt x="6810" y="0"/>
                      <a:pt x="6680" y="185"/>
                      <a:pt x="6511" y="618"/>
                    </a:cubicBezTo>
                    <a:cubicBezTo>
                      <a:pt x="6185" y="1404"/>
                      <a:pt x="5860" y="2218"/>
                      <a:pt x="5561" y="3005"/>
                    </a:cubicBezTo>
                    <a:cubicBezTo>
                      <a:pt x="5480" y="3222"/>
                      <a:pt x="5398" y="3439"/>
                      <a:pt x="5344" y="3683"/>
                    </a:cubicBezTo>
                    <a:cubicBezTo>
                      <a:pt x="5290" y="4063"/>
                      <a:pt x="5371" y="4252"/>
                      <a:pt x="5751" y="4415"/>
                    </a:cubicBezTo>
                    <a:cubicBezTo>
                      <a:pt x="6104" y="4551"/>
                      <a:pt x="6456" y="4686"/>
                      <a:pt x="6809" y="4822"/>
                    </a:cubicBezTo>
                    <a:cubicBezTo>
                      <a:pt x="6944" y="4876"/>
                      <a:pt x="7080" y="4958"/>
                      <a:pt x="7216" y="5039"/>
                    </a:cubicBezTo>
                    <a:cubicBezTo>
                      <a:pt x="7053" y="5500"/>
                      <a:pt x="6890" y="5880"/>
                      <a:pt x="6755" y="6287"/>
                    </a:cubicBezTo>
                    <a:cubicBezTo>
                      <a:pt x="5588" y="9460"/>
                      <a:pt x="4449" y="12634"/>
                      <a:pt x="3283" y="15834"/>
                    </a:cubicBezTo>
                    <a:cubicBezTo>
                      <a:pt x="2089" y="18981"/>
                      <a:pt x="1086" y="22181"/>
                      <a:pt x="462" y="25490"/>
                    </a:cubicBezTo>
                    <a:cubicBezTo>
                      <a:pt x="191" y="26901"/>
                      <a:pt x="1" y="28311"/>
                      <a:pt x="109" y="29749"/>
                    </a:cubicBezTo>
                    <a:cubicBezTo>
                      <a:pt x="191" y="31186"/>
                      <a:pt x="733" y="32407"/>
                      <a:pt x="1927" y="33302"/>
                    </a:cubicBezTo>
                    <a:cubicBezTo>
                      <a:pt x="2853" y="34000"/>
                      <a:pt x="3861" y="34332"/>
                      <a:pt x="4885" y="34332"/>
                    </a:cubicBezTo>
                    <a:cubicBezTo>
                      <a:pt x="5811" y="34332"/>
                      <a:pt x="6749" y="34061"/>
                      <a:pt x="7650" y="33546"/>
                    </a:cubicBezTo>
                    <a:cubicBezTo>
                      <a:pt x="8057" y="33329"/>
                      <a:pt x="8436" y="33004"/>
                      <a:pt x="8762" y="32678"/>
                    </a:cubicBezTo>
                    <a:cubicBezTo>
                      <a:pt x="9494" y="31919"/>
                      <a:pt x="10037" y="31024"/>
                      <a:pt x="10471" y="30074"/>
                    </a:cubicBezTo>
                    <a:cubicBezTo>
                      <a:pt x="11366" y="28203"/>
                      <a:pt x="12179" y="26331"/>
                      <a:pt x="12803" y="24351"/>
                    </a:cubicBezTo>
                    <a:cubicBezTo>
                      <a:pt x="13834" y="21042"/>
                      <a:pt x="14838" y="17706"/>
                      <a:pt x="15787" y="14343"/>
                    </a:cubicBezTo>
                    <a:cubicBezTo>
                      <a:pt x="16275" y="12742"/>
                      <a:pt x="16655" y="11088"/>
                      <a:pt x="17089" y="9487"/>
                    </a:cubicBezTo>
                    <a:cubicBezTo>
                      <a:pt x="17170" y="9189"/>
                      <a:pt x="17170" y="8864"/>
                      <a:pt x="17414" y="8592"/>
                    </a:cubicBezTo>
                    <a:cubicBezTo>
                      <a:pt x="17658" y="8647"/>
                      <a:pt x="17903" y="8728"/>
                      <a:pt x="18147" y="8782"/>
                    </a:cubicBezTo>
                    <a:cubicBezTo>
                      <a:pt x="18319" y="8831"/>
                      <a:pt x="18459" y="8858"/>
                      <a:pt x="18578" y="8858"/>
                    </a:cubicBezTo>
                    <a:cubicBezTo>
                      <a:pt x="18853" y="8858"/>
                      <a:pt x="19015" y="8716"/>
                      <a:pt x="19204" y="8375"/>
                    </a:cubicBezTo>
                    <a:cubicBezTo>
                      <a:pt x="19666" y="7534"/>
                      <a:pt x="20018" y="6666"/>
                      <a:pt x="20317" y="5744"/>
                    </a:cubicBezTo>
                    <a:cubicBezTo>
                      <a:pt x="20344" y="5582"/>
                      <a:pt x="20371" y="5419"/>
                      <a:pt x="20398" y="5256"/>
                    </a:cubicBezTo>
                    <a:cubicBezTo>
                      <a:pt x="20425" y="4795"/>
                      <a:pt x="20317" y="4578"/>
                      <a:pt x="19855" y="4388"/>
                    </a:cubicBezTo>
                    <a:cubicBezTo>
                      <a:pt x="19394" y="4171"/>
                      <a:pt x="18933" y="3981"/>
                      <a:pt x="18472" y="3818"/>
                    </a:cubicBezTo>
                    <a:cubicBezTo>
                      <a:pt x="16519" y="3140"/>
                      <a:pt x="14566" y="2517"/>
                      <a:pt x="12613" y="1838"/>
                    </a:cubicBezTo>
                    <a:cubicBezTo>
                      <a:pt x="10932" y="1269"/>
                      <a:pt x="9250" y="672"/>
                      <a:pt x="7568" y="103"/>
                    </a:cubicBezTo>
                    <a:cubicBezTo>
                      <a:pt x="7369" y="36"/>
                      <a:pt x="7216" y="0"/>
                      <a:pt x="7092"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4"/>
              <p:cNvSpPr/>
              <p:nvPr/>
            </p:nvSpPr>
            <p:spPr>
              <a:xfrm>
                <a:off x="5200425" y="410856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4"/>
              <p:cNvSpPr/>
              <p:nvPr/>
            </p:nvSpPr>
            <p:spPr>
              <a:xfrm>
                <a:off x="5140750" y="399871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64"/>
              <p:cNvSpPr/>
              <p:nvPr/>
            </p:nvSpPr>
            <p:spPr>
              <a:xfrm>
                <a:off x="5117700" y="397363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4"/>
              <p:cNvSpPr/>
              <p:nvPr/>
            </p:nvSpPr>
            <p:spPr>
              <a:xfrm>
                <a:off x="5234350" y="434688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4"/>
              <p:cNvSpPr/>
              <p:nvPr/>
            </p:nvSpPr>
            <p:spPr>
              <a:xfrm>
                <a:off x="5256725" y="437031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4"/>
              <p:cNvSpPr/>
              <p:nvPr/>
            </p:nvSpPr>
            <p:spPr>
              <a:xfrm>
                <a:off x="5344875" y="465771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4"/>
              <p:cNvSpPr/>
              <p:nvPr/>
            </p:nvSpPr>
            <p:spPr>
              <a:xfrm>
                <a:off x="5318425" y="461848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4"/>
              <p:cNvSpPr/>
              <p:nvPr/>
            </p:nvSpPr>
            <p:spPr>
              <a:xfrm>
                <a:off x="5385550" y="460553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64"/>
              <p:cNvSpPr/>
              <p:nvPr/>
            </p:nvSpPr>
            <p:spPr>
              <a:xfrm>
                <a:off x="5260775" y="424691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64"/>
              <p:cNvSpPr/>
              <p:nvPr/>
            </p:nvSpPr>
            <p:spPr>
              <a:xfrm>
                <a:off x="5288575" y="426656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4"/>
              <p:cNvSpPr/>
              <p:nvPr/>
            </p:nvSpPr>
            <p:spPr>
              <a:xfrm>
                <a:off x="5327925" y="414578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4"/>
              <p:cNvSpPr/>
              <p:nvPr/>
            </p:nvSpPr>
            <p:spPr>
              <a:xfrm>
                <a:off x="5350975" y="416886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64"/>
              <p:cNvSpPr/>
              <p:nvPr/>
            </p:nvSpPr>
            <p:spPr>
              <a:xfrm>
                <a:off x="5587625" y="4310638"/>
                <a:ext cx="385875" cy="702325"/>
              </a:xfrm>
              <a:custGeom>
                <a:avLst/>
                <a:gdLst/>
                <a:ahLst/>
                <a:cxnLst/>
                <a:rect l="l" t="t" r="r" b="b"/>
                <a:pathLst>
                  <a:path w="15435" h="28093" extrusionOk="0">
                    <a:moveTo>
                      <a:pt x="7215" y="1"/>
                    </a:moveTo>
                    <a:cubicBezTo>
                      <a:pt x="7026" y="462"/>
                      <a:pt x="6863" y="869"/>
                      <a:pt x="6700" y="1303"/>
                    </a:cubicBezTo>
                    <a:cubicBezTo>
                      <a:pt x="5669" y="4123"/>
                      <a:pt x="4666" y="6944"/>
                      <a:pt x="3635" y="9792"/>
                    </a:cubicBezTo>
                    <a:cubicBezTo>
                      <a:pt x="2686" y="12342"/>
                      <a:pt x="1736" y="14892"/>
                      <a:pt x="1085" y="17550"/>
                    </a:cubicBezTo>
                    <a:cubicBezTo>
                      <a:pt x="679" y="19259"/>
                      <a:pt x="245" y="20994"/>
                      <a:pt x="82" y="22785"/>
                    </a:cubicBezTo>
                    <a:cubicBezTo>
                      <a:pt x="1" y="23544"/>
                      <a:pt x="1" y="24331"/>
                      <a:pt x="163" y="25117"/>
                    </a:cubicBezTo>
                    <a:cubicBezTo>
                      <a:pt x="516" y="26853"/>
                      <a:pt x="2008" y="27884"/>
                      <a:pt x="3201" y="28047"/>
                    </a:cubicBezTo>
                    <a:cubicBezTo>
                      <a:pt x="3405" y="28077"/>
                      <a:pt x="3608" y="28092"/>
                      <a:pt x="3811" y="28092"/>
                    </a:cubicBezTo>
                    <a:cubicBezTo>
                      <a:pt x="4150" y="28092"/>
                      <a:pt x="4490" y="28050"/>
                      <a:pt x="4829" y="27965"/>
                    </a:cubicBezTo>
                    <a:cubicBezTo>
                      <a:pt x="6158" y="27586"/>
                      <a:pt x="7243" y="26907"/>
                      <a:pt x="7948" y="25660"/>
                    </a:cubicBezTo>
                    <a:cubicBezTo>
                      <a:pt x="8246" y="25172"/>
                      <a:pt x="8545" y="24656"/>
                      <a:pt x="8789" y="24114"/>
                    </a:cubicBezTo>
                    <a:cubicBezTo>
                      <a:pt x="9765" y="21998"/>
                      <a:pt x="10633" y="19855"/>
                      <a:pt x="11338" y="17631"/>
                    </a:cubicBezTo>
                    <a:cubicBezTo>
                      <a:pt x="11610" y="16736"/>
                      <a:pt x="11827" y="15841"/>
                      <a:pt x="12098" y="14973"/>
                    </a:cubicBezTo>
                    <a:cubicBezTo>
                      <a:pt x="13291" y="11149"/>
                      <a:pt x="14376" y="7297"/>
                      <a:pt x="15353" y="3418"/>
                    </a:cubicBezTo>
                    <a:cubicBezTo>
                      <a:pt x="15380" y="3256"/>
                      <a:pt x="15407" y="3093"/>
                      <a:pt x="15434" y="2903"/>
                    </a:cubicBezTo>
                    <a:cubicBezTo>
                      <a:pt x="12667" y="1954"/>
                      <a:pt x="9955" y="977"/>
                      <a:pt x="7215"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64"/>
              <p:cNvSpPr/>
              <p:nvPr/>
            </p:nvSpPr>
            <p:spPr>
              <a:xfrm>
                <a:off x="5722575" y="4204588"/>
                <a:ext cx="328900" cy="170500"/>
              </a:xfrm>
              <a:custGeom>
                <a:avLst/>
                <a:gdLst/>
                <a:ahLst/>
                <a:cxnLst/>
                <a:rect l="l" t="t" r="r" b="b"/>
                <a:pathLst>
                  <a:path w="13156" h="6820" extrusionOk="0">
                    <a:moveTo>
                      <a:pt x="1175" y="1"/>
                    </a:moveTo>
                    <a:cubicBezTo>
                      <a:pt x="998" y="1"/>
                      <a:pt x="909" y="112"/>
                      <a:pt x="787" y="391"/>
                    </a:cubicBezTo>
                    <a:cubicBezTo>
                      <a:pt x="543" y="961"/>
                      <a:pt x="326" y="1530"/>
                      <a:pt x="82" y="2100"/>
                    </a:cubicBezTo>
                    <a:cubicBezTo>
                      <a:pt x="27" y="2235"/>
                      <a:pt x="27" y="2398"/>
                      <a:pt x="0" y="2561"/>
                    </a:cubicBezTo>
                    <a:cubicBezTo>
                      <a:pt x="597" y="2886"/>
                      <a:pt x="11148" y="6630"/>
                      <a:pt x="12016" y="6819"/>
                    </a:cubicBezTo>
                    <a:cubicBezTo>
                      <a:pt x="12070" y="6738"/>
                      <a:pt x="12152" y="6684"/>
                      <a:pt x="12179" y="6602"/>
                    </a:cubicBezTo>
                    <a:cubicBezTo>
                      <a:pt x="12450" y="5924"/>
                      <a:pt x="12748" y="5246"/>
                      <a:pt x="12993" y="4568"/>
                    </a:cubicBezTo>
                    <a:cubicBezTo>
                      <a:pt x="13155" y="4161"/>
                      <a:pt x="13074" y="4080"/>
                      <a:pt x="12694" y="3917"/>
                    </a:cubicBezTo>
                    <a:cubicBezTo>
                      <a:pt x="12586" y="3863"/>
                      <a:pt x="12477" y="3836"/>
                      <a:pt x="12369" y="3782"/>
                    </a:cubicBezTo>
                    <a:cubicBezTo>
                      <a:pt x="11338" y="3429"/>
                      <a:pt x="10307" y="3076"/>
                      <a:pt x="9277" y="2724"/>
                    </a:cubicBezTo>
                    <a:lnTo>
                      <a:pt x="1573" y="93"/>
                    </a:lnTo>
                    <a:cubicBezTo>
                      <a:pt x="1400" y="35"/>
                      <a:pt x="1274" y="1"/>
                      <a:pt x="1175"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64"/>
              <p:cNvSpPr/>
              <p:nvPr/>
            </p:nvSpPr>
            <p:spPr>
              <a:xfrm>
                <a:off x="5563225" y="4177763"/>
                <a:ext cx="510625" cy="858450"/>
              </a:xfrm>
              <a:custGeom>
                <a:avLst/>
                <a:gdLst/>
                <a:ahLst/>
                <a:cxnLst/>
                <a:rect l="l" t="t" r="r" b="b"/>
                <a:pathLst>
                  <a:path w="20425" h="34338" extrusionOk="0">
                    <a:moveTo>
                      <a:pt x="7549" y="1074"/>
                    </a:moveTo>
                    <a:cubicBezTo>
                      <a:pt x="7648" y="1074"/>
                      <a:pt x="7774" y="1108"/>
                      <a:pt x="7947" y="1166"/>
                    </a:cubicBezTo>
                    <a:lnTo>
                      <a:pt x="15651" y="3797"/>
                    </a:lnTo>
                    <a:cubicBezTo>
                      <a:pt x="16681" y="4149"/>
                      <a:pt x="17712" y="4502"/>
                      <a:pt x="18743" y="4855"/>
                    </a:cubicBezTo>
                    <a:cubicBezTo>
                      <a:pt x="18851" y="4909"/>
                      <a:pt x="18960" y="4936"/>
                      <a:pt x="19068" y="4990"/>
                    </a:cubicBezTo>
                    <a:cubicBezTo>
                      <a:pt x="19448" y="5153"/>
                      <a:pt x="19529" y="5234"/>
                      <a:pt x="19367" y="5641"/>
                    </a:cubicBezTo>
                    <a:cubicBezTo>
                      <a:pt x="19122" y="6319"/>
                      <a:pt x="18824" y="6997"/>
                      <a:pt x="18553" y="7675"/>
                    </a:cubicBezTo>
                    <a:cubicBezTo>
                      <a:pt x="18526" y="7757"/>
                      <a:pt x="18444" y="7811"/>
                      <a:pt x="18390" y="7892"/>
                    </a:cubicBezTo>
                    <a:cubicBezTo>
                      <a:pt x="17522" y="7703"/>
                      <a:pt x="6971" y="3959"/>
                      <a:pt x="6374" y="3634"/>
                    </a:cubicBezTo>
                    <a:cubicBezTo>
                      <a:pt x="6401" y="3471"/>
                      <a:pt x="6401" y="3308"/>
                      <a:pt x="6456" y="3173"/>
                    </a:cubicBezTo>
                    <a:cubicBezTo>
                      <a:pt x="6700" y="2603"/>
                      <a:pt x="6917" y="2034"/>
                      <a:pt x="7161" y="1464"/>
                    </a:cubicBezTo>
                    <a:cubicBezTo>
                      <a:pt x="7283" y="1185"/>
                      <a:pt x="7372" y="1074"/>
                      <a:pt x="7549" y="1074"/>
                    </a:cubicBezTo>
                    <a:close/>
                    <a:moveTo>
                      <a:pt x="8191" y="5316"/>
                    </a:moveTo>
                    <a:cubicBezTo>
                      <a:pt x="10931" y="6292"/>
                      <a:pt x="13643" y="7269"/>
                      <a:pt x="16410" y="8218"/>
                    </a:cubicBezTo>
                    <a:cubicBezTo>
                      <a:pt x="16383" y="8408"/>
                      <a:pt x="16356" y="8571"/>
                      <a:pt x="16329" y="8733"/>
                    </a:cubicBezTo>
                    <a:cubicBezTo>
                      <a:pt x="15352" y="12612"/>
                      <a:pt x="14267" y="16464"/>
                      <a:pt x="13074" y="20288"/>
                    </a:cubicBezTo>
                    <a:cubicBezTo>
                      <a:pt x="12803" y="21156"/>
                      <a:pt x="12586" y="22051"/>
                      <a:pt x="12314" y="22946"/>
                    </a:cubicBezTo>
                    <a:cubicBezTo>
                      <a:pt x="11609" y="25170"/>
                      <a:pt x="10741" y="27313"/>
                      <a:pt x="9765" y="29429"/>
                    </a:cubicBezTo>
                    <a:cubicBezTo>
                      <a:pt x="9521" y="29971"/>
                      <a:pt x="9222" y="30487"/>
                      <a:pt x="8924" y="30975"/>
                    </a:cubicBezTo>
                    <a:cubicBezTo>
                      <a:pt x="8219" y="32222"/>
                      <a:pt x="7134" y="32901"/>
                      <a:pt x="5805" y="33280"/>
                    </a:cubicBezTo>
                    <a:cubicBezTo>
                      <a:pt x="5466" y="33365"/>
                      <a:pt x="5126" y="33407"/>
                      <a:pt x="4787" y="33407"/>
                    </a:cubicBezTo>
                    <a:cubicBezTo>
                      <a:pt x="4584" y="33407"/>
                      <a:pt x="4381" y="33392"/>
                      <a:pt x="4177" y="33362"/>
                    </a:cubicBezTo>
                    <a:cubicBezTo>
                      <a:pt x="2984" y="33199"/>
                      <a:pt x="1492" y="32168"/>
                      <a:pt x="1139" y="30432"/>
                    </a:cubicBezTo>
                    <a:cubicBezTo>
                      <a:pt x="977" y="29646"/>
                      <a:pt x="977" y="28859"/>
                      <a:pt x="1058" y="28100"/>
                    </a:cubicBezTo>
                    <a:cubicBezTo>
                      <a:pt x="1221" y="26309"/>
                      <a:pt x="1655" y="24574"/>
                      <a:pt x="2061" y="22865"/>
                    </a:cubicBezTo>
                    <a:cubicBezTo>
                      <a:pt x="2712" y="20207"/>
                      <a:pt x="3662" y="17657"/>
                      <a:pt x="4611" y="15107"/>
                    </a:cubicBezTo>
                    <a:cubicBezTo>
                      <a:pt x="5642" y="12259"/>
                      <a:pt x="6645" y="9438"/>
                      <a:pt x="7676" y="6618"/>
                    </a:cubicBezTo>
                    <a:cubicBezTo>
                      <a:pt x="7839" y="6184"/>
                      <a:pt x="8002" y="5777"/>
                      <a:pt x="8191" y="5316"/>
                    </a:cubicBezTo>
                    <a:close/>
                    <a:moveTo>
                      <a:pt x="7097" y="0"/>
                    </a:moveTo>
                    <a:cubicBezTo>
                      <a:pt x="6818" y="0"/>
                      <a:pt x="6676" y="179"/>
                      <a:pt x="6510" y="623"/>
                    </a:cubicBezTo>
                    <a:cubicBezTo>
                      <a:pt x="6211" y="1410"/>
                      <a:pt x="5886" y="2196"/>
                      <a:pt x="5560" y="2983"/>
                    </a:cubicBezTo>
                    <a:cubicBezTo>
                      <a:pt x="5479" y="3227"/>
                      <a:pt x="5398" y="3444"/>
                      <a:pt x="5371" y="3661"/>
                    </a:cubicBezTo>
                    <a:cubicBezTo>
                      <a:pt x="5289" y="4068"/>
                      <a:pt x="5398" y="4258"/>
                      <a:pt x="5750" y="4393"/>
                    </a:cubicBezTo>
                    <a:cubicBezTo>
                      <a:pt x="6103" y="4556"/>
                      <a:pt x="6456" y="4665"/>
                      <a:pt x="6808" y="4827"/>
                    </a:cubicBezTo>
                    <a:cubicBezTo>
                      <a:pt x="6971" y="4882"/>
                      <a:pt x="7079" y="4963"/>
                      <a:pt x="7242" y="5044"/>
                    </a:cubicBezTo>
                    <a:cubicBezTo>
                      <a:pt x="7052" y="5478"/>
                      <a:pt x="6917" y="5885"/>
                      <a:pt x="6754" y="6265"/>
                    </a:cubicBezTo>
                    <a:cubicBezTo>
                      <a:pt x="5615" y="9466"/>
                      <a:pt x="4448" y="12639"/>
                      <a:pt x="3282" y="15813"/>
                    </a:cubicBezTo>
                    <a:cubicBezTo>
                      <a:pt x="2089" y="18986"/>
                      <a:pt x="1085" y="22187"/>
                      <a:pt x="461" y="25496"/>
                    </a:cubicBezTo>
                    <a:cubicBezTo>
                      <a:pt x="190" y="26906"/>
                      <a:pt x="0" y="28317"/>
                      <a:pt x="109" y="29727"/>
                    </a:cubicBezTo>
                    <a:cubicBezTo>
                      <a:pt x="190" y="31165"/>
                      <a:pt x="760" y="32412"/>
                      <a:pt x="1926" y="33307"/>
                    </a:cubicBezTo>
                    <a:cubicBezTo>
                      <a:pt x="2866" y="34006"/>
                      <a:pt x="3874" y="34337"/>
                      <a:pt x="4894" y="34337"/>
                    </a:cubicBezTo>
                    <a:cubicBezTo>
                      <a:pt x="5816" y="34337"/>
                      <a:pt x="6748" y="34067"/>
                      <a:pt x="7649" y="33552"/>
                    </a:cubicBezTo>
                    <a:cubicBezTo>
                      <a:pt x="8056" y="33335"/>
                      <a:pt x="8436" y="33009"/>
                      <a:pt x="8761" y="32656"/>
                    </a:cubicBezTo>
                    <a:cubicBezTo>
                      <a:pt x="9493" y="31924"/>
                      <a:pt x="10036" y="31029"/>
                      <a:pt x="10497" y="30080"/>
                    </a:cubicBezTo>
                    <a:cubicBezTo>
                      <a:pt x="11365" y="28208"/>
                      <a:pt x="12179" y="26309"/>
                      <a:pt x="12803" y="24357"/>
                    </a:cubicBezTo>
                    <a:cubicBezTo>
                      <a:pt x="13860" y="21020"/>
                      <a:pt x="14837" y="17684"/>
                      <a:pt x="15813" y="14348"/>
                    </a:cubicBezTo>
                    <a:cubicBezTo>
                      <a:pt x="16274" y="12748"/>
                      <a:pt x="16654" y="11093"/>
                      <a:pt x="17088" y="9466"/>
                    </a:cubicBezTo>
                    <a:cubicBezTo>
                      <a:pt x="17169" y="9194"/>
                      <a:pt x="17169" y="8869"/>
                      <a:pt x="17414" y="8571"/>
                    </a:cubicBezTo>
                    <a:cubicBezTo>
                      <a:pt x="17658" y="8652"/>
                      <a:pt x="17902" y="8733"/>
                      <a:pt x="18146" y="8787"/>
                    </a:cubicBezTo>
                    <a:cubicBezTo>
                      <a:pt x="18316" y="8836"/>
                      <a:pt x="18455" y="8863"/>
                      <a:pt x="18573" y="8863"/>
                    </a:cubicBezTo>
                    <a:cubicBezTo>
                      <a:pt x="18850" y="8863"/>
                      <a:pt x="19014" y="8715"/>
                      <a:pt x="19204" y="8354"/>
                    </a:cubicBezTo>
                    <a:cubicBezTo>
                      <a:pt x="19665" y="7540"/>
                      <a:pt x="20017" y="6645"/>
                      <a:pt x="20316" y="5750"/>
                    </a:cubicBezTo>
                    <a:cubicBezTo>
                      <a:pt x="20343" y="5587"/>
                      <a:pt x="20397" y="5424"/>
                      <a:pt x="20397" y="5261"/>
                    </a:cubicBezTo>
                    <a:cubicBezTo>
                      <a:pt x="20424" y="4800"/>
                      <a:pt x="20316" y="4583"/>
                      <a:pt x="19855" y="4366"/>
                    </a:cubicBezTo>
                    <a:cubicBezTo>
                      <a:pt x="19421" y="4176"/>
                      <a:pt x="18960" y="3959"/>
                      <a:pt x="18471" y="3824"/>
                    </a:cubicBezTo>
                    <a:cubicBezTo>
                      <a:pt x="16519" y="3146"/>
                      <a:pt x="14566" y="2495"/>
                      <a:pt x="12613" y="1844"/>
                    </a:cubicBezTo>
                    <a:cubicBezTo>
                      <a:pt x="10931" y="1274"/>
                      <a:pt x="9276" y="677"/>
                      <a:pt x="7595" y="108"/>
                    </a:cubicBezTo>
                    <a:cubicBezTo>
                      <a:pt x="7388" y="39"/>
                      <a:pt x="7228" y="0"/>
                      <a:pt x="709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64"/>
              <p:cNvSpPr/>
              <p:nvPr/>
            </p:nvSpPr>
            <p:spPr>
              <a:xfrm>
                <a:off x="5614750" y="4524738"/>
                <a:ext cx="290925" cy="473775"/>
              </a:xfrm>
              <a:custGeom>
                <a:avLst/>
                <a:gdLst/>
                <a:ahLst/>
                <a:cxnLst/>
                <a:rect l="l" t="t" r="r" b="b"/>
                <a:pathLst>
                  <a:path w="11637" h="18951" extrusionOk="0">
                    <a:moveTo>
                      <a:pt x="4693" y="984"/>
                    </a:moveTo>
                    <a:cubicBezTo>
                      <a:pt x="6564" y="1689"/>
                      <a:pt x="8436" y="2368"/>
                      <a:pt x="10308" y="3046"/>
                    </a:cubicBezTo>
                    <a:cubicBezTo>
                      <a:pt x="10389" y="3100"/>
                      <a:pt x="10443" y="3154"/>
                      <a:pt x="10552" y="3236"/>
                    </a:cubicBezTo>
                    <a:cubicBezTo>
                      <a:pt x="10497" y="3344"/>
                      <a:pt x="10497" y="3480"/>
                      <a:pt x="10443" y="3588"/>
                    </a:cubicBezTo>
                    <a:cubicBezTo>
                      <a:pt x="9250" y="7277"/>
                      <a:pt x="8002" y="10939"/>
                      <a:pt x="6619" y="14573"/>
                    </a:cubicBezTo>
                    <a:cubicBezTo>
                      <a:pt x="6456" y="14980"/>
                      <a:pt x="6239" y="15387"/>
                      <a:pt x="6022" y="15794"/>
                    </a:cubicBezTo>
                    <a:cubicBezTo>
                      <a:pt x="5480" y="16716"/>
                      <a:pt x="4693" y="17367"/>
                      <a:pt x="3716" y="17828"/>
                    </a:cubicBezTo>
                    <a:cubicBezTo>
                      <a:pt x="3417" y="17969"/>
                      <a:pt x="3123" y="18032"/>
                      <a:pt x="2845" y="18032"/>
                    </a:cubicBezTo>
                    <a:cubicBezTo>
                      <a:pt x="1887" y="18032"/>
                      <a:pt x="1112" y="17282"/>
                      <a:pt x="923" y="16336"/>
                    </a:cubicBezTo>
                    <a:cubicBezTo>
                      <a:pt x="814" y="15658"/>
                      <a:pt x="814" y="14980"/>
                      <a:pt x="896" y="14275"/>
                    </a:cubicBezTo>
                    <a:cubicBezTo>
                      <a:pt x="1221" y="11671"/>
                      <a:pt x="1709" y="9148"/>
                      <a:pt x="2604" y="6680"/>
                    </a:cubicBezTo>
                    <a:cubicBezTo>
                      <a:pt x="3255" y="4890"/>
                      <a:pt x="3879" y="3100"/>
                      <a:pt x="4530" y="1337"/>
                    </a:cubicBezTo>
                    <a:cubicBezTo>
                      <a:pt x="4557" y="1228"/>
                      <a:pt x="4612" y="1120"/>
                      <a:pt x="4693" y="984"/>
                    </a:cubicBezTo>
                    <a:close/>
                    <a:moveTo>
                      <a:pt x="4349" y="0"/>
                    </a:moveTo>
                    <a:cubicBezTo>
                      <a:pt x="4051" y="0"/>
                      <a:pt x="3954" y="216"/>
                      <a:pt x="3744" y="794"/>
                    </a:cubicBezTo>
                    <a:cubicBezTo>
                      <a:pt x="3174" y="2368"/>
                      <a:pt x="2659" y="3941"/>
                      <a:pt x="2062" y="5487"/>
                    </a:cubicBezTo>
                    <a:cubicBezTo>
                      <a:pt x="1221" y="7684"/>
                      <a:pt x="624" y="9935"/>
                      <a:pt x="245" y="12268"/>
                    </a:cubicBezTo>
                    <a:cubicBezTo>
                      <a:pt x="109" y="13081"/>
                      <a:pt x="0" y="14736"/>
                      <a:pt x="28" y="14736"/>
                    </a:cubicBezTo>
                    <a:cubicBezTo>
                      <a:pt x="28" y="15034"/>
                      <a:pt x="28" y="15306"/>
                      <a:pt x="28" y="15604"/>
                    </a:cubicBezTo>
                    <a:cubicBezTo>
                      <a:pt x="55" y="16228"/>
                      <a:pt x="190" y="16825"/>
                      <a:pt x="434" y="17394"/>
                    </a:cubicBezTo>
                    <a:cubicBezTo>
                      <a:pt x="837" y="18310"/>
                      <a:pt x="1828" y="18950"/>
                      <a:pt x="2802" y="18950"/>
                    </a:cubicBezTo>
                    <a:cubicBezTo>
                      <a:pt x="3010" y="18950"/>
                      <a:pt x="3217" y="18921"/>
                      <a:pt x="3418" y="18859"/>
                    </a:cubicBezTo>
                    <a:cubicBezTo>
                      <a:pt x="4449" y="18533"/>
                      <a:pt x="5371" y="18018"/>
                      <a:pt x="6103" y="17177"/>
                    </a:cubicBezTo>
                    <a:cubicBezTo>
                      <a:pt x="6700" y="16445"/>
                      <a:pt x="7134" y="15604"/>
                      <a:pt x="7487" y="14709"/>
                    </a:cubicBezTo>
                    <a:cubicBezTo>
                      <a:pt x="8545" y="12024"/>
                      <a:pt x="9494" y="9284"/>
                      <a:pt x="10443" y="6572"/>
                    </a:cubicBezTo>
                    <a:cubicBezTo>
                      <a:pt x="10796" y="5568"/>
                      <a:pt x="11094" y="4592"/>
                      <a:pt x="11365" y="3588"/>
                    </a:cubicBezTo>
                    <a:cubicBezTo>
                      <a:pt x="11637" y="2639"/>
                      <a:pt x="11528" y="2476"/>
                      <a:pt x="10633" y="2151"/>
                    </a:cubicBezTo>
                    <a:cubicBezTo>
                      <a:pt x="9385" y="1717"/>
                      <a:pt x="8138" y="1228"/>
                      <a:pt x="6890" y="794"/>
                    </a:cubicBezTo>
                    <a:cubicBezTo>
                      <a:pt x="6293" y="577"/>
                      <a:pt x="5697" y="360"/>
                      <a:pt x="5073" y="171"/>
                    </a:cubicBezTo>
                    <a:cubicBezTo>
                      <a:pt x="4737" y="65"/>
                      <a:pt x="4513" y="0"/>
                      <a:pt x="434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64"/>
              <p:cNvSpPr/>
              <p:nvPr/>
            </p:nvSpPr>
            <p:spPr>
              <a:xfrm>
                <a:off x="5635100" y="4549338"/>
                <a:ext cx="243450" cy="426225"/>
              </a:xfrm>
              <a:custGeom>
                <a:avLst/>
                <a:gdLst/>
                <a:ahLst/>
                <a:cxnLst/>
                <a:rect l="l" t="t" r="r" b="b"/>
                <a:pathLst>
                  <a:path w="9738" h="17049" extrusionOk="0">
                    <a:moveTo>
                      <a:pt x="3879" y="0"/>
                    </a:moveTo>
                    <a:cubicBezTo>
                      <a:pt x="3798" y="136"/>
                      <a:pt x="3743" y="244"/>
                      <a:pt x="3716" y="353"/>
                    </a:cubicBezTo>
                    <a:cubicBezTo>
                      <a:pt x="3065" y="2116"/>
                      <a:pt x="2441" y="3906"/>
                      <a:pt x="1790" y="5696"/>
                    </a:cubicBezTo>
                    <a:cubicBezTo>
                      <a:pt x="895" y="8164"/>
                      <a:pt x="407" y="10687"/>
                      <a:pt x="82" y="13291"/>
                    </a:cubicBezTo>
                    <a:cubicBezTo>
                      <a:pt x="0" y="13996"/>
                      <a:pt x="0" y="14674"/>
                      <a:pt x="109" y="15352"/>
                    </a:cubicBezTo>
                    <a:cubicBezTo>
                      <a:pt x="298" y="16298"/>
                      <a:pt x="1073" y="17048"/>
                      <a:pt x="2031" y="17048"/>
                    </a:cubicBezTo>
                    <a:cubicBezTo>
                      <a:pt x="2309" y="17048"/>
                      <a:pt x="2603" y="16985"/>
                      <a:pt x="2902" y="16844"/>
                    </a:cubicBezTo>
                    <a:cubicBezTo>
                      <a:pt x="3879" y="16383"/>
                      <a:pt x="4666" y="15732"/>
                      <a:pt x="5208" y="14810"/>
                    </a:cubicBezTo>
                    <a:cubicBezTo>
                      <a:pt x="5425" y="14403"/>
                      <a:pt x="5642" y="13996"/>
                      <a:pt x="5805" y="13589"/>
                    </a:cubicBezTo>
                    <a:cubicBezTo>
                      <a:pt x="7188" y="9955"/>
                      <a:pt x="8436" y="6293"/>
                      <a:pt x="9629" y="2604"/>
                    </a:cubicBezTo>
                    <a:cubicBezTo>
                      <a:pt x="9683" y="2496"/>
                      <a:pt x="9683" y="2360"/>
                      <a:pt x="9738" y="2252"/>
                    </a:cubicBezTo>
                    <a:cubicBezTo>
                      <a:pt x="9629" y="2170"/>
                      <a:pt x="9575" y="2116"/>
                      <a:pt x="9494" y="2062"/>
                    </a:cubicBezTo>
                    <a:cubicBezTo>
                      <a:pt x="7622" y="1384"/>
                      <a:pt x="5750" y="705"/>
                      <a:pt x="3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64"/>
              <p:cNvSpPr/>
              <p:nvPr/>
            </p:nvSpPr>
            <p:spPr>
              <a:xfrm>
                <a:off x="5658150" y="4892613"/>
                <a:ext cx="67825" cy="51400"/>
              </a:xfrm>
              <a:custGeom>
                <a:avLst/>
                <a:gdLst/>
                <a:ahLst/>
                <a:cxnLst/>
                <a:rect l="l" t="t" r="r" b="b"/>
                <a:pathLst>
                  <a:path w="2713" h="2056" extrusionOk="0">
                    <a:moveTo>
                      <a:pt x="440" y="1"/>
                    </a:moveTo>
                    <a:cubicBezTo>
                      <a:pt x="286" y="1"/>
                      <a:pt x="131" y="85"/>
                      <a:pt x="55" y="238"/>
                    </a:cubicBezTo>
                    <a:cubicBezTo>
                      <a:pt x="28" y="374"/>
                      <a:pt x="0" y="536"/>
                      <a:pt x="0" y="672"/>
                    </a:cubicBezTo>
                    <a:cubicBezTo>
                      <a:pt x="55" y="1404"/>
                      <a:pt x="787" y="2055"/>
                      <a:pt x="1709" y="2055"/>
                    </a:cubicBezTo>
                    <a:cubicBezTo>
                      <a:pt x="2008" y="2055"/>
                      <a:pt x="2360" y="1865"/>
                      <a:pt x="2631" y="1486"/>
                    </a:cubicBezTo>
                    <a:cubicBezTo>
                      <a:pt x="2686" y="1377"/>
                      <a:pt x="2713" y="1214"/>
                      <a:pt x="2686" y="1106"/>
                    </a:cubicBezTo>
                    <a:cubicBezTo>
                      <a:pt x="2640" y="970"/>
                      <a:pt x="2500" y="909"/>
                      <a:pt x="2360" y="909"/>
                    </a:cubicBezTo>
                    <a:cubicBezTo>
                      <a:pt x="2332" y="909"/>
                      <a:pt x="2305" y="912"/>
                      <a:pt x="2279" y="916"/>
                    </a:cubicBezTo>
                    <a:cubicBezTo>
                      <a:pt x="2116" y="943"/>
                      <a:pt x="2008" y="997"/>
                      <a:pt x="1845" y="1025"/>
                    </a:cubicBezTo>
                    <a:cubicBezTo>
                      <a:pt x="1724" y="1060"/>
                      <a:pt x="1620" y="1079"/>
                      <a:pt x="1528" y="1079"/>
                    </a:cubicBezTo>
                    <a:cubicBezTo>
                      <a:pt x="1270" y="1079"/>
                      <a:pt x="1110" y="931"/>
                      <a:pt x="950" y="591"/>
                    </a:cubicBezTo>
                    <a:cubicBezTo>
                      <a:pt x="896" y="455"/>
                      <a:pt x="841" y="292"/>
                      <a:pt x="760" y="157"/>
                    </a:cubicBezTo>
                    <a:cubicBezTo>
                      <a:pt x="677" y="50"/>
                      <a:pt x="559" y="1"/>
                      <a:pt x="44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64"/>
              <p:cNvSpPr/>
              <p:nvPr/>
            </p:nvSpPr>
            <p:spPr>
              <a:xfrm>
                <a:off x="5665600" y="4846288"/>
                <a:ext cx="22400" cy="21775"/>
              </a:xfrm>
              <a:custGeom>
                <a:avLst/>
                <a:gdLst/>
                <a:ahLst/>
                <a:cxnLst/>
                <a:rect l="l" t="t" r="r" b="b"/>
                <a:pathLst>
                  <a:path w="896" h="871" extrusionOk="0">
                    <a:moveTo>
                      <a:pt x="420" y="0"/>
                    </a:moveTo>
                    <a:cubicBezTo>
                      <a:pt x="194" y="0"/>
                      <a:pt x="1" y="206"/>
                      <a:pt x="1" y="436"/>
                    </a:cubicBezTo>
                    <a:cubicBezTo>
                      <a:pt x="28" y="653"/>
                      <a:pt x="245" y="870"/>
                      <a:pt x="489" y="870"/>
                    </a:cubicBezTo>
                    <a:cubicBezTo>
                      <a:pt x="679" y="870"/>
                      <a:pt x="869" y="681"/>
                      <a:pt x="869" y="464"/>
                    </a:cubicBezTo>
                    <a:cubicBezTo>
                      <a:pt x="896" y="219"/>
                      <a:pt x="706" y="2"/>
                      <a:pt x="462" y="2"/>
                    </a:cubicBezTo>
                    <a:cubicBezTo>
                      <a:pt x="448" y="1"/>
                      <a:pt x="434" y="0"/>
                      <a:pt x="42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4"/>
              <p:cNvSpPr/>
              <p:nvPr/>
            </p:nvSpPr>
            <p:spPr>
              <a:xfrm>
                <a:off x="5740200" y="4882288"/>
                <a:ext cx="19675" cy="19675"/>
              </a:xfrm>
              <a:custGeom>
                <a:avLst/>
                <a:gdLst/>
                <a:ahLst/>
                <a:cxnLst/>
                <a:rect l="l" t="t" r="r" b="b"/>
                <a:pathLst>
                  <a:path w="787" h="787" extrusionOk="0">
                    <a:moveTo>
                      <a:pt x="462" y="0"/>
                    </a:moveTo>
                    <a:cubicBezTo>
                      <a:pt x="217" y="0"/>
                      <a:pt x="0" y="217"/>
                      <a:pt x="28" y="434"/>
                    </a:cubicBezTo>
                    <a:cubicBezTo>
                      <a:pt x="55" y="624"/>
                      <a:pt x="217" y="787"/>
                      <a:pt x="407" y="787"/>
                    </a:cubicBezTo>
                    <a:cubicBezTo>
                      <a:pt x="624" y="759"/>
                      <a:pt x="787" y="597"/>
                      <a:pt x="787" y="353"/>
                    </a:cubicBezTo>
                    <a:cubicBezTo>
                      <a:pt x="787" y="163"/>
                      <a:pt x="651" y="0"/>
                      <a:pt x="46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05" name="Google Shape;1705;p64"/>
          <p:cNvGrpSpPr/>
          <p:nvPr/>
        </p:nvGrpSpPr>
        <p:grpSpPr>
          <a:xfrm>
            <a:off x="889439" y="590888"/>
            <a:ext cx="320453" cy="409255"/>
            <a:chOff x="5905475" y="2032050"/>
            <a:chExt cx="454350" cy="580175"/>
          </a:xfrm>
        </p:grpSpPr>
        <p:sp>
          <p:nvSpPr>
            <p:cNvPr id="1706" name="Google Shape;1706;p6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2" name="Google Shape;1712;p64"/>
          <p:cNvGrpSpPr/>
          <p:nvPr/>
        </p:nvGrpSpPr>
        <p:grpSpPr>
          <a:xfrm>
            <a:off x="5467000" y="4410889"/>
            <a:ext cx="244304" cy="306056"/>
            <a:chOff x="7249250" y="2312150"/>
            <a:chExt cx="433317" cy="542846"/>
          </a:xfrm>
        </p:grpSpPr>
        <p:sp>
          <p:nvSpPr>
            <p:cNvPr id="1713" name="Google Shape;1713;p6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4"/>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Title 1"/>
          <p:cNvSpPr>
            <a:spLocks noGrp="1"/>
          </p:cNvSpPr>
          <p:nvPr>
            <p:ph type="title"/>
          </p:nvPr>
        </p:nvSpPr>
        <p:spPr>
          <a:xfrm>
            <a:off x="719999" y="522422"/>
            <a:ext cx="7704000" cy="572700"/>
          </a:xfrm>
        </p:spPr>
        <p:txBody>
          <a:bodyPr anchor="ctr"/>
          <a:lstStyle/>
          <a:p>
            <a:pPr>
              <a:lnSpc>
                <a:spcPct val="100000"/>
              </a:lnSpc>
            </a:pPr>
            <a:r>
              <a:rPr lang="en-US" sz="3200" b="1" smtClean="0">
                <a:solidFill>
                  <a:schemeClr val="tx2"/>
                </a:solidFill>
                <a:latin typeface="+mj-lt"/>
              </a:rPr>
              <a:t>HƯỚNG DẪN VỀ NHÀ</a:t>
            </a:r>
            <a:endParaRPr lang="en-US" sz="3200" b="1" dirty="0">
              <a:solidFill>
                <a:schemeClr val="tx2"/>
              </a:solidFill>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grpSp>
        <p:nvGrpSpPr>
          <p:cNvPr id="970" name="Google Shape;970;p53"/>
          <p:cNvGrpSpPr/>
          <p:nvPr/>
        </p:nvGrpSpPr>
        <p:grpSpPr>
          <a:xfrm>
            <a:off x="7258475" y="3579900"/>
            <a:ext cx="938366" cy="1023697"/>
            <a:chOff x="5117700" y="3973625"/>
            <a:chExt cx="956150" cy="1062588"/>
          </a:xfrm>
        </p:grpSpPr>
        <p:sp>
          <p:nvSpPr>
            <p:cNvPr id="971" name="Google Shape;971;p53"/>
            <p:cNvSpPr/>
            <p:nvPr/>
          </p:nvSpPr>
          <p:spPr>
            <a:xfrm>
              <a:off x="5140750" y="399920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3"/>
            <p:cNvSpPr/>
            <p:nvPr/>
          </p:nvSpPr>
          <p:spPr>
            <a:xfrm>
              <a:off x="5117700" y="397362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3"/>
            <p:cNvSpPr/>
            <p:nvPr/>
          </p:nvSpPr>
          <p:spPr>
            <a:xfrm>
              <a:off x="5722550" y="4204600"/>
              <a:ext cx="328900" cy="170500"/>
            </a:xfrm>
            <a:custGeom>
              <a:avLst/>
              <a:gdLst/>
              <a:ahLst/>
              <a:cxnLst/>
              <a:rect l="l" t="t" r="r" b="b"/>
              <a:pathLst>
                <a:path w="13156" h="6820" extrusionOk="0">
                  <a:moveTo>
                    <a:pt x="1169" y="1"/>
                  </a:moveTo>
                  <a:cubicBezTo>
                    <a:pt x="998" y="1"/>
                    <a:pt x="910" y="111"/>
                    <a:pt x="787" y="391"/>
                  </a:cubicBezTo>
                  <a:cubicBezTo>
                    <a:pt x="543" y="960"/>
                    <a:pt x="326" y="1530"/>
                    <a:pt x="82" y="2100"/>
                  </a:cubicBezTo>
                  <a:cubicBezTo>
                    <a:pt x="28" y="2262"/>
                    <a:pt x="28" y="2425"/>
                    <a:pt x="1" y="2561"/>
                  </a:cubicBezTo>
                  <a:cubicBezTo>
                    <a:pt x="598" y="2913"/>
                    <a:pt x="11122" y="6629"/>
                    <a:pt x="11990" y="6819"/>
                  </a:cubicBezTo>
                  <a:cubicBezTo>
                    <a:pt x="12044" y="6765"/>
                    <a:pt x="12125" y="6683"/>
                    <a:pt x="12180" y="6602"/>
                  </a:cubicBezTo>
                  <a:cubicBezTo>
                    <a:pt x="12451" y="5924"/>
                    <a:pt x="12749" y="5246"/>
                    <a:pt x="12993" y="4568"/>
                  </a:cubicBezTo>
                  <a:cubicBezTo>
                    <a:pt x="13156" y="4161"/>
                    <a:pt x="13075" y="4080"/>
                    <a:pt x="12695" y="3917"/>
                  </a:cubicBezTo>
                  <a:cubicBezTo>
                    <a:pt x="12586" y="3863"/>
                    <a:pt x="12478" y="3835"/>
                    <a:pt x="12369" y="3808"/>
                  </a:cubicBezTo>
                  <a:cubicBezTo>
                    <a:pt x="11339" y="3456"/>
                    <a:pt x="10308" y="3103"/>
                    <a:pt x="9277" y="2750"/>
                  </a:cubicBezTo>
                  <a:lnTo>
                    <a:pt x="1547" y="92"/>
                  </a:lnTo>
                  <a:cubicBezTo>
                    <a:pt x="1383" y="34"/>
                    <a:pt x="1263" y="1"/>
                    <a:pt x="11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3"/>
            <p:cNvSpPr/>
            <p:nvPr/>
          </p:nvSpPr>
          <p:spPr>
            <a:xfrm>
              <a:off x="5563200" y="4177900"/>
              <a:ext cx="510650" cy="858300"/>
            </a:xfrm>
            <a:custGeom>
              <a:avLst/>
              <a:gdLst/>
              <a:ahLst/>
              <a:cxnLst/>
              <a:rect l="l" t="t" r="r" b="b"/>
              <a:pathLst>
                <a:path w="20426" h="34332" extrusionOk="0">
                  <a:moveTo>
                    <a:pt x="7543" y="1069"/>
                  </a:moveTo>
                  <a:cubicBezTo>
                    <a:pt x="7637" y="1069"/>
                    <a:pt x="7757" y="1102"/>
                    <a:pt x="7921" y="1160"/>
                  </a:cubicBezTo>
                  <a:lnTo>
                    <a:pt x="15651" y="3818"/>
                  </a:lnTo>
                  <a:cubicBezTo>
                    <a:pt x="16682" y="4171"/>
                    <a:pt x="17713" y="4524"/>
                    <a:pt x="18743" y="4876"/>
                  </a:cubicBezTo>
                  <a:cubicBezTo>
                    <a:pt x="18852" y="4903"/>
                    <a:pt x="18960" y="4931"/>
                    <a:pt x="19069" y="4985"/>
                  </a:cubicBezTo>
                  <a:cubicBezTo>
                    <a:pt x="19449" y="5148"/>
                    <a:pt x="19530" y="5229"/>
                    <a:pt x="19367" y="5636"/>
                  </a:cubicBezTo>
                  <a:cubicBezTo>
                    <a:pt x="19123" y="6314"/>
                    <a:pt x="18825" y="6992"/>
                    <a:pt x="18554" y="7670"/>
                  </a:cubicBezTo>
                  <a:cubicBezTo>
                    <a:pt x="18499" y="7751"/>
                    <a:pt x="18418" y="7833"/>
                    <a:pt x="18364" y="7887"/>
                  </a:cubicBezTo>
                  <a:cubicBezTo>
                    <a:pt x="17496" y="7697"/>
                    <a:pt x="6972" y="3981"/>
                    <a:pt x="6375" y="3629"/>
                  </a:cubicBezTo>
                  <a:cubicBezTo>
                    <a:pt x="6402" y="3493"/>
                    <a:pt x="6402" y="3330"/>
                    <a:pt x="6456" y="3168"/>
                  </a:cubicBezTo>
                  <a:cubicBezTo>
                    <a:pt x="6700" y="2598"/>
                    <a:pt x="6917" y="2028"/>
                    <a:pt x="7161" y="1459"/>
                  </a:cubicBezTo>
                  <a:cubicBezTo>
                    <a:pt x="7284" y="1179"/>
                    <a:pt x="7372" y="1069"/>
                    <a:pt x="7543" y="1069"/>
                  </a:cubicBezTo>
                  <a:close/>
                  <a:moveTo>
                    <a:pt x="8165" y="5337"/>
                  </a:moveTo>
                  <a:cubicBezTo>
                    <a:pt x="10932" y="6314"/>
                    <a:pt x="13644" y="7263"/>
                    <a:pt x="16411" y="8213"/>
                  </a:cubicBezTo>
                  <a:cubicBezTo>
                    <a:pt x="16384" y="8402"/>
                    <a:pt x="16356" y="8565"/>
                    <a:pt x="16329" y="8728"/>
                  </a:cubicBezTo>
                  <a:cubicBezTo>
                    <a:pt x="15353" y="12607"/>
                    <a:pt x="14268" y="16458"/>
                    <a:pt x="13074" y="20283"/>
                  </a:cubicBezTo>
                  <a:cubicBezTo>
                    <a:pt x="12803" y="21178"/>
                    <a:pt x="12559" y="22073"/>
                    <a:pt x="12288" y="22941"/>
                  </a:cubicBezTo>
                  <a:cubicBezTo>
                    <a:pt x="11610" y="25165"/>
                    <a:pt x="10742" y="27308"/>
                    <a:pt x="9765" y="29423"/>
                  </a:cubicBezTo>
                  <a:cubicBezTo>
                    <a:pt x="9521" y="29966"/>
                    <a:pt x="9223" y="30481"/>
                    <a:pt x="8925" y="30997"/>
                  </a:cubicBezTo>
                  <a:cubicBezTo>
                    <a:pt x="8219" y="32217"/>
                    <a:pt x="7107" y="32895"/>
                    <a:pt x="5778" y="33275"/>
                  </a:cubicBezTo>
                  <a:cubicBezTo>
                    <a:pt x="5456" y="33360"/>
                    <a:pt x="5123" y="33402"/>
                    <a:pt x="4787" y="33402"/>
                  </a:cubicBezTo>
                  <a:cubicBezTo>
                    <a:pt x="4585" y="33402"/>
                    <a:pt x="4381" y="33387"/>
                    <a:pt x="4178" y="33356"/>
                  </a:cubicBezTo>
                  <a:cubicBezTo>
                    <a:pt x="2984" y="33194"/>
                    <a:pt x="1493" y="32163"/>
                    <a:pt x="1140" y="30427"/>
                  </a:cubicBezTo>
                  <a:cubicBezTo>
                    <a:pt x="977" y="29640"/>
                    <a:pt x="977" y="28881"/>
                    <a:pt x="1059" y="28094"/>
                  </a:cubicBezTo>
                  <a:cubicBezTo>
                    <a:pt x="1221" y="26304"/>
                    <a:pt x="1628" y="24595"/>
                    <a:pt x="2062" y="22859"/>
                  </a:cubicBezTo>
                  <a:cubicBezTo>
                    <a:pt x="2713" y="20201"/>
                    <a:pt x="3663" y="17652"/>
                    <a:pt x="4585" y="15102"/>
                  </a:cubicBezTo>
                  <a:cubicBezTo>
                    <a:pt x="5615" y="12281"/>
                    <a:pt x="6646" y="9433"/>
                    <a:pt x="7677" y="6612"/>
                  </a:cubicBezTo>
                  <a:cubicBezTo>
                    <a:pt x="7840" y="6205"/>
                    <a:pt x="8002" y="5771"/>
                    <a:pt x="8165" y="5337"/>
                  </a:cubicBezTo>
                  <a:close/>
                  <a:moveTo>
                    <a:pt x="7092" y="0"/>
                  </a:moveTo>
                  <a:cubicBezTo>
                    <a:pt x="6810" y="0"/>
                    <a:pt x="6680" y="185"/>
                    <a:pt x="6511" y="618"/>
                  </a:cubicBezTo>
                  <a:cubicBezTo>
                    <a:pt x="6185" y="1404"/>
                    <a:pt x="5860" y="2218"/>
                    <a:pt x="5561" y="3005"/>
                  </a:cubicBezTo>
                  <a:cubicBezTo>
                    <a:pt x="5480" y="3222"/>
                    <a:pt x="5398" y="3439"/>
                    <a:pt x="5344" y="3683"/>
                  </a:cubicBezTo>
                  <a:cubicBezTo>
                    <a:pt x="5290" y="4063"/>
                    <a:pt x="5371" y="4252"/>
                    <a:pt x="5751" y="4415"/>
                  </a:cubicBezTo>
                  <a:cubicBezTo>
                    <a:pt x="6104" y="4551"/>
                    <a:pt x="6456" y="4686"/>
                    <a:pt x="6809" y="4822"/>
                  </a:cubicBezTo>
                  <a:cubicBezTo>
                    <a:pt x="6944" y="4876"/>
                    <a:pt x="7080" y="4958"/>
                    <a:pt x="7216" y="5039"/>
                  </a:cubicBezTo>
                  <a:cubicBezTo>
                    <a:pt x="7053" y="5500"/>
                    <a:pt x="6890" y="5880"/>
                    <a:pt x="6755" y="6287"/>
                  </a:cubicBezTo>
                  <a:cubicBezTo>
                    <a:pt x="5588" y="9460"/>
                    <a:pt x="4449" y="12634"/>
                    <a:pt x="3283" y="15834"/>
                  </a:cubicBezTo>
                  <a:cubicBezTo>
                    <a:pt x="2089" y="18981"/>
                    <a:pt x="1086" y="22181"/>
                    <a:pt x="462" y="25490"/>
                  </a:cubicBezTo>
                  <a:cubicBezTo>
                    <a:pt x="191" y="26901"/>
                    <a:pt x="1" y="28311"/>
                    <a:pt x="109" y="29749"/>
                  </a:cubicBezTo>
                  <a:cubicBezTo>
                    <a:pt x="191" y="31186"/>
                    <a:pt x="733" y="32407"/>
                    <a:pt x="1927" y="33302"/>
                  </a:cubicBezTo>
                  <a:cubicBezTo>
                    <a:pt x="2853" y="34000"/>
                    <a:pt x="3861" y="34332"/>
                    <a:pt x="4885" y="34332"/>
                  </a:cubicBezTo>
                  <a:cubicBezTo>
                    <a:pt x="5811" y="34332"/>
                    <a:pt x="6749" y="34061"/>
                    <a:pt x="7650" y="33546"/>
                  </a:cubicBezTo>
                  <a:cubicBezTo>
                    <a:pt x="8057" y="33329"/>
                    <a:pt x="8436" y="33004"/>
                    <a:pt x="8762" y="32678"/>
                  </a:cubicBezTo>
                  <a:cubicBezTo>
                    <a:pt x="9494" y="31919"/>
                    <a:pt x="10037" y="31024"/>
                    <a:pt x="10471" y="30074"/>
                  </a:cubicBezTo>
                  <a:cubicBezTo>
                    <a:pt x="11366" y="28203"/>
                    <a:pt x="12179" y="26331"/>
                    <a:pt x="12803" y="24351"/>
                  </a:cubicBezTo>
                  <a:cubicBezTo>
                    <a:pt x="13834" y="21042"/>
                    <a:pt x="14838" y="17706"/>
                    <a:pt x="15787" y="14343"/>
                  </a:cubicBezTo>
                  <a:cubicBezTo>
                    <a:pt x="16275" y="12742"/>
                    <a:pt x="16655" y="11088"/>
                    <a:pt x="17089" y="9487"/>
                  </a:cubicBezTo>
                  <a:cubicBezTo>
                    <a:pt x="17170" y="9189"/>
                    <a:pt x="17170" y="8864"/>
                    <a:pt x="17414" y="8592"/>
                  </a:cubicBezTo>
                  <a:cubicBezTo>
                    <a:pt x="17658" y="8647"/>
                    <a:pt x="17903" y="8728"/>
                    <a:pt x="18147" y="8782"/>
                  </a:cubicBezTo>
                  <a:cubicBezTo>
                    <a:pt x="18319" y="8831"/>
                    <a:pt x="18459" y="8858"/>
                    <a:pt x="18578" y="8858"/>
                  </a:cubicBezTo>
                  <a:cubicBezTo>
                    <a:pt x="18853" y="8858"/>
                    <a:pt x="19015" y="8716"/>
                    <a:pt x="19204" y="8375"/>
                  </a:cubicBezTo>
                  <a:cubicBezTo>
                    <a:pt x="19666" y="7534"/>
                    <a:pt x="20018" y="6666"/>
                    <a:pt x="20317" y="5744"/>
                  </a:cubicBezTo>
                  <a:cubicBezTo>
                    <a:pt x="20344" y="5582"/>
                    <a:pt x="20371" y="5419"/>
                    <a:pt x="20398" y="5256"/>
                  </a:cubicBezTo>
                  <a:cubicBezTo>
                    <a:pt x="20425" y="4795"/>
                    <a:pt x="20317" y="4578"/>
                    <a:pt x="19855" y="4388"/>
                  </a:cubicBezTo>
                  <a:cubicBezTo>
                    <a:pt x="19394" y="4171"/>
                    <a:pt x="18933" y="3981"/>
                    <a:pt x="18472" y="3818"/>
                  </a:cubicBezTo>
                  <a:cubicBezTo>
                    <a:pt x="16519" y="3140"/>
                    <a:pt x="14566" y="2517"/>
                    <a:pt x="12613" y="1838"/>
                  </a:cubicBezTo>
                  <a:cubicBezTo>
                    <a:pt x="10932" y="1269"/>
                    <a:pt x="9250" y="672"/>
                    <a:pt x="7568" y="103"/>
                  </a:cubicBezTo>
                  <a:cubicBezTo>
                    <a:pt x="7369" y="36"/>
                    <a:pt x="7216" y="0"/>
                    <a:pt x="7092"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3"/>
            <p:cNvSpPr/>
            <p:nvPr/>
          </p:nvSpPr>
          <p:spPr>
            <a:xfrm>
              <a:off x="5200425" y="410856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3"/>
            <p:cNvSpPr/>
            <p:nvPr/>
          </p:nvSpPr>
          <p:spPr>
            <a:xfrm>
              <a:off x="5140750" y="399871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3"/>
            <p:cNvSpPr/>
            <p:nvPr/>
          </p:nvSpPr>
          <p:spPr>
            <a:xfrm>
              <a:off x="5117700" y="397363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3"/>
            <p:cNvSpPr/>
            <p:nvPr/>
          </p:nvSpPr>
          <p:spPr>
            <a:xfrm>
              <a:off x="5234350" y="434688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3"/>
            <p:cNvSpPr/>
            <p:nvPr/>
          </p:nvSpPr>
          <p:spPr>
            <a:xfrm>
              <a:off x="5256725" y="437031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3"/>
            <p:cNvSpPr/>
            <p:nvPr/>
          </p:nvSpPr>
          <p:spPr>
            <a:xfrm>
              <a:off x="5344875" y="465771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3"/>
            <p:cNvSpPr/>
            <p:nvPr/>
          </p:nvSpPr>
          <p:spPr>
            <a:xfrm>
              <a:off x="5318425" y="461848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3"/>
            <p:cNvSpPr/>
            <p:nvPr/>
          </p:nvSpPr>
          <p:spPr>
            <a:xfrm>
              <a:off x="5385550" y="460553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3"/>
            <p:cNvSpPr/>
            <p:nvPr/>
          </p:nvSpPr>
          <p:spPr>
            <a:xfrm>
              <a:off x="5260775" y="424691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3"/>
            <p:cNvSpPr/>
            <p:nvPr/>
          </p:nvSpPr>
          <p:spPr>
            <a:xfrm>
              <a:off x="5288575" y="426656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3"/>
            <p:cNvSpPr/>
            <p:nvPr/>
          </p:nvSpPr>
          <p:spPr>
            <a:xfrm>
              <a:off x="5327925" y="414578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3"/>
            <p:cNvSpPr/>
            <p:nvPr/>
          </p:nvSpPr>
          <p:spPr>
            <a:xfrm>
              <a:off x="5350975" y="416886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3"/>
            <p:cNvSpPr/>
            <p:nvPr/>
          </p:nvSpPr>
          <p:spPr>
            <a:xfrm>
              <a:off x="5587625" y="4310638"/>
              <a:ext cx="385875" cy="702325"/>
            </a:xfrm>
            <a:custGeom>
              <a:avLst/>
              <a:gdLst/>
              <a:ahLst/>
              <a:cxnLst/>
              <a:rect l="l" t="t" r="r" b="b"/>
              <a:pathLst>
                <a:path w="15435" h="28093" extrusionOk="0">
                  <a:moveTo>
                    <a:pt x="7215" y="1"/>
                  </a:moveTo>
                  <a:cubicBezTo>
                    <a:pt x="7026" y="462"/>
                    <a:pt x="6863" y="869"/>
                    <a:pt x="6700" y="1303"/>
                  </a:cubicBezTo>
                  <a:cubicBezTo>
                    <a:pt x="5669" y="4123"/>
                    <a:pt x="4666" y="6944"/>
                    <a:pt x="3635" y="9792"/>
                  </a:cubicBezTo>
                  <a:cubicBezTo>
                    <a:pt x="2686" y="12342"/>
                    <a:pt x="1736" y="14892"/>
                    <a:pt x="1085" y="17550"/>
                  </a:cubicBezTo>
                  <a:cubicBezTo>
                    <a:pt x="679" y="19259"/>
                    <a:pt x="245" y="20994"/>
                    <a:pt x="82" y="22785"/>
                  </a:cubicBezTo>
                  <a:cubicBezTo>
                    <a:pt x="1" y="23544"/>
                    <a:pt x="1" y="24331"/>
                    <a:pt x="163" y="25117"/>
                  </a:cubicBezTo>
                  <a:cubicBezTo>
                    <a:pt x="516" y="26853"/>
                    <a:pt x="2008" y="27884"/>
                    <a:pt x="3201" y="28047"/>
                  </a:cubicBezTo>
                  <a:cubicBezTo>
                    <a:pt x="3405" y="28077"/>
                    <a:pt x="3608" y="28092"/>
                    <a:pt x="3811" y="28092"/>
                  </a:cubicBezTo>
                  <a:cubicBezTo>
                    <a:pt x="4150" y="28092"/>
                    <a:pt x="4490" y="28050"/>
                    <a:pt x="4829" y="27965"/>
                  </a:cubicBezTo>
                  <a:cubicBezTo>
                    <a:pt x="6158" y="27586"/>
                    <a:pt x="7243" y="26907"/>
                    <a:pt x="7948" y="25660"/>
                  </a:cubicBezTo>
                  <a:cubicBezTo>
                    <a:pt x="8246" y="25172"/>
                    <a:pt x="8545" y="24656"/>
                    <a:pt x="8789" y="24114"/>
                  </a:cubicBezTo>
                  <a:cubicBezTo>
                    <a:pt x="9765" y="21998"/>
                    <a:pt x="10633" y="19855"/>
                    <a:pt x="11338" y="17631"/>
                  </a:cubicBezTo>
                  <a:cubicBezTo>
                    <a:pt x="11610" y="16736"/>
                    <a:pt x="11827" y="15841"/>
                    <a:pt x="12098" y="14973"/>
                  </a:cubicBezTo>
                  <a:cubicBezTo>
                    <a:pt x="13291" y="11149"/>
                    <a:pt x="14376" y="7297"/>
                    <a:pt x="15353" y="3418"/>
                  </a:cubicBezTo>
                  <a:cubicBezTo>
                    <a:pt x="15380" y="3256"/>
                    <a:pt x="15407" y="3093"/>
                    <a:pt x="15434" y="2903"/>
                  </a:cubicBezTo>
                  <a:cubicBezTo>
                    <a:pt x="12667" y="1954"/>
                    <a:pt x="9955" y="977"/>
                    <a:pt x="7215"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3"/>
            <p:cNvSpPr/>
            <p:nvPr/>
          </p:nvSpPr>
          <p:spPr>
            <a:xfrm>
              <a:off x="5722575" y="4204588"/>
              <a:ext cx="328900" cy="170500"/>
            </a:xfrm>
            <a:custGeom>
              <a:avLst/>
              <a:gdLst/>
              <a:ahLst/>
              <a:cxnLst/>
              <a:rect l="l" t="t" r="r" b="b"/>
              <a:pathLst>
                <a:path w="13156" h="6820" extrusionOk="0">
                  <a:moveTo>
                    <a:pt x="1175" y="1"/>
                  </a:moveTo>
                  <a:cubicBezTo>
                    <a:pt x="998" y="1"/>
                    <a:pt x="909" y="112"/>
                    <a:pt x="787" y="391"/>
                  </a:cubicBezTo>
                  <a:cubicBezTo>
                    <a:pt x="543" y="961"/>
                    <a:pt x="326" y="1530"/>
                    <a:pt x="82" y="2100"/>
                  </a:cubicBezTo>
                  <a:cubicBezTo>
                    <a:pt x="27" y="2235"/>
                    <a:pt x="27" y="2398"/>
                    <a:pt x="0" y="2561"/>
                  </a:cubicBezTo>
                  <a:cubicBezTo>
                    <a:pt x="597" y="2886"/>
                    <a:pt x="11148" y="6630"/>
                    <a:pt x="12016" y="6819"/>
                  </a:cubicBezTo>
                  <a:cubicBezTo>
                    <a:pt x="12070" y="6738"/>
                    <a:pt x="12152" y="6684"/>
                    <a:pt x="12179" y="6602"/>
                  </a:cubicBezTo>
                  <a:cubicBezTo>
                    <a:pt x="12450" y="5924"/>
                    <a:pt x="12748" y="5246"/>
                    <a:pt x="12993" y="4568"/>
                  </a:cubicBezTo>
                  <a:cubicBezTo>
                    <a:pt x="13155" y="4161"/>
                    <a:pt x="13074" y="4080"/>
                    <a:pt x="12694" y="3917"/>
                  </a:cubicBezTo>
                  <a:cubicBezTo>
                    <a:pt x="12586" y="3863"/>
                    <a:pt x="12477" y="3836"/>
                    <a:pt x="12369" y="3782"/>
                  </a:cubicBezTo>
                  <a:cubicBezTo>
                    <a:pt x="11338" y="3429"/>
                    <a:pt x="10307" y="3076"/>
                    <a:pt x="9277" y="2724"/>
                  </a:cubicBezTo>
                  <a:lnTo>
                    <a:pt x="1573" y="93"/>
                  </a:lnTo>
                  <a:cubicBezTo>
                    <a:pt x="1400" y="35"/>
                    <a:pt x="1274" y="1"/>
                    <a:pt x="1175"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3"/>
            <p:cNvSpPr/>
            <p:nvPr/>
          </p:nvSpPr>
          <p:spPr>
            <a:xfrm>
              <a:off x="5563225" y="4177763"/>
              <a:ext cx="510625" cy="858450"/>
            </a:xfrm>
            <a:custGeom>
              <a:avLst/>
              <a:gdLst/>
              <a:ahLst/>
              <a:cxnLst/>
              <a:rect l="l" t="t" r="r" b="b"/>
              <a:pathLst>
                <a:path w="20425" h="34338" extrusionOk="0">
                  <a:moveTo>
                    <a:pt x="7549" y="1074"/>
                  </a:moveTo>
                  <a:cubicBezTo>
                    <a:pt x="7648" y="1074"/>
                    <a:pt x="7774" y="1108"/>
                    <a:pt x="7947" y="1166"/>
                  </a:cubicBezTo>
                  <a:lnTo>
                    <a:pt x="15651" y="3797"/>
                  </a:lnTo>
                  <a:cubicBezTo>
                    <a:pt x="16681" y="4149"/>
                    <a:pt x="17712" y="4502"/>
                    <a:pt x="18743" y="4855"/>
                  </a:cubicBezTo>
                  <a:cubicBezTo>
                    <a:pt x="18851" y="4909"/>
                    <a:pt x="18960" y="4936"/>
                    <a:pt x="19068" y="4990"/>
                  </a:cubicBezTo>
                  <a:cubicBezTo>
                    <a:pt x="19448" y="5153"/>
                    <a:pt x="19529" y="5234"/>
                    <a:pt x="19367" y="5641"/>
                  </a:cubicBezTo>
                  <a:cubicBezTo>
                    <a:pt x="19122" y="6319"/>
                    <a:pt x="18824" y="6997"/>
                    <a:pt x="18553" y="7675"/>
                  </a:cubicBezTo>
                  <a:cubicBezTo>
                    <a:pt x="18526" y="7757"/>
                    <a:pt x="18444" y="7811"/>
                    <a:pt x="18390" y="7892"/>
                  </a:cubicBezTo>
                  <a:cubicBezTo>
                    <a:pt x="17522" y="7703"/>
                    <a:pt x="6971" y="3959"/>
                    <a:pt x="6374" y="3634"/>
                  </a:cubicBezTo>
                  <a:cubicBezTo>
                    <a:pt x="6401" y="3471"/>
                    <a:pt x="6401" y="3308"/>
                    <a:pt x="6456" y="3173"/>
                  </a:cubicBezTo>
                  <a:cubicBezTo>
                    <a:pt x="6700" y="2603"/>
                    <a:pt x="6917" y="2034"/>
                    <a:pt x="7161" y="1464"/>
                  </a:cubicBezTo>
                  <a:cubicBezTo>
                    <a:pt x="7283" y="1185"/>
                    <a:pt x="7372" y="1074"/>
                    <a:pt x="7549" y="1074"/>
                  </a:cubicBezTo>
                  <a:close/>
                  <a:moveTo>
                    <a:pt x="8191" y="5316"/>
                  </a:moveTo>
                  <a:cubicBezTo>
                    <a:pt x="10931" y="6292"/>
                    <a:pt x="13643" y="7269"/>
                    <a:pt x="16410" y="8218"/>
                  </a:cubicBezTo>
                  <a:cubicBezTo>
                    <a:pt x="16383" y="8408"/>
                    <a:pt x="16356" y="8571"/>
                    <a:pt x="16329" y="8733"/>
                  </a:cubicBezTo>
                  <a:cubicBezTo>
                    <a:pt x="15352" y="12612"/>
                    <a:pt x="14267" y="16464"/>
                    <a:pt x="13074" y="20288"/>
                  </a:cubicBezTo>
                  <a:cubicBezTo>
                    <a:pt x="12803" y="21156"/>
                    <a:pt x="12586" y="22051"/>
                    <a:pt x="12314" y="22946"/>
                  </a:cubicBezTo>
                  <a:cubicBezTo>
                    <a:pt x="11609" y="25170"/>
                    <a:pt x="10741" y="27313"/>
                    <a:pt x="9765" y="29429"/>
                  </a:cubicBezTo>
                  <a:cubicBezTo>
                    <a:pt x="9521" y="29971"/>
                    <a:pt x="9222" y="30487"/>
                    <a:pt x="8924" y="30975"/>
                  </a:cubicBezTo>
                  <a:cubicBezTo>
                    <a:pt x="8219" y="32222"/>
                    <a:pt x="7134" y="32901"/>
                    <a:pt x="5805" y="33280"/>
                  </a:cubicBezTo>
                  <a:cubicBezTo>
                    <a:pt x="5466" y="33365"/>
                    <a:pt x="5126" y="33407"/>
                    <a:pt x="4787" y="33407"/>
                  </a:cubicBezTo>
                  <a:cubicBezTo>
                    <a:pt x="4584" y="33407"/>
                    <a:pt x="4381" y="33392"/>
                    <a:pt x="4177" y="33362"/>
                  </a:cubicBezTo>
                  <a:cubicBezTo>
                    <a:pt x="2984" y="33199"/>
                    <a:pt x="1492" y="32168"/>
                    <a:pt x="1139" y="30432"/>
                  </a:cubicBezTo>
                  <a:cubicBezTo>
                    <a:pt x="977" y="29646"/>
                    <a:pt x="977" y="28859"/>
                    <a:pt x="1058" y="28100"/>
                  </a:cubicBezTo>
                  <a:cubicBezTo>
                    <a:pt x="1221" y="26309"/>
                    <a:pt x="1655" y="24574"/>
                    <a:pt x="2061" y="22865"/>
                  </a:cubicBezTo>
                  <a:cubicBezTo>
                    <a:pt x="2712" y="20207"/>
                    <a:pt x="3662" y="17657"/>
                    <a:pt x="4611" y="15107"/>
                  </a:cubicBezTo>
                  <a:cubicBezTo>
                    <a:pt x="5642" y="12259"/>
                    <a:pt x="6645" y="9438"/>
                    <a:pt x="7676" y="6618"/>
                  </a:cubicBezTo>
                  <a:cubicBezTo>
                    <a:pt x="7839" y="6184"/>
                    <a:pt x="8002" y="5777"/>
                    <a:pt x="8191" y="5316"/>
                  </a:cubicBezTo>
                  <a:close/>
                  <a:moveTo>
                    <a:pt x="7097" y="0"/>
                  </a:moveTo>
                  <a:cubicBezTo>
                    <a:pt x="6818" y="0"/>
                    <a:pt x="6676" y="179"/>
                    <a:pt x="6510" y="623"/>
                  </a:cubicBezTo>
                  <a:cubicBezTo>
                    <a:pt x="6211" y="1410"/>
                    <a:pt x="5886" y="2196"/>
                    <a:pt x="5560" y="2983"/>
                  </a:cubicBezTo>
                  <a:cubicBezTo>
                    <a:pt x="5479" y="3227"/>
                    <a:pt x="5398" y="3444"/>
                    <a:pt x="5371" y="3661"/>
                  </a:cubicBezTo>
                  <a:cubicBezTo>
                    <a:pt x="5289" y="4068"/>
                    <a:pt x="5398" y="4258"/>
                    <a:pt x="5750" y="4393"/>
                  </a:cubicBezTo>
                  <a:cubicBezTo>
                    <a:pt x="6103" y="4556"/>
                    <a:pt x="6456" y="4665"/>
                    <a:pt x="6808" y="4827"/>
                  </a:cubicBezTo>
                  <a:cubicBezTo>
                    <a:pt x="6971" y="4882"/>
                    <a:pt x="7079" y="4963"/>
                    <a:pt x="7242" y="5044"/>
                  </a:cubicBezTo>
                  <a:cubicBezTo>
                    <a:pt x="7052" y="5478"/>
                    <a:pt x="6917" y="5885"/>
                    <a:pt x="6754" y="6265"/>
                  </a:cubicBezTo>
                  <a:cubicBezTo>
                    <a:pt x="5615" y="9466"/>
                    <a:pt x="4448" y="12639"/>
                    <a:pt x="3282" y="15813"/>
                  </a:cubicBezTo>
                  <a:cubicBezTo>
                    <a:pt x="2089" y="18986"/>
                    <a:pt x="1085" y="22187"/>
                    <a:pt x="461" y="25496"/>
                  </a:cubicBezTo>
                  <a:cubicBezTo>
                    <a:pt x="190" y="26906"/>
                    <a:pt x="0" y="28317"/>
                    <a:pt x="109" y="29727"/>
                  </a:cubicBezTo>
                  <a:cubicBezTo>
                    <a:pt x="190" y="31165"/>
                    <a:pt x="760" y="32412"/>
                    <a:pt x="1926" y="33307"/>
                  </a:cubicBezTo>
                  <a:cubicBezTo>
                    <a:pt x="2866" y="34006"/>
                    <a:pt x="3874" y="34337"/>
                    <a:pt x="4894" y="34337"/>
                  </a:cubicBezTo>
                  <a:cubicBezTo>
                    <a:pt x="5816" y="34337"/>
                    <a:pt x="6748" y="34067"/>
                    <a:pt x="7649" y="33552"/>
                  </a:cubicBezTo>
                  <a:cubicBezTo>
                    <a:pt x="8056" y="33335"/>
                    <a:pt x="8436" y="33009"/>
                    <a:pt x="8761" y="32656"/>
                  </a:cubicBezTo>
                  <a:cubicBezTo>
                    <a:pt x="9493" y="31924"/>
                    <a:pt x="10036" y="31029"/>
                    <a:pt x="10497" y="30080"/>
                  </a:cubicBezTo>
                  <a:cubicBezTo>
                    <a:pt x="11365" y="28208"/>
                    <a:pt x="12179" y="26309"/>
                    <a:pt x="12803" y="24357"/>
                  </a:cubicBezTo>
                  <a:cubicBezTo>
                    <a:pt x="13860" y="21020"/>
                    <a:pt x="14837" y="17684"/>
                    <a:pt x="15813" y="14348"/>
                  </a:cubicBezTo>
                  <a:cubicBezTo>
                    <a:pt x="16274" y="12748"/>
                    <a:pt x="16654" y="11093"/>
                    <a:pt x="17088" y="9466"/>
                  </a:cubicBezTo>
                  <a:cubicBezTo>
                    <a:pt x="17169" y="9194"/>
                    <a:pt x="17169" y="8869"/>
                    <a:pt x="17414" y="8571"/>
                  </a:cubicBezTo>
                  <a:cubicBezTo>
                    <a:pt x="17658" y="8652"/>
                    <a:pt x="17902" y="8733"/>
                    <a:pt x="18146" y="8787"/>
                  </a:cubicBezTo>
                  <a:cubicBezTo>
                    <a:pt x="18316" y="8836"/>
                    <a:pt x="18455" y="8863"/>
                    <a:pt x="18573" y="8863"/>
                  </a:cubicBezTo>
                  <a:cubicBezTo>
                    <a:pt x="18850" y="8863"/>
                    <a:pt x="19014" y="8715"/>
                    <a:pt x="19204" y="8354"/>
                  </a:cubicBezTo>
                  <a:cubicBezTo>
                    <a:pt x="19665" y="7540"/>
                    <a:pt x="20017" y="6645"/>
                    <a:pt x="20316" y="5750"/>
                  </a:cubicBezTo>
                  <a:cubicBezTo>
                    <a:pt x="20343" y="5587"/>
                    <a:pt x="20397" y="5424"/>
                    <a:pt x="20397" y="5261"/>
                  </a:cubicBezTo>
                  <a:cubicBezTo>
                    <a:pt x="20424" y="4800"/>
                    <a:pt x="20316" y="4583"/>
                    <a:pt x="19855" y="4366"/>
                  </a:cubicBezTo>
                  <a:cubicBezTo>
                    <a:pt x="19421" y="4176"/>
                    <a:pt x="18960" y="3959"/>
                    <a:pt x="18471" y="3824"/>
                  </a:cubicBezTo>
                  <a:cubicBezTo>
                    <a:pt x="16519" y="3146"/>
                    <a:pt x="14566" y="2495"/>
                    <a:pt x="12613" y="1844"/>
                  </a:cubicBezTo>
                  <a:cubicBezTo>
                    <a:pt x="10931" y="1274"/>
                    <a:pt x="9276" y="677"/>
                    <a:pt x="7595" y="108"/>
                  </a:cubicBezTo>
                  <a:cubicBezTo>
                    <a:pt x="7388" y="39"/>
                    <a:pt x="7228" y="0"/>
                    <a:pt x="709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3"/>
            <p:cNvSpPr/>
            <p:nvPr/>
          </p:nvSpPr>
          <p:spPr>
            <a:xfrm>
              <a:off x="5614750" y="4524738"/>
              <a:ext cx="290925" cy="473775"/>
            </a:xfrm>
            <a:custGeom>
              <a:avLst/>
              <a:gdLst/>
              <a:ahLst/>
              <a:cxnLst/>
              <a:rect l="l" t="t" r="r" b="b"/>
              <a:pathLst>
                <a:path w="11637" h="18951" extrusionOk="0">
                  <a:moveTo>
                    <a:pt x="4693" y="984"/>
                  </a:moveTo>
                  <a:cubicBezTo>
                    <a:pt x="6564" y="1689"/>
                    <a:pt x="8436" y="2368"/>
                    <a:pt x="10308" y="3046"/>
                  </a:cubicBezTo>
                  <a:cubicBezTo>
                    <a:pt x="10389" y="3100"/>
                    <a:pt x="10443" y="3154"/>
                    <a:pt x="10552" y="3236"/>
                  </a:cubicBezTo>
                  <a:cubicBezTo>
                    <a:pt x="10497" y="3344"/>
                    <a:pt x="10497" y="3480"/>
                    <a:pt x="10443" y="3588"/>
                  </a:cubicBezTo>
                  <a:cubicBezTo>
                    <a:pt x="9250" y="7277"/>
                    <a:pt x="8002" y="10939"/>
                    <a:pt x="6619" y="14573"/>
                  </a:cubicBezTo>
                  <a:cubicBezTo>
                    <a:pt x="6456" y="14980"/>
                    <a:pt x="6239" y="15387"/>
                    <a:pt x="6022" y="15794"/>
                  </a:cubicBezTo>
                  <a:cubicBezTo>
                    <a:pt x="5480" y="16716"/>
                    <a:pt x="4693" y="17367"/>
                    <a:pt x="3716" y="17828"/>
                  </a:cubicBezTo>
                  <a:cubicBezTo>
                    <a:pt x="3417" y="17969"/>
                    <a:pt x="3123" y="18032"/>
                    <a:pt x="2845" y="18032"/>
                  </a:cubicBezTo>
                  <a:cubicBezTo>
                    <a:pt x="1887" y="18032"/>
                    <a:pt x="1112" y="17282"/>
                    <a:pt x="923" y="16336"/>
                  </a:cubicBezTo>
                  <a:cubicBezTo>
                    <a:pt x="814" y="15658"/>
                    <a:pt x="814" y="14980"/>
                    <a:pt x="896" y="14275"/>
                  </a:cubicBezTo>
                  <a:cubicBezTo>
                    <a:pt x="1221" y="11671"/>
                    <a:pt x="1709" y="9148"/>
                    <a:pt x="2604" y="6680"/>
                  </a:cubicBezTo>
                  <a:cubicBezTo>
                    <a:pt x="3255" y="4890"/>
                    <a:pt x="3879" y="3100"/>
                    <a:pt x="4530" y="1337"/>
                  </a:cubicBezTo>
                  <a:cubicBezTo>
                    <a:pt x="4557" y="1228"/>
                    <a:pt x="4612" y="1120"/>
                    <a:pt x="4693" y="984"/>
                  </a:cubicBezTo>
                  <a:close/>
                  <a:moveTo>
                    <a:pt x="4349" y="0"/>
                  </a:moveTo>
                  <a:cubicBezTo>
                    <a:pt x="4051" y="0"/>
                    <a:pt x="3954" y="216"/>
                    <a:pt x="3744" y="794"/>
                  </a:cubicBezTo>
                  <a:cubicBezTo>
                    <a:pt x="3174" y="2368"/>
                    <a:pt x="2659" y="3941"/>
                    <a:pt x="2062" y="5487"/>
                  </a:cubicBezTo>
                  <a:cubicBezTo>
                    <a:pt x="1221" y="7684"/>
                    <a:pt x="624" y="9935"/>
                    <a:pt x="245" y="12268"/>
                  </a:cubicBezTo>
                  <a:cubicBezTo>
                    <a:pt x="109" y="13081"/>
                    <a:pt x="0" y="14736"/>
                    <a:pt x="28" y="14736"/>
                  </a:cubicBezTo>
                  <a:cubicBezTo>
                    <a:pt x="28" y="15034"/>
                    <a:pt x="28" y="15306"/>
                    <a:pt x="28" y="15604"/>
                  </a:cubicBezTo>
                  <a:cubicBezTo>
                    <a:pt x="55" y="16228"/>
                    <a:pt x="190" y="16825"/>
                    <a:pt x="434" y="17394"/>
                  </a:cubicBezTo>
                  <a:cubicBezTo>
                    <a:pt x="837" y="18310"/>
                    <a:pt x="1828" y="18950"/>
                    <a:pt x="2802" y="18950"/>
                  </a:cubicBezTo>
                  <a:cubicBezTo>
                    <a:pt x="3010" y="18950"/>
                    <a:pt x="3217" y="18921"/>
                    <a:pt x="3418" y="18859"/>
                  </a:cubicBezTo>
                  <a:cubicBezTo>
                    <a:pt x="4449" y="18533"/>
                    <a:pt x="5371" y="18018"/>
                    <a:pt x="6103" y="17177"/>
                  </a:cubicBezTo>
                  <a:cubicBezTo>
                    <a:pt x="6700" y="16445"/>
                    <a:pt x="7134" y="15604"/>
                    <a:pt x="7487" y="14709"/>
                  </a:cubicBezTo>
                  <a:cubicBezTo>
                    <a:pt x="8545" y="12024"/>
                    <a:pt x="9494" y="9284"/>
                    <a:pt x="10443" y="6572"/>
                  </a:cubicBezTo>
                  <a:cubicBezTo>
                    <a:pt x="10796" y="5568"/>
                    <a:pt x="11094" y="4592"/>
                    <a:pt x="11365" y="3588"/>
                  </a:cubicBezTo>
                  <a:cubicBezTo>
                    <a:pt x="11637" y="2639"/>
                    <a:pt x="11528" y="2476"/>
                    <a:pt x="10633" y="2151"/>
                  </a:cubicBezTo>
                  <a:cubicBezTo>
                    <a:pt x="9385" y="1717"/>
                    <a:pt x="8138" y="1228"/>
                    <a:pt x="6890" y="794"/>
                  </a:cubicBezTo>
                  <a:cubicBezTo>
                    <a:pt x="6293" y="577"/>
                    <a:pt x="5697" y="360"/>
                    <a:pt x="5073" y="171"/>
                  </a:cubicBezTo>
                  <a:cubicBezTo>
                    <a:pt x="4737" y="65"/>
                    <a:pt x="4513" y="0"/>
                    <a:pt x="434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3"/>
            <p:cNvSpPr/>
            <p:nvPr/>
          </p:nvSpPr>
          <p:spPr>
            <a:xfrm>
              <a:off x="5635100" y="4549338"/>
              <a:ext cx="243450" cy="426225"/>
            </a:xfrm>
            <a:custGeom>
              <a:avLst/>
              <a:gdLst/>
              <a:ahLst/>
              <a:cxnLst/>
              <a:rect l="l" t="t" r="r" b="b"/>
              <a:pathLst>
                <a:path w="9738" h="17049" extrusionOk="0">
                  <a:moveTo>
                    <a:pt x="3879" y="0"/>
                  </a:moveTo>
                  <a:cubicBezTo>
                    <a:pt x="3798" y="136"/>
                    <a:pt x="3743" y="244"/>
                    <a:pt x="3716" y="353"/>
                  </a:cubicBezTo>
                  <a:cubicBezTo>
                    <a:pt x="3065" y="2116"/>
                    <a:pt x="2441" y="3906"/>
                    <a:pt x="1790" y="5696"/>
                  </a:cubicBezTo>
                  <a:cubicBezTo>
                    <a:pt x="895" y="8164"/>
                    <a:pt x="407" y="10687"/>
                    <a:pt x="82" y="13291"/>
                  </a:cubicBezTo>
                  <a:cubicBezTo>
                    <a:pt x="0" y="13996"/>
                    <a:pt x="0" y="14674"/>
                    <a:pt x="109" y="15352"/>
                  </a:cubicBezTo>
                  <a:cubicBezTo>
                    <a:pt x="298" y="16298"/>
                    <a:pt x="1073" y="17048"/>
                    <a:pt x="2031" y="17048"/>
                  </a:cubicBezTo>
                  <a:cubicBezTo>
                    <a:pt x="2309" y="17048"/>
                    <a:pt x="2603" y="16985"/>
                    <a:pt x="2902" y="16844"/>
                  </a:cubicBezTo>
                  <a:cubicBezTo>
                    <a:pt x="3879" y="16383"/>
                    <a:pt x="4666" y="15732"/>
                    <a:pt x="5208" y="14810"/>
                  </a:cubicBezTo>
                  <a:cubicBezTo>
                    <a:pt x="5425" y="14403"/>
                    <a:pt x="5642" y="13996"/>
                    <a:pt x="5805" y="13589"/>
                  </a:cubicBezTo>
                  <a:cubicBezTo>
                    <a:pt x="7188" y="9955"/>
                    <a:pt x="8436" y="6293"/>
                    <a:pt x="9629" y="2604"/>
                  </a:cubicBezTo>
                  <a:cubicBezTo>
                    <a:pt x="9683" y="2496"/>
                    <a:pt x="9683" y="2360"/>
                    <a:pt x="9738" y="2252"/>
                  </a:cubicBezTo>
                  <a:cubicBezTo>
                    <a:pt x="9629" y="2170"/>
                    <a:pt x="9575" y="2116"/>
                    <a:pt x="9494" y="2062"/>
                  </a:cubicBezTo>
                  <a:cubicBezTo>
                    <a:pt x="7622" y="1384"/>
                    <a:pt x="5750" y="705"/>
                    <a:pt x="3879"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3"/>
            <p:cNvSpPr/>
            <p:nvPr/>
          </p:nvSpPr>
          <p:spPr>
            <a:xfrm>
              <a:off x="5658150" y="4892613"/>
              <a:ext cx="67825" cy="51400"/>
            </a:xfrm>
            <a:custGeom>
              <a:avLst/>
              <a:gdLst/>
              <a:ahLst/>
              <a:cxnLst/>
              <a:rect l="l" t="t" r="r" b="b"/>
              <a:pathLst>
                <a:path w="2713" h="2056" extrusionOk="0">
                  <a:moveTo>
                    <a:pt x="440" y="1"/>
                  </a:moveTo>
                  <a:cubicBezTo>
                    <a:pt x="286" y="1"/>
                    <a:pt x="131" y="85"/>
                    <a:pt x="55" y="238"/>
                  </a:cubicBezTo>
                  <a:cubicBezTo>
                    <a:pt x="28" y="374"/>
                    <a:pt x="0" y="536"/>
                    <a:pt x="0" y="672"/>
                  </a:cubicBezTo>
                  <a:cubicBezTo>
                    <a:pt x="55" y="1404"/>
                    <a:pt x="787" y="2055"/>
                    <a:pt x="1709" y="2055"/>
                  </a:cubicBezTo>
                  <a:cubicBezTo>
                    <a:pt x="2008" y="2055"/>
                    <a:pt x="2360" y="1865"/>
                    <a:pt x="2631" y="1486"/>
                  </a:cubicBezTo>
                  <a:cubicBezTo>
                    <a:pt x="2686" y="1377"/>
                    <a:pt x="2713" y="1214"/>
                    <a:pt x="2686" y="1106"/>
                  </a:cubicBezTo>
                  <a:cubicBezTo>
                    <a:pt x="2640" y="970"/>
                    <a:pt x="2500" y="909"/>
                    <a:pt x="2360" y="909"/>
                  </a:cubicBezTo>
                  <a:cubicBezTo>
                    <a:pt x="2332" y="909"/>
                    <a:pt x="2305" y="912"/>
                    <a:pt x="2279" y="916"/>
                  </a:cubicBezTo>
                  <a:cubicBezTo>
                    <a:pt x="2116" y="943"/>
                    <a:pt x="2008" y="997"/>
                    <a:pt x="1845" y="1025"/>
                  </a:cubicBezTo>
                  <a:cubicBezTo>
                    <a:pt x="1724" y="1060"/>
                    <a:pt x="1620" y="1079"/>
                    <a:pt x="1528" y="1079"/>
                  </a:cubicBezTo>
                  <a:cubicBezTo>
                    <a:pt x="1270" y="1079"/>
                    <a:pt x="1110" y="931"/>
                    <a:pt x="950" y="591"/>
                  </a:cubicBezTo>
                  <a:cubicBezTo>
                    <a:pt x="896" y="455"/>
                    <a:pt x="841" y="292"/>
                    <a:pt x="760" y="157"/>
                  </a:cubicBezTo>
                  <a:cubicBezTo>
                    <a:pt x="677" y="50"/>
                    <a:pt x="559" y="1"/>
                    <a:pt x="44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3"/>
            <p:cNvSpPr/>
            <p:nvPr/>
          </p:nvSpPr>
          <p:spPr>
            <a:xfrm>
              <a:off x="5665600" y="4846288"/>
              <a:ext cx="22400" cy="21775"/>
            </a:xfrm>
            <a:custGeom>
              <a:avLst/>
              <a:gdLst/>
              <a:ahLst/>
              <a:cxnLst/>
              <a:rect l="l" t="t" r="r" b="b"/>
              <a:pathLst>
                <a:path w="896" h="871" extrusionOk="0">
                  <a:moveTo>
                    <a:pt x="420" y="0"/>
                  </a:moveTo>
                  <a:cubicBezTo>
                    <a:pt x="194" y="0"/>
                    <a:pt x="1" y="206"/>
                    <a:pt x="1" y="436"/>
                  </a:cubicBezTo>
                  <a:cubicBezTo>
                    <a:pt x="28" y="653"/>
                    <a:pt x="245" y="870"/>
                    <a:pt x="489" y="870"/>
                  </a:cubicBezTo>
                  <a:cubicBezTo>
                    <a:pt x="679" y="870"/>
                    <a:pt x="869" y="681"/>
                    <a:pt x="869" y="464"/>
                  </a:cubicBezTo>
                  <a:cubicBezTo>
                    <a:pt x="896" y="219"/>
                    <a:pt x="706" y="2"/>
                    <a:pt x="462" y="2"/>
                  </a:cubicBezTo>
                  <a:cubicBezTo>
                    <a:pt x="448" y="1"/>
                    <a:pt x="434" y="0"/>
                    <a:pt x="42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3"/>
            <p:cNvSpPr/>
            <p:nvPr/>
          </p:nvSpPr>
          <p:spPr>
            <a:xfrm>
              <a:off x="5740200" y="4882288"/>
              <a:ext cx="19675" cy="19675"/>
            </a:xfrm>
            <a:custGeom>
              <a:avLst/>
              <a:gdLst/>
              <a:ahLst/>
              <a:cxnLst/>
              <a:rect l="l" t="t" r="r" b="b"/>
              <a:pathLst>
                <a:path w="787" h="787" extrusionOk="0">
                  <a:moveTo>
                    <a:pt x="462" y="0"/>
                  </a:moveTo>
                  <a:cubicBezTo>
                    <a:pt x="217" y="0"/>
                    <a:pt x="0" y="217"/>
                    <a:pt x="28" y="434"/>
                  </a:cubicBezTo>
                  <a:cubicBezTo>
                    <a:pt x="55" y="624"/>
                    <a:pt x="217" y="787"/>
                    <a:pt x="407" y="787"/>
                  </a:cubicBezTo>
                  <a:cubicBezTo>
                    <a:pt x="624" y="759"/>
                    <a:pt x="787" y="597"/>
                    <a:pt x="787" y="353"/>
                  </a:cubicBezTo>
                  <a:cubicBezTo>
                    <a:pt x="787" y="163"/>
                    <a:pt x="651" y="0"/>
                    <a:pt x="46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5" name="Google Shape;995;p53"/>
          <p:cNvGrpSpPr/>
          <p:nvPr/>
        </p:nvGrpSpPr>
        <p:grpSpPr>
          <a:xfrm>
            <a:off x="732511" y="3069761"/>
            <a:ext cx="790572" cy="1180997"/>
            <a:chOff x="4526725" y="5632238"/>
            <a:chExt cx="659800" cy="966288"/>
          </a:xfrm>
        </p:grpSpPr>
        <p:sp>
          <p:nvSpPr>
            <p:cNvPr id="996" name="Google Shape;996;p53"/>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3"/>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3"/>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3"/>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3"/>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3"/>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3"/>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3"/>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3"/>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3"/>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3"/>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3"/>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3"/>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3"/>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 name="Google Shape;1010;p53"/>
          <p:cNvGrpSpPr/>
          <p:nvPr/>
        </p:nvGrpSpPr>
        <p:grpSpPr>
          <a:xfrm>
            <a:off x="761970" y="1501913"/>
            <a:ext cx="281652" cy="359650"/>
            <a:chOff x="5905475" y="2032050"/>
            <a:chExt cx="454350" cy="580175"/>
          </a:xfrm>
        </p:grpSpPr>
        <p:sp>
          <p:nvSpPr>
            <p:cNvPr id="1011" name="Google Shape;1011;p53"/>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3"/>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3"/>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3"/>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3"/>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3"/>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53"/>
          <p:cNvGrpSpPr/>
          <p:nvPr/>
        </p:nvGrpSpPr>
        <p:grpSpPr>
          <a:xfrm>
            <a:off x="7755249" y="727927"/>
            <a:ext cx="133997" cy="202053"/>
            <a:chOff x="7509313" y="3231788"/>
            <a:chExt cx="249575" cy="365575"/>
          </a:xfrm>
        </p:grpSpPr>
        <p:sp>
          <p:nvSpPr>
            <p:cNvPr id="1018" name="Google Shape;1018;p53"/>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3"/>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3"/>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 name="Google Shape;1021;p53"/>
          <p:cNvGrpSpPr/>
          <p:nvPr/>
        </p:nvGrpSpPr>
        <p:grpSpPr>
          <a:xfrm>
            <a:off x="7889256" y="2171700"/>
            <a:ext cx="372921" cy="304098"/>
            <a:chOff x="5426900" y="3064075"/>
            <a:chExt cx="281450" cy="229525"/>
          </a:xfrm>
        </p:grpSpPr>
        <p:sp>
          <p:nvSpPr>
            <p:cNvPr id="1022" name="Google Shape;1022;p53"/>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3"/>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3"/>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3"/>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3"/>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3"/>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3"/>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3"/>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3"/>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TextBox 7">
            <a:extLst>
              <a:ext uri="{FF2B5EF4-FFF2-40B4-BE49-F238E27FC236}">
                <a16:creationId xmlns:a16="http://schemas.microsoft.com/office/drawing/2014/main" id="{F382605D-8CD3-44BE-AC1B-6FF362FEC183}"/>
              </a:ext>
            </a:extLst>
          </p:cNvPr>
          <p:cNvSpPr txBox="1"/>
          <p:nvPr/>
        </p:nvSpPr>
        <p:spPr>
          <a:xfrm>
            <a:off x="1566072" y="1627307"/>
            <a:ext cx="5996501" cy="1846659"/>
          </a:xfrm>
          <a:prstGeom prst="rect">
            <a:avLst/>
          </a:prstGeom>
        </p:spPr>
        <p:txBody>
          <a:bodyPr wrap="square" lIns="0" tIns="0" rIns="0" bIns="0" rtlCol="0" anchor="t">
            <a:spAutoFit/>
          </a:bodyPr>
          <a:lstStyle/>
          <a:p>
            <a:pPr algn="ctr">
              <a:lnSpc>
                <a:spcPct val="150000"/>
              </a:lnSpc>
            </a:pPr>
            <a:r>
              <a:rPr lang="en-US" sz="4200" b="1" smtClean="0">
                <a:solidFill>
                  <a:schemeClr val="bg1"/>
                </a:solidFill>
                <a:latin typeface="Arial" panose="020B0604020202020204" pitchFamily="34" charset="0"/>
                <a:cs typeface="Arial" panose="020B0604020202020204" pitchFamily="34" charset="0"/>
              </a:rPr>
              <a:t>CẢM ƠN CÁC EM ĐÃ CHÚ Ý LẮNG NGHE!</a:t>
            </a:r>
            <a:endParaRPr lang="en-US" sz="4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8431508"/>
      </p:ext>
    </p:extLst>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grpSp>
        <p:nvGrpSpPr>
          <p:cNvPr id="970" name="Google Shape;970;p53"/>
          <p:cNvGrpSpPr/>
          <p:nvPr/>
        </p:nvGrpSpPr>
        <p:grpSpPr>
          <a:xfrm>
            <a:off x="7258475" y="3579900"/>
            <a:ext cx="938366" cy="1023697"/>
            <a:chOff x="5117700" y="3973625"/>
            <a:chExt cx="956150" cy="1062588"/>
          </a:xfrm>
        </p:grpSpPr>
        <p:sp>
          <p:nvSpPr>
            <p:cNvPr id="971" name="Google Shape;971;p53"/>
            <p:cNvSpPr/>
            <p:nvPr/>
          </p:nvSpPr>
          <p:spPr>
            <a:xfrm>
              <a:off x="5140750" y="399920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3"/>
            <p:cNvSpPr/>
            <p:nvPr/>
          </p:nvSpPr>
          <p:spPr>
            <a:xfrm>
              <a:off x="5117700" y="397362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3"/>
            <p:cNvSpPr/>
            <p:nvPr/>
          </p:nvSpPr>
          <p:spPr>
            <a:xfrm>
              <a:off x="5722550" y="4204600"/>
              <a:ext cx="328900" cy="170500"/>
            </a:xfrm>
            <a:custGeom>
              <a:avLst/>
              <a:gdLst/>
              <a:ahLst/>
              <a:cxnLst/>
              <a:rect l="l" t="t" r="r" b="b"/>
              <a:pathLst>
                <a:path w="13156" h="6820" extrusionOk="0">
                  <a:moveTo>
                    <a:pt x="1169" y="1"/>
                  </a:moveTo>
                  <a:cubicBezTo>
                    <a:pt x="998" y="1"/>
                    <a:pt x="910" y="111"/>
                    <a:pt x="787" y="391"/>
                  </a:cubicBezTo>
                  <a:cubicBezTo>
                    <a:pt x="543" y="960"/>
                    <a:pt x="326" y="1530"/>
                    <a:pt x="82" y="2100"/>
                  </a:cubicBezTo>
                  <a:cubicBezTo>
                    <a:pt x="28" y="2262"/>
                    <a:pt x="28" y="2425"/>
                    <a:pt x="1" y="2561"/>
                  </a:cubicBezTo>
                  <a:cubicBezTo>
                    <a:pt x="598" y="2913"/>
                    <a:pt x="11122" y="6629"/>
                    <a:pt x="11990" y="6819"/>
                  </a:cubicBezTo>
                  <a:cubicBezTo>
                    <a:pt x="12044" y="6765"/>
                    <a:pt x="12125" y="6683"/>
                    <a:pt x="12180" y="6602"/>
                  </a:cubicBezTo>
                  <a:cubicBezTo>
                    <a:pt x="12451" y="5924"/>
                    <a:pt x="12749" y="5246"/>
                    <a:pt x="12993" y="4568"/>
                  </a:cubicBezTo>
                  <a:cubicBezTo>
                    <a:pt x="13156" y="4161"/>
                    <a:pt x="13075" y="4080"/>
                    <a:pt x="12695" y="3917"/>
                  </a:cubicBezTo>
                  <a:cubicBezTo>
                    <a:pt x="12586" y="3863"/>
                    <a:pt x="12478" y="3835"/>
                    <a:pt x="12369" y="3808"/>
                  </a:cubicBezTo>
                  <a:cubicBezTo>
                    <a:pt x="11339" y="3456"/>
                    <a:pt x="10308" y="3103"/>
                    <a:pt x="9277" y="2750"/>
                  </a:cubicBezTo>
                  <a:lnTo>
                    <a:pt x="1547" y="92"/>
                  </a:lnTo>
                  <a:cubicBezTo>
                    <a:pt x="1383" y="34"/>
                    <a:pt x="1263" y="1"/>
                    <a:pt x="11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3"/>
            <p:cNvSpPr/>
            <p:nvPr/>
          </p:nvSpPr>
          <p:spPr>
            <a:xfrm>
              <a:off x="5563200" y="4177900"/>
              <a:ext cx="510650" cy="858300"/>
            </a:xfrm>
            <a:custGeom>
              <a:avLst/>
              <a:gdLst/>
              <a:ahLst/>
              <a:cxnLst/>
              <a:rect l="l" t="t" r="r" b="b"/>
              <a:pathLst>
                <a:path w="20426" h="34332" extrusionOk="0">
                  <a:moveTo>
                    <a:pt x="7543" y="1069"/>
                  </a:moveTo>
                  <a:cubicBezTo>
                    <a:pt x="7637" y="1069"/>
                    <a:pt x="7757" y="1102"/>
                    <a:pt x="7921" y="1160"/>
                  </a:cubicBezTo>
                  <a:lnTo>
                    <a:pt x="15651" y="3818"/>
                  </a:lnTo>
                  <a:cubicBezTo>
                    <a:pt x="16682" y="4171"/>
                    <a:pt x="17713" y="4524"/>
                    <a:pt x="18743" y="4876"/>
                  </a:cubicBezTo>
                  <a:cubicBezTo>
                    <a:pt x="18852" y="4903"/>
                    <a:pt x="18960" y="4931"/>
                    <a:pt x="19069" y="4985"/>
                  </a:cubicBezTo>
                  <a:cubicBezTo>
                    <a:pt x="19449" y="5148"/>
                    <a:pt x="19530" y="5229"/>
                    <a:pt x="19367" y="5636"/>
                  </a:cubicBezTo>
                  <a:cubicBezTo>
                    <a:pt x="19123" y="6314"/>
                    <a:pt x="18825" y="6992"/>
                    <a:pt x="18554" y="7670"/>
                  </a:cubicBezTo>
                  <a:cubicBezTo>
                    <a:pt x="18499" y="7751"/>
                    <a:pt x="18418" y="7833"/>
                    <a:pt x="18364" y="7887"/>
                  </a:cubicBezTo>
                  <a:cubicBezTo>
                    <a:pt x="17496" y="7697"/>
                    <a:pt x="6972" y="3981"/>
                    <a:pt x="6375" y="3629"/>
                  </a:cubicBezTo>
                  <a:cubicBezTo>
                    <a:pt x="6402" y="3493"/>
                    <a:pt x="6402" y="3330"/>
                    <a:pt x="6456" y="3168"/>
                  </a:cubicBezTo>
                  <a:cubicBezTo>
                    <a:pt x="6700" y="2598"/>
                    <a:pt x="6917" y="2028"/>
                    <a:pt x="7161" y="1459"/>
                  </a:cubicBezTo>
                  <a:cubicBezTo>
                    <a:pt x="7284" y="1179"/>
                    <a:pt x="7372" y="1069"/>
                    <a:pt x="7543" y="1069"/>
                  </a:cubicBezTo>
                  <a:close/>
                  <a:moveTo>
                    <a:pt x="8165" y="5337"/>
                  </a:moveTo>
                  <a:cubicBezTo>
                    <a:pt x="10932" y="6314"/>
                    <a:pt x="13644" y="7263"/>
                    <a:pt x="16411" y="8213"/>
                  </a:cubicBezTo>
                  <a:cubicBezTo>
                    <a:pt x="16384" y="8402"/>
                    <a:pt x="16356" y="8565"/>
                    <a:pt x="16329" y="8728"/>
                  </a:cubicBezTo>
                  <a:cubicBezTo>
                    <a:pt x="15353" y="12607"/>
                    <a:pt x="14268" y="16458"/>
                    <a:pt x="13074" y="20283"/>
                  </a:cubicBezTo>
                  <a:cubicBezTo>
                    <a:pt x="12803" y="21178"/>
                    <a:pt x="12559" y="22073"/>
                    <a:pt x="12288" y="22941"/>
                  </a:cubicBezTo>
                  <a:cubicBezTo>
                    <a:pt x="11610" y="25165"/>
                    <a:pt x="10742" y="27308"/>
                    <a:pt x="9765" y="29423"/>
                  </a:cubicBezTo>
                  <a:cubicBezTo>
                    <a:pt x="9521" y="29966"/>
                    <a:pt x="9223" y="30481"/>
                    <a:pt x="8925" y="30997"/>
                  </a:cubicBezTo>
                  <a:cubicBezTo>
                    <a:pt x="8219" y="32217"/>
                    <a:pt x="7107" y="32895"/>
                    <a:pt x="5778" y="33275"/>
                  </a:cubicBezTo>
                  <a:cubicBezTo>
                    <a:pt x="5456" y="33360"/>
                    <a:pt x="5123" y="33402"/>
                    <a:pt x="4787" y="33402"/>
                  </a:cubicBezTo>
                  <a:cubicBezTo>
                    <a:pt x="4585" y="33402"/>
                    <a:pt x="4381" y="33387"/>
                    <a:pt x="4178" y="33356"/>
                  </a:cubicBezTo>
                  <a:cubicBezTo>
                    <a:pt x="2984" y="33194"/>
                    <a:pt x="1493" y="32163"/>
                    <a:pt x="1140" y="30427"/>
                  </a:cubicBezTo>
                  <a:cubicBezTo>
                    <a:pt x="977" y="29640"/>
                    <a:pt x="977" y="28881"/>
                    <a:pt x="1059" y="28094"/>
                  </a:cubicBezTo>
                  <a:cubicBezTo>
                    <a:pt x="1221" y="26304"/>
                    <a:pt x="1628" y="24595"/>
                    <a:pt x="2062" y="22859"/>
                  </a:cubicBezTo>
                  <a:cubicBezTo>
                    <a:pt x="2713" y="20201"/>
                    <a:pt x="3663" y="17652"/>
                    <a:pt x="4585" y="15102"/>
                  </a:cubicBezTo>
                  <a:cubicBezTo>
                    <a:pt x="5615" y="12281"/>
                    <a:pt x="6646" y="9433"/>
                    <a:pt x="7677" y="6612"/>
                  </a:cubicBezTo>
                  <a:cubicBezTo>
                    <a:pt x="7840" y="6205"/>
                    <a:pt x="8002" y="5771"/>
                    <a:pt x="8165" y="5337"/>
                  </a:cubicBezTo>
                  <a:close/>
                  <a:moveTo>
                    <a:pt x="7092" y="0"/>
                  </a:moveTo>
                  <a:cubicBezTo>
                    <a:pt x="6810" y="0"/>
                    <a:pt x="6680" y="185"/>
                    <a:pt x="6511" y="618"/>
                  </a:cubicBezTo>
                  <a:cubicBezTo>
                    <a:pt x="6185" y="1404"/>
                    <a:pt x="5860" y="2218"/>
                    <a:pt x="5561" y="3005"/>
                  </a:cubicBezTo>
                  <a:cubicBezTo>
                    <a:pt x="5480" y="3222"/>
                    <a:pt x="5398" y="3439"/>
                    <a:pt x="5344" y="3683"/>
                  </a:cubicBezTo>
                  <a:cubicBezTo>
                    <a:pt x="5290" y="4063"/>
                    <a:pt x="5371" y="4252"/>
                    <a:pt x="5751" y="4415"/>
                  </a:cubicBezTo>
                  <a:cubicBezTo>
                    <a:pt x="6104" y="4551"/>
                    <a:pt x="6456" y="4686"/>
                    <a:pt x="6809" y="4822"/>
                  </a:cubicBezTo>
                  <a:cubicBezTo>
                    <a:pt x="6944" y="4876"/>
                    <a:pt x="7080" y="4958"/>
                    <a:pt x="7216" y="5039"/>
                  </a:cubicBezTo>
                  <a:cubicBezTo>
                    <a:pt x="7053" y="5500"/>
                    <a:pt x="6890" y="5880"/>
                    <a:pt x="6755" y="6287"/>
                  </a:cubicBezTo>
                  <a:cubicBezTo>
                    <a:pt x="5588" y="9460"/>
                    <a:pt x="4449" y="12634"/>
                    <a:pt x="3283" y="15834"/>
                  </a:cubicBezTo>
                  <a:cubicBezTo>
                    <a:pt x="2089" y="18981"/>
                    <a:pt x="1086" y="22181"/>
                    <a:pt x="462" y="25490"/>
                  </a:cubicBezTo>
                  <a:cubicBezTo>
                    <a:pt x="191" y="26901"/>
                    <a:pt x="1" y="28311"/>
                    <a:pt x="109" y="29749"/>
                  </a:cubicBezTo>
                  <a:cubicBezTo>
                    <a:pt x="191" y="31186"/>
                    <a:pt x="733" y="32407"/>
                    <a:pt x="1927" y="33302"/>
                  </a:cubicBezTo>
                  <a:cubicBezTo>
                    <a:pt x="2853" y="34000"/>
                    <a:pt x="3861" y="34332"/>
                    <a:pt x="4885" y="34332"/>
                  </a:cubicBezTo>
                  <a:cubicBezTo>
                    <a:pt x="5811" y="34332"/>
                    <a:pt x="6749" y="34061"/>
                    <a:pt x="7650" y="33546"/>
                  </a:cubicBezTo>
                  <a:cubicBezTo>
                    <a:pt x="8057" y="33329"/>
                    <a:pt x="8436" y="33004"/>
                    <a:pt x="8762" y="32678"/>
                  </a:cubicBezTo>
                  <a:cubicBezTo>
                    <a:pt x="9494" y="31919"/>
                    <a:pt x="10037" y="31024"/>
                    <a:pt x="10471" y="30074"/>
                  </a:cubicBezTo>
                  <a:cubicBezTo>
                    <a:pt x="11366" y="28203"/>
                    <a:pt x="12179" y="26331"/>
                    <a:pt x="12803" y="24351"/>
                  </a:cubicBezTo>
                  <a:cubicBezTo>
                    <a:pt x="13834" y="21042"/>
                    <a:pt x="14838" y="17706"/>
                    <a:pt x="15787" y="14343"/>
                  </a:cubicBezTo>
                  <a:cubicBezTo>
                    <a:pt x="16275" y="12742"/>
                    <a:pt x="16655" y="11088"/>
                    <a:pt x="17089" y="9487"/>
                  </a:cubicBezTo>
                  <a:cubicBezTo>
                    <a:pt x="17170" y="9189"/>
                    <a:pt x="17170" y="8864"/>
                    <a:pt x="17414" y="8592"/>
                  </a:cubicBezTo>
                  <a:cubicBezTo>
                    <a:pt x="17658" y="8647"/>
                    <a:pt x="17903" y="8728"/>
                    <a:pt x="18147" y="8782"/>
                  </a:cubicBezTo>
                  <a:cubicBezTo>
                    <a:pt x="18319" y="8831"/>
                    <a:pt x="18459" y="8858"/>
                    <a:pt x="18578" y="8858"/>
                  </a:cubicBezTo>
                  <a:cubicBezTo>
                    <a:pt x="18853" y="8858"/>
                    <a:pt x="19015" y="8716"/>
                    <a:pt x="19204" y="8375"/>
                  </a:cubicBezTo>
                  <a:cubicBezTo>
                    <a:pt x="19666" y="7534"/>
                    <a:pt x="20018" y="6666"/>
                    <a:pt x="20317" y="5744"/>
                  </a:cubicBezTo>
                  <a:cubicBezTo>
                    <a:pt x="20344" y="5582"/>
                    <a:pt x="20371" y="5419"/>
                    <a:pt x="20398" y="5256"/>
                  </a:cubicBezTo>
                  <a:cubicBezTo>
                    <a:pt x="20425" y="4795"/>
                    <a:pt x="20317" y="4578"/>
                    <a:pt x="19855" y="4388"/>
                  </a:cubicBezTo>
                  <a:cubicBezTo>
                    <a:pt x="19394" y="4171"/>
                    <a:pt x="18933" y="3981"/>
                    <a:pt x="18472" y="3818"/>
                  </a:cubicBezTo>
                  <a:cubicBezTo>
                    <a:pt x="16519" y="3140"/>
                    <a:pt x="14566" y="2517"/>
                    <a:pt x="12613" y="1838"/>
                  </a:cubicBezTo>
                  <a:cubicBezTo>
                    <a:pt x="10932" y="1269"/>
                    <a:pt x="9250" y="672"/>
                    <a:pt x="7568" y="103"/>
                  </a:cubicBezTo>
                  <a:cubicBezTo>
                    <a:pt x="7369" y="36"/>
                    <a:pt x="7216" y="0"/>
                    <a:pt x="7092"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3"/>
            <p:cNvSpPr/>
            <p:nvPr/>
          </p:nvSpPr>
          <p:spPr>
            <a:xfrm>
              <a:off x="5200425" y="410856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3"/>
            <p:cNvSpPr/>
            <p:nvPr/>
          </p:nvSpPr>
          <p:spPr>
            <a:xfrm>
              <a:off x="5140750" y="399871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3"/>
            <p:cNvSpPr/>
            <p:nvPr/>
          </p:nvSpPr>
          <p:spPr>
            <a:xfrm>
              <a:off x="5117700" y="397363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3"/>
            <p:cNvSpPr/>
            <p:nvPr/>
          </p:nvSpPr>
          <p:spPr>
            <a:xfrm>
              <a:off x="5234350" y="434688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3"/>
            <p:cNvSpPr/>
            <p:nvPr/>
          </p:nvSpPr>
          <p:spPr>
            <a:xfrm>
              <a:off x="5256725" y="437031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3"/>
            <p:cNvSpPr/>
            <p:nvPr/>
          </p:nvSpPr>
          <p:spPr>
            <a:xfrm>
              <a:off x="5344875" y="465771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3"/>
            <p:cNvSpPr/>
            <p:nvPr/>
          </p:nvSpPr>
          <p:spPr>
            <a:xfrm>
              <a:off x="5318425" y="461848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3"/>
            <p:cNvSpPr/>
            <p:nvPr/>
          </p:nvSpPr>
          <p:spPr>
            <a:xfrm>
              <a:off x="5385550" y="460553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3"/>
            <p:cNvSpPr/>
            <p:nvPr/>
          </p:nvSpPr>
          <p:spPr>
            <a:xfrm>
              <a:off x="5260775" y="424691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3"/>
            <p:cNvSpPr/>
            <p:nvPr/>
          </p:nvSpPr>
          <p:spPr>
            <a:xfrm>
              <a:off x="5288575" y="426656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3"/>
            <p:cNvSpPr/>
            <p:nvPr/>
          </p:nvSpPr>
          <p:spPr>
            <a:xfrm>
              <a:off x="5327925" y="414578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3"/>
            <p:cNvSpPr/>
            <p:nvPr/>
          </p:nvSpPr>
          <p:spPr>
            <a:xfrm>
              <a:off x="5350975" y="416886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3"/>
            <p:cNvSpPr/>
            <p:nvPr/>
          </p:nvSpPr>
          <p:spPr>
            <a:xfrm>
              <a:off x="5587625" y="4310638"/>
              <a:ext cx="385875" cy="702325"/>
            </a:xfrm>
            <a:custGeom>
              <a:avLst/>
              <a:gdLst/>
              <a:ahLst/>
              <a:cxnLst/>
              <a:rect l="l" t="t" r="r" b="b"/>
              <a:pathLst>
                <a:path w="15435" h="28093" extrusionOk="0">
                  <a:moveTo>
                    <a:pt x="7215" y="1"/>
                  </a:moveTo>
                  <a:cubicBezTo>
                    <a:pt x="7026" y="462"/>
                    <a:pt x="6863" y="869"/>
                    <a:pt x="6700" y="1303"/>
                  </a:cubicBezTo>
                  <a:cubicBezTo>
                    <a:pt x="5669" y="4123"/>
                    <a:pt x="4666" y="6944"/>
                    <a:pt x="3635" y="9792"/>
                  </a:cubicBezTo>
                  <a:cubicBezTo>
                    <a:pt x="2686" y="12342"/>
                    <a:pt x="1736" y="14892"/>
                    <a:pt x="1085" y="17550"/>
                  </a:cubicBezTo>
                  <a:cubicBezTo>
                    <a:pt x="679" y="19259"/>
                    <a:pt x="245" y="20994"/>
                    <a:pt x="82" y="22785"/>
                  </a:cubicBezTo>
                  <a:cubicBezTo>
                    <a:pt x="1" y="23544"/>
                    <a:pt x="1" y="24331"/>
                    <a:pt x="163" y="25117"/>
                  </a:cubicBezTo>
                  <a:cubicBezTo>
                    <a:pt x="516" y="26853"/>
                    <a:pt x="2008" y="27884"/>
                    <a:pt x="3201" y="28047"/>
                  </a:cubicBezTo>
                  <a:cubicBezTo>
                    <a:pt x="3405" y="28077"/>
                    <a:pt x="3608" y="28092"/>
                    <a:pt x="3811" y="28092"/>
                  </a:cubicBezTo>
                  <a:cubicBezTo>
                    <a:pt x="4150" y="28092"/>
                    <a:pt x="4490" y="28050"/>
                    <a:pt x="4829" y="27965"/>
                  </a:cubicBezTo>
                  <a:cubicBezTo>
                    <a:pt x="6158" y="27586"/>
                    <a:pt x="7243" y="26907"/>
                    <a:pt x="7948" y="25660"/>
                  </a:cubicBezTo>
                  <a:cubicBezTo>
                    <a:pt x="8246" y="25172"/>
                    <a:pt x="8545" y="24656"/>
                    <a:pt x="8789" y="24114"/>
                  </a:cubicBezTo>
                  <a:cubicBezTo>
                    <a:pt x="9765" y="21998"/>
                    <a:pt x="10633" y="19855"/>
                    <a:pt x="11338" y="17631"/>
                  </a:cubicBezTo>
                  <a:cubicBezTo>
                    <a:pt x="11610" y="16736"/>
                    <a:pt x="11827" y="15841"/>
                    <a:pt x="12098" y="14973"/>
                  </a:cubicBezTo>
                  <a:cubicBezTo>
                    <a:pt x="13291" y="11149"/>
                    <a:pt x="14376" y="7297"/>
                    <a:pt x="15353" y="3418"/>
                  </a:cubicBezTo>
                  <a:cubicBezTo>
                    <a:pt x="15380" y="3256"/>
                    <a:pt x="15407" y="3093"/>
                    <a:pt x="15434" y="2903"/>
                  </a:cubicBezTo>
                  <a:cubicBezTo>
                    <a:pt x="12667" y="1954"/>
                    <a:pt x="9955" y="977"/>
                    <a:pt x="7215"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3"/>
            <p:cNvSpPr/>
            <p:nvPr/>
          </p:nvSpPr>
          <p:spPr>
            <a:xfrm>
              <a:off x="5722575" y="4204588"/>
              <a:ext cx="328900" cy="170500"/>
            </a:xfrm>
            <a:custGeom>
              <a:avLst/>
              <a:gdLst/>
              <a:ahLst/>
              <a:cxnLst/>
              <a:rect l="l" t="t" r="r" b="b"/>
              <a:pathLst>
                <a:path w="13156" h="6820" extrusionOk="0">
                  <a:moveTo>
                    <a:pt x="1175" y="1"/>
                  </a:moveTo>
                  <a:cubicBezTo>
                    <a:pt x="998" y="1"/>
                    <a:pt x="909" y="112"/>
                    <a:pt x="787" y="391"/>
                  </a:cubicBezTo>
                  <a:cubicBezTo>
                    <a:pt x="543" y="961"/>
                    <a:pt x="326" y="1530"/>
                    <a:pt x="82" y="2100"/>
                  </a:cubicBezTo>
                  <a:cubicBezTo>
                    <a:pt x="27" y="2235"/>
                    <a:pt x="27" y="2398"/>
                    <a:pt x="0" y="2561"/>
                  </a:cubicBezTo>
                  <a:cubicBezTo>
                    <a:pt x="597" y="2886"/>
                    <a:pt x="11148" y="6630"/>
                    <a:pt x="12016" y="6819"/>
                  </a:cubicBezTo>
                  <a:cubicBezTo>
                    <a:pt x="12070" y="6738"/>
                    <a:pt x="12152" y="6684"/>
                    <a:pt x="12179" y="6602"/>
                  </a:cubicBezTo>
                  <a:cubicBezTo>
                    <a:pt x="12450" y="5924"/>
                    <a:pt x="12748" y="5246"/>
                    <a:pt x="12993" y="4568"/>
                  </a:cubicBezTo>
                  <a:cubicBezTo>
                    <a:pt x="13155" y="4161"/>
                    <a:pt x="13074" y="4080"/>
                    <a:pt x="12694" y="3917"/>
                  </a:cubicBezTo>
                  <a:cubicBezTo>
                    <a:pt x="12586" y="3863"/>
                    <a:pt x="12477" y="3836"/>
                    <a:pt x="12369" y="3782"/>
                  </a:cubicBezTo>
                  <a:cubicBezTo>
                    <a:pt x="11338" y="3429"/>
                    <a:pt x="10307" y="3076"/>
                    <a:pt x="9277" y="2724"/>
                  </a:cubicBezTo>
                  <a:lnTo>
                    <a:pt x="1573" y="93"/>
                  </a:lnTo>
                  <a:cubicBezTo>
                    <a:pt x="1400" y="35"/>
                    <a:pt x="1274" y="1"/>
                    <a:pt x="1175"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3"/>
            <p:cNvSpPr/>
            <p:nvPr/>
          </p:nvSpPr>
          <p:spPr>
            <a:xfrm>
              <a:off x="5563225" y="4177763"/>
              <a:ext cx="510625" cy="858450"/>
            </a:xfrm>
            <a:custGeom>
              <a:avLst/>
              <a:gdLst/>
              <a:ahLst/>
              <a:cxnLst/>
              <a:rect l="l" t="t" r="r" b="b"/>
              <a:pathLst>
                <a:path w="20425" h="34338" extrusionOk="0">
                  <a:moveTo>
                    <a:pt x="7549" y="1074"/>
                  </a:moveTo>
                  <a:cubicBezTo>
                    <a:pt x="7648" y="1074"/>
                    <a:pt x="7774" y="1108"/>
                    <a:pt x="7947" y="1166"/>
                  </a:cubicBezTo>
                  <a:lnTo>
                    <a:pt x="15651" y="3797"/>
                  </a:lnTo>
                  <a:cubicBezTo>
                    <a:pt x="16681" y="4149"/>
                    <a:pt x="17712" y="4502"/>
                    <a:pt x="18743" y="4855"/>
                  </a:cubicBezTo>
                  <a:cubicBezTo>
                    <a:pt x="18851" y="4909"/>
                    <a:pt x="18960" y="4936"/>
                    <a:pt x="19068" y="4990"/>
                  </a:cubicBezTo>
                  <a:cubicBezTo>
                    <a:pt x="19448" y="5153"/>
                    <a:pt x="19529" y="5234"/>
                    <a:pt x="19367" y="5641"/>
                  </a:cubicBezTo>
                  <a:cubicBezTo>
                    <a:pt x="19122" y="6319"/>
                    <a:pt x="18824" y="6997"/>
                    <a:pt x="18553" y="7675"/>
                  </a:cubicBezTo>
                  <a:cubicBezTo>
                    <a:pt x="18526" y="7757"/>
                    <a:pt x="18444" y="7811"/>
                    <a:pt x="18390" y="7892"/>
                  </a:cubicBezTo>
                  <a:cubicBezTo>
                    <a:pt x="17522" y="7703"/>
                    <a:pt x="6971" y="3959"/>
                    <a:pt x="6374" y="3634"/>
                  </a:cubicBezTo>
                  <a:cubicBezTo>
                    <a:pt x="6401" y="3471"/>
                    <a:pt x="6401" y="3308"/>
                    <a:pt x="6456" y="3173"/>
                  </a:cubicBezTo>
                  <a:cubicBezTo>
                    <a:pt x="6700" y="2603"/>
                    <a:pt x="6917" y="2034"/>
                    <a:pt x="7161" y="1464"/>
                  </a:cubicBezTo>
                  <a:cubicBezTo>
                    <a:pt x="7283" y="1185"/>
                    <a:pt x="7372" y="1074"/>
                    <a:pt x="7549" y="1074"/>
                  </a:cubicBezTo>
                  <a:close/>
                  <a:moveTo>
                    <a:pt x="8191" y="5316"/>
                  </a:moveTo>
                  <a:cubicBezTo>
                    <a:pt x="10931" y="6292"/>
                    <a:pt x="13643" y="7269"/>
                    <a:pt x="16410" y="8218"/>
                  </a:cubicBezTo>
                  <a:cubicBezTo>
                    <a:pt x="16383" y="8408"/>
                    <a:pt x="16356" y="8571"/>
                    <a:pt x="16329" y="8733"/>
                  </a:cubicBezTo>
                  <a:cubicBezTo>
                    <a:pt x="15352" y="12612"/>
                    <a:pt x="14267" y="16464"/>
                    <a:pt x="13074" y="20288"/>
                  </a:cubicBezTo>
                  <a:cubicBezTo>
                    <a:pt x="12803" y="21156"/>
                    <a:pt x="12586" y="22051"/>
                    <a:pt x="12314" y="22946"/>
                  </a:cubicBezTo>
                  <a:cubicBezTo>
                    <a:pt x="11609" y="25170"/>
                    <a:pt x="10741" y="27313"/>
                    <a:pt x="9765" y="29429"/>
                  </a:cubicBezTo>
                  <a:cubicBezTo>
                    <a:pt x="9521" y="29971"/>
                    <a:pt x="9222" y="30487"/>
                    <a:pt x="8924" y="30975"/>
                  </a:cubicBezTo>
                  <a:cubicBezTo>
                    <a:pt x="8219" y="32222"/>
                    <a:pt x="7134" y="32901"/>
                    <a:pt x="5805" y="33280"/>
                  </a:cubicBezTo>
                  <a:cubicBezTo>
                    <a:pt x="5466" y="33365"/>
                    <a:pt x="5126" y="33407"/>
                    <a:pt x="4787" y="33407"/>
                  </a:cubicBezTo>
                  <a:cubicBezTo>
                    <a:pt x="4584" y="33407"/>
                    <a:pt x="4381" y="33392"/>
                    <a:pt x="4177" y="33362"/>
                  </a:cubicBezTo>
                  <a:cubicBezTo>
                    <a:pt x="2984" y="33199"/>
                    <a:pt x="1492" y="32168"/>
                    <a:pt x="1139" y="30432"/>
                  </a:cubicBezTo>
                  <a:cubicBezTo>
                    <a:pt x="977" y="29646"/>
                    <a:pt x="977" y="28859"/>
                    <a:pt x="1058" y="28100"/>
                  </a:cubicBezTo>
                  <a:cubicBezTo>
                    <a:pt x="1221" y="26309"/>
                    <a:pt x="1655" y="24574"/>
                    <a:pt x="2061" y="22865"/>
                  </a:cubicBezTo>
                  <a:cubicBezTo>
                    <a:pt x="2712" y="20207"/>
                    <a:pt x="3662" y="17657"/>
                    <a:pt x="4611" y="15107"/>
                  </a:cubicBezTo>
                  <a:cubicBezTo>
                    <a:pt x="5642" y="12259"/>
                    <a:pt x="6645" y="9438"/>
                    <a:pt x="7676" y="6618"/>
                  </a:cubicBezTo>
                  <a:cubicBezTo>
                    <a:pt x="7839" y="6184"/>
                    <a:pt x="8002" y="5777"/>
                    <a:pt x="8191" y="5316"/>
                  </a:cubicBezTo>
                  <a:close/>
                  <a:moveTo>
                    <a:pt x="7097" y="0"/>
                  </a:moveTo>
                  <a:cubicBezTo>
                    <a:pt x="6818" y="0"/>
                    <a:pt x="6676" y="179"/>
                    <a:pt x="6510" y="623"/>
                  </a:cubicBezTo>
                  <a:cubicBezTo>
                    <a:pt x="6211" y="1410"/>
                    <a:pt x="5886" y="2196"/>
                    <a:pt x="5560" y="2983"/>
                  </a:cubicBezTo>
                  <a:cubicBezTo>
                    <a:pt x="5479" y="3227"/>
                    <a:pt x="5398" y="3444"/>
                    <a:pt x="5371" y="3661"/>
                  </a:cubicBezTo>
                  <a:cubicBezTo>
                    <a:pt x="5289" y="4068"/>
                    <a:pt x="5398" y="4258"/>
                    <a:pt x="5750" y="4393"/>
                  </a:cubicBezTo>
                  <a:cubicBezTo>
                    <a:pt x="6103" y="4556"/>
                    <a:pt x="6456" y="4665"/>
                    <a:pt x="6808" y="4827"/>
                  </a:cubicBezTo>
                  <a:cubicBezTo>
                    <a:pt x="6971" y="4882"/>
                    <a:pt x="7079" y="4963"/>
                    <a:pt x="7242" y="5044"/>
                  </a:cubicBezTo>
                  <a:cubicBezTo>
                    <a:pt x="7052" y="5478"/>
                    <a:pt x="6917" y="5885"/>
                    <a:pt x="6754" y="6265"/>
                  </a:cubicBezTo>
                  <a:cubicBezTo>
                    <a:pt x="5615" y="9466"/>
                    <a:pt x="4448" y="12639"/>
                    <a:pt x="3282" y="15813"/>
                  </a:cubicBezTo>
                  <a:cubicBezTo>
                    <a:pt x="2089" y="18986"/>
                    <a:pt x="1085" y="22187"/>
                    <a:pt x="461" y="25496"/>
                  </a:cubicBezTo>
                  <a:cubicBezTo>
                    <a:pt x="190" y="26906"/>
                    <a:pt x="0" y="28317"/>
                    <a:pt x="109" y="29727"/>
                  </a:cubicBezTo>
                  <a:cubicBezTo>
                    <a:pt x="190" y="31165"/>
                    <a:pt x="760" y="32412"/>
                    <a:pt x="1926" y="33307"/>
                  </a:cubicBezTo>
                  <a:cubicBezTo>
                    <a:pt x="2866" y="34006"/>
                    <a:pt x="3874" y="34337"/>
                    <a:pt x="4894" y="34337"/>
                  </a:cubicBezTo>
                  <a:cubicBezTo>
                    <a:pt x="5816" y="34337"/>
                    <a:pt x="6748" y="34067"/>
                    <a:pt x="7649" y="33552"/>
                  </a:cubicBezTo>
                  <a:cubicBezTo>
                    <a:pt x="8056" y="33335"/>
                    <a:pt x="8436" y="33009"/>
                    <a:pt x="8761" y="32656"/>
                  </a:cubicBezTo>
                  <a:cubicBezTo>
                    <a:pt x="9493" y="31924"/>
                    <a:pt x="10036" y="31029"/>
                    <a:pt x="10497" y="30080"/>
                  </a:cubicBezTo>
                  <a:cubicBezTo>
                    <a:pt x="11365" y="28208"/>
                    <a:pt x="12179" y="26309"/>
                    <a:pt x="12803" y="24357"/>
                  </a:cubicBezTo>
                  <a:cubicBezTo>
                    <a:pt x="13860" y="21020"/>
                    <a:pt x="14837" y="17684"/>
                    <a:pt x="15813" y="14348"/>
                  </a:cubicBezTo>
                  <a:cubicBezTo>
                    <a:pt x="16274" y="12748"/>
                    <a:pt x="16654" y="11093"/>
                    <a:pt x="17088" y="9466"/>
                  </a:cubicBezTo>
                  <a:cubicBezTo>
                    <a:pt x="17169" y="9194"/>
                    <a:pt x="17169" y="8869"/>
                    <a:pt x="17414" y="8571"/>
                  </a:cubicBezTo>
                  <a:cubicBezTo>
                    <a:pt x="17658" y="8652"/>
                    <a:pt x="17902" y="8733"/>
                    <a:pt x="18146" y="8787"/>
                  </a:cubicBezTo>
                  <a:cubicBezTo>
                    <a:pt x="18316" y="8836"/>
                    <a:pt x="18455" y="8863"/>
                    <a:pt x="18573" y="8863"/>
                  </a:cubicBezTo>
                  <a:cubicBezTo>
                    <a:pt x="18850" y="8863"/>
                    <a:pt x="19014" y="8715"/>
                    <a:pt x="19204" y="8354"/>
                  </a:cubicBezTo>
                  <a:cubicBezTo>
                    <a:pt x="19665" y="7540"/>
                    <a:pt x="20017" y="6645"/>
                    <a:pt x="20316" y="5750"/>
                  </a:cubicBezTo>
                  <a:cubicBezTo>
                    <a:pt x="20343" y="5587"/>
                    <a:pt x="20397" y="5424"/>
                    <a:pt x="20397" y="5261"/>
                  </a:cubicBezTo>
                  <a:cubicBezTo>
                    <a:pt x="20424" y="4800"/>
                    <a:pt x="20316" y="4583"/>
                    <a:pt x="19855" y="4366"/>
                  </a:cubicBezTo>
                  <a:cubicBezTo>
                    <a:pt x="19421" y="4176"/>
                    <a:pt x="18960" y="3959"/>
                    <a:pt x="18471" y="3824"/>
                  </a:cubicBezTo>
                  <a:cubicBezTo>
                    <a:pt x="16519" y="3146"/>
                    <a:pt x="14566" y="2495"/>
                    <a:pt x="12613" y="1844"/>
                  </a:cubicBezTo>
                  <a:cubicBezTo>
                    <a:pt x="10931" y="1274"/>
                    <a:pt x="9276" y="677"/>
                    <a:pt x="7595" y="108"/>
                  </a:cubicBezTo>
                  <a:cubicBezTo>
                    <a:pt x="7388" y="39"/>
                    <a:pt x="7228" y="0"/>
                    <a:pt x="709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3"/>
            <p:cNvSpPr/>
            <p:nvPr/>
          </p:nvSpPr>
          <p:spPr>
            <a:xfrm>
              <a:off x="5614750" y="4524738"/>
              <a:ext cx="290925" cy="473775"/>
            </a:xfrm>
            <a:custGeom>
              <a:avLst/>
              <a:gdLst/>
              <a:ahLst/>
              <a:cxnLst/>
              <a:rect l="l" t="t" r="r" b="b"/>
              <a:pathLst>
                <a:path w="11637" h="18951" extrusionOk="0">
                  <a:moveTo>
                    <a:pt x="4693" y="984"/>
                  </a:moveTo>
                  <a:cubicBezTo>
                    <a:pt x="6564" y="1689"/>
                    <a:pt x="8436" y="2368"/>
                    <a:pt x="10308" y="3046"/>
                  </a:cubicBezTo>
                  <a:cubicBezTo>
                    <a:pt x="10389" y="3100"/>
                    <a:pt x="10443" y="3154"/>
                    <a:pt x="10552" y="3236"/>
                  </a:cubicBezTo>
                  <a:cubicBezTo>
                    <a:pt x="10497" y="3344"/>
                    <a:pt x="10497" y="3480"/>
                    <a:pt x="10443" y="3588"/>
                  </a:cubicBezTo>
                  <a:cubicBezTo>
                    <a:pt x="9250" y="7277"/>
                    <a:pt x="8002" y="10939"/>
                    <a:pt x="6619" y="14573"/>
                  </a:cubicBezTo>
                  <a:cubicBezTo>
                    <a:pt x="6456" y="14980"/>
                    <a:pt x="6239" y="15387"/>
                    <a:pt x="6022" y="15794"/>
                  </a:cubicBezTo>
                  <a:cubicBezTo>
                    <a:pt x="5480" y="16716"/>
                    <a:pt x="4693" y="17367"/>
                    <a:pt x="3716" y="17828"/>
                  </a:cubicBezTo>
                  <a:cubicBezTo>
                    <a:pt x="3417" y="17969"/>
                    <a:pt x="3123" y="18032"/>
                    <a:pt x="2845" y="18032"/>
                  </a:cubicBezTo>
                  <a:cubicBezTo>
                    <a:pt x="1887" y="18032"/>
                    <a:pt x="1112" y="17282"/>
                    <a:pt x="923" y="16336"/>
                  </a:cubicBezTo>
                  <a:cubicBezTo>
                    <a:pt x="814" y="15658"/>
                    <a:pt x="814" y="14980"/>
                    <a:pt x="896" y="14275"/>
                  </a:cubicBezTo>
                  <a:cubicBezTo>
                    <a:pt x="1221" y="11671"/>
                    <a:pt x="1709" y="9148"/>
                    <a:pt x="2604" y="6680"/>
                  </a:cubicBezTo>
                  <a:cubicBezTo>
                    <a:pt x="3255" y="4890"/>
                    <a:pt x="3879" y="3100"/>
                    <a:pt x="4530" y="1337"/>
                  </a:cubicBezTo>
                  <a:cubicBezTo>
                    <a:pt x="4557" y="1228"/>
                    <a:pt x="4612" y="1120"/>
                    <a:pt x="4693" y="984"/>
                  </a:cubicBezTo>
                  <a:close/>
                  <a:moveTo>
                    <a:pt x="4349" y="0"/>
                  </a:moveTo>
                  <a:cubicBezTo>
                    <a:pt x="4051" y="0"/>
                    <a:pt x="3954" y="216"/>
                    <a:pt x="3744" y="794"/>
                  </a:cubicBezTo>
                  <a:cubicBezTo>
                    <a:pt x="3174" y="2368"/>
                    <a:pt x="2659" y="3941"/>
                    <a:pt x="2062" y="5487"/>
                  </a:cubicBezTo>
                  <a:cubicBezTo>
                    <a:pt x="1221" y="7684"/>
                    <a:pt x="624" y="9935"/>
                    <a:pt x="245" y="12268"/>
                  </a:cubicBezTo>
                  <a:cubicBezTo>
                    <a:pt x="109" y="13081"/>
                    <a:pt x="0" y="14736"/>
                    <a:pt x="28" y="14736"/>
                  </a:cubicBezTo>
                  <a:cubicBezTo>
                    <a:pt x="28" y="15034"/>
                    <a:pt x="28" y="15306"/>
                    <a:pt x="28" y="15604"/>
                  </a:cubicBezTo>
                  <a:cubicBezTo>
                    <a:pt x="55" y="16228"/>
                    <a:pt x="190" y="16825"/>
                    <a:pt x="434" y="17394"/>
                  </a:cubicBezTo>
                  <a:cubicBezTo>
                    <a:pt x="837" y="18310"/>
                    <a:pt x="1828" y="18950"/>
                    <a:pt x="2802" y="18950"/>
                  </a:cubicBezTo>
                  <a:cubicBezTo>
                    <a:pt x="3010" y="18950"/>
                    <a:pt x="3217" y="18921"/>
                    <a:pt x="3418" y="18859"/>
                  </a:cubicBezTo>
                  <a:cubicBezTo>
                    <a:pt x="4449" y="18533"/>
                    <a:pt x="5371" y="18018"/>
                    <a:pt x="6103" y="17177"/>
                  </a:cubicBezTo>
                  <a:cubicBezTo>
                    <a:pt x="6700" y="16445"/>
                    <a:pt x="7134" y="15604"/>
                    <a:pt x="7487" y="14709"/>
                  </a:cubicBezTo>
                  <a:cubicBezTo>
                    <a:pt x="8545" y="12024"/>
                    <a:pt x="9494" y="9284"/>
                    <a:pt x="10443" y="6572"/>
                  </a:cubicBezTo>
                  <a:cubicBezTo>
                    <a:pt x="10796" y="5568"/>
                    <a:pt x="11094" y="4592"/>
                    <a:pt x="11365" y="3588"/>
                  </a:cubicBezTo>
                  <a:cubicBezTo>
                    <a:pt x="11637" y="2639"/>
                    <a:pt x="11528" y="2476"/>
                    <a:pt x="10633" y="2151"/>
                  </a:cubicBezTo>
                  <a:cubicBezTo>
                    <a:pt x="9385" y="1717"/>
                    <a:pt x="8138" y="1228"/>
                    <a:pt x="6890" y="794"/>
                  </a:cubicBezTo>
                  <a:cubicBezTo>
                    <a:pt x="6293" y="577"/>
                    <a:pt x="5697" y="360"/>
                    <a:pt x="5073" y="171"/>
                  </a:cubicBezTo>
                  <a:cubicBezTo>
                    <a:pt x="4737" y="65"/>
                    <a:pt x="4513" y="0"/>
                    <a:pt x="434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3"/>
            <p:cNvSpPr/>
            <p:nvPr/>
          </p:nvSpPr>
          <p:spPr>
            <a:xfrm>
              <a:off x="5635100" y="4549338"/>
              <a:ext cx="243450" cy="426225"/>
            </a:xfrm>
            <a:custGeom>
              <a:avLst/>
              <a:gdLst/>
              <a:ahLst/>
              <a:cxnLst/>
              <a:rect l="l" t="t" r="r" b="b"/>
              <a:pathLst>
                <a:path w="9738" h="17049" extrusionOk="0">
                  <a:moveTo>
                    <a:pt x="3879" y="0"/>
                  </a:moveTo>
                  <a:cubicBezTo>
                    <a:pt x="3798" y="136"/>
                    <a:pt x="3743" y="244"/>
                    <a:pt x="3716" y="353"/>
                  </a:cubicBezTo>
                  <a:cubicBezTo>
                    <a:pt x="3065" y="2116"/>
                    <a:pt x="2441" y="3906"/>
                    <a:pt x="1790" y="5696"/>
                  </a:cubicBezTo>
                  <a:cubicBezTo>
                    <a:pt x="895" y="8164"/>
                    <a:pt x="407" y="10687"/>
                    <a:pt x="82" y="13291"/>
                  </a:cubicBezTo>
                  <a:cubicBezTo>
                    <a:pt x="0" y="13996"/>
                    <a:pt x="0" y="14674"/>
                    <a:pt x="109" y="15352"/>
                  </a:cubicBezTo>
                  <a:cubicBezTo>
                    <a:pt x="298" y="16298"/>
                    <a:pt x="1073" y="17048"/>
                    <a:pt x="2031" y="17048"/>
                  </a:cubicBezTo>
                  <a:cubicBezTo>
                    <a:pt x="2309" y="17048"/>
                    <a:pt x="2603" y="16985"/>
                    <a:pt x="2902" y="16844"/>
                  </a:cubicBezTo>
                  <a:cubicBezTo>
                    <a:pt x="3879" y="16383"/>
                    <a:pt x="4666" y="15732"/>
                    <a:pt x="5208" y="14810"/>
                  </a:cubicBezTo>
                  <a:cubicBezTo>
                    <a:pt x="5425" y="14403"/>
                    <a:pt x="5642" y="13996"/>
                    <a:pt x="5805" y="13589"/>
                  </a:cubicBezTo>
                  <a:cubicBezTo>
                    <a:pt x="7188" y="9955"/>
                    <a:pt x="8436" y="6293"/>
                    <a:pt x="9629" y="2604"/>
                  </a:cubicBezTo>
                  <a:cubicBezTo>
                    <a:pt x="9683" y="2496"/>
                    <a:pt x="9683" y="2360"/>
                    <a:pt x="9738" y="2252"/>
                  </a:cubicBezTo>
                  <a:cubicBezTo>
                    <a:pt x="9629" y="2170"/>
                    <a:pt x="9575" y="2116"/>
                    <a:pt x="9494" y="2062"/>
                  </a:cubicBezTo>
                  <a:cubicBezTo>
                    <a:pt x="7622" y="1384"/>
                    <a:pt x="5750" y="705"/>
                    <a:pt x="3879"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3"/>
            <p:cNvSpPr/>
            <p:nvPr/>
          </p:nvSpPr>
          <p:spPr>
            <a:xfrm>
              <a:off x="5658150" y="4892613"/>
              <a:ext cx="67825" cy="51400"/>
            </a:xfrm>
            <a:custGeom>
              <a:avLst/>
              <a:gdLst/>
              <a:ahLst/>
              <a:cxnLst/>
              <a:rect l="l" t="t" r="r" b="b"/>
              <a:pathLst>
                <a:path w="2713" h="2056" extrusionOk="0">
                  <a:moveTo>
                    <a:pt x="440" y="1"/>
                  </a:moveTo>
                  <a:cubicBezTo>
                    <a:pt x="286" y="1"/>
                    <a:pt x="131" y="85"/>
                    <a:pt x="55" y="238"/>
                  </a:cubicBezTo>
                  <a:cubicBezTo>
                    <a:pt x="28" y="374"/>
                    <a:pt x="0" y="536"/>
                    <a:pt x="0" y="672"/>
                  </a:cubicBezTo>
                  <a:cubicBezTo>
                    <a:pt x="55" y="1404"/>
                    <a:pt x="787" y="2055"/>
                    <a:pt x="1709" y="2055"/>
                  </a:cubicBezTo>
                  <a:cubicBezTo>
                    <a:pt x="2008" y="2055"/>
                    <a:pt x="2360" y="1865"/>
                    <a:pt x="2631" y="1486"/>
                  </a:cubicBezTo>
                  <a:cubicBezTo>
                    <a:pt x="2686" y="1377"/>
                    <a:pt x="2713" y="1214"/>
                    <a:pt x="2686" y="1106"/>
                  </a:cubicBezTo>
                  <a:cubicBezTo>
                    <a:pt x="2640" y="970"/>
                    <a:pt x="2500" y="909"/>
                    <a:pt x="2360" y="909"/>
                  </a:cubicBezTo>
                  <a:cubicBezTo>
                    <a:pt x="2332" y="909"/>
                    <a:pt x="2305" y="912"/>
                    <a:pt x="2279" y="916"/>
                  </a:cubicBezTo>
                  <a:cubicBezTo>
                    <a:pt x="2116" y="943"/>
                    <a:pt x="2008" y="997"/>
                    <a:pt x="1845" y="1025"/>
                  </a:cubicBezTo>
                  <a:cubicBezTo>
                    <a:pt x="1724" y="1060"/>
                    <a:pt x="1620" y="1079"/>
                    <a:pt x="1528" y="1079"/>
                  </a:cubicBezTo>
                  <a:cubicBezTo>
                    <a:pt x="1270" y="1079"/>
                    <a:pt x="1110" y="931"/>
                    <a:pt x="950" y="591"/>
                  </a:cubicBezTo>
                  <a:cubicBezTo>
                    <a:pt x="896" y="455"/>
                    <a:pt x="841" y="292"/>
                    <a:pt x="760" y="157"/>
                  </a:cubicBezTo>
                  <a:cubicBezTo>
                    <a:pt x="677" y="50"/>
                    <a:pt x="559" y="1"/>
                    <a:pt x="44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3"/>
            <p:cNvSpPr/>
            <p:nvPr/>
          </p:nvSpPr>
          <p:spPr>
            <a:xfrm>
              <a:off x="5665600" y="4846288"/>
              <a:ext cx="22400" cy="21775"/>
            </a:xfrm>
            <a:custGeom>
              <a:avLst/>
              <a:gdLst/>
              <a:ahLst/>
              <a:cxnLst/>
              <a:rect l="l" t="t" r="r" b="b"/>
              <a:pathLst>
                <a:path w="896" h="871" extrusionOk="0">
                  <a:moveTo>
                    <a:pt x="420" y="0"/>
                  </a:moveTo>
                  <a:cubicBezTo>
                    <a:pt x="194" y="0"/>
                    <a:pt x="1" y="206"/>
                    <a:pt x="1" y="436"/>
                  </a:cubicBezTo>
                  <a:cubicBezTo>
                    <a:pt x="28" y="653"/>
                    <a:pt x="245" y="870"/>
                    <a:pt x="489" y="870"/>
                  </a:cubicBezTo>
                  <a:cubicBezTo>
                    <a:pt x="679" y="870"/>
                    <a:pt x="869" y="681"/>
                    <a:pt x="869" y="464"/>
                  </a:cubicBezTo>
                  <a:cubicBezTo>
                    <a:pt x="896" y="219"/>
                    <a:pt x="706" y="2"/>
                    <a:pt x="462" y="2"/>
                  </a:cubicBezTo>
                  <a:cubicBezTo>
                    <a:pt x="448" y="1"/>
                    <a:pt x="434" y="0"/>
                    <a:pt x="42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3"/>
            <p:cNvSpPr/>
            <p:nvPr/>
          </p:nvSpPr>
          <p:spPr>
            <a:xfrm>
              <a:off x="5740200" y="4882288"/>
              <a:ext cx="19675" cy="19675"/>
            </a:xfrm>
            <a:custGeom>
              <a:avLst/>
              <a:gdLst/>
              <a:ahLst/>
              <a:cxnLst/>
              <a:rect l="l" t="t" r="r" b="b"/>
              <a:pathLst>
                <a:path w="787" h="787" extrusionOk="0">
                  <a:moveTo>
                    <a:pt x="462" y="0"/>
                  </a:moveTo>
                  <a:cubicBezTo>
                    <a:pt x="217" y="0"/>
                    <a:pt x="0" y="217"/>
                    <a:pt x="28" y="434"/>
                  </a:cubicBezTo>
                  <a:cubicBezTo>
                    <a:pt x="55" y="624"/>
                    <a:pt x="217" y="787"/>
                    <a:pt x="407" y="787"/>
                  </a:cubicBezTo>
                  <a:cubicBezTo>
                    <a:pt x="624" y="759"/>
                    <a:pt x="787" y="597"/>
                    <a:pt x="787" y="353"/>
                  </a:cubicBezTo>
                  <a:cubicBezTo>
                    <a:pt x="787" y="163"/>
                    <a:pt x="651" y="0"/>
                    <a:pt x="46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5" name="Google Shape;995;p53"/>
          <p:cNvGrpSpPr/>
          <p:nvPr/>
        </p:nvGrpSpPr>
        <p:grpSpPr>
          <a:xfrm>
            <a:off x="732511" y="3069761"/>
            <a:ext cx="790572" cy="1180997"/>
            <a:chOff x="4526725" y="5632238"/>
            <a:chExt cx="659800" cy="966288"/>
          </a:xfrm>
        </p:grpSpPr>
        <p:sp>
          <p:nvSpPr>
            <p:cNvPr id="996" name="Google Shape;996;p53"/>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3"/>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3"/>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3"/>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3"/>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3"/>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3"/>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3"/>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3"/>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3"/>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3"/>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3"/>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3"/>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3"/>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 name="Google Shape;1010;p53"/>
          <p:cNvGrpSpPr/>
          <p:nvPr/>
        </p:nvGrpSpPr>
        <p:grpSpPr>
          <a:xfrm>
            <a:off x="761970" y="1501913"/>
            <a:ext cx="281652" cy="359650"/>
            <a:chOff x="5905475" y="2032050"/>
            <a:chExt cx="454350" cy="580175"/>
          </a:xfrm>
        </p:grpSpPr>
        <p:sp>
          <p:nvSpPr>
            <p:cNvPr id="1011" name="Google Shape;1011;p53"/>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3"/>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3"/>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3"/>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3"/>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3"/>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53"/>
          <p:cNvGrpSpPr/>
          <p:nvPr/>
        </p:nvGrpSpPr>
        <p:grpSpPr>
          <a:xfrm>
            <a:off x="7755249" y="727927"/>
            <a:ext cx="133997" cy="202053"/>
            <a:chOff x="7509313" y="3231788"/>
            <a:chExt cx="249575" cy="365575"/>
          </a:xfrm>
        </p:grpSpPr>
        <p:sp>
          <p:nvSpPr>
            <p:cNvPr id="1018" name="Google Shape;1018;p53"/>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3"/>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3"/>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 name="Google Shape;1021;p53"/>
          <p:cNvGrpSpPr/>
          <p:nvPr/>
        </p:nvGrpSpPr>
        <p:grpSpPr>
          <a:xfrm>
            <a:off x="7889256" y="2171700"/>
            <a:ext cx="372921" cy="304098"/>
            <a:chOff x="5426900" y="3064075"/>
            <a:chExt cx="281450" cy="229525"/>
          </a:xfrm>
        </p:grpSpPr>
        <p:sp>
          <p:nvSpPr>
            <p:cNvPr id="1022" name="Google Shape;1022;p53"/>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3"/>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3"/>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3"/>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3"/>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3"/>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3"/>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3"/>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3"/>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TextBox 7">
            <a:extLst>
              <a:ext uri="{FF2B5EF4-FFF2-40B4-BE49-F238E27FC236}">
                <a16:creationId xmlns:a16="http://schemas.microsoft.com/office/drawing/2014/main" id="{F382605D-8CD3-44BE-AC1B-6FF362FEC183}"/>
              </a:ext>
            </a:extLst>
          </p:cNvPr>
          <p:cNvSpPr txBox="1"/>
          <p:nvPr/>
        </p:nvSpPr>
        <p:spPr>
          <a:xfrm>
            <a:off x="1566072" y="1634451"/>
            <a:ext cx="5996501" cy="1938992"/>
          </a:xfrm>
          <a:prstGeom prst="rect">
            <a:avLst/>
          </a:prstGeom>
        </p:spPr>
        <p:txBody>
          <a:bodyPr wrap="square" lIns="0" tIns="0" rIns="0" bIns="0" rtlCol="0" anchor="t">
            <a:spAutoFit/>
          </a:bodyPr>
          <a:lstStyle/>
          <a:p>
            <a:pPr algn="ctr">
              <a:lnSpc>
                <a:spcPct val="150000"/>
              </a:lnSpc>
            </a:pPr>
            <a:r>
              <a:rPr lang="en-US" sz="4200" b="1" smtClean="0">
                <a:solidFill>
                  <a:schemeClr val="bg1"/>
                </a:solidFill>
                <a:latin typeface="Arial" panose="020B0604020202020204" pitchFamily="34" charset="0"/>
                <a:cs typeface="Arial" panose="020B0604020202020204" pitchFamily="34" charset="0"/>
              </a:rPr>
              <a:t>BÀI 4. MOL VÀ TỈ KHỐI CHẤT KHÍ</a:t>
            </a:r>
            <a:endParaRPr lang="en-US" sz="4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0374296"/>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27"/>
        <p:cNvGrpSpPr/>
        <p:nvPr/>
      </p:nvGrpSpPr>
      <p:grpSpPr>
        <a:xfrm>
          <a:off x="0" y="0"/>
          <a:ext cx="0" cy="0"/>
          <a:chOff x="0" y="0"/>
          <a:chExt cx="0" cy="0"/>
        </a:xfrm>
      </p:grpSpPr>
      <p:sp>
        <p:nvSpPr>
          <p:cNvPr id="530" name="Google Shape;530;p46"/>
          <p:cNvSpPr/>
          <p:nvPr/>
        </p:nvSpPr>
        <p:spPr>
          <a:xfrm>
            <a:off x="1454647" y="1541823"/>
            <a:ext cx="710989" cy="6948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Comfortaa"/>
              <a:ea typeface="Comfortaa"/>
              <a:cs typeface="Comfortaa"/>
              <a:sym typeface="Comfortaa"/>
            </a:endParaRPr>
          </a:p>
        </p:txBody>
      </p:sp>
      <p:sp>
        <p:nvSpPr>
          <p:cNvPr id="541" name="Google Shape;541;p46"/>
          <p:cNvSpPr txBox="1">
            <a:spLocks noGrp="1"/>
          </p:cNvSpPr>
          <p:nvPr>
            <p:ph type="title" idx="9"/>
          </p:nvPr>
        </p:nvSpPr>
        <p:spPr>
          <a:xfrm rot="1538">
            <a:off x="1474890" y="1693667"/>
            <a:ext cx="670500" cy="391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b="1">
                <a:latin typeface="+mj-lt"/>
              </a:rPr>
              <a:t>I</a:t>
            </a:r>
            <a:endParaRPr b="1">
              <a:latin typeface="+mj-lt"/>
            </a:endParaRPr>
          </a:p>
        </p:txBody>
      </p:sp>
      <p:grpSp>
        <p:nvGrpSpPr>
          <p:cNvPr id="545" name="Google Shape;545;p46"/>
          <p:cNvGrpSpPr/>
          <p:nvPr/>
        </p:nvGrpSpPr>
        <p:grpSpPr>
          <a:xfrm>
            <a:off x="7444250" y="493498"/>
            <a:ext cx="339775" cy="728413"/>
            <a:chOff x="7941975" y="230788"/>
            <a:chExt cx="339775" cy="728413"/>
          </a:xfrm>
        </p:grpSpPr>
        <p:sp>
          <p:nvSpPr>
            <p:cNvPr id="546" name="Google Shape;546;p46"/>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6"/>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6"/>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6"/>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6"/>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6"/>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6"/>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6"/>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6"/>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6"/>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6"/>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46"/>
          <p:cNvGrpSpPr/>
          <p:nvPr/>
        </p:nvGrpSpPr>
        <p:grpSpPr>
          <a:xfrm>
            <a:off x="8424292" y="4284416"/>
            <a:ext cx="277437" cy="391513"/>
            <a:chOff x="8424292" y="4284416"/>
            <a:chExt cx="277437" cy="391513"/>
          </a:xfrm>
        </p:grpSpPr>
        <p:grpSp>
          <p:nvGrpSpPr>
            <p:cNvPr id="558" name="Google Shape;558;p46"/>
            <p:cNvGrpSpPr/>
            <p:nvPr/>
          </p:nvGrpSpPr>
          <p:grpSpPr>
            <a:xfrm>
              <a:off x="8424292" y="4480091"/>
              <a:ext cx="129879" cy="195839"/>
              <a:chOff x="7509313" y="3231788"/>
              <a:chExt cx="249575" cy="365575"/>
            </a:xfrm>
          </p:grpSpPr>
          <p:sp>
            <p:nvSpPr>
              <p:cNvPr id="559" name="Google Shape;559;p46"/>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6"/>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6"/>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46"/>
            <p:cNvGrpSpPr/>
            <p:nvPr/>
          </p:nvGrpSpPr>
          <p:grpSpPr>
            <a:xfrm>
              <a:off x="8571875" y="4284416"/>
              <a:ext cx="129854" cy="195839"/>
              <a:chOff x="7509313" y="3231788"/>
              <a:chExt cx="249575" cy="365575"/>
            </a:xfrm>
          </p:grpSpPr>
          <p:sp>
            <p:nvSpPr>
              <p:cNvPr id="563" name="Google Shape;563;p46"/>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6"/>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6"/>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6" name="Google Shape;566;p46"/>
          <p:cNvGrpSpPr/>
          <p:nvPr/>
        </p:nvGrpSpPr>
        <p:grpSpPr>
          <a:xfrm rot="5973186">
            <a:off x="1100087" y="345097"/>
            <a:ext cx="525721" cy="428640"/>
            <a:chOff x="5426900" y="3064075"/>
            <a:chExt cx="281450" cy="229525"/>
          </a:xfrm>
        </p:grpSpPr>
        <p:sp>
          <p:nvSpPr>
            <p:cNvPr id="567" name="Google Shape;567;p4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6"/>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6"/>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6"/>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Title 1"/>
          <p:cNvSpPr>
            <a:spLocks noGrp="1"/>
          </p:cNvSpPr>
          <p:nvPr>
            <p:ph type="title"/>
          </p:nvPr>
        </p:nvSpPr>
        <p:spPr>
          <a:xfrm>
            <a:off x="719999" y="522422"/>
            <a:ext cx="7704000" cy="572700"/>
          </a:xfrm>
        </p:spPr>
        <p:txBody>
          <a:bodyPr anchor="ctr"/>
          <a:lstStyle/>
          <a:p>
            <a:pPr>
              <a:lnSpc>
                <a:spcPct val="100000"/>
              </a:lnSpc>
            </a:pPr>
            <a:r>
              <a:rPr lang="en-US" b="1" smtClean="0">
                <a:solidFill>
                  <a:schemeClr val="tx2"/>
                </a:solidFill>
                <a:latin typeface="+mj-lt"/>
              </a:rPr>
              <a:t>NỘI DUNG BÀI HỌC</a:t>
            </a:r>
            <a:endParaRPr lang="en-US" sz="3200" b="1" dirty="0">
              <a:solidFill>
                <a:schemeClr val="tx2"/>
              </a:solidFill>
              <a:latin typeface="+mj-lt"/>
            </a:endParaRPr>
          </a:p>
        </p:txBody>
      </p:sp>
      <p:sp>
        <p:nvSpPr>
          <p:cNvPr id="63" name="TextBox 62">
            <a:extLst>
              <a:ext uri="{FF2B5EF4-FFF2-40B4-BE49-F238E27FC236}">
                <a16:creationId xmlns:a16="http://schemas.microsoft.com/office/drawing/2014/main" id="{E32211D1-43FC-B605-740A-737F995BDB4A}"/>
              </a:ext>
            </a:extLst>
          </p:cNvPr>
          <p:cNvSpPr txBox="1"/>
          <p:nvPr/>
        </p:nvSpPr>
        <p:spPr>
          <a:xfrm>
            <a:off x="2286779" y="1643045"/>
            <a:ext cx="3850175" cy="492443"/>
          </a:xfrm>
          <a:prstGeom prst="rect">
            <a:avLst/>
          </a:prstGeom>
          <a:noFill/>
        </p:spPr>
        <p:txBody>
          <a:bodyPr wrap="square">
            <a:spAutoFit/>
          </a:bodyPr>
          <a:lstStyle/>
          <a:p>
            <a:r>
              <a:rPr lang="en-US" sz="2600" b="1" smtClean="0">
                <a:solidFill>
                  <a:schemeClr val="accent2"/>
                </a:solidFill>
                <a:latin typeface="Arial" panose="020B0604020202020204" pitchFamily="34" charset="0"/>
                <a:cs typeface="Arial" panose="020B0604020202020204" pitchFamily="34" charset="0"/>
              </a:rPr>
              <a:t>KHÁI NIỆM MOL</a:t>
            </a:r>
            <a:endParaRPr lang="en-US" sz="2600" b="1" dirty="0">
              <a:solidFill>
                <a:schemeClr val="accent2"/>
              </a:solidFill>
              <a:latin typeface="Arial" panose="020B0604020202020204" pitchFamily="34" charset="0"/>
              <a:cs typeface="Arial" panose="020B0604020202020204" pitchFamily="34" charset="0"/>
            </a:endParaRPr>
          </a:p>
        </p:txBody>
      </p:sp>
      <p:sp>
        <p:nvSpPr>
          <p:cNvPr id="64" name="Google Shape;530;p46"/>
          <p:cNvSpPr/>
          <p:nvPr/>
        </p:nvSpPr>
        <p:spPr>
          <a:xfrm>
            <a:off x="1454647" y="2539416"/>
            <a:ext cx="710989" cy="6948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Comfortaa"/>
              <a:ea typeface="Comfortaa"/>
              <a:cs typeface="Comfortaa"/>
              <a:sym typeface="Comfortaa"/>
            </a:endParaRPr>
          </a:p>
        </p:txBody>
      </p:sp>
      <p:sp>
        <p:nvSpPr>
          <p:cNvPr id="65" name="Google Shape;541;p46"/>
          <p:cNvSpPr txBox="1">
            <a:spLocks noGrp="1"/>
          </p:cNvSpPr>
          <p:nvPr>
            <p:ph type="title" idx="9"/>
          </p:nvPr>
        </p:nvSpPr>
        <p:spPr>
          <a:xfrm rot="1538">
            <a:off x="1474890" y="2691260"/>
            <a:ext cx="670500" cy="391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b="1" smtClean="0">
                <a:latin typeface="+mj-lt"/>
              </a:rPr>
              <a:t>II</a:t>
            </a:r>
            <a:endParaRPr b="1">
              <a:latin typeface="+mj-lt"/>
            </a:endParaRPr>
          </a:p>
        </p:txBody>
      </p:sp>
      <p:sp>
        <p:nvSpPr>
          <p:cNvPr id="66" name="TextBox 65">
            <a:extLst>
              <a:ext uri="{FF2B5EF4-FFF2-40B4-BE49-F238E27FC236}">
                <a16:creationId xmlns:a16="http://schemas.microsoft.com/office/drawing/2014/main" id="{E32211D1-43FC-B605-740A-737F995BDB4A}"/>
              </a:ext>
            </a:extLst>
          </p:cNvPr>
          <p:cNvSpPr txBox="1"/>
          <p:nvPr/>
        </p:nvSpPr>
        <p:spPr>
          <a:xfrm>
            <a:off x="2286779" y="2640638"/>
            <a:ext cx="3850175" cy="492443"/>
          </a:xfrm>
          <a:prstGeom prst="rect">
            <a:avLst/>
          </a:prstGeom>
          <a:noFill/>
        </p:spPr>
        <p:txBody>
          <a:bodyPr wrap="square">
            <a:spAutoFit/>
          </a:bodyPr>
          <a:lstStyle/>
          <a:p>
            <a:r>
              <a:rPr lang="en-US" sz="2600" b="1" smtClean="0">
                <a:solidFill>
                  <a:schemeClr val="accent2"/>
                </a:solidFill>
                <a:latin typeface="Arial" panose="020B0604020202020204" pitchFamily="34" charset="0"/>
                <a:cs typeface="Arial" panose="020B0604020202020204" pitchFamily="34" charset="0"/>
              </a:rPr>
              <a:t>KHỐI LƯỢNG MOL</a:t>
            </a:r>
            <a:endParaRPr lang="en-US" sz="2600" b="1" dirty="0">
              <a:solidFill>
                <a:schemeClr val="accent2"/>
              </a:solidFill>
              <a:latin typeface="Arial" panose="020B0604020202020204" pitchFamily="34" charset="0"/>
              <a:cs typeface="Arial" panose="020B0604020202020204" pitchFamily="34" charset="0"/>
            </a:endParaRPr>
          </a:p>
        </p:txBody>
      </p:sp>
      <p:sp>
        <p:nvSpPr>
          <p:cNvPr id="67" name="Google Shape;530;p46"/>
          <p:cNvSpPr/>
          <p:nvPr/>
        </p:nvSpPr>
        <p:spPr>
          <a:xfrm>
            <a:off x="1464607" y="3638231"/>
            <a:ext cx="710989" cy="6948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Comfortaa"/>
              <a:ea typeface="Comfortaa"/>
              <a:cs typeface="Comfortaa"/>
              <a:sym typeface="Comfortaa"/>
            </a:endParaRPr>
          </a:p>
        </p:txBody>
      </p:sp>
      <p:sp>
        <p:nvSpPr>
          <p:cNvPr id="68" name="Google Shape;541;p46"/>
          <p:cNvSpPr txBox="1">
            <a:spLocks noGrp="1"/>
          </p:cNvSpPr>
          <p:nvPr>
            <p:ph type="title" idx="9"/>
          </p:nvPr>
        </p:nvSpPr>
        <p:spPr>
          <a:xfrm rot="1538">
            <a:off x="1484850" y="3790075"/>
            <a:ext cx="670500" cy="391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b="1" smtClean="0">
                <a:latin typeface="+mj-lt"/>
              </a:rPr>
              <a:t>III</a:t>
            </a:r>
            <a:endParaRPr b="1">
              <a:latin typeface="+mj-lt"/>
            </a:endParaRPr>
          </a:p>
        </p:txBody>
      </p:sp>
      <p:sp>
        <p:nvSpPr>
          <p:cNvPr id="69" name="TextBox 68">
            <a:extLst>
              <a:ext uri="{FF2B5EF4-FFF2-40B4-BE49-F238E27FC236}">
                <a16:creationId xmlns:a16="http://schemas.microsoft.com/office/drawing/2014/main" id="{E32211D1-43FC-B605-740A-737F995BDB4A}"/>
              </a:ext>
            </a:extLst>
          </p:cNvPr>
          <p:cNvSpPr txBox="1"/>
          <p:nvPr/>
        </p:nvSpPr>
        <p:spPr>
          <a:xfrm>
            <a:off x="2286779" y="3339344"/>
            <a:ext cx="5654709" cy="1292662"/>
          </a:xfrm>
          <a:prstGeom prst="rect">
            <a:avLst/>
          </a:prstGeom>
          <a:noFill/>
        </p:spPr>
        <p:txBody>
          <a:bodyPr wrap="square">
            <a:spAutoFit/>
          </a:bodyPr>
          <a:lstStyle/>
          <a:p>
            <a:pPr>
              <a:lnSpc>
                <a:spcPct val="150000"/>
              </a:lnSpc>
            </a:pPr>
            <a:r>
              <a:rPr lang="en-US" sz="2600" b="1" smtClean="0">
                <a:solidFill>
                  <a:schemeClr val="accent2"/>
                </a:solidFill>
                <a:latin typeface="Arial" panose="020B0604020202020204" pitchFamily="34" charset="0"/>
                <a:cs typeface="Arial" panose="020B0604020202020204" pitchFamily="34" charset="0"/>
              </a:rPr>
              <a:t>CHUYỂN ĐỔI GIỮA SỐ MOL CHẤT VÀ KHỐI LƯỢNG</a:t>
            </a:r>
            <a:endParaRPr lang="en-US" sz="2600" b="1" dirty="0">
              <a:solidFill>
                <a:schemeClr val="accent2"/>
              </a:solidFill>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41"/>
                                        </p:tgtEl>
                                        <p:attrNameLst>
                                          <p:attrName>style.visibility</p:attrName>
                                        </p:attrNameLst>
                                      </p:cBhvr>
                                      <p:to>
                                        <p:strVal val="visible"/>
                                      </p:to>
                                    </p:set>
                                    <p:animEffect transition="in" filter="fade">
                                      <p:cBhvr>
                                        <p:cTn id="12" dur="500"/>
                                        <p:tgtEl>
                                          <p:spTgt spid="541"/>
                                        </p:tgtEl>
                                      </p:cBhvr>
                                    </p:animEffect>
                                    <p:anim calcmode="lin" valueType="num">
                                      <p:cBhvr>
                                        <p:cTn id="13" dur="500" fill="hold"/>
                                        <p:tgtEl>
                                          <p:spTgt spid="541"/>
                                        </p:tgtEl>
                                        <p:attrNameLst>
                                          <p:attrName>ppt_x</p:attrName>
                                        </p:attrNameLst>
                                      </p:cBhvr>
                                      <p:tavLst>
                                        <p:tav tm="0">
                                          <p:val>
                                            <p:strVal val="#ppt_x"/>
                                          </p:val>
                                        </p:tav>
                                        <p:tav tm="100000">
                                          <p:val>
                                            <p:strVal val="#ppt_x"/>
                                          </p:val>
                                        </p:tav>
                                      </p:tavLst>
                                    </p:anim>
                                    <p:anim calcmode="lin" valueType="num">
                                      <p:cBhvr>
                                        <p:cTn id="14" dur="500" fill="hold"/>
                                        <p:tgtEl>
                                          <p:spTgt spid="54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anim calcmode="lin" valueType="num">
                                      <p:cBhvr>
                                        <p:cTn id="18" dur="500" fill="hold"/>
                                        <p:tgtEl>
                                          <p:spTgt spid="63"/>
                                        </p:tgtEl>
                                        <p:attrNameLst>
                                          <p:attrName>ppt_x</p:attrName>
                                        </p:attrNameLst>
                                      </p:cBhvr>
                                      <p:tavLst>
                                        <p:tav tm="0">
                                          <p:val>
                                            <p:strVal val="#ppt_x"/>
                                          </p:val>
                                        </p:tav>
                                        <p:tav tm="100000">
                                          <p:val>
                                            <p:strVal val="#ppt_x"/>
                                          </p:val>
                                        </p:tav>
                                      </p:tavLst>
                                    </p:anim>
                                    <p:anim calcmode="lin" valueType="num">
                                      <p:cBhvr>
                                        <p:cTn id="19" dur="500" fill="hold"/>
                                        <p:tgtEl>
                                          <p:spTgt spid="6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30"/>
                                        </p:tgtEl>
                                        <p:attrNameLst>
                                          <p:attrName>style.visibility</p:attrName>
                                        </p:attrNameLst>
                                      </p:cBhvr>
                                      <p:to>
                                        <p:strVal val="visible"/>
                                      </p:to>
                                    </p:set>
                                    <p:animEffect transition="in" filter="fade">
                                      <p:cBhvr>
                                        <p:cTn id="22" dur="500"/>
                                        <p:tgtEl>
                                          <p:spTgt spid="530"/>
                                        </p:tgtEl>
                                      </p:cBhvr>
                                    </p:animEffect>
                                    <p:anim calcmode="lin" valueType="num">
                                      <p:cBhvr>
                                        <p:cTn id="23" dur="500" fill="hold"/>
                                        <p:tgtEl>
                                          <p:spTgt spid="530"/>
                                        </p:tgtEl>
                                        <p:attrNameLst>
                                          <p:attrName>ppt_x</p:attrName>
                                        </p:attrNameLst>
                                      </p:cBhvr>
                                      <p:tavLst>
                                        <p:tav tm="0">
                                          <p:val>
                                            <p:strVal val="#ppt_x"/>
                                          </p:val>
                                        </p:tav>
                                        <p:tav tm="100000">
                                          <p:val>
                                            <p:strVal val="#ppt_x"/>
                                          </p:val>
                                        </p:tav>
                                      </p:tavLst>
                                    </p:anim>
                                    <p:anim calcmode="lin" valueType="num">
                                      <p:cBhvr>
                                        <p:cTn id="24" dur="500" fill="hold"/>
                                        <p:tgtEl>
                                          <p:spTgt spid="53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500"/>
                                        <p:tgtEl>
                                          <p:spTgt spid="64"/>
                                        </p:tgtEl>
                                      </p:cBhvr>
                                    </p:animEffect>
                                    <p:anim calcmode="lin" valueType="num">
                                      <p:cBhvr>
                                        <p:cTn id="30" dur="500" fill="hold"/>
                                        <p:tgtEl>
                                          <p:spTgt spid="64"/>
                                        </p:tgtEl>
                                        <p:attrNameLst>
                                          <p:attrName>ppt_x</p:attrName>
                                        </p:attrNameLst>
                                      </p:cBhvr>
                                      <p:tavLst>
                                        <p:tav tm="0">
                                          <p:val>
                                            <p:strVal val="#ppt_x"/>
                                          </p:val>
                                        </p:tav>
                                        <p:tav tm="100000">
                                          <p:val>
                                            <p:strVal val="#ppt_x"/>
                                          </p:val>
                                        </p:tav>
                                      </p:tavLst>
                                    </p:anim>
                                    <p:anim calcmode="lin" valueType="num">
                                      <p:cBhvr>
                                        <p:cTn id="31" dur="500" fill="hold"/>
                                        <p:tgtEl>
                                          <p:spTgt spid="6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500"/>
                                        <p:tgtEl>
                                          <p:spTgt spid="65"/>
                                        </p:tgtEl>
                                      </p:cBhvr>
                                    </p:animEffect>
                                    <p:anim calcmode="lin" valueType="num">
                                      <p:cBhvr>
                                        <p:cTn id="35" dur="500" fill="hold"/>
                                        <p:tgtEl>
                                          <p:spTgt spid="65"/>
                                        </p:tgtEl>
                                        <p:attrNameLst>
                                          <p:attrName>ppt_x</p:attrName>
                                        </p:attrNameLst>
                                      </p:cBhvr>
                                      <p:tavLst>
                                        <p:tav tm="0">
                                          <p:val>
                                            <p:strVal val="#ppt_x"/>
                                          </p:val>
                                        </p:tav>
                                        <p:tav tm="100000">
                                          <p:val>
                                            <p:strVal val="#ppt_x"/>
                                          </p:val>
                                        </p:tav>
                                      </p:tavLst>
                                    </p:anim>
                                    <p:anim calcmode="lin" valueType="num">
                                      <p:cBhvr>
                                        <p:cTn id="36" dur="500" fill="hold"/>
                                        <p:tgtEl>
                                          <p:spTgt spid="6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anim calcmode="lin" valueType="num">
                                      <p:cBhvr>
                                        <p:cTn id="40" dur="500" fill="hold"/>
                                        <p:tgtEl>
                                          <p:spTgt spid="66"/>
                                        </p:tgtEl>
                                        <p:attrNameLst>
                                          <p:attrName>ppt_x</p:attrName>
                                        </p:attrNameLst>
                                      </p:cBhvr>
                                      <p:tavLst>
                                        <p:tav tm="0">
                                          <p:val>
                                            <p:strVal val="#ppt_x"/>
                                          </p:val>
                                        </p:tav>
                                        <p:tav tm="100000">
                                          <p:val>
                                            <p:strVal val="#ppt_x"/>
                                          </p:val>
                                        </p:tav>
                                      </p:tavLst>
                                    </p:anim>
                                    <p:anim calcmode="lin" valueType="num">
                                      <p:cBhvr>
                                        <p:cTn id="41" dur="5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500"/>
                                        <p:tgtEl>
                                          <p:spTgt spid="67"/>
                                        </p:tgtEl>
                                      </p:cBhvr>
                                    </p:animEffect>
                                    <p:anim calcmode="lin" valueType="num">
                                      <p:cBhvr>
                                        <p:cTn id="47" dur="500" fill="hold"/>
                                        <p:tgtEl>
                                          <p:spTgt spid="67"/>
                                        </p:tgtEl>
                                        <p:attrNameLst>
                                          <p:attrName>ppt_x</p:attrName>
                                        </p:attrNameLst>
                                      </p:cBhvr>
                                      <p:tavLst>
                                        <p:tav tm="0">
                                          <p:val>
                                            <p:strVal val="#ppt_x"/>
                                          </p:val>
                                        </p:tav>
                                        <p:tav tm="100000">
                                          <p:val>
                                            <p:strVal val="#ppt_x"/>
                                          </p:val>
                                        </p:tav>
                                      </p:tavLst>
                                    </p:anim>
                                    <p:anim calcmode="lin" valueType="num">
                                      <p:cBhvr>
                                        <p:cTn id="48" dur="500" fill="hold"/>
                                        <p:tgtEl>
                                          <p:spTgt spid="6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anim calcmode="lin" valueType="num">
                                      <p:cBhvr>
                                        <p:cTn id="52" dur="500" fill="hold"/>
                                        <p:tgtEl>
                                          <p:spTgt spid="68"/>
                                        </p:tgtEl>
                                        <p:attrNameLst>
                                          <p:attrName>ppt_x</p:attrName>
                                        </p:attrNameLst>
                                      </p:cBhvr>
                                      <p:tavLst>
                                        <p:tav tm="0">
                                          <p:val>
                                            <p:strVal val="#ppt_x"/>
                                          </p:val>
                                        </p:tav>
                                        <p:tav tm="100000">
                                          <p:val>
                                            <p:strVal val="#ppt_x"/>
                                          </p:val>
                                        </p:tav>
                                      </p:tavLst>
                                    </p:anim>
                                    <p:anim calcmode="lin" valueType="num">
                                      <p:cBhvr>
                                        <p:cTn id="53" dur="500" fill="hold"/>
                                        <p:tgtEl>
                                          <p:spTgt spid="6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fade">
                                      <p:cBhvr>
                                        <p:cTn id="56" dur="500"/>
                                        <p:tgtEl>
                                          <p:spTgt spid="69"/>
                                        </p:tgtEl>
                                      </p:cBhvr>
                                    </p:animEffect>
                                    <p:anim calcmode="lin" valueType="num">
                                      <p:cBhvr>
                                        <p:cTn id="57" dur="500" fill="hold"/>
                                        <p:tgtEl>
                                          <p:spTgt spid="69"/>
                                        </p:tgtEl>
                                        <p:attrNameLst>
                                          <p:attrName>ppt_x</p:attrName>
                                        </p:attrNameLst>
                                      </p:cBhvr>
                                      <p:tavLst>
                                        <p:tav tm="0">
                                          <p:val>
                                            <p:strVal val="#ppt_x"/>
                                          </p:val>
                                        </p:tav>
                                        <p:tav tm="100000">
                                          <p:val>
                                            <p:strVal val="#ppt_x"/>
                                          </p:val>
                                        </p:tav>
                                      </p:tavLst>
                                    </p:anim>
                                    <p:anim calcmode="lin" valueType="num">
                                      <p:cBhvr>
                                        <p:cTn id="58" dur="5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 grpId="0" animBg="1"/>
      <p:bldP spid="541" grpId="0"/>
      <p:bldP spid="51" grpId="0"/>
      <p:bldP spid="63" grpId="0"/>
      <p:bldP spid="64" grpId="0" animBg="1"/>
      <p:bldP spid="65" grpId="0"/>
      <p:bldP spid="66" grpId="0"/>
      <p:bldP spid="67" grpId="0" animBg="1"/>
      <p:bldP spid="68" grpId="0"/>
      <p:bldP spid="6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27"/>
        <p:cNvGrpSpPr/>
        <p:nvPr/>
      </p:nvGrpSpPr>
      <p:grpSpPr>
        <a:xfrm>
          <a:off x="0" y="0"/>
          <a:ext cx="0" cy="0"/>
          <a:chOff x="0" y="0"/>
          <a:chExt cx="0" cy="0"/>
        </a:xfrm>
      </p:grpSpPr>
      <p:sp>
        <p:nvSpPr>
          <p:cNvPr id="530" name="Google Shape;530;p46"/>
          <p:cNvSpPr/>
          <p:nvPr/>
        </p:nvSpPr>
        <p:spPr>
          <a:xfrm>
            <a:off x="1454647" y="1597239"/>
            <a:ext cx="710989" cy="6948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Comfortaa"/>
              <a:ea typeface="Comfortaa"/>
              <a:cs typeface="Comfortaa"/>
              <a:sym typeface="Comfortaa"/>
            </a:endParaRPr>
          </a:p>
        </p:txBody>
      </p:sp>
      <p:sp>
        <p:nvSpPr>
          <p:cNvPr id="541" name="Google Shape;541;p46"/>
          <p:cNvSpPr txBox="1">
            <a:spLocks noGrp="1"/>
          </p:cNvSpPr>
          <p:nvPr>
            <p:ph type="title" idx="9"/>
          </p:nvPr>
        </p:nvSpPr>
        <p:spPr>
          <a:xfrm rot="1538">
            <a:off x="1474890" y="1749083"/>
            <a:ext cx="670500" cy="391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b="1" smtClean="0">
                <a:latin typeface="+mj-lt"/>
              </a:rPr>
              <a:t>IV</a:t>
            </a:r>
            <a:endParaRPr b="1">
              <a:latin typeface="+mj-lt"/>
            </a:endParaRPr>
          </a:p>
        </p:txBody>
      </p:sp>
      <p:grpSp>
        <p:nvGrpSpPr>
          <p:cNvPr id="545" name="Google Shape;545;p46"/>
          <p:cNvGrpSpPr/>
          <p:nvPr/>
        </p:nvGrpSpPr>
        <p:grpSpPr>
          <a:xfrm>
            <a:off x="7444250" y="493498"/>
            <a:ext cx="339775" cy="728413"/>
            <a:chOff x="7941975" y="230788"/>
            <a:chExt cx="339775" cy="728413"/>
          </a:xfrm>
        </p:grpSpPr>
        <p:sp>
          <p:nvSpPr>
            <p:cNvPr id="546" name="Google Shape;546;p46"/>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6"/>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6"/>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6"/>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6"/>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6"/>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6"/>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6"/>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6"/>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6"/>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6"/>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46"/>
          <p:cNvGrpSpPr/>
          <p:nvPr/>
        </p:nvGrpSpPr>
        <p:grpSpPr>
          <a:xfrm>
            <a:off x="8424292" y="4284416"/>
            <a:ext cx="277437" cy="391513"/>
            <a:chOff x="8424292" y="4284416"/>
            <a:chExt cx="277437" cy="391513"/>
          </a:xfrm>
        </p:grpSpPr>
        <p:grpSp>
          <p:nvGrpSpPr>
            <p:cNvPr id="558" name="Google Shape;558;p46"/>
            <p:cNvGrpSpPr/>
            <p:nvPr/>
          </p:nvGrpSpPr>
          <p:grpSpPr>
            <a:xfrm>
              <a:off x="8424292" y="4480091"/>
              <a:ext cx="129879" cy="195839"/>
              <a:chOff x="7509313" y="3231788"/>
              <a:chExt cx="249575" cy="365575"/>
            </a:xfrm>
          </p:grpSpPr>
          <p:sp>
            <p:nvSpPr>
              <p:cNvPr id="559" name="Google Shape;559;p46"/>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6"/>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6"/>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46"/>
            <p:cNvGrpSpPr/>
            <p:nvPr/>
          </p:nvGrpSpPr>
          <p:grpSpPr>
            <a:xfrm>
              <a:off x="8571875" y="4284416"/>
              <a:ext cx="129854" cy="195839"/>
              <a:chOff x="7509313" y="3231788"/>
              <a:chExt cx="249575" cy="365575"/>
            </a:xfrm>
          </p:grpSpPr>
          <p:sp>
            <p:nvSpPr>
              <p:cNvPr id="563" name="Google Shape;563;p46"/>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6"/>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6"/>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6" name="Google Shape;566;p46"/>
          <p:cNvGrpSpPr/>
          <p:nvPr/>
        </p:nvGrpSpPr>
        <p:grpSpPr>
          <a:xfrm rot="5973186">
            <a:off x="1100087" y="345097"/>
            <a:ext cx="525721" cy="428640"/>
            <a:chOff x="5426900" y="3064075"/>
            <a:chExt cx="281450" cy="229525"/>
          </a:xfrm>
        </p:grpSpPr>
        <p:sp>
          <p:nvSpPr>
            <p:cNvPr id="567" name="Google Shape;567;p4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6"/>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6"/>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6"/>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Title 1"/>
          <p:cNvSpPr>
            <a:spLocks noGrp="1"/>
          </p:cNvSpPr>
          <p:nvPr>
            <p:ph type="title"/>
          </p:nvPr>
        </p:nvSpPr>
        <p:spPr>
          <a:xfrm>
            <a:off x="719999" y="522422"/>
            <a:ext cx="7704000" cy="572700"/>
          </a:xfrm>
        </p:spPr>
        <p:txBody>
          <a:bodyPr anchor="ctr"/>
          <a:lstStyle/>
          <a:p>
            <a:pPr>
              <a:lnSpc>
                <a:spcPct val="100000"/>
              </a:lnSpc>
            </a:pPr>
            <a:r>
              <a:rPr lang="en-US" b="1" smtClean="0">
                <a:solidFill>
                  <a:schemeClr val="tx2"/>
                </a:solidFill>
                <a:latin typeface="+mj-lt"/>
              </a:rPr>
              <a:t>NỘI DUNG BÀI HỌC</a:t>
            </a:r>
            <a:endParaRPr lang="en-US" sz="3200" b="1" dirty="0">
              <a:solidFill>
                <a:schemeClr val="tx2"/>
              </a:solidFill>
              <a:latin typeface="+mj-lt"/>
            </a:endParaRPr>
          </a:p>
        </p:txBody>
      </p:sp>
      <p:sp>
        <p:nvSpPr>
          <p:cNvPr id="63" name="TextBox 62">
            <a:extLst>
              <a:ext uri="{FF2B5EF4-FFF2-40B4-BE49-F238E27FC236}">
                <a16:creationId xmlns:a16="http://schemas.microsoft.com/office/drawing/2014/main" id="{E32211D1-43FC-B605-740A-737F995BDB4A}"/>
              </a:ext>
            </a:extLst>
          </p:cNvPr>
          <p:cNvSpPr txBox="1"/>
          <p:nvPr/>
        </p:nvSpPr>
        <p:spPr>
          <a:xfrm>
            <a:off x="2286779" y="1698461"/>
            <a:ext cx="5090766" cy="492443"/>
          </a:xfrm>
          <a:prstGeom prst="rect">
            <a:avLst/>
          </a:prstGeom>
          <a:noFill/>
        </p:spPr>
        <p:txBody>
          <a:bodyPr wrap="square">
            <a:spAutoFit/>
          </a:bodyPr>
          <a:lstStyle/>
          <a:p>
            <a:r>
              <a:rPr lang="en-US" sz="2600" b="1" smtClean="0">
                <a:solidFill>
                  <a:schemeClr val="accent2"/>
                </a:solidFill>
                <a:latin typeface="Arial" panose="020B0604020202020204" pitchFamily="34" charset="0"/>
                <a:cs typeface="Arial" panose="020B0604020202020204" pitchFamily="34" charset="0"/>
              </a:rPr>
              <a:t>THỂ TÍCH MOL CỦA CHẤT KHÍ</a:t>
            </a:r>
            <a:endParaRPr lang="en-US" sz="2600" b="1" dirty="0">
              <a:solidFill>
                <a:schemeClr val="accent2"/>
              </a:solidFill>
              <a:latin typeface="Arial" panose="020B0604020202020204" pitchFamily="34" charset="0"/>
              <a:cs typeface="Arial" panose="020B0604020202020204" pitchFamily="34" charset="0"/>
            </a:endParaRPr>
          </a:p>
        </p:txBody>
      </p:sp>
      <p:sp>
        <p:nvSpPr>
          <p:cNvPr id="64" name="Google Shape;530;p46"/>
          <p:cNvSpPr/>
          <p:nvPr/>
        </p:nvSpPr>
        <p:spPr>
          <a:xfrm>
            <a:off x="1454647" y="2673295"/>
            <a:ext cx="710989" cy="6948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Comfortaa"/>
              <a:ea typeface="Comfortaa"/>
              <a:cs typeface="Comfortaa"/>
              <a:sym typeface="Comfortaa"/>
            </a:endParaRPr>
          </a:p>
        </p:txBody>
      </p:sp>
      <p:sp>
        <p:nvSpPr>
          <p:cNvPr id="65" name="Google Shape;541;p46"/>
          <p:cNvSpPr txBox="1">
            <a:spLocks noGrp="1"/>
          </p:cNvSpPr>
          <p:nvPr>
            <p:ph type="title" idx="9"/>
          </p:nvPr>
        </p:nvSpPr>
        <p:spPr>
          <a:xfrm rot="1538">
            <a:off x="1474890" y="2825139"/>
            <a:ext cx="670500" cy="391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b="1" smtClean="0">
                <a:latin typeface="+mj-lt"/>
              </a:rPr>
              <a:t>V</a:t>
            </a:r>
            <a:endParaRPr b="1">
              <a:latin typeface="+mj-lt"/>
            </a:endParaRPr>
          </a:p>
        </p:txBody>
      </p:sp>
      <p:sp>
        <p:nvSpPr>
          <p:cNvPr id="67" name="Google Shape;530;p46"/>
          <p:cNvSpPr/>
          <p:nvPr/>
        </p:nvSpPr>
        <p:spPr>
          <a:xfrm>
            <a:off x="1454647" y="3746167"/>
            <a:ext cx="710989" cy="6948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Comfortaa"/>
              <a:ea typeface="Comfortaa"/>
              <a:cs typeface="Comfortaa"/>
              <a:sym typeface="Comfortaa"/>
            </a:endParaRPr>
          </a:p>
        </p:txBody>
      </p:sp>
      <p:sp>
        <p:nvSpPr>
          <p:cNvPr id="68" name="Google Shape;541;p46"/>
          <p:cNvSpPr txBox="1">
            <a:spLocks noGrp="1"/>
          </p:cNvSpPr>
          <p:nvPr>
            <p:ph type="title" idx="9"/>
          </p:nvPr>
        </p:nvSpPr>
        <p:spPr>
          <a:xfrm rot="1538">
            <a:off x="1474890" y="3898011"/>
            <a:ext cx="670500" cy="391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b="1">
                <a:latin typeface="+mj-lt"/>
              </a:rPr>
              <a:t>V</a:t>
            </a:r>
            <a:r>
              <a:rPr lang="en" b="1" smtClean="0">
                <a:latin typeface="+mj-lt"/>
              </a:rPr>
              <a:t>I</a:t>
            </a:r>
            <a:endParaRPr b="1">
              <a:latin typeface="+mj-lt"/>
            </a:endParaRPr>
          </a:p>
        </p:txBody>
      </p:sp>
      <p:sp>
        <p:nvSpPr>
          <p:cNvPr id="43" name="TextBox 42">
            <a:extLst>
              <a:ext uri="{FF2B5EF4-FFF2-40B4-BE49-F238E27FC236}">
                <a16:creationId xmlns:a16="http://schemas.microsoft.com/office/drawing/2014/main" id="{E32211D1-43FC-B605-740A-737F995BDB4A}"/>
              </a:ext>
            </a:extLst>
          </p:cNvPr>
          <p:cNvSpPr txBox="1"/>
          <p:nvPr/>
        </p:nvSpPr>
        <p:spPr>
          <a:xfrm>
            <a:off x="2286779" y="2378224"/>
            <a:ext cx="5700366" cy="1292662"/>
          </a:xfrm>
          <a:prstGeom prst="rect">
            <a:avLst/>
          </a:prstGeom>
          <a:noFill/>
        </p:spPr>
        <p:txBody>
          <a:bodyPr wrap="square">
            <a:spAutoFit/>
          </a:bodyPr>
          <a:lstStyle/>
          <a:p>
            <a:pPr>
              <a:lnSpc>
                <a:spcPct val="150000"/>
              </a:lnSpc>
            </a:pPr>
            <a:r>
              <a:rPr lang="en-US" sz="2600" b="1" smtClean="0">
                <a:solidFill>
                  <a:schemeClr val="accent2"/>
                </a:solidFill>
                <a:latin typeface="Arial" panose="020B0604020202020204" pitchFamily="34" charset="0"/>
                <a:cs typeface="Arial" panose="020B0604020202020204" pitchFamily="34" charset="0"/>
              </a:rPr>
              <a:t>CHUYỂN ĐỔI GIỮA LƯỢNG CHẤT VÀ THỂ TÍCH CHẤT KHÍ</a:t>
            </a:r>
            <a:endParaRPr lang="en-US" sz="2600" b="1" dirty="0">
              <a:solidFill>
                <a:schemeClr val="accent2"/>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E32211D1-43FC-B605-740A-737F995BDB4A}"/>
              </a:ext>
            </a:extLst>
          </p:cNvPr>
          <p:cNvSpPr txBox="1"/>
          <p:nvPr/>
        </p:nvSpPr>
        <p:spPr>
          <a:xfrm>
            <a:off x="2276819" y="3847389"/>
            <a:ext cx="5090766" cy="492443"/>
          </a:xfrm>
          <a:prstGeom prst="rect">
            <a:avLst/>
          </a:prstGeom>
          <a:noFill/>
        </p:spPr>
        <p:txBody>
          <a:bodyPr wrap="square">
            <a:spAutoFit/>
          </a:bodyPr>
          <a:lstStyle/>
          <a:p>
            <a:r>
              <a:rPr lang="en-US" sz="2600" b="1" smtClean="0">
                <a:solidFill>
                  <a:schemeClr val="accent2"/>
                </a:solidFill>
                <a:latin typeface="Arial" panose="020B0604020202020204" pitchFamily="34" charset="0"/>
                <a:cs typeface="Arial" panose="020B0604020202020204" pitchFamily="34" charset="0"/>
              </a:rPr>
              <a:t>TỈ KHỐI  CỦA CHẤT KHÍ</a:t>
            </a:r>
            <a:endParaRPr lang="en-US" sz="26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36841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0"/>
                                        </p:tgtEl>
                                        <p:attrNameLst>
                                          <p:attrName>style.visibility</p:attrName>
                                        </p:attrNameLst>
                                      </p:cBhvr>
                                      <p:to>
                                        <p:strVal val="visible"/>
                                      </p:to>
                                    </p:set>
                                    <p:animEffect transition="in" filter="fade">
                                      <p:cBhvr>
                                        <p:cTn id="7" dur="500"/>
                                        <p:tgtEl>
                                          <p:spTgt spid="530"/>
                                        </p:tgtEl>
                                      </p:cBhvr>
                                    </p:animEffect>
                                    <p:anim calcmode="lin" valueType="num">
                                      <p:cBhvr>
                                        <p:cTn id="8" dur="500" fill="hold"/>
                                        <p:tgtEl>
                                          <p:spTgt spid="530"/>
                                        </p:tgtEl>
                                        <p:attrNameLst>
                                          <p:attrName>ppt_x</p:attrName>
                                        </p:attrNameLst>
                                      </p:cBhvr>
                                      <p:tavLst>
                                        <p:tav tm="0">
                                          <p:val>
                                            <p:strVal val="#ppt_x"/>
                                          </p:val>
                                        </p:tav>
                                        <p:tav tm="100000">
                                          <p:val>
                                            <p:strVal val="#ppt_x"/>
                                          </p:val>
                                        </p:tav>
                                      </p:tavLst>
                                    </p:anim>
                                    <p:anim calcmode="lin" valueType="num">
                                      <p:cBhvr>
                                        <p:cTn id="9" dur="500" fill="hold"/>
                                        <p:tgtEl>
                                          <p:spTgt spid="5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41"/>
                                        </p:tgtEl>
                                        <p:attrNameLst>
                                          <p:attrName>style.visibility</p:attrName>
                                        </p:attrNameLst>
                                      </p:cBhvr>
                                      <p:to>
                                        <p:strVal val="visible"/>
                                      </p:to>
                                    </p:set>
                                    <p:animEffect transition="in" filter="fade">
                                      <p:cBhvr>
                                        <p:cTn id="12" dur="500"/>
                                        <p:tgtEl>
                                          <p:spTgt spid="541"/>
                                        </p:tgtEl>
                                      </p:cBhvr>
                                    </p:animEffect>
                                    <p:anim calcmode="lin" valueType="num">
                                      <p:cBhvr>
                                        <p:cTn id="13" dur="500" fill="hold"/>
                                        <p:tgtEl>
                                          <p:spTgt spid="541"/>
                                        </p:tgtEl>
                                        <p:attrNameLst>
                                          <p:attrName>ppt_x</p:attrName>
                                        </p:attrNameLst>
                                      </p:cBhvr>
                                      <p:tavLst>
                                        <p:tav tm="0">
                                          <p:val>
                                            <p:strVal val="#ppt_x"/>
                                          </p:val>
                                        </p:tav>
                                        <p:tav tm="100000">
                                          <p:val>
                                            <p:strVal val="#ppt_x"/>
                                          </p:val>
                                        </p:tav>
                                      </p:tavLst>
                                    </p:anim>
                                    <p:anim calcmode="lin" valueType="num">
                                      <p:cBhvr>
                                        <p:cTn id="14" dur="500" fill="hold"/>
                                        <p:tgtEl>
                                          <p:spTgt spid="54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anim calcmode="lin" valueType="num">
                                      <p:cBhvr>
                                        <p:cTn id="18" dur="500" fill="hold"/>
                                        <p:tgtEl>
                                          <p:spTgt spid="63"/>
                                        </p:tgtEl>
                                        <p:attrNameLst>
                                          <p:attrName>ppt_x</p:attrName>
                                        </p:attrNameLst>
                                      </p:cBhvr>
                                      <p:tavLst>
                                        <p:tav tm="0">
                                          <p:val>
                                            <p:strVal val="#ppt_x"/>
                                          </p:val>
                                        </p:tav>
                                        <p:tav tm="100000">
                                          <p:val>
                                            <p:strVal val="#ppt_x"/>
                                          </p:val>
                                        </p:tav>
                                      </p:tavLst>
                                    </p:anim>
                                    <p:anim calcmode="lin" valueType="num">
                                      <p:cBhvr>
                                        <p:cTn id="19" dur="5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500"/>
                                        <p:tgtEl>
                                          <p:spTgt spid="64"/>
                                        </p:tgtEl>
                                      </p:cBhvr>
                                    </p:animEffect>
                                    <p:anim calcmode="lin" valueType="num">
                                      <p:cBhvr>
                                        <p:cTn id="25" dur="500" fill="hold"/>
                                        <p:tgtEl>
                                          <p:spTgt spid="64"/>
                                        </p:tgtEl>
                                        <p:attrNameLst>
                                          <p:attrName>ppt_x</p:attrName>
                                        </p:attrNameLst>
                                      </p:cBhvr>
                                      <p:tavLst>
                                        <p:tav tm="0">
                                          <p:val>
                                            <p:strVal val="#ppt_x"/>
                                          </p:val>
                                        </p:tav>
                                        <p:tav tm="100000">
                                          <p:val>
                                            <p:strVal val="#ppt_x"/>
                                          </p:val>
                                        </p:tav>
                                      </p:tavLst>
                                    </p:anim>
                                    <p:anim calcmode="lin" valueType="num">
                                      <p:cBhvr>
                                        <p:cTn id="26" dur="500" fill="hold"/>
                                        <p:tgtEl>
                                          <p:spTgt spid="6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anim calcmode="lin" valueType="num">
                                      <p:cBhvr>
                                        <p:cTn id="30" dur="500" fill="hold"/>
                                        <p:tgtEl>
                                          <p:spTgt spid="43"/>
                                        </p:tgtEl>
                                        <p:attrNameLst>
                                          <p:attrName>ppt_x</p:attrName>
                                        </p:attrNameLst>
                                      </p:cBhvr>
                                      <p:tavLst>
                                        <p:tav tm="0">
                                          <p:val>
                                            <p:strVal val="#ppt_x"/>
                                          </p:val>
                                        </p:tav>
                                        <p:tav tm="100000">
                                          <p:val>
                                            <p:strVal val="#ppt_x"/>
                                          </p:val>
                                        </p:tav>
                                      </p:tavLst>
                                    </p:anim>
                                    <p:anim calcmode="lin" valueType="num">
                                      <p:cBhvr>
                                        <p:cTn id="31" dur="500" fill="hold"/>
                                        <p:tgtEl>
                                          <p:spTgt spid="4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500"/>
                                        <p:tgtEl>
                                          <p:spTgt spid="65"/>
                                        </p:tgtEl>
                                      </p:cBhvr>
                                    </p:animEffect>
                                    <p:anim calcmode="lin" valueType="num">
                                      <p:cBhvr>
                                        <p:cTn id="35" dur="500" fill="hold"/>
                                        <p:tgtEl>
                                          <p:spTgt spid="65"/>
                                        </p:tgtEl>
                                        <p:attrNameLst>
                                          <p:attrName>ppt_x</p:attrName>
                                        </p:attrNameLst>
                                      </p:cBhvr>
                                      <p:tavLst>
                                        <p:tav tm="0">
                                          <p:val>
                                            <p:strVal val="#ppt_x"/>
                                          </p:val>
                                        </p:tav>
                                        <p:tav tm="100000">
                                          <p:val>
                                            <p:strVal val="#ppt_x"/>
                                          </p:val>
                                        </p:tav>
                                      </p:tavLst>
                                    </p:anim>
                                    <p:anim calcmode="lin" valueType="num">
                                      <p:cBhvr>
                                        <p:cTn id="36" dur="5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fade">
                                      <p:cBhvr>
                                        <p:cTn id="41" dur="500"/>
                                        <p:tgtEl>
                                          <p:spTgt spid="67"/>
                                        </p:tgtEl>
                                      </p:cBhvr>
                                    </p:animEffect>
                                    <p:anim calcmode="lin" valueType="num">
                                      <p:cBhvr>
                                        <p:cTn id="42" dur="500" fill="hold"/>
                                        <p:tgtEl>
                                          <p:spTgt spid="67"/>
                                        </p:tgtEl>
                                        <p:attrNameLst>
                                          <p:attrName>ppt_x</p:attrName>
                                        </p:attrNameLst>
                                      </p:cBhvr>
                                      <p:tavLst>
                                        <p:tav tm="0">
                                          <p:val>
                                            <p:strVal val="#ppt_x"/>
                                          </p:val>
                                        </p:tav>
                                        <p:tav tm="100000">
                                          <p:val>
                                            <p:strVal val="#ppt_x"/>
                                          </p:val>
                                        </p:tav>
                                      </p:tavLst>
                                    </p:anim>
                                    <p:anim calcmode="lin" valueType="num">
                                      <p:cBhvr>
                                        <p:cTn id="43" dur="500" fill="hold"/>
                                        <p:tgtEl>
                                          <p:spTgt spid="6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500"/>
                                        <p:tgtEl>
                                          <p:spTgt spid="68"/>
                                        </p:tgtEl>
                                      </p:cBhvr>
                                    </p:animEffect>
                                    <p:anim calcmode="lin" valueType="num">
                                      <p:cBhvr>
                                        <p:cTn id="47" dur="500" fill="hold"/>
                                        <p:tgtEl>
                                          <p:spTgt spid="68"/>
                                        </p:tgtEl>
                                        <p:attrNameLst>
                                          <p:attrName>ppt_x</p:attrName>
                                        </p:attrNameLst>
                                      </p:cBhvr>
                                      <p:tavLst>
                                        <p:tav tm="0">
                                          <p:val>
                                            <p:strVal val="#ppt_x"/>
                                          </p:val>
                                        </p:tav>
                                        <p:tav tm="100000">
                                          <p:val>
                                            <p:strVal val="#ppt_x"/>
                                          </p:val>
                                        </p:tav>
                                      </p:tavLst>
                                    </p:anim>
                                    <p:anim calcmode="lin" valueType="num">
                                      <p:cBhvr>
                                        <p:cTn id="48" dur="500" fill="hold"/>
                                        <p:tgtEl>
                                          <p:spTgt spid="6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anim calcmode="lin" valueType="num">
                                      <p:cBhvr>
                                        <p:cTn id="52" dur="500" fill="hold"/>
                                        <p:tgtEl>
                                          <p:spTgt spid="44"/>
                                        </p:tgtEl>
                                        <p:attrNameLst>
                                          <p:attrName>ppt_x</p:attrName>
                                        </p:attrNameLst>
                                      </p:cBhvr>
                                      <p:tavLst>
                                        <p:tav tm="0">
                                          <p:val>
                                            <p:strVal val="#ppt_x"/>
                                          </p:val>
                                        </p:tav>
                                        <p:tav tm="100000">
                                          <p:val>
                                            <p:strVal val="#ppt_x"/>
                                          </p:val>
                                        </p:tav>
                                      </p:tavLst>
                                    </p:anim>
                                    <p:anim calcmode="lin" valueType="num">
                                      <p:cBhvr>
                                        <p:cTn id="53"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 grpId="0" animBg="1"/>
      <p:bldP spid="541" grpId="0"/>
      <p:bldP spid="63" grpId="0"/>
      <p:bldP spid="64" grpId="0" animBg="1"/>
      <p:bldP spid="65" grpId="0"/>
      <p:bldP spid="67" grpId="0" animBg="1"/>
      <p:bldP spid="68"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48"/>
          <p:cNvSpPr/>
          <p:nvPr/>
        </p:nvSpPr>
        <p:spPr>
          <a:xfrm>
            <a:off x="7126665" y="919632"/>
            <a:ext cx="1252048" cy="12236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Comfortaa"/>
              <a:ea typeface="Comfortaa"/>
              <a:cs typeface="Comfortaa"/>
              <a:sym typeface="Comfortaa"/>
            </a:endParaRPr>
          </a:p>
        </p:txBody>
      </p:sp>
      <p:sp>
        <p:nvSpPr>
          <p:cNvPr id="634" name="Google Shape;634;p48"/>
          <p:cNvSpPr/>
          <p:nvPr/>
        </p:nvSpPr>
        <p:spPr>
          <a:xfrm>
            <a:off x="3336593" y="2510641"/>
            <a:ext cx="5226456" cy="1424316"/>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8"/>
          <p:cNvSpPr txBox="1">
            <a:spLocks noGrp="1"/>
          </p:cNvSpPr>
          <p:nvPr>
            <p:ph type="title"/>
          </p:nvPr>
        </p:nvSpPr>
        <p:spPr>
          <a:xfrm>
            <a:off x="7122913" y="1073628"/>
            <a:ext cx="1255800" cy="892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4000" b="1" smtClean="0">
                <a:latin typeface="+mj-lt"/>
              </a:rPr>
              <a:t>I</a:t>
            </a:r>
            <a:endParaRPr sz="4000" b="1">
              <a:latin typeface="+mj-lt"/>
            </a:endParaRPr>
          </a:p>
        </p:txBody>
      </p:sp>
      <p:grpSp>
        <p:nvGrpSpPr>
          <p:cNvPr id="638" name="Google Shape;638;p48"/>
          <p:cNvGrpSpPr/>
          <p:nvPr/>
        </p:nvGrpSpPr>
        <p:grpSpPr>
          <a:xfrm rot="-438619">
            <a:off x="1078471" y="1858474"/>
            <a:ext cx="859666" cy="1306073"/>
            <a:chOff x="3991700" y="3834388"/>
            <a:chExt cx="767625" cy="1338813"/>
          </a:xfrm>
        </p:grpSpPr>
        <p:sp>
          <p:nvSpPr>
            <p:cNvPr id="639" name="Google Shape;639;p48"/>
            <p:cNvSpPr/>
            <p:nvPr/>
          </p:nvSpPr>
          <p:spPr>
            <a:xfrm>
              <a:off x="4025950" y="5001675"/>
              <a:ext cx="647625" cy="149400"/>
            </a:xfrm>
            <a:custGeom>
              <a:avLst/>
              <a:gdLst/>
              <a:ahLst/>
              <a:cxnLst/>
              <a:rect l="l" t="t" r="r" b="b"/>
              <a:pathLst>
                <a:path w="25905" h="5976" extrusionOk="0">
                  <a:moveTo>
                    <a:pt x="4104" y="0"/>
                  </a:moveTo>
                  <a:cubicBezTo>
                    <a:pt x="2962" y="0"/>
                    <a:pt x="1814" y="48"/>
                    <a:pt x="679" y="161"/>
                  </a:cubicBezTo>
                  <a:cubicBezTo>
                    <a:pt x="381" y="188"/>
                    <a:pt x="137" y="460"/>
                    <a:pt x="109" y="758"/>
                  </a:cubicBezTo>
                  <a:cubicBezTo>
                    <a:pt x="28" y="2114"/>
                    <a:pt x="1" y="5206"/>
                    <a:pt x="109" y="5776"/>
                  </a:cubicBezTo>
                  <a:cubicBezTo>
                    <a:pt x="191" y="5803"/>
                    <a:pt x="299" y="5857"/>
                    <a:pt x="408" y="5857"/>
                  </a:cubicBezTo>
                  <a:cubicBezTo>
                    <a:pt x="1222" y="5884"/>
                    <a:pt x="2035" y="5911"/>
                    <a:pt x="2822" y="5911"/>
                  </a:cubicBezTo>
                  <a:cubicBezTo>
                    <a:pt x="3356" y="5918"/>
                    <a:pt x="3890" y="5920"/>
                    <a:pt x="4422" y="5920"/>
                  </a:cubicBezTo>
                  <a:cubicBezTo>
                    <a:pt x="5372" y="5920"/>
                    <a:pt x="6319" y="5913"/>
                    <a:pt x="7267" y="5913"/>
                  </a:cubicBezTo>
                  <a:cubicBezTo>
                    <a:pt x="8134" y="5913"/>
                    <a:pt x="9002" y="5919"/>
                    <a:pt x="9874" y="5939"/>
                  </a:cubicBezTo>
                  <a:cubicBezTo>
                    <a:pt x="10867" y="5963"/>
                    <a:pt x="11860" y="5975"/>
                    <a:pt x="12852" y="5975"/>
                  </a:cubicBezTo>
                  <a:cubicBezTo>
                    <a:pt x="15169" y="5975"/>
                    <a:pt x="17485" y="5909"/>
                    <a:pt x="19801" y="5776"/>
                  </a:cubicBezTo>
                  <a:cubicBezTo>
                    <a:pt x="20839" y="5713"/>
                    <a:pt x="21868" y="5668"/>
                    <a:pt x="22898" y="5668"/>
                  </a:cubicBezTo>
                  <a:cubicBezTo>
                    <a:pt x="23645" y="5668"/>
                    <a:pt x="24393" y="5692"/>
                    <a:pt x="25145" y="5749"/>
                  </a:cubicBezTo>
                  <a:cubicBezTo>
                    <a:pt x="25280" y="5749"/>
                    <a:pt x="25443" y="5694"/>
                    <a:pt x="25606" y="5694"/>
                  </a:cubicBezTo>
                  <a:cubicBezTo>
                    <a:pt x="25904" y="3931"/>
                    <a:pt x="25877" y="2223"/>
                    <a:pt x="25850" y="460"/>
                  </a:cubicBezTo>
                  <a:cubicBezTo>
                    <a:pt x="25660" y="405"/>
                    <a:pt x="25579" y="378"/>
                    <a:pt x="25470" y="378"/>
                  </a:cubicBezTo>
                  <a:cubicBezTo>
                    <a:pt x="24521" y="351"/>
                    <a:pt x="23572" y="324"/>
                    <a:pt x="22622" y="297"/>
                  </a:cubicBezTo>
                  <a:cubicBezTo>
                    <a:pt x="21863" y="270"/>
                    <a:pt x="21076" y="270"/>
                    <a:pt x="20290" y="270"/>
                  </a:cubicBezTo>
                  <a:cubicBezTo>
                    <a:pt x="19205" y="243"/>
                    <a:pt x="18120" y="215"/>
                    <a:pt x="17035" y="188"/>
                  </a:cubicBezTo>
                  <a:cubicBezTo>
                    <a:pt x="15503" y="139"/>
                    <a:pt x="13994" y="22"/>
                    <a:pt x="12487" y="22"/>
                  </a:cubicBezTo>
                  <a:cubicBezTo>
                    <a:pt x="12340" y="22"/>
                    <a:pt x="12192" y="23"/>
                    <a:pt x="12044" y="26"/>
                  </a:cubicBezTo>
                  <a:cubicBezTo>
                    <a:pt x="10959" y="39"/>
                    <a:pt x="9881" y="46"/>
                    <a:pt x="8806" y="46"/>
                  </a:cubicBezTo>
                  <a:cubicBezTo>
                    <a:pt x="7731" y="46"/>
                    <a:pt x="6660" y="39"/>
                    <a:pt x="5588" y="26"/>
                  </a:cubicBezTo>
                  <a:cubicBezTo>
                    <a:pt x="5096" y="9"/>
                    <a:pt x="4600" y="0"/>
                    <a:pt x="4104"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8"/>
            <p:cNvSpPr/>
            <p:nvPr/>
          </p:nvSpPr>
          <p:spPr>
            <a:xfrm>
              <a:off x="4467400" y="3863100"/>
              <a:ext cx="263800" cy="120150"/>
            </a:xfrm>
            <a:custGeom>
              <a:avLst/>
              <a:gdLst/>
              <a:ahLst/>
              <a:cxnLst/>
              <a:rect l="l" t="t" r="r" b="b"/>
              <a:pathLst>
                <a:path w="10552" h="4806" extrusionOk="0">
                  <a:moveTo>
                    <a:pt x="353" y="1"/>
                  </a:moveTo>
                  <a:cubicBezTo>
                    <a:pt x="109" y="869"/>
                    <a:pt x="82" y="1655"/>
                    <a:pt x="28" y="2442"/>
                  </a:cubicBezTo>
                  <a:cubicBezTo>
                    <a:pt x="1" y="2767"/>
                    <a:pt x="109" y="2876"/>
                    <a:pt x="407" y="2930"/>
                  </a:cubicBezTo>
                  <a:cubicBezTo>
                    <a:pt x="841" y="3011"/>
                    <a:pt x="1303" y="3066"/>
                    <a:pt x="1737" y="3147"/>
                  </a:cubicBezTo>
                  <a:cubicBezTo>
                    <a:pt x="4232" y="3608"/>
                    <a:pt x="6727" y="4096"/>
                    <a:pt x="9168" y="4747"/>
                  </a:cubicBezTo>
                  <a:cubicBezTo>
                    <a:pt x="9284" y="4776"/>
                    <a:pt x="9393" y="4805"/>
                    <a:pt x="9497" y="4805"/>
                  </a:cubicBezTo>
                  <a:cubicBezTo>
                    <a:pt x="9588" y="4805"/>
                    <a:pt x="9677" y="4783"/>
                    <a:pt x="9765" y="4720"/>
                  </a:cubicBezTo>
                  <a:cubicBezTo>
                    <a:pt x="10145" y="4015"/>
                    <a:pt x="10525" y="2713"/>
                    <a:pt x="10552" y="2143"/>
                  </a:cubicBezTo>
                  <a:cubicBezTo>
                    <a:pt x="10308" y="1954"/>
                    <a:pt x="9982" y="1926"/>
                    <a:pt x="9684" y="1872"/>
                  </a:cubicBezTo>
                  <a:cubicBezTo>
                    <a:pt x="6890" y="1248"/>
                    <a:pt x="4096" y="652"/>
                    <a:pt x="1275" y="55"/>
                  </a:cubicBezTo>
                  <a:cubicBezTo>
                    <a:pt x="1004" y="1"/>
                    <a:pt x="679" y="28"/>
                    <a:pt x="353"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8"/>
            <p:cNvSpPr/>
            <p:nvPr/>
          </p:nvSpPr>
          <p:spPr>
            <a:xfrm>
              <a:off x="4387375" y="4486950"/>
              <a:ext cx="232625" cy="100675"/>
            </a:xfrm>
            <a:custGeom>
              <a:avLst/>
              <a:gdLst/>
              <a:ahLst/>
              <a:cxnLst/>
              <a:rect l="l" t="t" r="r" b="b"/>
              <a:pathLst>
                <a:path w="9305" h="4027" extrusionOk="0">
                  <a:moveTo>
                    <a:pt x="679" y="0"/>
                  </a:moveTo>
                  <a:cubicBezTo>
                    <a:pt x="652" y="0"/>
                    <a:pt x="598" y="28"/>
                    <a:pt x="516" y="55"/>
                  </a:cubicBezTo>
                  <a:cubicBezTo>
                    <a:pt x="326" y="733"/>
                    <a:pt x="1" y="1411"/>
                    <a:pt x="55" y="2143"/>
                  </a:cubicBezTo>
                  <a:cubicBezTo>
                    <a:pt x="164" y="2198"/>
                    <a:pt x="218" y="2252"/>
                    <a:pt x="272" y="2279"/>
                  </a:cubicBezTo>
                  <a:cubicBezTo>
                    <a:pt x="3012" y="2848"/>
                    <a:pt x="5724" y="3445"/>
                    <a:pt x="8464" y="4015"/>
                  </a:cubicBezTo>
                  <a:cubicBezTo>
                    <a:pt x="8487" y="4023"/>
                    <a:pt x="8509" y="4026"/>
                    <a:pt x="8531" y="4026"/>
                  </a:cubicBezTo>
                  <a:cubicBezTo>
                    <a:pt x="8584" y="4026"/>
                    <a:pt x="8639" y="4007"/>
                    <a:pt x="8735" y="3988"/>
                  </a:cubicBezTo>
                  <a:cubicBezTo>
                    <a:pt x="8898" y="3499"/>
                    <a:pt x="9060" y="2984"/>
                    <a:pt x="9196" y="2469"/>
                  </a:cubicBezTo>
                  <a:cubicBezTo>
                    <a:pt x="9304" y="2035"/>
                    <a:pt x="9250" y="1926"/>
                    <a:pt x="8789" y="1818"/>
                  </a:cubicBezTo>
                  <a:cubicBezTo>
                    <a:pt x="7948" y="1628"/>
                    <a:pt x="7135" y="1411"/>
                    <a:pt x="6294" y="1248"/>
                  </a:cubicBezTo>
                  <a:cubicBezTo>
                    <a:pt x="4422" y="814"/>
                    <a:pt x="2551" y="407"/>
                    <a:pt x="679"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8"/>
            <p:cNvSpPr/>
            <p:nvPr/>
          </p:nvSpPr>
          <p:spPr>
            <a:xfrm>
              <a:off x="4441625" y="4577775"/>
              <a:ext cx="92925" cy="38025"/>
            </a:xfrm>
            <a:custGeom>
              <a:avLst/>
              <a:gdLst/>
              <a:ahLst/>
              <a:cxnLst/>
              <a:rect l="l" t="t" r="r" b="b"/>
              <a:pathLst>
                <a:path w="3717" h="1521" extrusionOk="0">
                  <a:moveTo>
                    <a:pt x="60" y="1"/>
                  </a:moveTo>
                  <a:cubicBezTo>
                    <a:pt x="39" y="1"/>
                    <a:pt x="19" y="1"/>
                    <a:pt x="1" y="2"/>
                  </a:cubicBezTo>
                  <a:cubicBezTo>
                    <a:pt x="82" y="300"/>
                    <a:pt x="164" y="599"/>
                    <a:pt x="245" y="924"/>
                  </a:cubicBezTo>
                  <a:cubicBezTo>
                    <a:pt x="1276" y="1114"/>
                    <a:pt x="2252" y="1521"/>
                    <a:pt x="3310" y="1521"/>
                  </a:cubicBezTo>
                  <a:cubicBezTo>
                    <a:pt x="3446" y="1250"/>
                    <a:pt x="3690" y="1087"/>
                    <a:pt x="3717" y="789"/>
                  </a:cubicBezTo>
                  <a:cubicBezTo>
                    <a:pt x="2276" y="369"/>
                    <a:pt x="657" y="1"/>
                    <a:pt x="60"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8"/>
            <p:cNvSpPr/>
            <p:nvPr/>
          </p:nvSpPr>
          <p:spPr>
            <a:xfrm>
              <a:off x="3992050" y="3837075"/>
              <a:ext cx="766950" cy="1336125"/>
            </a:xfrm>
            <a:custGeom>
              <a:avLst/>
              <a:gdLst/>
              <a:ahLst/>
              <a:cxnLst/>
              <a:rect l="l" t="t" r="r" b="b"/>
              <a:pathLst>
                <a:path w="30678" h="53445" extrusionOk="0">
                  <a:moveTo>
                    <a:pt x="19367" y="1042"/>
                  </a:moveTo>
                  <a:cubicBezTo>
                    <a:pt x="19693" y="1069"/>
                    <a:pt x="20018" y="1042"/>
                    <a:pt x="20289" y="1096"/>
                  </a:cubicBezTo>
                  <a:cubicBezTo>
                    <a:pt x="23110" y="1693"/>
                    <a:pt x="25904" y="2289"/>
                    <a:pt x="28698" y="2913"/>
                  </a:cubicBezTo>
                  <a:cubicBezTo>
                    <a:pt x="28996" y="2967"/>
                    <a:pt x="29322" y="2995"/>
                    <a:pt x="29566" y="3184"/>
                  </a:cubicBezTo>
                  <a:cubicBezTo>
                    <a:pt x="29539" y="3754"/>
                    <a:pt x="29159" y="5056"/>
                    <a:pt x="28779" y="5761"/>
                  </a:cubicBezTo>
                  <a:cubicBezTo>
                    <a:pt x="28691" y="5824"/>
                    <a:pt x="28602" y="5846"/>
                    <a:pt x="28511" y="5846"/>
                  </a:cubicBezTo>
                  <a:cubicBezTo>
                    <a:pt x="28407" y="5846"/>
                    <a:pt x="28298" y="5817"/>
                    <a:pt x="28182" y="5788"/>
                  </a:cubicBezTo>
                  <a:cubicBezTo>
                    <a:pt x="25741" y="5137"/>
                    <a:pt x="23246" y="4649"/>
                    <a:pt x="20751" y="4188"/>
                  </a:cubicBezTo>
                  <a:cubicBezTo>
                    <a:pt x="20317" y="4107"/>
                    <a:pt x="19855" y="4052"/>
                    <a:pt x="19421" y="3971"/>
                  </a:cubicBezTo>
                  <a:cubicBezTo>
                    <a:pt x="19123" y="3917"/>
                    <a:pt x="19015" y="3808"/>
                    <a:pt x="19042" y="3483"/>
                  </a:cubicBezTo>
                  <a:cubicBezTo>
                    <a:pt x="19096" y="2696"/>
                    <a:pt x="19123" y="1910"/>
                    <a:pt x="19367" y="1042"/>
                  </a:cubicBezTo>
                  <a:close/>
                  <a:moveTo>
                    <a:pt x="20811" y="5270"/>
                  </a:moveTo>
                  <a:cubicBezTo>
                    <a:pt x="21762" y="5270"/>
                    <a:pt x="25398" y="6019"/>
                    <a:pt x="26474" y="6412"/>
                  </a:cubicBezTo>
                  <a:cubicBezTo>
                    <a:pt x="26474" y="6602"/>
                    <a:pt x="26501" y="6819"/>
                    <a:pt x="26474" y="7009"/>
                  </a:cubicBezTo>
                  <a:cubicBezTo>
                    <a:pt x="26202" y="9477"/>
                    <a:pt x="25904" y="11918"/>
                    <a:pt x="25633" y="14359"/>
                  </a:cubicBezTo>
                  <a:cubicBezTo>
                    <a:pt x="25551" y="14875"/>
                    <a:pt x="25470" y="15390"/>
                    <a:pt x="25362" y="15905"/>
                  </a:cubicBezTo>
                  <a:cubicBezTo>
                    <a:pt x="24955" y="18347"/>
                    <a:pt x="24548" y="20815"/>
                    <a:pt x="24141" y="23256"/>
                  </a:cubicBezTo>
                  <a:cubicBezTo>
                    <a:pt x="23978" y="24232"/>
                    <a:pt x="23816" y="25209"/>
                    <a:pt x="23626" y="26185"/>
                  </a:cubicBezTo>
                  <a:cubicBezTo>
                    <a:pt x="23626" y="26321"/>
                    <a:pt x="23571" y="26429"/>
                    <a:pt x="23544" y="26646"/>
                  </a:cubicBezTo>
                  <a:cubicBezTo>
                    <a:pt x="21646" y="26240"/>
                    <a:pt x="19828" y="25833"/>
                    <a:pt x="17957" y="25426"/>
                  </a:cubicBezTo>
                  <a:cubicBezTo>
                    <a:pt x="17957" y="25290"/>
                    <a:pt x="17957" y="25155"/>
                    <a:pt x="17957" y="25019"/>
                  </a:cubicBezTo>
                  <a:cubicBezTo>
                    <a:pt x="18174" y="23744"/>
                    <a:pt x="18337" y="22497"/>
                    <a:pt x="18608" y="21249"/>
                  </a:cubicBezTo>
                  <a:cubicBezTo>
                    <a:pt x="18906" y="19784"/>
                    <a:pt x="19015" y="18319"/>
                    <a:pt x="19232" y="16882"/>
                  </a:cubicBezTo>
                  <a:cubicBezTo>
                    <a:pt x="19421" y="15580"/>
                    <a:pt x="19584" y="14305"/>
                    <a:pt x="19747" y="13003"/>
                  </a:cubicBezTo>
                  <a:cubicBezTo>
                    <a:pt x="19937" y="11566"/>
                    <a:pt x="20100" y="10128"/>
                    <a:pt x="20262" y="8718"/>
                  </a:cubicBezTo>
                  <a:cubicBezTo>
                    <a:pt x="20371" y="7741"/>
                    <a:pt x="20506" y="6765"/>
                    <a:pt x="20615" y="5815"/>
                  </a:cubicBezTo>
                  <a:cubicBezTo>
                    <a:pt x="20642" y="5626"/>
                    <a:pt x="20696" y="5463"/>
                    <a:pt x="20723" y="5273"/>
                  </a:cubicBezTo>
                  <a:cubicBezTo>
                    <a:pt x="20749" y="5271"/>
                    <a:pt x="20779" y="5270"/>
                    <a:pt x="20811" y="5270"/>
                  </a:cubicBezTo>
                  <a:close/>
                  <a:moveTo>
                    <a:pt x="16492" y="25995"/>
                  </a:moveTo>
                  <a:cubicBezTo>
                    <a:pt x="18364" y="26402"/>
                    <a:pt x="20235" y="26809"/>
                    <a:pt x="22107" y="27243"/>
                  </a:cubicBezTo>
                  <a:cubicBezTo>
                    <a:pt x="22948" y="27406"/>
                    <a:pt x="23761" y="27623"/>
                    <a:pt x="24602" y="27813"/>
                  </a:cubicBezTo>
                  <a:cubicBezTo>
                    <a:pt x="25063" y="27921"/>
                    <a:pt x="25117" y="28030"/>
                    <a:pt x="25009" y="28464"/>
                  </a:cubicBezTo>
                  <a:cubicBezTo>
                    <a:pt x="24873" y="28979"/>
                    <a:pt x="24711" y="29494"/>
                    <a:pt x="24548" y="29983"/>
                  </a:cubicBezTo>
                  <a:cubicBezTo>
                    <a:pt x="24452" y="30002"/>
                    <a:pt x="24397" y="30021"/>
                    <a:pt x="24344" y="30021"/>
                  </a:cubicBezTo>
                  <a:cubicBezTo>
                    <a:pt x="24322" y="30021"/>
                    <a:pt x="24300" y="30018"/>
                    <a:pt x="24277" y="30010"/>
                  </a:cubicBezTo>
                  <a:cubicBezTo>
                    <a:pt x="21537" y="29440"/>
                    <a:pt x="18825" y="28843"/>
                    <a:pt x="16085" y="28274"/>
                  </a:cubicBezTo>
                  <a:cubicBezTo>
                    <a:pt x="16031" y="28247"/>
                    <a:pt x="15977" y="28193"/>
                    <a:pt x="15868" y="28138"/>
                  </a:cubicBezTo>
                  <a:cubicBezTo>
                    <a:pt x="15814" y="27406"/>
                    <a:pt x="16139" y="26728"/>
                    <a:pt x="16329" y="26050"/>
                  </a:cubicBezTo>
                  <a:cubicBezTo>
                    <a:pt x="16411" y="26023"/>
                    <a:pt x="16465" y="25995"/>
                    <a:pt x="16492" y="25995"/>
                  </a:cubicBezTo>
                  <a:close/>
                  <a:moveTo>
                    <a:pt x="18043" y="29629"/>
                  </a:moveTo>
                  <a:cubicBezTo>
                    <a:pt x="18640" y="29629"/>
                    <a:pt x="20259" y="29997"/>
                    <a:pt x="21700" y="30417"/>
                  </a:cubicBezTo>
                  <a:cubicBezTo>
                    <a:pt x="21673" y="30715"/>
                    <a:pt x="21429" y="30878"/>
                    <a:pt x="21293" y="31149"/>
                  </a:cubicBezTo>
                  <a:cubicBezTo>
                    <a:pt x="20235" y="31149"/>
                    <a:pt x="19259" y="30742"/>
                    <a:pt x="18228" y="30552"/>
                  </a:cubicBezTo>
                  <a:cubicBezTo>
                    <a:pt x="18147" y="30227"/>
                    <a:pt x="18065" y="29928"/>
                    <a:pt x="17984" y="29630"/>
                  </a:cubicBezTo>
                  <a:cubicBezTo>
                    <a:pt x="18002" y="29629"/>
                    <a:pt x="18022" y="29629"/>
                    <a:pt x="18043" y="29629"/>
                  </a:cubicBezTo>
                  <a:close/>
                  <a:moveTo>
                    <a:pt x="16955" y="16792"/>
                  </a:moveTo>
                  <a:cubicBezTo>
                    <a:pt x="17117" y="16792"/>
                    <a:pt x="17279" y="16795"/>
                    <a:pt x="17441" y="16801"/>
                  </a:cubicBezTo>
                  <a:cubicBezTo>
                    <a:pt x="17604" y="16801"/>
                    <a:pt x="17767" y="16801"/>
                    <a:pt x="17930" y="16828"/>
                  </a:cubicBezTo>
                  <a:cubicBezTo>
                    <a:pt x="18011" y="16855"/>
                    <a:pt x="18092" y="16882"/>
                    <a:pt x="18174" y="16909"/>
                  </a:cubicBezTo>
                  <a:cubicBezTo>
                    <a:pt x="18309" y="17451"/>
                    <a:pt x="18174" y="18835"/>
                    <a:pt x="17875" y="20055"/>
                  </a:cubicBezTo>
                  <a:cubicBezTo>
                    <a:pt x="17713" y="20110"/>
                    <a:pt x="17496" y="20164"/>
                    <a:pt x="17306" y="20191"/>
                  </a:cubicBezTo>
                  <a:cubicBezTo>
                    <a:pt x="14838" y="20652"/>
                    <a:pt x="12640" y="21629"/>
                    <a:pt x="10715" y="23202"/>
                  </a:cubicBezTo>
                  <a:cubicBezTo>
                    <a:pt x="9657" y="24043"/>
                    <a:pt x="8789" y="25019"/>
                    <a:pt x="8084" y="26158"/>
                  </a:cubicBezTo>
                  <a:cubicBezTo>
                    <a:pt x="7378" y="27297"/>
                    <a:pt x="7026" y="28545"/>
                    <a:pt x="6863" y="29847"/>
                  </a:cubicBezTo>
                  <a:cubicBezTo>
                    <a:pt x="6782" y="30607"/>
                    <a:pt x="6755" y="31366"/>
                    <a:pt x="6836" y="32125"/>
                  </a:cubicBezTo>
                  <a:cubicBezTo>
                    <a:pt x="6917" y="32939"/>
                    <a:pt x="7216" y="33617"/>
                    <a:pt x="7812" y="34187"/>
                  </a:cubicBezTo>
                  <a:cubicBezTo>
                    <a:pt x="8952" y="35245"/>
                    <a:pt x="10172" y="36167"/>
                    <a:pt x="11447" y="37035"/>
                  </a:cubicBezTo>
                  <a:cubicBezTo>
                    <a:pt x="12342" y="37659"/>
                    <a:pt x="13291" y="38228"/>
                    <a:pt x="14187" y="38825"/>
                  </a:cubicBezTo>
                  <a:cubicBezTo>
                    <a:pt x="14528" y="39045"/>
                    <a:pt x="14870" y="39155"/>
                    <a:pt x="15271" y="39155"/>
                  </a:cubicBezTo>
                  <a:cubicBezTo>
                    <a:pt x="15316" y="39155"/>
                    <a:pt x="15361" y="39153"/>
                    <a:pt x="15407" y="39151"/>
                  </a:cubicBezTo>
                  <a:cubicBezTo>
                    <a:pt x="17414" y="39069"/>
                    <a:pt x="19421" y="38988"/>
                    <a:pt x="21429" y="38934"/>
                  </a:cubicBezTo>
                  <a:cubicBezTo>
                    <a:pt x="23002" y="38906"/>
                    <a:pt x="24575" y="38906"/>
                    <a:pt x="26121" y="38906"/>
                  </a:cubicBezTo>
                  <a:cubicBezTo>
                    <a:pt x="26230" y="38906"/>
                    <a:pt x="26311" y="38934"/>
                    <a:pt x="26392" y="38934"/>
                  </a:cubicBezTo>
                  <a:cubicBezTo>
                    <a:pt x="26501" y="39476"/>
                    <a:pt x="26447" y="41212"/>
                    <a:pt x="26284" y="41782"/>
                  </a:cubicBezTo>
                  <a:cubicBezTo>
                    <a:pt x="26202" y="41782"/>
                    <a:pt x="26121" y="41809"/>
                    <a:pt x="26013" y="41836"/>
                  </a:cubicBezTo>
                  <a:cubicBezTo>
                    <a:pt x="25117" y="41890"/>
                    <a:pt x="24222" y="41944"/>
                    <a:pt x="23327" y="41971"/>
                  </a:cubicBezTo>
                  <a:cubicBezTo>
                    <a:pt x="21157" y="42080"/>
                    <a:pt x="19015" y="42161"/>
                    <a:pt x="16845" y="42243"/>
                  </a:cubicBezTo>
                  <a:cubicBezTo>
                    <a:pt x="16575" y="42251"/>
                    <a:pt x="16304" y="42254"/>
                    <a:pt x="16034" y="42254"/>
                  </a:cubicBezTo>
                  <a:cubicBezTo>
                    <a:pt x="15382" y="42254"/>
                    <a:pt x="14730" y="42235"/>
                    <a:pt x="14078" y="42216"/>
                  </a:cubicBezTo>
                  <a:cubicBezTo>
                    <a:pt x="14024" y="42216"/>
                    <a:pt x="13942" y="42188"/>
                    <a:pt x="13807" y="42161"/>
                  </a:cubicBezTo>
                  <a:cubicBezTo>
                    <a:pt x="13753" y="41836"/>
                    <a:pt x="13698" y="41565"/>
                    <a:pt x="13644" y="41293"/>
                  </a:cubicBezTo>
                  <a:cubicBezTo>
                    <a:pt x="13563" y="40968"/>
                    <a:pt x="13454" y="40642"/>
                    <a:pt x="13346" y="40344"/>
                  </a:cubicBezTo>
                  <a:cubicBezTo>
                    <a:pt x="13183" y="39720"/>
                    <a:pt x="12749" y="39395"/>
                    <a:pt x="12152" y="39259"/>
                  </a:cubicBezTo>
                  <a:cubicBezTo>
                    <a:pt x="11676" y="39149"/>
                    <a:pt x="11200" y="39094"/>
                    <a:pt x="10724" y="39094"/>
                  </a:cubicBezTo>
                  <a:cubicBezTo>
                    <a:pt x="10142" y="39094"/>
                    <a:pt x="9561" y="39176"/>
                    <a:pt x="8979" y="39340"/>
                  </a:cubicBezTo>
                  <a:cubicBezTo>
                    <a:pt x="8572" y="39449"/>
                    <a:pt x="8165" y="39612"/>
                    <a:pt x="7785" y="39774"/>
                  </a:cubicBezTo>
                  <a:cubicBezTo>
                    <a:pt x="7080" y="40100"/>
                    <a:pt x="6619" y="40588"/>
                    <a:pt x="6510" y="41375"/>
                  </a:cubicBezTo>
                  <a:cubicBezTo>
                    <a:pt x="6510" y="41565"/>
                    <a:pt x="6429" y="41727"/>
                    <a:pt x="6375" y="41944"/>
                  </a:cubicBezTo>
                  <a:cubicBezTo>
                    <a:pt x="6049" y="41971"/>
                    <a:pt x="5731" y="41999"/>
                    <a:pt x="5415" y="41999"/>
                  </a:cubicBezTo>
                  <a:cubicBezTo>
                    <a:pt x="5100" y="41999"/>
                    <a:pt x="4788" y="41971"/>
                    <a:pt x="4476" y="41890"/>
                  </a:cubicBezTo>
                  <a:cubicBezTo>
                    <a:pt x="3690" y="41700"/>
                    <a:pt x="3174" y="41131"/>
                    <a:pt x="2740" y="40507"/>
                  </a:cubicBezTo>
                  <a:cubicBezTo>
                    <a:pt x="2496" y="40100"/>
                    <a:pt x="2279" y="39666"/>
                    <a:pt x="2116" y="39232"/>
                  </a:cubicBezTo>
                  <a:cubicBezTo>
                    <a:pt x="1628" y="37821"/>
                    <a:pt x="1357" y="36384"/>
                    <a:pt x="1194" y="34919"/>
                  </a:cubicBezTo>
                  <a:cubicBezTo>
                    <a:pt x="1086" y="33780"/>
                    <a:pt x="1059" y="32614"/>
                    <a:pt x="1194" y="31447"/>
                  </a:cubicBezTo>
                  <a:cubicBezTo>
                    <a:pt x="1872" y="26294"/>
                    <a:pt x="4259" y="22198"/>
                    <a:pt x="8680" y="19350"/>
                  </a:cubicBezTo>
                  <a:cubicBezTo>
                    <a:pt x="9196" y="19025"/>
                    <a:pt x="9738" y="18753"/>
                    <a:pt x="10308" y="18482"/>
                  </a:cubicBezTo>
                  <a:cubicBezTo>
                    <a:pt x="11067" y="18157"/>
                    <a:pt x="11827" y="17858"/>
                    <a:pt x="12613" y="17560"/>
                  </a:cubicBezTo>
                  <a:cubicBezTo>
                    <a:pt x="14008" y="17022"/>
                    <a:pt x="15468" y="16792"/>
                    <a:pt x="16955" y="16792"/>
                  </a:cubicBezTo>
                  <a:close/>
                  <a:moveTo>
                    <a:pt x="11005" y="40000"/>
                  </a:moveTo>
                  <a:cubicBezTo>
                    <a:pt x="11215" y="40000"/>
                    <a:pt x="11425" y="40007"/>
                    <a:pt x="11637" y="40018"/>
                  </a:cubicBezTo>
                  <a:cubicBezTo>
                    <a:pt x="12152" y="40073"/>
                    <a:pt x="12505" y="40290"/>
                    <a:pt x="12613" y="40805"/>
                  </a:cubicBezTo>
                  <a:cubicBezTo>
                    <a:pt x="12722" y="41266"/>
                    <a:pt x="12885" y="41754"/>
                    <a:pt x="12939" y="42243"/>
                  </a:cubicBezTo>
                  <a:cubicBezTo>
                    <a:pt x="13020" y="43355"/>
                    <a:pt x="13047" y="44467"/>
                    <a:pt x="13129" y="45660"/>
                  </a:cubicBezTo>
                  <a:cubicBezTo>
                    <a:pt x="12112" y="45701"/>
                    <a:pt x="11122" y="45714"/>
                    <a:pt x="10142" y="45714"/>
                  </a:cubicBezTo>
                  <a:cubicBezTo>
                    <a:pt x="9162" y="45714"/>
                    <a:pt x="8192" y="45701"/>
                    <a:pt x="7216" y="45687"/>
                  </a:cubicBezTo>
                  <a:cubicBezTo>
                    <a:pt x="7189" y="45470"/>
                    <a:pt x="7161" y="45335"/>
                    <a:pt x="7189" y="45199"/>
                  </a:cubicBezTo>
                  <a:cubicBezTo>
                    <a:pt x="7216" y="44196"/>
                    <a:pt x="7270" y="43165"/>
                    <a:pt x="7324" y="42161"/>
                  </a:cubicBezTo>
                  <a:cubicBezTo>
                    <a:pt x="7406" y="40995"/>
                    <a:pt x="7595" y="40805"/>
                    <a:pt x="8708" y="40371"/>
                  </a:cubicBezTo>
                  <a:cubicBezTo>
                    <a:pt x="9457" y="40093"/>
                    <a:pt x="10222" y="40000"/>
                    <a:pt x="11005" y="40000"/>
                  </a:cubicBezTo>
                  <a:close/>
                  <a:moveTo>
                    <a:pt x="5460" y="46584"/>
                  </a:moveTo>
                  <a:cubicBezTo>
                    <a:pt x="5956" y="46584"/>
                    <a:pt x="6452" y="46593"/>
                    <a:pt x="6944" y="46610"/>
                  </a:cubicBezTo>
                  <a:cubicBezTo>
                    <a:pt x="8016" y="46623"/>
                    <a:pt x="9087" y="46630"/>
                    <a:pt x="10162" y="46630"/>
                  </a:cubicBezTo>
                  <a:cubicBezTo>
                    <a:pt x="11237" y="46630"/>
                    <a:pt x="12315" y="46623"/>
                    <a:pt x="13400" y="46610"/>
                  </a:cubicBezTo>
                  <a:cubicBezTo>
                    <a:pt x="13548" y="46607"/>
                    <a:pt x="13696" y="46606"/>
                    <a:pt x="13843" y="46606"/>
                  </a:cubicBezTo>
                  <a:cubicBezTo>
                    <a:pt x="15350" y="46606"/>
                    <a:pt x="16859" y="46723"/>
                    <a:pt x="18391" y="46772"/>
                  </a:cubicBezTo>
                  <a:cubicBezTo>
                    <a:pt x="19476" y="46799"/>
                    <a:pt x="20561" y="46827"/>
                    <a:pt x="21646" y="46854"/>
                  </a:cubicBezTo>
                  <a:cubicBezTo>
                    <a:pt x="22432" y="46854"/>
                    <a:pt x="23219" y="46854"/>
                    <a:pt x="23978" y="46881"/>
                  </a:cubicBezTo>
                  <a:cubicBezTo>
                    <a:pt x="24928" y="46908"/>
                    <a:pt x="25877" y="46935"/>
                    <a:pt x="26826" y="46962"/>
                  </a:cubicBezTo>
                  <a:cubicBezTo>
                    <a:pt x="26935" y="46962"/>
                    <a:pt x="27016" y="46989"/>
                    <a:pt x="27206" y="47044"/>
                  </a:cubicBezTo>
                  <a:cubicBezTo>
                    <a:pt x="27233" y="48807"/>
                    <a:pt x="27260" y="50515"/>
                    <a:pt x="26962" y="52278"/>
                  </a:cubicBezTo>
                  <a:cubicBezTo>
                    <a:pt x="26799" y="52278"/>
                    <a:pt x="26636" y="52333"/>
                    <a:pt x="26501" y="52333"/>
                  </a:cubicBezTo>
                  <a:cubicBezTo>
                    <a:pt x="25749" y="52276"/>
                    <a:pt x="25001" y="52252"/>
                    <a:pt x="24254" y="52252"/>
                  </a:cubicBezTo>
                  <a:cubicBezTo>
                    <a:pt x="23224" y="52252"/>
                    <a:pt x="22195" y="52297"/>
                    <a:pt x="21157" y="52360"/>
                  </a:cubicBezTo>
                  <a:cubicBezTo>
                    <a:pt x="18841" y="52493"/>
                    <a:pt x="16525" y="52559"/>
                    <a:pt x="14208" y="52559"/>
                  </a:cubicBezTo>
                  <a:cubicBezTo>
                    <a:pt x="13216" y="52559"/>
                    <a:pt x="12223" y="52547"/>
                    <a:pt x="11230" y="52523"/>
                  </a:cubicBezTo>
                  <a:cubicBezTo>
                    <a:pt x="10358" y="52503"/>
                    <a:pt x="9490" y="52497"/>
                    <a:pt x="8623" y="52497"/>
                  </a:cubicBezTo>
                  <a:cubicBezTo>
                    <a:pt x="7675" y="52497"/>
                    <a:pt x="6728" y="52504"/>
                    <a:pt x="5778" y="52504"/>
                  </a:cubicBezTo>
                  <a:cubicBezTo>
                    <a:pt x="5246" y="52504"/>
                    <a:pt x="4712" y="52502"/>
                    <a:pt x="4178" y="52495"/>
                  </a:cubicBezTo>
                  <a:cubicBezTo>
                    <a:pt x="3391" y="52495"/>
                    <a:pt x="2578" y="52468"/>
                    <a:pt x="1764" y="52441"/>
                  </a:cubicBezTo>
                  <a:cubicBezTo>
                    <a:pt x="1655" y="52441"/>
                    <a:pt x="1547" y="52387"/>
                    <a:pt x="1465" y="52360"/>
                  </a:cubicBezTo>
                  <a:cubicBezTo>
                    <a:pt x="1357" y="51790"/>
                    <a:pt x="1384" y="48698"/>
                    <a:pt x="1465" y="47342"/>
                  </a:cubicBezTo>
                  <a:cubicBezTo>
                    <a:pt x="1493" y="47044"/>
                    <a:pt x="1737" y="46772"/>
                    <a:pt x="2035" y="46745"/>
                  </a:cubicBezTo>
                  <a:cubicBezTo>
                    <a:pt x="3170" y="46632"/>
                    <a:pt x="4318" y="46584"/>
                    <a:pt x="5460" y="46584"/>
                  </a:cubicBezTo>
                  <a:close/>
                  <a:moveTo>
                    <a:pt x="19304" y="1"/>
                  </a:moveTo>
                  <a:cubicBezTo>
                    <a:pt x="18741" y="1"/>
                    <a:pt x="18497" y="275"/>
                    <a:pt x="18364" y="987"/>
                  </a:cubicBezTo>
                  <a:cubicBezTo>
                    <a:pt x="18228" y="1611"/>
                    <a:pt x="18174" y="2235"/>
                    <a:pt x="18120" y="2886"/>
                  </a:cubicBezTo>
                  <a:cubicBezTo>
                    <a:pt x="18065" y="3211"/>
                    <a:pt x="18092" y="3537"/>
                    <a:pt x="18092" y="3862"/>
                  </a:cubicBezTo>
                  <a:cubicBezTo>
                    <a:pt x="18147" y="4405"/>
                    <a:pt x="18391" y="4758"/>
                    <a:pt x="18933" y="4893"/>
                  </a:cubicBezTo>
                  <a:cubicBezTo>
                    <a:pt x="19204" y="4975"/>
                    <a:pt x="19476" y="5056"/>
                    <a:pt x="19801" y="5137"/>
                  </a:cubicBezTo>
                  <a:cubicBezTo>
                    <a:pt x="19693" y="6059"/>
                    <a:pt x="19584" y="6927"/>
                    <a:pt x="19476" y="7823"/>
                  </a:cubicBezTo>
                  <a:cubicBezTo>
                    <a:pt x="19394" y="8718"/>
                    <a:pt x="19286" y="9613"/>
                    <a:pt x="19177" y="10508"/>
                  </a:cubicBezTo>
                  <a:cubicBezTo>
                    <a:pt x="19069" y="11430"/>
                    <a:pt x="18987" y="12352"/>
                    <a:pt x="18825" y="13247"/>
                  </a:cubicBezTo>
                  <a:cubicBezTo>
                    <a:pt x="18689" y="14142"/>
                    <a:pt x="18635" y="15037"/>
                    <a:pt x="18418" y="15905"/>
                  </a:cubicBezTo>
                  <a:cubicBezTo>
                    <a:pt x="18264" y="15925"/>
                    <a:pt x="18138" y="15944"/>
                    <a:pt x="18020" y="15944"/>
                  </a:cubicBezTo>
                  <a:cubicBezTo>
                    <a:pt x="17971" y="15944"/>
                    <a:pt x="17923" y="15941"/>
                    <a:pt x="17875" y="15933"/>
                  </a:cubicBezTo>
                  <a:cubicBezTo>
                    <a:pt x="17728" y="15926"/>
                    <a:pt x="17581" y="15923"/>
                    <a:pt x="17434" y="15923"/>
                  </a:cubicBezTo>
                  <a:cubicBezTo>
                    <a:pt x="16339" y="15923"/>
                    <a:pt x="15263" y="16091"/>
                    <a:pt x="14187" y="16258"/>
                  </a:cubicBezTo>
                  <a:cubicBezTo>
                    <a:pt x="12857" y="16475"/>
                    <a:pt x="11637" y="16990"/>
                    <a:pt x="10416" y="17533"/>
                  </a:cubicBezTo>
                  <a:cubicBezTo>
                    <a:pt x="6022" y="19404"/>
                    <a:pt x="3012" y="22632"/>
                    <a:pt x="1330" y="27080"/>
                  </a:cubicBezTo>
                  <a:cubicBezTo>
                    <a:pt x="381" y="29576"/>
                    <a:pt x="1" y="32153"/>
                    <a:pt x="299" y="34838"/>
                  </a:cubicBezTo>
                  <a:cubicBezTo>
                    <a:pt x="462" y="36438"/>
                    <a:pt x="760" y="37984"/>
                    <a:pt x="1303" y="39476"/>
                  </a:cubicBezTo>
                  <a:cubicBezTo>
                    <a:pt x="1655" y="40425"/>
                    <a:pt x="2171" y="41266"/>
                    <a:pt x="2876" y="41999"/>
                  </a:cubicBezTo>
                  <a:cubicBezTo>
                    <a:pt x="3418" y="42568"/>
                    <a:pt x="4096" y="42866"/>
                    <a:pt x="4910" y="42894"/>
                  </a:cubicBezTo>
                  <a:cubicBezTo>
                    <a:pt x="5181" y="42894"/>
                    <a:pt x="5480" y="42894"/>
                    <a:pt x="5751" y="42921"/>
                  </a:cubicBezTo>
                  <a:cubicBezTo>
                    <a:pt x="5914" y="42921"/>
                    <a:pt x="6077" y="42948"/>
                    <a:pt x="6212" y="42948"/>
                  </a:cubicBezTo>
                  <a:cubicBezTo>
                    <a:pt x="6348" y="43653"/>
                    <a:pt x="6294" y="45172"/>
                    <a:pt x="6131" y="45633"/>
                  </a:cubicBezTo>
                  <a:cubicBezTo>
                    <a:pt x="5317" y="45660"/>
                    <a:pt x="4476" y="45660"/>
                    <a:pt x="3662" y="45714"/>
                  </a:cubicBezTo>
                  <a:cubicBezTo>
                    <a:pt x="2903" y="45769"/>
                    <a:pt x="2144" y="45877"/>
                    <a:pt x="1384" y="45959"/>
                  </a:cubicBezTo>
                  <a:cubicBezTo>
                    <a:pt x="950" y="46013"/>
                    <a:pt x="706" y="46230"/>
                    <a:pt x="597" y="46637"/>
                  </a:cubicBezTo>
                  <a:cubicBezTo>
                    <a:pt x="516" y="46908"/>
                    <a:pt x="462" y="47206"/>
                    <a:pt x="462" y="47478"/>
                  </a:cubicBezTo>
                  <a:cubicBezTo>
                    <a:pt x="435" y="48807"/>
                    <a:pt x="408" y="50136"/>
                    <a:pt x="381" y="51465"/>
                  </a:cubicBezTo>
                  <a:cubicBezTo>
                    <a:pt x="381" y="51844"/>
                    <a:pt x="408" y="52224"/>
                    <a:pt x="435" y="52604"/>
                  </a:cubicBezTo>
                  <a:cubicBezTo>
                    <a:pt x="489" y="53201"/>
                    <a:pt x="570" y="53282"/>
                    <a:pt x="1167" y="53309"/>
                  </a:cubicBezTo>
                  <a:cubicBezTo>
                    <a:pt x="2659" y="53309"/>
                    <a:pt x="4151" y="53336"/>
                    <a:pt x="5643" y="53363"/>
                  </a:cubicBezTo>
                  <a:cubicBezTo>
                    <a:pt x="8816" y="53391"/>
                    <a:pt x="11990" y="53445"/>
                    <a:pt x="15190" y="53445"/>
                  </a:cubicBezTo>
                  <a:cubicBezTo>
                    <a:pt x="17469" y="53418"/>
                    <a:pt x="19774" y="53309"/>
                    <a:pt x="22080" y="53255"/>
                  </a:cubicBezTo>
                  <a:cubicBezTo>
                    <a:pt x="22920" y="53228"/>
                    <a:pt x="23788" y="53201"/>
                    <a:pt x="24629" y="53201"/>
                  </a:cubicBezTo>
                  <a:cubicBezTo>
                    <a:pt x="25199" y="53201"/>
                    <a:pt x="25768" y="53228"/>
                    <a:pt x="26338" y="53255"/>
                  </a:cubicBezTo>
                  <a:cubicBezTo>
                    <a:pt x="26431" y="53261"/>
                    <a:pt x="26524" y="53264"/>
                    <a:pt x="26615" y="53264"/>
                  </a:cubicBezTo>
                  <a:cubicBezTo>
                    <a:pt x="26947" y="53264"/>
                    <a:pt x="27266" y="53220"/>
                    <a:pt x="27586" y="53092"/>
                  </a:cubicBezTo>
                  <a:cubicBezTo>
                    <a:pt x="27830" y="52767"/>
                    <a:pt x="27911" y="52387"/>
                    <a:pt x="27965" y="52034"/>
                  </a:cubicBezTo>
                  <a:cubicBezTo>
                    <a:pt x="28237" y="50380"/>
                    <a:pt x="28264" y="48725"/>
                    <a:pt x="28128" y="47071"/>
                  </a:cubicBezTo>
                  <a:cubicBezTo>
                    <a:pt x="28047" y="46311"/>
                    <a:pt x="27721" y="46013"/>
                    <a:pt x="26962" y="46013"/>
                  </a:cubicBezTo>
                  <a:cubicBezTo>
                    <a:pt x="26311" y="45986"/>
                    <a:pt x="25633" y="45986"/>
                    <a:pt x="24982" y="45986"/>
                  </a:cubicBezTo>
                  <a:cubicBezTo>
                    <a:pt x="24033" y="45959"/>
                    <a:pt x="23083" y="45877"/>
                    <a:pt x="22134" y="45877"/>
                  </a:cubicBezTo>
                  <a:cubicBezTo>
                    <a:pt x="21605" y="45864"/>
                    <a:pt x="21069" y="45864"/>
                    <a:pt x="20534" y="45864"/>
                  </a:cubicBezTo>
                  <a:cubicBezTo>
                    <a:pt x="19998" y="45864"/>
                    <a:pt x="19462" y="45864"/>
                    <a:pt x="18933" y="45850"/>
                  </a:cubicBezTo>
                  <a:cubicBezTo>
                    <a:pt x="17441" y="45823"/>
                    <a:pt x="15950" y="45742"/>
                    <a:pt x="14458" y="45687"/>
                  </a:cubicBezTo>
                  <a:cubicBezTo>
                    <a:pt x="14322" y="45660"/>
                    <a:pt x="14187" y="45633"/>
                    <a:pt x="14051" y="45606"/>
                  </a:cubicBezTo>
                  <a:cubicBezTo>
                    <a:pt x="13861" y="44819"/>
                    <a:pt x="13915" y="44033"/>
                    <a:pt x="13915" y="43138"/>
                  </a:cubicBezTo>
                  <a:lnTo>
                    <a:pt x="14675" y="43138"/>
                  </a:lnTo>
                  <a:cubicBezTo>
                    <a:pt x="15733" y="43111"/>
                    <a:pt x="16818" y="43138"/>
                    <a:pt x="17875" y="43083"/>
                  </a:cubicBezTo>
                  <a:cubicBezTo>
                    <a:pt x="19503" y="43029"/>
                    <a:pt x="21130" y="42921"/>
                    <a:pt x="22785" y="42839"/>
                  </a:cubicBezTo>
                  <a:cubicBezTo>
                    <a:pt x="23626" y="42785"/>
                    <a:pt x="24494" y="42785"/>
                    <a:pt x="25334" y="42704"/>
                  </a:cubicBezTo>
                  <a:cubicBezTo>
                    <a:pt x="25796" y="42677"/>
                    <a:pt x="26284" y="42595"/>
                    <a:pt x="26745" y="42514"/>
                  </a:cubicBezTo>
                  <a:cubicBezTo>
                    <a:pt x="27070" y="42433"/>
                    <a:pt x="27260" y="42188"/>
                    <a:pt x="27260" y="41836"/>
                  </a:cubicBezTo>
                  <a:cubicBezTo>
                    <a:pt x="27287" y="40886"/>
                    <a:pt x="27342" y="39937"/>
                    <a:pt x="27342" y="38988"/>
                  </a:cubicBezTo>
                  <a:cubicBezTo>
                    <a:pt x="27342" y="38445"/>
                    <a:pt x="27125" y="38174"/>
                    <a:pt x="26528" y="38120"/>
                  </a:cubicBezTo>
                  <a:cubicBezTo>
                    <a:pt x="26284" y="38120"/>
                    <a:pt x="26013" y="38066"/>
                    <a:pt x="25741" y="38066"/>
                  </a:cubicBezTo>
                  <a:cubicBezTo>
                    <a:pt x="25117" y="38038"/>
                    <a:pt x="24467" y="38011"/>
                    <a:pt x="23843" y="38011"/>
                  </a:cubicBezTo>
                  <a:cubicBezTo>
                    <a:pt x="22731" y="38038"/>
                    <a:pt x="21646" y="38038"/>
                    <a:pt x="20561" y="38066"/>
                  </a:cubicBezTo>
                  <a:cubicBezTo>
                    <a:pt x="18770" y="38120"/>
                    <a:pt x="16953" y="38174"/>
                    <a:pt x="15163" y="38201"/>
                  </a:cubicBezTo>
                  <a:cubicBezTo>
                    <a:pt x="14946" y="38201"/>
                    <a:pt x="14729" y="38174"/>
                    <a:pt x="14539" y="38066"/>
                  </a:cubicBezTo>
                  <a:cubicBezTo>
                    <a:pt x="14051" y="37794"/>
                    <a:pt x="13563" y="37523"/>
                    <a:pt x="13074" y="37198"/>
                  </a:cubicBezTo>
                  <a:cubicBezTo>
                    <a:pt x="11447" y="36058"/>
                    <a:pt x="9847" y="34865"/>
                    <a:pt x="8355" y="33563"/>
                  </a:cubicBezTo>
                  <a:cubicBezTo>
                    <a:pt x="7975" y="33210"/>
                    <a:pt x="7785" y="32831"/>
                    <a:pt x="7704" y="32342"/>
                  </a:cubicBezTo>
                  <a:cubicBezTo>
                    <a:pt x="7623" y="31583"/>
                    <a:pt x="7650" y="30824"/>
                    <a:pt x="7704" y="30064"/>
                  </a:cubicBezTo>
                  <a:cubicBezTo>
                    <a:pt x="7894" y="28003"/>
                    <a:pt x="8816" y="26294"/>
                    <a:pt x="10226" y="24856"/>
                  </a:cubicBezTo>
                  <a:cubicBezTo>
                    <a:pt x="12098" y="22903"/>
                    <a:pt x="14431" y="21764"/>
                    <a:pt x="17062" y="21167"/>
                  </a:cubicBezTo>
                  <a:cubicBezTo>
                    <a:pt x="17125" y="21158"/>
                    <a:pt x="17188" y="21155"/>
                    <a:pt x="17253" y="21155"/>
                  </a:cubicBezTo>
                  <a:cubicBezTo>
                    <a:pt x="17381" y="21155"/>
                    <a:pt x="17514" y="21167"/>
                    <a:pt x="17658" y="21167"/>
                  </a:cubicBezTo>
                  <a:cubicBezTo>
                    <a:pt x="17550" y="21873"/>
                    <a:pt x="17469" y="22551"/>
                    <a:pt x="17333" y="23229"/>
                  </a:cubicBezTo>
                  <a:cubicBezTo>
                    <a:pt x="17197" y="23880"/>
                    <a:pt x="17224" y="24585"/>
                    <a:pt x="16953" y="25209"/>
                  </a:cubicBezTo>
                  <a:lnTo>
                    <a:pt x="16194" y="25209"/>
                  </a:lnTo>
                  <a:cubicBezTo>
                    <a:pt x="15814" y="25209"/>
                    <a:pt x="15543" y="25372"/>
                    <a:pt x="15434" y="25724"/>
                  </a:cubicBezTo>
                  <a:cubicBezTo>
                    <a:pt x="15163" y="26484"/>
                    <a:pt x="14919" y="27270"/>
                    <a:pt x="14838" y="28057"/>
                  </a:cubicBezTo>
                  <a:cubicBezTo>
                    <a:pt x="14810" y="28572"/>
                    <a:pt x="14946" y="28816"/>
                    <a:pt x="15434" y="29006"/>
                  </a:cubicBezTo>
                  <a:cubicBezTo>
                    <a:pt x="15760" y="29115"/>
                    <a:pt x="16112" y="29196"/>
                    <a:pt x="16465" y="29250"/>
                  </a:cubicBezTo>
                  <a:cubicBezTo>
                    <a:pt x="16736" y="29277"/>
                    <a:pt x="16872" y="29413"/>
                    <a:pt x="16953" y="29684"/>
                  </a:cubicBezTo>
                  <a:cubicBezTo>
                    <a:pt x="17116" y="30118"/>
                    <a:pt x="17333" y="30552"/>
                    <a:pt x="17523" y="30986"/>
                  </a:cubicBezTo>
                  <a:cubicBezTo>
                    <a:pt x="17631" y="31258"/>
                    <a:pt x="17875" y="31420"/>
                    <a:pt x="18147" y="31502"/>
                  </a:cubicBezTo>
                  <a:cubicBezTo>
                    <a:pt x="19015" y="31719"/>
                    <a:pt x="19855" y="31908"/>
                    <a:pt x="20696" y="32098"/>
                  </a:cubicBezTo>
                  <a:cubicBezTo>
                    <a:pt x="20824" y="32132"/>
                    <a:pt x="20946" y="32149"/>
                    <a:pt x="21063" y="32149"/>
                  </a:cubicBezTo>
                  <a:cubicBezTo>
                    <a:pt x="21419" y="32149"/>
                    <a:pt x="21726" y="31991"/>
                    <a:pt x="21971" y="31664"/>
                  </a:cubicBezTo>
                  <a:cubicBezTo>
                    <a:pt x="22242" y="31339"/>
                    <a:pt x="22568" y="31013"/>
                    <a:pt x="22839" y="30661"/>
                  </a:cubicBezTo>
                  <a:cubicBezTo>
                    <a:pt x="23300" y="30769"/>
                    <a:pt x="23707" y="30851"/>
                    <a:pt x="24141" y="30932"/>
                  </a:cubicBezTo>
                  <a:cubicBezTo>
                    <a:pt x="24498" y="31017"/>
                    <a:pt x="24727" y="31067"/>
                    <a:pt x="24884" y="31067"/>
                  </a:cubicBezTo>
                  <a:cubicBezTo>
                    <a:pt x="25229" y="31067"/>
                    <a:pt x="25228" y="30825"/>
                    <a:pt x="25470" y="30173"/>
                  </a:cubicBezTo>
                  <a:cubicBezTo>
                    <a:pt x="25741" y="29494"/>
                    <a:pt x="25904" y="28762"/>
                    <a:pt x="26094" y="28057"/>
                  </a:cubicBezTo>
                  <a:cubicBezTo>
                    <a:pt x="26230" y="27460"/>
                    <a:pt x="26148" y="27352"/>
                    <a:pt x="25579" y="27162"/>
                  </a:cubicBezTo>
                  <a:cubicBezTo>
                    <a:pt x="25199" y="27053"/>
                    <a:pt x="24819" y="26945"/>
                    <a:pt x="24439" y="26836"/>
                  </a:cubicBezTo>
                  <a:cubicBezTo>
                    <a:pt x="24439" y="26728"/>
                    <a:pt x="24412" y="26674"/>
                    <a:pt x="24439" y="26592"/>
                  </a:cubicBezTo>
                  <a:cubicBezTo>
                    <a:pt x="24792" y="24639"/>
                    <a:pt x="25172" y="22686"/>
                    <a:pt x="25524" y="20733"/>
                  </a:cubicBezTo>
                  <a:cubicBezTo>
                    <a:pt x="25796" y="19187"/>
                    <a:pt x="26013" y="17641"/>
                    <a:pt x="26257" y="16095"/>
                  </a:cubicBezTo>
                  <a:cubicBezTo>
                    <a:pt x="26338" y="15471"/>
                    <a:pt x="26474" y="14875"/>
                    <a:pt x="26528" y="14251"/>
                  </a:cubicBezTo>
                  <a:cubicBezTo>
                    <a:pt x="26799" y="12108"/>
                    <a:pt x="27016" y="9965"/>
                    <a:pt x="27287" y="7823"/>
                  </a:cubicBezTo>
                  <a:cubicBezTo>
                    <a:pt x="27315" y="7443"/>
                    <a:pt x="27396" y="7036"/>
                    <a:pt x="27477" y="6629"/>
                  </a:cubicBezTo>
                  <a:cubicBezTo>
                    <a:pt x="27640" y="6629"/>
                    <a:pt x="27776" y="6629"/>
                    <a:pt x="27911" y="6656"/>
                  </a:cubicBezTo>
                  <a:cubicBezTo>
                    <a:pt x="28128" y="6683"/>
                    <a:pt x="28345" y="6738"/>
                    <a:pt x="28535" y="6765"/>
                  </a:cubicBezTo>
                  <a:cubicBezTo>
                    <a:pt x="28626" y="6772"/>
                    <a:pt x="28709" y="6776"/>
                    <a:pt x="28785" y="6776"/>
                  </a:cubicBezTo>
                  <a:cubicBezTo>
                    <a:pt x="29304" y="6776"/>
                    <a:pt x="29519" y="6600"/>
                    <a:pt x="29756" y="6032"/>
                  </a:cubicBezTo>
                  <a:cubicBezTo>
                    <a:pt x="29864" y="5843"/>
                    <a:pt x="29946" y="5598"/>
                    <a:pt x="30000" y="5381"/>
                  </a:cubicBezTo>
                  <a:cubicBezTo>
                    <a:pt x="30163" y="4839"/>
                    <a:pt x="30352" y="4296"/>
                    <a:pt x="30461" y="3727"/>
                  </a:cubicBezTo>
                  <a:cubicBezTo>
                    <a:pt x="30678" y="2832"/>
                    <a:pt x="30542" y="2588"/>
                    <a:pt x="29701" y="2289"/>
                  </a:cubicBezTo>
                  <a:cubicBezTo>
                    <a:pt x="29376" y="2154"/>
                    <a:pt x="29023" y="2072"/>
                    <a:pt x="28671" y="1991"/>
                  </a:cubicBezTo>
                  <a:cubicBezTo>
                    <a:pt x="26392" y="1476"/>
                    <a:pt x="24114" y="960"/>
                    <a:pt x="21808" y="445"/>
                  </a:cubicBezTo>
                  <a:cubicBezTo>
                    <a:pt x="21103" y="282"/>
                    <a:pt x="20425" y="147"/>
                    <a:pt x="19720" y="38"/>
                  </a:cubicBezTo>
                  <a:cubicBezTo>
                    <a:pt x="19565" y="14"/>
                    <a:pt x="19427" y="1"/>
                    <a:pt x="19304"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8"/>
            <p:cNvSpPr/>
            <p:nvPr/>
          </p:nvSpPr>
          <p:spPr>
            <a:xfrm>
              <a:off x="4018125" y="4253663"/>
              <a:ext cx="636100" cy="636725"/>
            </a:xfrm>
            <a:custGeom>
              <a:avLst/>
              <a:gdLst/>
              <a:ahLst/>
              <a:cxnLst/>
              <a:rect l="l" t="t" r="r" b="b"/>
              <a:pathLst>
                <a:path w="25444" h="25469" extrusionOk="0">
                  <a:moveTo>
                    <a:pt x="16112" y="1"/>
                  </a:moveTo>
                  <a:cubicBezTo>
                    <a:pt x="14551" y="1"/>
                    <a:pt x="13017" y="225"/>
                    <a:pt x="11556" y="789"/>
                  </a:cubicBezTo>
                  <a:cubicBezTo>
                    <a:pt x="10796" y="1061"/>
                    <a:pt x="10010" y="1386"/>
                    <a:pt x="9250" y="1712"/>
                  </a:cubicBezTo>
                  <a:cubicBezTo>
                    <a:pt x="8708" y="1956"/>
                    <a:pt x="8138" y="2227"/>
                    <a:pt x="7623" y="2580"/>
                  </a:cubicBezTo>
                  <a:cubicBezTo>
                    <a:pt x="3229" y="5428"/>
                    <a:pt x="815" y="9523"/>
                    <a:pt x="137" y="14677"/>
                  </a:cubicBezTo>
                  <a:cubicBezTo>
                    <a:pt x="1" y="15843"/>
                    <a:pt x="28" y="16982"/>
                    <a:pt x="164" y="18149"/>
                  </a:cubicBezTo>
                  <a:cubicBezTo>
                    <a:pt x="299" y="19613"/>
                    <a:pt x="570" y="21051"/>
                    <a:pt x="1086" y="22434"/>
                  </a:cubicBezTo>
                  <a:cubicBezTo>
                    <a:pt x="1221" y="22895"/>
                    <a:pt x="1438" y="23329"/>
                    <a:pt x="1683" y="23709"/>
                  </a:cubicBezTo>
                  <a:cubicBezTo>
                    <a:pt x="2117" y="24360"/>
                    <a:pt x="2659" y="24930"/>
                    <a:pt x="3419" y="25119"/>
                  </a:cubicBezTo>
                  <a:cubicBezTo>
                    <a:pt x="3730" y="25201"/>
                    <a:pt x="4049" y="25228"/>
                    <a:pt x="4371" y="25228"/>
                  </a:cubicBezTo>
                  <a:cubicBezTo>
                    <a:pt x="4693" y="25228"/>
                    <a:pt x="5019" y="25201"/>
                    <a:pt x="5344" y="25174"/>
                  </a:cubicBezTo>
                  <a:cubicBezTo>
                    <a:pt x="5399" y="24957"/>
                    <a:pt x="5453" y="24767"/>
                    <a:pt x="5480" y="24604"/>
                  </a:cubicBezTo>
                  <a:cubicBezTo>
                    <a:pt x="5561" y="23790"/>
                    <a:pt x="6050" y="23302"/>
                    <a:pt x="6728" y="23004"/>
                  </a:cubicBezTo>
                  <a:cubicBezTo>
                    <a:pt x="7107" y="22841"/>
                    <a:pt x="7514" y="22678"/>
                    <a:pt x="7921" y="22543"/>
                  </a:cubicBezTo>
                  <a:cubicBezTo>
                    <a:pt x="8492" y="22396"/>
                    <a:pt x="9062" y="22321"/>
                    <a:pt x="9633" y="22321"/>
                  </a:cubicBezTo>
                  <a:cubicBezTo>
                    <a:pt x="10120" y="22321"/>
                    <a:pt x="10607" y="22376"/>
                    <a:pt x="11095" y="22488"/>
                  </a:cubicBezTo>
                  <a:cubicBezTo>
                    <a:pt x="11691" y="22624"/>
                    <a:pt x="12125" y="22949"/>
                    <a:pt x="12315" y="23573"/>
                  </a:cubicBezTo>
                  <a:cubicBezTo>
                    <a:pt x="12397" y="23872"/>
                    <a:pt x="12505" y="24197"/>
                    <a:pt x="12586" y="24523"/>
                  </a:cubicBezTo>
                  <a:cubicBezTo>
                    <a:pt x="12641" y="24794"/>
                    <a:pt x="12695" y="25065"/>
                    <a:pt x="12776" y="25391"/>
                  </a:cubicBezTo>
                  <a:cubicBezTo>
                    <a:pt x="12912" y="25418"/>
                    <a:pt x="12966" y="25445"/>
                    <a:pt x="13020" y="25445"/>
                  </a:cubicBezTo>
                  <a:cubicBezTo>
                    <a:pt x="13653" y="25445"/>
                    <a:pt x="14274" y="25469"/>
                    <a:pt x="14891" y="25469"/>
                  </a:cubicBezTo>
                  <a:cubicBezTo>
                    <a:pt x="15199" y="25469"/>
                    <a:pt x="15507" y="25463"/>
                    <a:pt x="15814" y="25445"/>
                  </a:cubicBezTo>
                  <a:cubicBezTo>
                    <a:pt x="17957" y="25391"/>
                    <a:pt x="20127" y="25282"/>
                    <a:pt x="22270" y="25201"/>
                  </a:cubicBezTo>
                  <a:cubicBezTo>
                    <a:pt x="23165" y="25147"/>
                    <a:pt x="24060" y="25092"/>
                    <a:pt x="24982" y="25038"/>
                  </a:cubicBezTo>
                  <a:cubicBezTo>
                    <a:pt x="25063" y="25038"/>
                    <a:pt x="25145" y="25011"/>
                    <a:pt x="25226" y="25011"/>
                  </a:cubicBezTo>
                  <a:cubicBezTo>
                    <a:pt x="25389" y="24441"/>
                    <a:pt x="25443" y="22705"/>
                    <a:pt x="25335" y="22163"/>
                  </a:cubicBezTo>
                  <a:cubicBezTo>
                    <a:pt x="25253" y="22136"/>
                    <a:pt x="25172" y="22109"/>
                    <a:pt x="25090" y="22109"/>
                  </a:cubicBezTo>
                  <a:cubicBezTo>
                    <a:pt x="23517" y="22136"/>
                    <a:pt x="21944" y="22109"/>
                    <a:pt x="20371" y="22163"/>
                  </a:cubicBezTo>
                  <a:cubicBezTo>
                    <a:pt x="18364" y="22190"/>
                    <a:pt x="16357" y="22299"/>
                    <a:pt x="14349" y="22380"/>
                  </a:cubicBezTo>
                  <a:cubicBezTo>
                    <a:pt x="14303" y="22383"/>
                    <a:pt x="14258" y="22384"/>
                    <a:pt x="14213" y="22384"/>
                  </a:cubicBezTo>
                  <a:cubicBezTo>
                    <a:pt x="13812" y="22384"/>
                    <a:pt x="13471" y="22274"/>
                    <a:pt x="13129" y="22054"/>
                  </a:cubicBezTo>
                  <a:cubicBezTo>
                    <a:pt x="12234" y="21458"/>
                    <a:pt x="11284" y="20888"/>
                    <a:pt x="10389" y="20264"/>
                  </a:cubicBezTo>
                  <a:cubicBezTo>
                    <a:pt x="9115" y="19396"/>
                    <a:pt x="7894" y="18474"/>
                    <a:pt x="6782" y="17416"/>
                  </a:cubicBezTo>
                  <a:cubicBezTo>
                    <a:pt x="6185" y="16847"/>
                    <a:pt x="5860" y="16169"/>
                    <a:pt x="5778" y="15355"/>
                  </a:cubicBezTo>
                  <a:cubicBezTo>
                    <a:pt x="5724" y="14595"/>
                    <a:pt x="5751" y="13836"/>
                    <a:pt x="5833" y="13076"/>
                  </a:cubicBezTo>
                  <a:cubicBezTo>
                    <a:pt x="5968" y="11774"/>
                    <a:pt x="6348" y="10527"/>
                    <a:pt x="7026" y="9388"/>
                  </a:cubicBezTo>
                  <a:cubicBezTo>
                    <a:pt x="7731" y="8248"/>
                    <a:pt x="8599" y="7245"/>
                    <a:pt x="9657" y="6431"/>
                  </a:cubicBezTo>
                  <a:cubicBezTo>
                    <a:pt x="11610" y="4858"/>
                    <a:pt x="13807" y="3854"/>
                    <a:pt x="16248" y="3420"/>
                  </a:cubicBezTo>
                  <a:cubicBezTo>
                    <a:pt x="16465" y="3393"/>
                    <a:pt x="16655" y="3312"/>
                    <a:pt x="16818" y="3285"/>
                  </a:cubicBezTo>
                  <a:cubicBezTo>
                    <a:pt x="17116" y="2064"/>
                    <a:pt x="17252" y="681"/>
                    <a:pt x="17143" y="111"/>
                  </a:cubicBezTo>
                  <a:cubicBezTo>
                    <a:pt x="17062" y="111"/>
                    <a:pt x="16953" y="57"/>
                    <a:pt x="16872" y="57"/>
                  </a:cubicBezTo>
                  <a:cubicBezTo>
                    <a:pt x="16709" y="30"/>
                    <a:pt x="16546" y="3"/>
                    <a:pt x="16384" y="3"/>
                  </a:cubicBezTo>
                  <a:cubicBezTo>
                    <a:pt x="16293" y="1"/>
                    <a:pt x="16203" y="1"/>
                    <a:pt x="16112"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8"/>
            <p:cNvSpPr/>
            <p:nvPr/>
          </p:nvSpPr>
          <p:spPr>
            <a:xfrm>
              <a:off x="4025600" y="4998613"/>
              <a:ext cx="647600" cy="149450"/>
            </a:xfrm>
            <a:custGeom>
              <a:avLst/>
              <a:gdLst/>
              <a:ahLst/>
              <a:cxnLst/>
              <a:rect l="l" t="t" r="r" b="b"/>
              <a:pathLst>
                <a:path w="25904" h="5978" extrusionOk="0">
                  <a:moveTo>
                    <a:pt x="4249" y="1"/>
                  </a:moveTo>
                  <a:cubicBezTo>
                    <a:pt x="3068" y="1"/>
                    <a:pt x="1887" y="39"/>
                    <a:pt x="705" y="177"/>
                  </a:cubicBezTo>
                  <a:lnTo>
                    <a:pt x="678" y="177"/>
                  </a:lnTo>
                  <a:cubicBezTo>
                    <a:pt x="380" y="204"/>
                    <a:pt x="136" y="448"/>
                    <a:pt x="109" y="773"/>
                  </a:cubicBezTo>
                  <a:cubicBezTo>
                    <a:pt x="27" y="2129"/>
                    <a:pt x="0" y="5222"/>
                    <a:pt x="109" y="5791"/>
                  </a:cubicBezTo>
                  <a:cubicBezTo>
                    <a:pt x="190" y="5818"/>
                    <a:pt x="299" y="5845"/>
                    <a:pt x="434" y="5845"/>
                  </a:cubicBezTo>
                  <a:cubicBezTo>
                    <a:pt x="1221" y="5873"/>
                    <a:pt x="2035" y="5927"/>
                    <a:pt x="2848" y="5927"/>
                  </a:cubicBezTo>
                  <a:cubicBezTo>
                    <a:pt x="4015" y="5927"/>
                    <a:pt x="5181" y="5920"/>
                    <a:pt x="6351" y="5920"/>
                  </a:cubicBezTo>
                  <a:cubicBezTo>
                    <a:pt x="7520" y="5920"/>
                    <a:pt x="8693" y="5927"/>
                    <a:pt x="9873" y="5954"/>
                  </a:cubicBezTo>
                  <a:cubicBezTo>
                    <a:pt x="10802" y="5969"/>
                    <a:pt x="11734" y="5978"/>
                    <a:pt x="12666" y="5978"/>
                  </a:cubicBezTo>
                  <a:cubicBezTo>
                    <a:pt x="15054" y="5978"/>
                    <a:pt x="17448" y="5920"/>
                    <a:pt x="19828" y="5764"/>
                  </a:cubicBezTo>
                  <a:cubicBezTo>
                    <a:pt x="20886" y="5715"/>
                    <a:pt x="21943" y="5676"/>
                    <a:pt x="23007" y="5676"/>
                  </a:cubicBezTo>
                  <a:cubicBezTo>
                    <a:pt x="23716" y="5676"/>
                    <a:pt x="24428" y="5694"/>
                    <a:pt x="25144" y="5737"/>
                  </a:cubicBezTo>
                  <a:cubicBezTo>
                    <a:pt x="25175" y="5742"/>
                    <a:pt x="25205" y="5744"/>
                    <a:pt x="25235" y="5744"/>
                  </a:cubicBezTo>
                  <a:cubicBezTo>
                    <a:pt x="25361" y="5744"/>
                    <a:pt x="25479" y="5705"/>
                    <a:pt x="25632" y="5683"/>
                  </a:cubicBezTo>
                  <a:cubicBezTo>
                    <a:pt x="25904" y="3947"/>
                    <a:pt x="25904" y="2238"/>
                    <a:pt x="25849" y="448"/>
                  </a:cubicBezTo>
                  <a:cubicBezTo>
                    <a:pt x="25659" y="421"/>
                    <a:pt x="25578" y="394"/>
                    <a:pt x="25470" y="394"/>
                  </a:cubicBezTo>
                  <a:cubicBezTo>
                    <a:pt x="24520" y="366"/>
                    <a:pt x="23598" y="312"/>
                    <a:pt x="22649" y="285"/>
                  </a:cubicBezTo>
                  <a:cubicBezTo>
                    <a:pt x="21862" y="285"/>
                    <a:pt x="21076" y="285"/>
                    <a:pt x="20289" y="258"/>
                  </a:cubicBezTo>
                  <a:cubicBezTo>
                    <a:pt x="19204" y="258"/>
                    <a:pt x="18119" y="231"/>
                    <a:pt x="17034" y="204"/>
                  </a:cubicBezTo>
                  <a:cubicBezTo>
                    <a:pt x="15527" y="154"/>
                    <a:pt x="13998" y="37"/>
                    <a:pt x="12487" y="37"/>
                  </a:cubicBezTo>
                  <a:cubicBezTo>
                    <a:pt x="12339" y="37"/>
                    <a:pt x="12191" y="39"/>
                    <a:pt x="12043" y="41"/>
                  </a:cubicBezTo>
                  <a:cubicBezTo>
                    <a:pt x="11156" y="52"/>
                    <a:pt x="10263" y="59"/>
                    <a:pt x="9370" y="59"/>
                  </a:cubicBezTo>
                  <a:cubicBezTo>
                    <a:pt x="8108" y="59"/>
                    <a:pt x="6843" y="46"/>
                    <a:pt x="5588" y="14"/>
                  </a:cubicBezTo>
                  <a:cubicBezTo>
                    <a:pt x="5141" y="6"/>
                    <a:pt x="4695" y="1"/>
                    <a:pt x="4249"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8"/>
            <p:cNvSpPr/>
            <p:nvPr/>
          </p:nvSpPr>
          <p:spPr>
            <a:xfrm>
              <a:off x="4440600" y="3966138"/>
              <a:ext cx="213625" cy="533750"/>
            </a:xfrm>
            <a:custGeom>
              <a:avLst/>
              <a:gdLst/>
              <a:ahLst/>
              <a:cxnLst/>
              <a:rect l="l" t="t" r="r" b="b"/>
              <a:pathLst>
                <a:path w="8545" h="21350" extrusionOk="0">
                  <a:moveTo>
                    <a:pt x="2882" y="1"/>
                  </a:moveTo>
                  <a:cubicBezTo>
                    <a:pt x="2849" y="1"/>
                    <a:pt x="2820" y="1"/>
                    <a:pt x="2794" y="3"/>
                  </a:cubicBezTo>
                  <a:cubicBezTo>
                    <a:pt x="2740" y="166"/>
                    <a:pt x="2685" y="356"/>
                    <a:pt x="2658" y="546"/>
                  </a:cubicBezTo>
                  <a:cubicBezTo>
                    <a:pt x="2550" y="1495"/>
                    <a:pt x="2441" y="2472"/>
                    <a:pt x="2306" y="3421"/>
                  </a:cubicBezTo>
                  <a:cubicBezTo>
                    <a:pt x="2143" y="4858"/>
                    <a:pt x="1980" y="6296"/>
                    <a:pt x="1817" y="7734"/>
                  </a:cubicBezTo>
                  <a:cubicBezTo>
                    <a:pt x="1655" y="9008"/>
                    <a:pt x="1492" y="10310"/>
                    <a:pt x="1302" y="11612"/>
                  </a:cubicBezTo>
                  <a:cubicBezTo>
                    <a:pt x="1085" y="13050"/>
                    <a:pt x="949" y="14514"/>
                    <a:pt x="651" y="15952"/>
                  </a:cubicBezTo>
                  <a:cubicBezTo>
                    <a:pt x="380" y="17200"/>
                    <a:pt x="217" y="18475"/>
                    <a:pt x="27" y="19749"/>
                  </a:cubicBezTo>
                  <a:cubicBezTo>
                    <a:pt x="0" y="19885"/>
                    <a:pt x="0" y="20021"/>
                    <a:pt x="0" y="20156"/>
                  </a:cubicBezTo>
                  <a:cubicBezTo>
                    <a:pt x="1872" y="20563"/>
                    <a:pt x="3689" y="20943"/>
                    <a:pt x="5588" y="21350"/>
                  </a:cubicBezTo>
                  <a:cubicBezTo>
                    <a:pt x="5642" y="21160"/>
                    <a:pt x="5669" y="21024"/>
                    <a:pt x="5696" y="20916"/>
                  </a:cubicBezTo>
                  <a:cubicBezTo>
                    <a:pt x="5859" y="19939"/>
                    <a:pt x="6049" y="18963"/>
                    <a:pt x="6211" y="17986"/>
                  </a:cubicBezTo>
                  <a:cubicBezTo>
                    <a:pt x="6618" y="15518"/>
                    <a:pt x="7025" y="13077"/>
                    <a:pt x="7432" y="10636"/>
                  </a:cubicBezTo>
                  <a:cubicBezTo>
                    <a:pt x="7513" y="10120"/>
                    <a:pt x="7622" y="9605"/>
                    <a:pt x="7676" y="9090"/>
                  </a:cubicBezTo>
                  <a:cubicBezTo>
                    <a:pt x="7974" y="6649"/>
                    <a:pt x="8246" y="4180"/>
                    <a:pt x="8517" y="1739"/>
                  </a:cubicBezTo>
                  <a:cubicBezTo>
                    <a:pt x="8544" y="1522"/>
                    <a:pt x="8544" y="1332"/>
                    <a:pt x="8544" y="1142"/>
                  </a:cubicBezTo>
                  <a:cubicBezTo>
                    <a:pt x="7470" y="723"/>
                    <a:pt x="3815" y="1"/>
                    <a:pt x="2882"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8"/>
            <p:cNvSpPr/>
            <p:nvPr/>
          </p:nvSpPr>
          <p:spPr>
            <a:xfrm>
              <a:off x="4467025" y="3860413"/>
              <a:ext cx="263825" cy="119600"/>
            </a:xfrm>
            <a:custGeom>
              <a:avLst/>
              <a:gdLst/>
              <a:ahLst/>
              <a:cxnLst/>
              <a:rect l="l" t="t" r="r" b="b"/>
              <a:pathLst>
                <a:path w="10553" h="4784" extrusionOk="0">
                  <a:moveTo>
                    <a:pt x="354" y="1"/>
                  </a:moveTo>
                  <a:cubicBezTo>
                    <a:pt x="109" y="869"/>
                    <a:pt x="109" y="1656"/>
                    <a:pt x="28" y="2442"/>
                  </a:cubicBezTo>
                  <a:cubicBezTo>
                    <a:pt x="1" y="2740"/>
                    <a:pt x="109" y="2876"/>
                    <a:pt x="408" y="2930"/>
                  </a:cubicBezTo>
                  <a:cubicBezTo>
                    <a:pt x="869" y="3012"/>
                    <a:pt x="1303" y="3066"/>
                    <a:pt x="1737" y="3147"/>
                  </a:cubicBezTo>
                  <a:cubicBezTo>
                    <a:pt x="4232" y="3608"/>
                    <a:pt x="6728" y="4097"/>
                    <a:pt x="9169" y="4720"/>
                  </a:cubicBezTo>
                  <a:cubicBezTo>
                    <a:pt x="9294" y="4752"/>
                    <a:pt x="9419" y="4783"/>
                    <a:pt x="9539" y="4783"/>
                  </a:cubicBezTo>
                  <a:cubicBezTo>
                    <a:pt x="9627" y="4783"/>
                    <a:pt x="9712" y="4766"/>
                    <a:pt x="9793" y="4720"/>
                  </a:cubicBezTo>
                  <a:cubicBezTo>
                    <a:pt x="10145" y="4015"/>
                    <a:pt x="10525" y="2686"/>
                    <a:pt x="10552" y="2144"/>
                  </a:cubicBezTo>
                  <a:cubicBezTo>
                    <a:pt x="10308" y="1927"/>
                    <a:pt x="9982" y="1927"/>
                    <a:pt x="9684" y="1845"/>
                  </a:cubicBezTo>
                  <a:cubicBezTo>
                    <a:pt x="6890" y="1249"/>
                    <a:pt x="4097" y="652"/>
                    <a:pt x="1303" y="55"/>
                  </a:cubicBezTo>
                  <a:cubicBezTo>
                    <a:pt x="1004" y="1"/>
                    <a:pt x="706" y="28"/>
                    <a:pt x="354"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8"/>
            <p:cNvSpPr/>
            <p:nvPr/>
          </p:nvSpPr>
          <p:spPr>
            <a:xfrm>
              <a:off x="4171375" y="4834388"/>
              <a:ext cx="148550" cy="142875"/>
            </a:xfrm>
            <a:custGeom>
              <a:avLst/>
              <a:gdLst/>
              <a:ahLst/>
              <a:cxnLst/>
              <a:rect l="l" t="t" r="r" b="b"/>
              <a:pathLst>
                <a:path w="5942" h="5715" extrusionOk="0">
                  <a:moveTo>
                    <a:pt x="3844" y="1"/>
                  </a:moveTo>
                  <a:cubicBezTo>
                    <a:pt x="3061" y="1"/>
                    <a:pt x="2290" y="93"/>
                    <a:pt x="1520" y="371"/>
                  </a:cubicBezTo>
                  <a:cubicBezTo>
                    <a:pt x="408" y="805"/>
                    <a:pt x="245" y="995"/>
                    <a:pt x="164" y="2162"/>
                  </a:cubicBezTo>
                  <a:cubicBezTo>
                    <a:pt x="82" y="3165"/>
                    <a:pt x="55" y="4196"/>
                    <a:pt x="1" y="5199"/>
                  </a:cubicBezTo>
                  <a:cubicBezTo>
                    <a:pt x="1" y="5335"/>
                    <a:pt x="1" y="5471"/>
                    <a:pt x="28" y="5688"/>
                  </a:cubicBezTo>
                  <a:cubicBezTo>
                    <a:pt x="1004" y="5701"/>
                    <a:pt x="1981" y="5715"/>
                    <a:pt x="2964" y="5715"/>
                  </a:cubicBezTo>
                  <a:cubicBezTo>
                    <a:pt x="3947" y="5715"/>
                    <a:pt x="4937" y="5701"/>
                    <a:pt x="5941" y="5661"/>
                  </a:cubicBezTo>
                  <a:cubicBezTo>
                    <a:pt x="5887" y="4467"/>
                    <a:pt x="5833" y="3355"/>
                    <a:pt x="5751" y="2243"/>
                  </a:cubicBezTo>
                  <a:cubicBezTo>
                    <a:pt x="5697" y="1755"/>
                    <a:pt x="5534" y="1267"/>
                    <a:pt x="5426" y="778"/>
                  </a:cubicBezTo>
                  <a:cubicBezTo>
                    <a:pt x="5317" y="290"/>
                    <a:pt x="4965" y="46"/>
                    <a:pt x="4476" y="19"/>
                  </a:cubicBezTo>
                  <a:cubicBezTo>
                    <a:pt x="4265" y="7"/>
                    <a:pt x="4054" y="1"/>
                    <a:pt x="384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8"/>
            <p:cNvSpPr/>
            <p:nvPr/>
          </p:nvSpPr>
          <p:spPr>
            <a:xfrm>
              <a:off x="4387025" y="4484263"/>
              <a:ext cx="233275" cy="100675"/>
            </a:xfrm>
            <a:custGeom>
              <a:avLst/>
              <a:gdLst/>
              <a:ahLst/>
              <a:cxnLst/>
              <a:rect l="l" t="t" r="r" b="b"/>
              <a:pathLst>
                <a:path w="9331" h="4027" extrusionOk="0">
                  <a:moveTo>
                    <a:pt x="678" y="1"/>
                  </a:moveTo>
                  <a:cubicBezTo>
                    <a:pt x="651" y="1"/>
                    <a:pt x="597" y="28"/>
                    <a:pt x="516" y="55"/>
                  </a:cubicBezTo>
                  <a:cubicBezTo>
                    <a:pt x="326" y="733"/>
                    <a:pt x="0" y="1384"/>
                    <a:pt x="82" y="2144"/>
                  </a:cubicBezTo>
                  <a:cubicBezTo>
                    <a:pt x="163" y="2198"/>
                    <a:pt x="217" y="2252"/>
                    <a:pt x="272" y="2252"/>
                  </a:cubicBezTo>
                  <a:cubicBezTo>
                    <a:pt x="3011" y="2849"/>
                    <a:pt x="5751" y="3446"/>
                    <a:pt x="8490" y="4015"/>
                  </a:cubicBezTo>
                  <a:cubicBezTo>
                    <a:pt x="8506" y="4023"/>
                    <a:pt x="8524" y="4026"/>
                    <a:pt x="8545" y="4026"/>
                  </a:cubicBezTo>
                  <a:cubicBezTo>
                    <a:pt x="8597" y="4026"/>
                    <a:pt x="8665" y="4007"/>
                    <a:pt x="8761" y="3988"/>
                  </a:cubicBezTo>
                  <a:cubicBezTo>
                    <a:pt x="8897" y="3473"/>
                    <a:pt x="9060" y="2984"/>
                    <a:pt x="9195" y="2442"/>
                  </a:cubicBezTo>
                  <a:cubicBezTo>
                    <a:pt x="9331" y="2035"/>
                    <a:pt x="9250" y="1927"/>
                    <a:pt x="8788" y="1818"/>
                  </a:cubicBezTo>
                  <a:cubicBezTo>
                    <a:pt x="7975" y="1601"/>
                    <a:pt x="7134" y="1411"/>
                    <a:pt x="6320" y="1221"/>
                  </a:cubicBezTo>
                  <a:cubicBezTo>
                    <a:pt x="4449" y="815"/>
                    <a:pt x="2577" y="408"/>
                    <a:pt x="67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8"/>
            <p:cNvSpPr/>
            <p:nvPr/>
          </p:nvSpPr>
          <p:spPr>
            <a:xfrm>
              <a:off x="4441275" y="4575088"/>
              <a:ext cx="92925" cy="37400"/>
            </a:xfrm>
            <a:custGeom>
              <a:avLst/>
              <a:gdLst/>
              <a:ahLst/>
              <a:cxnLst/>
              <a:rect l="l" t="t" r="r" b="b"/>
              <a:pathLst>
                <a:path w="3717" h="1496" extrusionOk="0">
                  <a:moveTo>
                    <a:pt x="63" y="1"/>
                  </a:moveTo>
                  <a:cubicBezTo>
                    <a:pt x="41" y="1"/>
                    <a:pt x="20" y="1"/>
                    <a:pt x="0" y="2"/>
                  </a:cubicBezTo>
                  <a:cubicBezTo>
                    <a:pt x="82" y="301"/>
                    <a:pt x="163" y="572"/>
                    <a:pt x="244" y="898"/>
                  </a:cubicBezTo>
                  <a:cubicBezTo>
                    <a:pt x="1242" y="1108"/>
                    <a:pt x="2189" y="1496"/>
                    <a:pt x="3208" y="1496"/>
                  </a:cubicBezTo>
                  <a:cubicBezTo>
                    <a:pt x="3242" y="1496"/>
                    <a:pt x="3275" y="1495"/>
                    <a:pt x="3309" y="1494"/>
                  </a:cubicBezTo>
                  <a:cubicBezTo>
                    <a:pt x="3472" y="1250"/>
                    <a:pt x="3716" y="1087"/>
                    <a:pt x="3716" y="789"/>
                  </a:cubicBezTo>
                  <a:cubicBezTo>
                    <a:pt x="2278" y="345"/>
                    <a:pt x="664" y="1"/>
                    <a:pt x="63"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8"/>
            <p:cNvSpPr/>
            <p:nvPr/>
          </p:nvSpPr>
          <p:spPr>
            <a:xfrm>
              <a:off x="3991700" y="3834388"/>
              <a:ext cx="767625" cy="1335650"/>
            </a:xfrm>
            <a:custGeom>
              <a:avLst/>
              <a:gdLst/>
              <a:ahLst/>
              <a:cxnLst/>
              <a:rect l="l" t="t" r="r" b="b"/>
              <a:pathLst>
                <a:path w="30705" h="53426" extrusionOk="0">
                  <a:moveTo>
                    <a:pt x="19367" y="1042"/>
                  </a:moveTo>
                  <a:cubicBezTo>
                    <a:pt x="19719" y="1069"/>
                    <a:pt x="20017" y="1042"/>
                    <a:pt x="20316" y="1096"/>
                  </a:cubicBezTo>
                  <a:cubicBezTo>
                    <a:pt x="23110" y="1693"/>
                    <a:pt x="25903" y="2290"/>
                    <a:pt x="28697" y="2886"/>
                  </a:cubicBezTo>
                  <a:cubicBezTo>
                    <a:pt x="28995" y="2968"/>
                    <a:pt x="29321" y="2968"/>
                    <a:pt x="29565" y="3185"/>
                  </a:cubicBezTo>
                  <a:cubicBezTo>
                    <a:pt x="29538" y="3727"/>
                    <a:pt x="29158" y="5056"/>
                    <a:pt x="28806" y="5761"/>
                  </a:cubicBezTo>
                  <a:cubicBezTo>
                    <a:pt x="28725" y="5807"/>
                    <a:pt x="28640" y="5824"/>
                    <a:pt x="28552" y="5824"/>
                  </a:cubicBezTo>
                  <a:cubicBezTo>
                    <a:pt x="28432" y="5824"/>
                    <a:pt x="28307" y="5793"/>
                    <a:pt x="28182" y="5761"/>
                  </a:cubicBezTo>
                  <a:cubicBezTo>
                    <a:pt x="25741" y="5138"/>
                    <a:pt x="23245" y="4649"/>
                    <a:pt x="20750" y="4188"/>
                  </a:cubicBezTo>
                  <a:cubicBezTo>
                    <a:pt x="20316" y="4107"/>
                    <a:pt x="19882" y="4053"/>
                    <a:pt x="19421" y="3971"/>
                  </a:cubicBezTo>
                  <a:cubicBezTo>
                    <a:pt x="19122" y="3917"/>
                    <a:pt x="19014" y="3781"/>
                    <a:pt x="19041" y="3483"/>
                  </a:cubicBezTo>
                  <a:cubicBezTo>
                    <a:pt x="19122" y="2697"/>
                    <a:pt x="19122" y="1910"/>
                    <a:pt x="19367" y="1042"/>
                  </a:cubicBezTo>
                  <a:close/>
                  <a:moveTo>
                    <a:pt x="20838" y="5271"/>
                  </a:moveTo>
                  <a:cubicBezTo>
                    <a:pt x="21771" y="5271"/>
                    <a:pt x="25426" y="5993"/>
                    <a:pt x="26500" y="6412"/>
                  </a:cubicBezTo>
                  <a:cubicBezTo>
                    <a:pt x="26500" y="6602"/>
                    <a:pt x="26500" y="6792"/>
                    <a:pt x="26473" y="7009"/>
                  </a:cubicBezTo>
                  <a:cubicBezTo>
                    <a:pt x="26202" y="9450"/>
                    <a:pt x="25930" y="11919"/>
                    <a:pt x="25632" y="14360"/>
                  </a:cubicBezTo>
                  <a:cubicBezTo>
                    <a:pt x="25578" y="14875"/>
                    <a:pt x="25469" y="15390"/>
                    <a:pt x="25388" y="15906"/>
                  </a:cubicBezTo>
                  <a:cubicBezTo>
                    <a:pt x="24981" y="18347"/>
                    <a:pt x="24574" y="20788"/>
                    <a:pt x="24167" y="23256"/>
                  </a:cubicBezTo>
                  <a:cubicBezTo>
                    <a:pt x="24005" y="24233"/>
                    <a:pt x="23815" y="25209"/>
                    <a:pt x="23652" y="26186"/>
                  </a:cubicBezTo>
                  <a:cubicBezTo>
                    <a:pt x="23625" y="26294"/>
                    <a:pt x="23598" y="26430"/>
                    <a:pt x="23544" y="26620"/>
                  </a:cubicBezTo>
                  <a:cubicBezTo>
                    <a:pt x="21645" y="26213"/>
                    <a:pt x="19828" y="25833"/>
                    <a:pt x="17956" y="25426"/>
                  </a:cubicBezTo>
                  <a:cubicBezTo>
                    <a:pt x="17956" y="25291"/>
                    <a:pt x="17956" y="25155"/>
                    <a:pt x="17983" y="25019"/>
                  </a:cubicBezTo>
                  <a:cubicBezTo>
                    <a:pt x="18173" y="23745"/>
                    <a:pt x="18336" y="22470"/>
                    <a:pt x="18607" y="21222"/>
                  </a:cubicBezTo>
                  <a:cubicBezTo>
                    <a:pt x="18905" y="19784"/>
                    <a:pt x="19041" y="18320"/>
                    <a:pt x="19258" y="16882"/>
                  </a:cubicBezTo>
                  <a:cubicBezTo>
                    <a:pt x="19448" y="15580"/>
                    <a:pt x="19611" y="14278"/>
                    <a:pt x="19773" y="13004"/>
                  </a:cubicBezTo>
                  <a:cubicBezTo>
                    <a:pt x="19936" y="11566"/>
                    <a:pt x="20099" y="10128"/>
                    <a:pt x="20262" y="8691"/>
                  </a:cubicBezTo>
                  <a:cubicBezTo>
                    <a:pt x="20397" y="7742"/>
                    <a:pt x="20506" y="6765"/>
                    <a:pt x="20614" y="5816"/>
                  </a:cubicBezTo>
                  <a:cubicBezTo>
                    <a:pt x="20641" y="5626"/>
                    <a:pt x="20696" y="5436"/>
                    <a:pt x="20750" y="5273"/>
                  </a:cubicBezTo>
                  <a:cubicBezTo>
                    <a:pt x="20776" y="5271"/>
                    <a:pt x="20805" y="5271"/>
                    <a:pt x="20838" y="5271"/>
                  </a:cubicBezTo>
                  <a:close/>
                  <a:moveTo>
                    <a:pt x="16491" y="25996"/>
                  </a:moveTo>
                  <a:cubicBezTo>
                    <a:pt x="18390" y="26403"/>
                    <a:pt x="20262" y="26810"/>
                    <a:pt x="22133" y="27216"/>
                  </a:cubicBezTo>
                  <a:cubicBezTo>
                    <a:pt x="22947" y="27406"/>
                    <a:pt x="23788" y="27596"/>
                    <a:pt x="24601" y="27813"/>
                  </a:cubicBezTo>
                  <a:cubicBezTo>
                    <a:pt x="25063" y="27922"/>
                    <a:pt x="25144" y="28030"/>
                    <a:pt x="25008" y="28437"/>
                  </a:cubicBezTo>
                  <a:cubicBezTo>
                    <a:pt x="24873" y="28979"/>
                    <a:pt x="24710" y="29468"/>
                    <a:pt x="24574" y="29983"/>
                  </a:cubicBezTo>
                  <a:cubicBezTo>
                    <a:pt x="24478" y="30002"/>
                    <a:pt x="24410" y="30021"/>
                    <a:pt x="24358" y="30021"/>
                  </a:cubicBezTo>
                  <a:cubicBezTo>
                    <a:pt x="24337" y="30021"/>
                    <a:pt x="24319" y="30018"/>
                    <a:pt x="24303" y="30010"/>
                  </a:cubicBezTo>
                  <a:cubicBezTo>
                    <a:pt x="21564" y="29441"/>
                    <a:pt x="18824" y="28844"/>
                    <a:pt x="16085" y="28247"/>
                  </a:cubicBezTo>
                  <a:cubicBezTo>
                    <a:pt x="16030" y="28247"/>
                    <a:pt x="15976" y="28193"/>
                    <a:pt x="15895" y="28139"/>
                  </a:cubicBezTo>
                  <a:cubicBezTo>
                    <a:pt x="15813" y="27379"/>
                    <a:pt x="16139" y="26728"/>
                    <a:pt x="16329" y="26050"/>
                  </a:cubicBezTo>
                  <a:cubicBezTo>
                    <a:pt x="16410" y="26023"/>
                    <a:pt x="16464" y="25996"/>
                    <a:pt x="16491" y="25996"/>
                  </a:cubicBezTo>
                  <a:close/>
                  <a:moveTo>
                    <a:pt x="18046" y="29629"/>
                  </a:moveTo>
                  <a:cubicBezTo>
                    <a:pt x="18647" y="29629"/>
                    <a:pt x="20261" y="29973"/>
                    <a:pt x="21699" y="30417"/>
                  </a:cubicBezTo>
                  <a:cubicBezTo>
                    <a:pt x="21699" y="30715"/>
                    <a:pt x="21455" y="30878"/>
                    <a:pt x="21292" y="31122"/>
                  </a:cubicBezTo>
                  <a:cubicBezTo>
                    <a:pt x="21258" y="31123"/>
                    <a:pt x="21225" y="31124"/>
                    <a:pt x="21191" y="31124"/>
                  </a:cubicBezTo>
                  <a:cubicBezTo>
                    <a:pt x="20172" y="31124"/>
                    <a:pt x="19225" y="30736"/>
                    <a:pt x="18227" y="30526"/>
                  </a:cubicBezTo>
                  <a:cubicBezTo>
                    <a:pt x="18146" y="30200"/>
                    <a:pt x="18065" y="29929"/>
                    <a:pt x="17983" y="29630"/>
                  </a:cubicBezTo>
                  <a:cubicBezTo>
                    <a:pt x="18003" y="29629"/>
                    <a:pt x="18024" y="29629"/>
                    <a:pt x="18046" y="29629"/>
                  </a:cubicBezTo>
                  <a:close/>
                  <a:moveTo>
                    <a:pt x="17169" y="16772"/>
                  </a:moveTo>
                  <a:cubicBezTo>
                    <a:pt x="17260" y="16772"/>
                    <a:pt x="17350" y="16772"/>
                    <a:pt x="17441" y="16774"/>
                  </a:cubicBezTo>
                  <a:cubicBezTo>
                    <a:pt x="17603" y="16774"/>
                    <a:pt x="17766" y="16801"/>
                    <a:pt x="17929" y="16828"/>
                  </a:cubicBezTo>
                  <a:cubicBezTo>
                    <a:pt x="18010" y="16828"/>
                    <a:pt x="18119" y="16882"/>
                    <a:pt x="18200" y="16882"/>
                  </a:cubicBezTo>
                  <a:cubicBezTo>
                    <a:pt x="18309" y="17452"/>
                    <a:pt x="18173" y="18835"/>
                    <a:pt x="17875" y="20056"/>
                  </a:cubicBezTo>
                  <a:cubicBezTo>
                    <a:pt x="17712" y="20083"/>
                    <a:pt x="17522" y="20164"/>
                    <a:pt x="17305" y="20191"/>
                  </a:cubicBezTo>
                  <a:cubicBezTo>
                    <a:pt x="14864" y="20625"/>
                    <a:pt x="12667" y="21629"/>
                    <a:pt x="10714" y="23202"/>
                  </a:cubicBezTo>
                  <a:cubicBezTo>
                    <a:pt x="9656" y="24016"/>
                    <a:pt x="8788" y="25019"/>
                    <a:pt x="8083" y="26159"/>
                  </a:cubicBezTo>
                  <a:cubicBezTo>
                    <a:pt x="7405" y="27298"/>
                    <a:pt x="7025" y="28545"/>
                    <a:pt x="6890" y="29847"/>
                  </a:cubicBezTo>
                  <a:cubicBezTo>
                    <a:pt x="6808" y="30607"/>
                    <a:pt x="6781" y="31366"/>
                    <a:pt x="6835" y="32126"/>
                  </a:cubicBezTo>
                  <a:cubicBezTo>
                    <a:pt x="6917" y="32940"/>
                    <a:pt x="7242" y="33618"/>
                    <a:pt x="7839" y="34187"/>
                  </a:cubicBezTo>
                  <a:cubicBezTo>
                    <a:pt x="8951" y="35245"/>
                    <a:pt x="10172" y="36167"/>
                    <a:pt x="11446" y="37035"/>
                  </a:cubicBezTo>
                  <a:cubicBezTo>
                    <a:pt x="12341" y="37659"/>
                    <a:pt x="13291" y="38229"/>
                    <a:pt x="14186" y="38825"/>
                  </a:cubicBezTo>
                  <a:cubicBezTo>
                    <a:pt x="14528" y="39045"/>
                    <a:pt x="14869" y="39155"/>
                    <a:pt x="15270" y="39155"/>
                  </a:cubicBezTo>
                  <a:cubicBezTo>
                    <a:pt x="15315" y="39155"/>
                    <a:pt x="15360" y="39154"/>
                    <a:pt x="15406" y="39151"/>
                  </a:cubicBezTo>
                  <a:cubicBezTo>
                    <a:pt x="17414" y="39070"/>
                    <a:pt x="19421" y="38961"/>
                    <a:pt x="21428" y="38934"/>
                  </a:cubicBezTo>
                  <a:cubicBezTo>
                    <a:pt x="23001" y="38880"/>
                    <a:pt x="24574" y="38907"/>
                    <a:pt x="26147" y="38880"/>
                  </a:cubicBezTo>
                  <a:cubicBezTo>
                    <a:pt x="26229" y="38880"/>
                    <a:pt x="26310" y="38907"/>
                    <a:pt x="26392" y="38934"/>
                  </a:cubicBezTo>
                  <a:cubicBezTo>
                    <a:pt x="26500" y="39476"/>
                    <a:pt x="26446" y="41212"/>
                    <a:pt x="26283" y="41782"/>
                  </a:cubicBezTo>
                  <a:cubicBezTo>
                    <a:pt x="26202" y="41782"/>
                    <a:pt x="26120" y="41809"/>
                    <a:pt x="26039" y="41809"/>
                  </a:cubicBezTo>
                  <a:cubicBezTo>
                    <a:pt x="25117" y="41863"/>
                    <a:pt x="24222" y="41918"/>
                    <a:pt x="23327" y="41972"/>
                  </a:cubicBezTo>
                  <a:cubicBezTo>
                    <a:pt x="21184" y="42053"/>
                    <a:pt x="19014" y="42162"/>
                    <a:pt x="16871" y="42216"/>
                  </a:cubicBezTo>
                  <a:cubicBezTo>
                    <a:pt x="16564" y="42234"/>
                    <a:pt x="16256" y="42240"/>
                    <a:pt x="15948" y="42240"/>
                  </a:cubicBezTo>
                  <a:cubicBezTo>
                    <a:pt x="15331" y="42240"/>
                    <a:pt x="14710" y="42216"/>
                    <a:pt x="14077" y="42216"/>
                  </a:cubicBezTo>
                  <a:cubicBezTo>
                    <a:pt x="14023" y="42216"/>
                    <a:pt x="13969" y="42189"/>
                    <a:pt x="13833" y="42162"/>
                  </a:cubicBezTo>
                  <a:cubicBezTo>
                    <a:pt x="13752" y="41836"/>
                    <a:pt x="13698" y="41565"/>
                    <a:pt x="13643" y="41294"/>
                  </a:cubicBezTo>
                  <a:cubicBezTo>
                    <a:pt x="13562" y="40968"/>
                    <a:pt x="13454" y="40643"/>
                    <a:pt x="13372" y="40344"/>
                  </a:cubicBezTo>
                  <a:cubicBezTo>
                    <a:pt x="13182" y="39720"/>
                    <a:pt x="12748" y="39395"/>
                    <a:pt x="12152" y="39259"/>
                  </a:cubicBezTo>
                  <a:cubicBezTo>
                    <a:pt x="11664" y="39147"/>
                    <a:pt x="11177" y="39092"/>
                    <a:pt x="10690" y="39092"/>
                  </a:cubicBezTo>
                  <a:cubicBezTo>
                    <a:pt x="10119" y="39092"/>
                    <a:pt x="9549" y="39167"/>
                    <a:pt x="8978" y="39314"/>
                  </a:cubicBezTo>
                  <a:cubicBezTo>
                    <a:pt x="8571" y="39449"/>
                    <a:pt x="8164" y="39612"/>
                    <a:pt x="7785" y="39775"/>
                  </a:cubicBezTo>
                  <a:cubicBezTo>
                    <a:pt x="7107" y="40073"/>
                    <a:pt x="6618" y="40561"/>
                    <a:pt x="6537" y="41375"/>
                  </a:cubicBezTo>
                  <a:cubicBezTo>
                    <a:pt x="6510" y="41538"/>
                    <a:pt x="6456" y="41728"/>
                    <a:pt x="6401" y="41945"/>
                  </a:cubicBezTo>
                  <a:cubicBezTo>
                    <a:pt x="6076" y="41972"/>
                    <a:pt x="5750" y="41999"/>
                    <a:pt x="5428" y="41999"/>
                  </a:cubicBezTo>
                  <a:cubicBezTo>
                    <a:pt x="5106" y="41999"/>
                    <a:pt x="4787" y="41972"/>
                    <a:pt x="4476" y="41890"/>
                  </a:cubicBezTo>
                  <a:cubicBezTo>
                    <a:pt x="3716" y="41701"/>
                    <a:pt x="3174" y="41131"/>
                    <a:pt x="2740" y="40480"/>
                  </a:cubicBezTo>
                  <a:cubicBezTo>
                    <a:pt x="2495" y="40100"/>
                    <a:pt x="2278" y="39666"/>
                    <a:pt x="2143" y="39205"/>
                  </a:cubicBezTo>
                  <a:cubicBezTo>
                    <a:pt x="1627" y="37822"/>
                    <a:pt x="1356" y="36384"/>
                    <a:pt x="1221" y="34920"/>
                  </a:cubicBezTo>
                  <a:cubicBezTo>
                    <a:pt x="1085" y="33753"/>
                    <a:pt x="1058" y="32614"/>
                    <a:pt x="1194" y="31448"/>
                  </a:cubicBezTo>
                  <a:cubicBezTo>
                    <a:pt x="1872" y="26294"/>
                    <a:pt x="4286" y="22199"/>
                    <a:pt x="8680" y="19351"/>
                  </a:cubicBezTo>
                  <a:cubicBezTo>
                    <a:pt x="9195" y="18998"/>
                    <a:pt x="9765" y="18727"/>
                    <a:pt x="10307" y="18483"/>
                  </a:cubicBezTo>
                  <a:cubicBezTo>
                    <a:pt x="11067" y="18157"/>
                    <a:pt x="11853" y="17832"/>
                    <a:pt x="12613" y="17560"/>
                  </a:cubicBezTo>
                  <a:cubicBezTo>
                    <a:pt x="14074" y="16996"/>
                    <a:pt x="15608" y="16772"/>
                    <a:pt x="17169" y="16772"/>
                  </a:cubicBezTo>
                  <a:close/>
                  <a:moveTo>
                    <a:pt x="11031" y="40001"/>
                  </a:moveTo>
                  <a:cubicBezTo>
                    <a:pt x="11241" y="40001"/>
                    <a:pt x="11452" y="40007"/>
                    <a:pt x="11663" y="40019"/>
                  </a:cubicBezTo>
                  <a:cubicBezTo>
                    <a:pt x="12152" y="40046"/>
                    <a:pt x="12504" y="40290"/>
                    <a:pt x="12613" y="40778"/>
                  </a:cubicBezTo>
                  <a:cubicBezTo>
                    <a:pt x="12721" y="41267"/>
                    <a:pt x="12884" y="41755"/>
                    <a:pt x="12938" y="42243"/>
                  </a:cubicBezTo>
                  <a:cubicBezTo>
                    <a:pt x="13020" y="43355"/>
                    <a:pt x="13074" y="44467"/>
                    <a:pt x="13128" y="45661"/>
                  </a:cubicBezTo>
                  <a:cubicBezTo>
                    <a:pt x="12124" y="45701"/>
                    <a:pt x="11134" y="45715"/>
                    <a:pt x="10151" y="45715"/>
                  </a:cubicBezTo>
                  <a:cubicBezTo>
                    <a:pt x="9168" y="45715"/>
                    <a:pt x="8191" y="45701"/>
                    <a:pt x="7215" y="45688"/>
                  </a:cubicBezTo>
                  <a:cubicBezTo>
                    <a:pt x="7188" y="45471"/>
                    <a:pt x="7188" y="45335"/>
                    <a:pt x="7188" y="45199"/>
                  </a:cubicBezTo>
                  <a:cubicBezTo>
                    <a:pt x="7242" y="44196"/>
                    <a:pt x="7269" y="43165"/>
                    <a:pt x="7351" y="42162"/>
                  </a:cubicBezTo>
                  <a:cubicBezTo>
                    <a:pt x="7432" y="40995"/>
                    <a:pt x="7595" y="40805"/>
                    <a:pt x="8707" y="40371"/>
                  </a:cubicBezTo>
                  <a:cubicBezTo>
                    <a:pt x="9477" y="40093"/>
                    <a:pt x="10248" y="40001"/>
                    <a:pt x="11031" y="40001"/>
                  </a:cubicBezTo>
                  <a:close/>
                  <a:moveTo>
                    <a:pt x="5605" y="46570"/>
                  </a:moveTo>
                  <a:cubicBezTo>
                    <a:pt x="6051" y="46570"/>
                    <a:pt x="6497" y="46575"/>
                    <a:pt x="6944" y="46583"/>
                  </a:cubicBezTo>
                  <a:cubicBezTo>
                    <a:pt x="8199" y="46615"/>
                    <a:pt x="9464" y="46628"/>
                    <a:pt x="10726" y="46628"/>
                  </a:cubicBezTo>
                  <a:cubicBezTo>
                    <a:pt x="11619" y="46628"/>
                    <a:pt x="12512" y="46621"/>
                    <a:pt x="13399" y="46610"/>
                  </a:cubicBezTo>
                  <a:cubicBezTo>
                    <a:pt x="13547" y="46608"/>
                    <a:pt x="13695" y="46606"/>
                    <a:pt x="13843" y="46606"/>
                  </a:cubicBezTo>
                  <a:cubicBezTo>
                    <a:pt x="15354" y="46606"/>
                    <a:pt x="16883" y="46723"/>
                    <a:pt x="18390" y="46773"/>
                  </a:cubicBezTo>
                  <a:cubicBezTo>
                    <a:pt x="19475" y="46800"/>
                    <a:pt x="20560" y="46827"/>
                    <a:pt x="21645" y="46827"/>
                  </a:cubicBezTo>
                  <a:cubicBezTo>
                    <a:pt x="22432" y="46854"/>
                    <a:pt x="23218" y="46854"/>
                    <a:pt x="24005" y="46854"/>
                  </a:cubicBezTo>
                  <a:cubicBezTo>
                    <a:pt x="24954" y="46881"/>
                    <a:pt x="25876" y="46935"/>
                    <a:pt x="26826" y="46963"/>
                  </a:cubicBezTo>
                  <a:cubicBezTo>
                    <a:pt x="26934" y="46963"/>
                    <a:pt x="27015" y="46990"/>
                    <a:pt x="27205" y="47017"/>
                  </a:cubicBezTo>
                  <a:cubicBezTo>
                    <a:pt x="27260" y="48807"/>
                    <a:pt x="27260" y="50516"/>
                    <a:pt x="26988" y="52252"/>
                  </a:cubicBezTo>
                  <a:cubicBezTo>
                    <a:pt x="26835" y="52274"/>
                    <a:pt x="26717" y="52313"/>
                    <a:pt x="26591" y="52313"/>
                  </a:cubicBezTo>
                  <a:cubicBezTo>
                    <a:pt x="26561" y="52313"/>
                    <a:pt x="26531" y="52311"/>
                    <a:pt x="26500" y="52306"/>
                  </a:cubicBezTo>
                  <a:cubicBezTo>
                    <a:pt x="25784" y="52263"/>
                    <a:pt x="25072" y="52245"/>
                    <a:pt x="24363" y="52245"/>
                  </a:cubicBezTo>
                  <a:cubicBezTo>
                    <a:pt x="23299" y="52245"/>
                    <a:pt x="22242" y="52284"/>
                    <a:pt x="21184" y="52333"/>
                  </a:cubicBezTo>
                  <a:cubicBezTo>
                    <a:pt x="18804" y="52489"/>
                    <a:pt x="16410" y="52547"/>
                    <a:pt x="14022" y="52547"/>
                  </a:cubicBezTo>
                  <a:cubicBezTo>
                    <a:pt x="13090" y="52547"/>
                    <a:pt x="12158" y="52538"/>
                    <a:pt x="11229" y="52523"/>
                  </a:cubicBezTo>
                  <a:cubicBezTo>
                    <a:pt x="10049" y="52496"/>
                    <a:pt x="8876" y="52489"/>
                    <a:pt x="7707" y="52489"/>
                  </a:cubicBezTo>
                  <a:cubicBezTo>
                    <a:pt x="6537" y="52489"/>
                    <a:pt x="5371" y="52496"/>
                    <a:pt x="4204" y="52496"/>
                  </a:cubicBezTo>
                  <a:cubicBezTo>
                    <a:pt x="3391" y="52496"/>
                    <a:pt x="2577" y="52442"/>
                    <a:pt x="1790" y="52414"/>
                  </a:cubicBezTo>
                  <a:cubicBezTo>
                    <a:pt x="1655" y="52414"/>
                    <a:pt x="1546" y="52387"/>
                    <a:pt x="1465" y="52360"/>
                  </a:cubicBezTo>
                  <a:cubicBezTo>
                    <a:pt x="1356" y="51791"/>
                    <a:pt x="1383" y="48698"/>
                    <a:pt x="1465" y="47342"/>
                  </a:cubicBezTo>
                  <a:cubicBezTo>
                    <a:pt x="1492" y="47017"/>
                    <a:pt x="1736" y="46773"/>
                    <a:pt x="2034" y="46746"/>
                  </a:cubicBezTo>
                  <a:lnTo>
                    <a:pt x="2061" y="46746"/>
                  </a:lnTo>
                  <a:cubicBezTo>
                    <a:pt x="3243" y="46608"/>
                    <a:pt x="4424" y="46570"/>
                    <a:pt x="5605" y="46570"/>
                  </a:cubicBezTo>
                  <a:close/>
                  <a:moveTo>
                    <a:pt x="19301" y="1"/>
                  </a:moveTo>
                  <a:cubicBezTo>
                    <a:pt x="18739" y="1"/>
                    <a:pt x="18496" y="271"/>
                    <a:pt x="18363" y="961"/>
                  </a:cubicBezTo>
                  <a:cubicBezTo>
                    <a:pt x="18227" y="1584"/>
                    <a:pt x="18173" y="2235"/>
                    <a:pt x="18119" y="2859"/>
                  </a:cubicBezTo>
                  <a:cubicBezTo>
                    <a:pt x="18092" y="3212"/>
                    <a:pt x="18092" y="3537"/>
                    <a:pt x="18119" y="3863"/>
                  </a:cubicBezTo>
                  <a:cubicBezTo>
                    <a:pt x="18146" y="4378"/>
                    <a:pt x="18390" y="4758"/>
                    <a:pt x="18933" y="4894"/>
                  </a:cubicBezTo>
                  <a:cubicBezTo>
                    <a:pt x="19204" y="4948"/>
                    <a:pt x="19475" y="5056"/>
                    <a:pt x="19800" y="5138"/>
                  </a:cubicBezTo>
                  <a:cubicBezTo>
                    <a:pt x="19692" y="6033"/>
                    <a:pt x="19611" y="6928"/>
                    <a:pt x="19502" y="7823"/>
                  </a:cubicBezTo>
                  <a:cubicBezTo>
                    <a:pt x="19394" y="8718"/>
                    <a:pt x="19312" y="9613"/>
                    <a:pt x="19204" y="10508"/>
                  </a:cubicBezTo>
                  <a:cubicBezTo>
                    <a:pt x="19095" y="11430"/>
                    <a:pt x="18987" y="12353"/>
                    <a:pt x="18851" y="13248"/>
                  </a:cubicBezTo>
                  <a:cubicBezTo>
                    <a:pt x="18716" y="14143"/>
                    <a:pt x="18634" y="15038"/>
                    <a:pt x="18417" y="15906"/>
                  </a:cubicBezTo>
                  <a:cubicBezTo>
                    <a:pt x="18200" y="15906"/>
                    <a:pt x="18037" y="15933"/>
                    <a:pt x="17875" y="15933"/>
                  </a:cubicBezTo>
                  <a:cubicBezTo>
                    <a:pt x="17727" y="15927"/>
                    <a:pt x="17580" y="15924"/>
                    <a:pt x="17434" y="15924"/>
                  </a:cubicBezTo>
                  <a:cubicBezTo>
                    <a:pt x="16339" y="15924"/>
                    <a:pt x="15262" y="16091"/>
                    <a:pt x="14186" y="16258"/>
                  </a:cubicBezTo>
                  <a:cubicBezTo>
                    <a:pt x="12884" y="16475"/>
                    <a:pt x="11636" y="16991"/>
                    <a:pt x="10416" y="17506"/>
                  </a:cubicBezTo>
                  <a:cubicBezTo>
                    <a:pt x="6022" y="19405"/>
                    <a:pt x="3011" y="22632"/>
                    <a:pt x="1329" y="27081"/>
                  </a:cubicBezTo>
                  <a:cubicBezTo>
                    <a:pt x="407" y="29576"/>
                    <a:pt x="0" y="32153"/>
                    <a:pt x="298" y="34838"/>
                  </a:cubicBezTo>
                  <a:cubicBezTo>
                    <a:pt x="461" y="36411"/>
                    <a:pt x="787" y="37985"/>
                    <a:pt x="1302" y="39476"/>
                  </a:cubicBezTo>
                  <a:cubicBezTo>
                    <a:pt x="1655" y="40426"/>
                    <a:pt x="2170" y="41267"/>
                    <a:pt x="2875" y="41999"/>
                  </a:cubicBezTo>
                  <a:cubicBezTo>
                    <a:pt x="3445" y="42568"/>
                    <a:pt x="4096" y="42867"/>
                    <a:pt x="4909" y="42894"/>
                  </a:cubicBezTo>
                  <a:lnTo>
                    <a:pt x="5750" y="42894"/>
                  </a:lnTo>
                  <a:cubicBezTo>
                    <a:pt x="5913" y="42921"/>
                    <a:pt x="6076" y="42921"/>
                    <a:pt x="6239" y="42948"/>
                  </a:cubicBezTo>
                  <a:cubicBezTo>
                    <a:pt x="6347" y="43626"/>
                    <a:pt x="6293" y="45172"/>
                    <a:pt x="6130" y="45633"/>
                  </a:cubicBezTo>
                  <a:cubicBezTo>
                    <a:pt x="5316" y="45661"/>
                    <a:pt x="4476" y="45661"/>
                    <a:pt x="3662" y="45715"/>
                  </a:cubicBezTo>
                  <a:cubicBezTo>
                    <a:pt x="2902" y="45742"/>
                    <a:pt x="2143" y="45878"/>
                    <a:pt x="1411" y="45959"/>
                  </a:cubicBezTo>
                  <a:cubicBezTo>
                    <a:pt x="977" y="45986"/>
                    <a:pt x="705" y="46230"/>
                    <a:pt x="597" y="46637"/>
                  </a:cubicBezTo>
                  <a:cubicBezTo>
                    <a:pt x="515" y="46908"/>
                    <a:pt x="461" y="47207"/>
                    <a:pt x="461" y="47478"/>
                  </a:cubicBezTo>
                  <a:cubicBezTo>
                    <a:pt x="434" y="48807"/>
                    <a:pt x="407" y="50136"/>
                    <a:pt x="380" y="51465"/>
                  </a:cubicBezTo>
                  <a:cubicBezTo>
                    <a:pt x="380" y="51845"/>
                    <a:pt x="407" y="52225"/>
                    <a:pt x="434" y="52604"/>
                  </a:cubicBezTo>
                  <a:cubicBezTo>
                    <a:pt x="488" y="53201"/>
                    <a:pt x="570" y="53282"/>
                    <a:pt x="1166" y="53282"/>
                  </a:cubicBezTo>
                  <a:cubicBezTo>
                    <a:pt x="2658" y="53310"/>
                    <a:pt x="4150" y="53337"/>
                    <a:pt x="5642" y="53364"/>
                  </a:cubicBezTo>
                  <a:cubicBezTo>
                    <a:pt x="8231" y="53386"/>
                    <a:pt x="10803" y="53425"/>
                    <a:pt x="13371" y="53425"/>
                  </a:cubicBezTo>
                  <a:cubicBezTo>
                    <a:pt x="13977" y="53425"/>
                    <a:pt x="14583" y="53423"/>
                    <a:pt x="15189" y="53418"/>
                  </a:cubicBezTo>
                  <a:cubicBezTo>
                    <a:pt x="17495" y="53418"/>
                    <a:pt x="19773" y="53310"/>
                    <a:pt x="22079" y="53228"/>
                  </a:cubicBezTo>
                  <a:cubicBezTo>
                    <a:pt x="22920" y="53228"/>
                    <a:pt x="23788" y="53201"/>
                    <a:pt x="24629" y="53201"/>
                  </a:cubicBezTo>
                  <a:cubicBezTo>
                    <a:pt x="25198" y="53201"/>
                    <a:pt x="25768" y="53228"/>
                    <a:pt x="26337" y="53255"/>
                  </a:cubicBezTo>
                  <a:cubicBezTo>
                    <a:pt x="26771" y="53255"/>
                    <a:pt x="27178" y="53228"/>
                    <a:pt x="27612" y="53093"/>
                  </a:cubicBezTo>
                  <a:cubicBezTo>
                    <a:pt x="27829" y="52767"/>
                    <a:pt x="27911" y="52387"/>
                    <a:pt x="27965" y="52008"/>
                  </a:cubicBezTo>
                  <a:cubicBezTo>
                    <a:pt x="28236" y="50380"/>
                    <a:pt x="28263" y="48726"/>
                    <a:pt x="28128" y="47044"/>
                  </a:cubicBezTo>
                  <a:cubicBezTo>
                    <a:pt x="28046" y="46312"/>
                    <a:pt x="27721" y="46013"/>
                    <a:pt x="26961" y="45986"/>
                  </a:cubicBezTo>
                  <a:cubicBezTo>
                    <a:pt x="26310" y="45986"/>
                    <a:pt x="25632" y="45986"/>
                    <a:pt x="24981" y="45959"/>
                  </a:cubicBezTo>
                  <a:cubicBezTo>
                    <a:pt x="24032" y="45959"/>
                    <a:pt x="23082" y="45878"/>
                    <a:pt x="22133" y="45878"/>
                  </a:cubicBezTo>
                  <a:cubicBezTo>
                    <a:pt x="21604" y="45864"/>
                    <a:pt x="21069" y="45864"/>
                    <a:pt x="20533" y="45864"/>
                  </a:cubicBezTo>
                  <a:cubicBezTo>
                    <a:pt x="19997" y="45864"/>
                    <a:pt x="19461" y="45864"/>
                    <a:pt x="18933" y="45850"/>
                  </a:cubicBezTo>
                  <a:cubicBezTo>
                    <a:pt x="17441" y="45796"/>
                    <a:pt x="15949" y="45742"/>
                    <a:pt x="14457" y="45661"/>
                  </a:cubicBezTo>
                  <a:cubicBezTo>
                    <a:pt x="14321" y="45661"/>
                    <a:pt x="14186" y="45633"/>
                    <a:pt x="14050" y="45606"/>
                  </a:cubicBezTo>
                  <a:cubicBezTo>
                    <a:pt x="13860" y="44793"/>
                    <a:pt x="13915" y="44033"/>
                    <a:pt x="13915" y="43138"/>
                  </a:cubicBezTo>
                  <a:cubicBezTo>
                    <a:pt x="14132" y="43138"/>
                    <a:pt x="14300" y="43126"/>
                    <a:pt x="14453" y="43126"/>
                  </a:cubicBezTo>
                  <a:cubicBezTo>
                    <a:pt x="14529" y="43126"/>
                    <a:pt x="14602" y="43129"/>
                    <a:pt x="14674" y="43138"/>
                  </a:cubicBezTo>
                  <a:cubicBezTo>
                    <a:pt x="15759" y="43111"/>
                    <a:pt x="16817" y="43138"/>
                    <a:pt x="17875" y="43084"/>
                  </a:cubicBezTo>
                  <a:cubicBezTo>
                    <a:pt x="19529" y="43030"/>
                    <a:pt x="21157" y="42921"/>
                    <a:pt x="22784" y="42840"/>
                  </a:cubicBezTo>
                  <a:cubicBezTo>
                    <a:pt x="23625" y="42785"/>
                    <a:pt x="24493" y="42758"/>
                    <a:pt x="25334" y="42704"/>
                  </a:cubicBezTo>
                  <a:cubicBezTo>
                    <a:pt x="25822" y="42677"/>
                    <a:pt x="26283" y="42596"/>
                    <a:pt x="26744" y="42514"/>
                  </a:cubicBezTo>
                  <a:cubicBezTo>
                    <a:pt x="27070" y="42433"/>
                    <a:pt x="27260" y="42189"/>
                    <a:pt x="27260" y="41836"/>
                  </a:cubicBezTo>
                  <a:cubicBezTo>
                    <a:pt x="27287" y="40887"/>
                    <a:pt x="27341" y="39937"/>
                    <a:pt x="27341" y="38988"/>
                  </a:cubicBezTo>
                  <a:cubicBezTo>
                    <a:pt x="27341" y="38446"/>
                    <a:pt x="27124" y="38147"/>
                    <a:pt x="26527" y="38120"/>
                  </a:cubicBezTo>
                  <a:cubicBezTo>
                    <a:pt x="26283" y="38093"/>
                    <a:pt x="26012" y="38066"/>
                    <a:pt x="25768" y="38066"/>
                  </a:cubicBezTo>
                  <a:cubicBezTo>
                    <a:pt x="25117" y="38039"/>
                    <a:pt x="24493" y="38012"/>
                    <a:pt x="23842" y="38012"/>
                  </a:cubicBezTo>
                  <a:cubicBezTo>
                    <a:pt x="22757" y="38012"/>
                    <a:pt x="21672" y="38039"/>
                    <a:pt x="20560" y="38066"/>
                  </a:cubicBezTo>
                  <a:cubicBezTo>
                    <a:pt x="18770" y="38093"/>
                    <a:pt x="16980" y="38147"/>
                    <a:pt x="15162" y="38202"/>
                  </a:cubicBezTo>
                  <a:cubicBezTo>
                    <a:pt x="14972" y="38202"/>
                    <a:pt x="14728" y="38147"/>
                    <a:pt x="14566" y="38066"/>
                  </a:cubicBezTo>
                  <a:cubicBezTo>
                    <a:pt x="14050" y="37795"/>
                    <a:pt x="13562" y="37523"/>
                    <a:pt x="13101" y="37198"/>
                  </a:cubicBezTo>
                  <a:cubicBezTo>
                    <a:pt x="11473" y="36059"/>
                    <a:pt x="9873" y="34865"/>
                    <a:pt x="8354" y="33536"/>
                  </a:cubicBezTo>
                  <a:cubicBezTo>
                    <a:pt x="7974" y="33211"/>
                    <a:pt x="7785" y="32831"/>
                    <a:pt x="7703" y="32343"/>
                  </a:cubicBezTo>
                  <a:cubicBezTo>
                    <a:pt x="7622" y="31583"/>
                    <a:pt x="7649" y="30824"/>
                    <a:pt x="7703" y="30064"/>
                  </a:cubicBezTo>
                  <a:cubicBezTo>
                    <a:pt x="7920" y="28003"/>
                    <a:pt x="8815" y="26294"/>
                    <a:pt x="10226" y="24857"/>
                  </a:cubicBezTo>
                  <a:cubicBezTo>
                    <a:pt x="12124" y="22904"/>
                    <a:pt x="14457" y="21765"/>
                    <a:pt x="17088" y="21168"/>
                  </a:cubicBezTo>
                  <a:cubicBezTo>
                    <a:pt x="17142" y="21150"/>
                    <a:pt x="17200" y="21144"/>
                    <a:pt x="17261" y="21144"/>
                  </a:cubicBezTo>
                  <a:cubicBezTo>
                    <a:pt x="17383" y="21144"/>
                    <a:pt x="17522" y="21168"/>
                    <a:pt x="17685" y="21168"/>
                  </a:cubicBezTo>
                  <a:cubicBezTo>
                    <a:pt x="17576" y="21873"/>
                    <a:pt x="17495" y="22551"/>
                    <a:pt x="17359" y="23202"/>
                  </a:cubicBezTo>
                  <a:cubicBezTo>
                    <a:pt x="17224" y="23880"/>
                    <a:pt x="17224" y="24558"/>
                    <a:pt x="16952" y="25209"/>
                  </a:cubicBezTo>
                  <a:lnTo>
                    <a:pt x="16193" y="25209"/>
                  </a:lnTo>
                  <a:cubicBezTo>
                    <a:pt x="15840" y="25209"/>
                    <a:pt x="15569" y="25372"/>
                    <a:pt x="15434" y="25725"/>
                  </a:cubicBezTo>
                  <a:cubicBezTo>
                    <a:pt x="15162" y="26484"/>
                    <a:pt x="14945" y="27244"/>
                    <a:pt x="14864" y="28057"/>
                  </a:cubicBezTo>
                  <a:cubicBezTo>
                    <a:pt x="14810" y="28545"/>
                    <a:pt x="14945" y="28817"/>
                    <a:pt x="15434" y="28979"/>
                  </a:cubicBezTo>
                  <a:cubicBezTo>
                    <a:pt x="15759" y="29115"/>
                    <a:pt x="16112" y="29169"/>
                    <a:pt x="16464" y="29251"/>
                  </a:cubicBezTo>
                  <a:cubicBezTo>
                    <a:pt x="16735" y="29278"/>
                    <a:pt x="16871" y="29413"/>
                    <a:pt x="16952" y="29658"/>
                  </a:cubicBezTo>
                  <a:cubicBezTo>
                    <a:pt x="17115" y="30119"/>
                    <a:pt x="17332" y="30526"/>
                    <a:pt x="17522" y="30959"/>
                  </a:cubicBezTo>
                  <a:cubicBezTo>
                    <a:pt x="17658" y="31258"/>
                    <a:pt x="17875" y="31421"/>
                    <a:pt x="18146" y="31502"/>
                  </a:cubicBezTo>
                  <a:cubicBezTo>
                    <a:pt x="19014" y="31692"/>
                    <a:pt x="19855" y="31909"/>
                    <a:pt x="20723" y="32099"/>
                  </a:cubicBezTo>
                  <a:cubicBezTo>
                    <a:pt x="20842" y="32130"/>
                    <a:pt x="20956" y="32146"/>
                    <a:pt x="21064" y="32146"/>
                  </a:cubicBezTo>
                  <a:cubicBezTo>
                    <a:pt x="21423" y="32146"/>
                    <a:pt x="21720" y="31977"/>
                    <a:pt x="21970" y="31665"/>
                  </a:cubicBezTo>
                  <a:cubicBezTo>
                    <a:pt x="22269" y="31312"/>
                    <a:pt x="22567" y="30987"/>
                    <a:pt x="22838" y="30661"/>
                  </a:cubicBezTo>
                  <a:cubicBezTo>
                    <a:pt x="23299" y="30770"/>
                    <a:pt x="23706" y="30851"/>
                    <a:pt x="24140" y="30932"/>
                  </a:cubicBezTo>
                  <a:cubicBezTo>
                    <a:pt x="24497" y="31017"/>
                    <a:pt x="24729" y="31068"/>
                    <a:pt x="24889" y="31068"/>
                  </a:cubicBezTo>
                  <a:cubicBezTo>
                    <a:pt x="25242" y="31068"/>
                    <a:pt x="25254" y="30825"/>
                    <a:pt x="25497" y="30173"/>
                  </a:cubicBezTo>
                  <a:cubicBezTo>
                    <a:pt x="25741" y="29468"/>
                    <a:pt x="25930" y="28762"/>
                    <a:pt x="26093" y="28057"/>
                  </a:cubicBezTo>
                  <a:cubicBezTo>
                    <a:pt x="26256" y="27461"/>
                    <a:pt x="26147" y="27352"/>
                    <a:pt x="25605" y="27162"/>
                  </a:cubicBezTo>
                  <a:cubicBezTo>
                    <a:pt x="25225" y="27054"/>
                    <a:pt x="24818" y="26945"/>
                    <a:pt x="24439" y="26837"/>
                  </a:cubicBezTo>
                  <a:cubicBezTo>
                    <a:pt x="24439" y="26728"/>
                    <a:pt x="24439" y="26647"/>
                    <a:pt x="24439" y="26593"/>
                  </a:cubicBezTo>
                  <a:cubicBezTo>
                    <a:pt x="24791" y="24640"/>
                    <a:pt x="25198" y="22687"/>
                    <a:pt x="25524" y="20707"/>
                  </a:cubicBezTo>
                  <a:cubicBezTo>
                    <a:pt x="25795" y="19188"/>
                    <a:pt x="26012" y="17642"/>
                    <a:pt x="26256" y="16096"/>
                  </a:cubicBezTo>
                  <a:cubicBezTo>
                    <a:pt x="26364" y="15472"/>
                    <a:pt x="26473" y="14875"/>
                    <a:pt x="26554" y="14251"/>
                  </a:cubicBezTo>
                  <a:cubicBezTo>
                    <a:pt x="26798" y="12108"/>
                    <a:pt x="27043" y="9966"/>
                    <a:pt x="27287" y="7823"/>
                  </a:cubicBezTo>
                  <a:cubicBezTo>
                    <a:pt x="27341" y="7443"/>
                    <a:pt x="27395" y="7036"/>
                    <a:pt x="27477" y="6602"/>
                  </a:cubicBezTo>
                  <a:cubicBezTo>
                    <a:pt x="27639" y="6629"/>
                    <a:pt x="27775" y="6629"/>
                    <a:pt x="27911" y="6657"/>
                  </a:cubicBezTo>
                  <a:cubicBezTo>
                    <a:pt x="28128" y="6684"/>
                    <a:pt x="28345" y="6738"/>
                    <a:pt x="28562" y="6765"/>
                  </a:cubicBezTo>
                  <a:cubicBezTo>
                    <a:pt x="28641" y="6771"/>
                    <a:pt x="28715" y="6775"/>
                    <a:pt x="28783" y="6775"/>
                  </a:cubicBezTo>
                  <a:cubicBezTo>
                    <a:pt x="29298" y="6775"/>
                    <a:pt x="29519" y="6583"/>
                    <a:pt x="29782" y="6033"/>
                  </a:cubicBezTo>
                  <a:cubicBezTo>
                    <a:pt x="29863" y="5816"/>
                    <a:pt x="29945" y="5599"/>
                    <a:pt x="30026" y="5382"/>
                  </a:cubicBezTo>
                  <a:cubicBezTo>
                    <a:pt x="30189" y="4812"/>
                    <a:pt x="30352" y="4270"/>
                    <a:pt x="30487" y="3727"/>
                  </a:cubicBezTo>
                  <a:cubicBezTo>
                    <a:pt x="30704" y="2832"/>
                    <a:pt x="30569" y="2588"/>
                    <a:pt x="29701" y="2290"/>
                  </a:cubicBezTo>
                  <a:cubicBezTo>
                    <a:pt x="29375" y="2154"/>
                    <a:pt x="29023" y="2046"/>
                    <a:pt x="28670" y="1991"/>
                  </a:cubicBezTo>
                  <a:cubicBezTo>
                    <a:pt x="26392" y="1449"/>
                    <a:pt x="24113" y="933"/>
                    <a:pt x="21808" y="445"/>
                  </a:cubicBezTo>
                  <a:cubicBezTo>
                    <a:pt x="21130" y="282"/>
                    <a:pt x="20424" y="147"/>
                    <a:pt x="19719" y="38"/>
                  </a:cubicBezTo>
                  <a:cubicBezTo>
                    <a:pt x="19563" y="14"/>
                    <a:pt x="19424" y="1"/>
                    <a:pt x="1930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8"/>
            <p:cNvSpPr/>
            <p:nvPr/>
          </p:nvSpPr>
          <p:spPr>
            <a:xfrm>
              <a:off x="4480600" y="4414538"/>
              <a:ext cx="86150" cy="40025"/>
            </a:xfrm>
            <a:custGeom>
              <a:avLst/>
              <a:gdLst/>
              <a:ahLst/>
              <a:cxnLst/>
              <a:rect l="l" t="t" r="r" b="b"/>
              <a:pathLst>
                <a:path w="3446" h="1601" extrusionOk="0">
                  <a:moveTo>
                    <a:pt x="307" y="1"/>
                  </a:moveTo>
                  <a:cubicBezTo>
                    <a:pt x="151" y="1"/>
                    <a:pt x="0" y="132"/>
                    <a:pt x="0" y="294"/>
                  </a:cubicBezTo>
                  <a:cubicBezTo>
                    <a:pt x="28" y="457"/>
                    <a:pt x="82" y="647"/>
                    <a:pt x="163" y="756"/>
                  </a:cubicBezTo>
                  <a:cubicBezTo>
                    <a:pt x="553" y="1301"/>
                    <a:pt x="1092" y="1598"/>
                    <a:pt x="1852" y="1598"/>
                  </a:cubicBezTo>
                  <a:cubicBezTo>
                    <a:pt x="1886" y="1598"/>
                    <a:pt x="1919" y="1598"/>
                    <a:pt x="1953" y="1596"/>
                  </a:cubicBezTo>
                  <a:cubicBezTo>
                    <a:pt x="1991" y="1599"/>
                    <a:pt x="2030" y="1600"/>
                    <a:pt x="2069" y="1600"/>
                  </a:cubicBezTo>
                  <a:cubicBezTo>
                    <a:pt x="2419" y="1600"/>
                    <a:pt x="2805" y="1491"/>
                    <a:pt x="3147" y="1271"/>
                  </a:cubicBezTo>
                  <a:cubicBezTo>
                    <a:pt x="3309" y="1190"/>
                    <a:pt x="3445" y="1027"/>
                    <a:pt x="3391" y="810"/>
                  </a:cubicBezTo>
                  <a:cubicBezTo>
                    <a:pt x="3348" y="659"/>
                    <a:pt x="3201" y="576"/>
                    <a:pt x="3007" y="576"/>
                  </a:cubicBezTo>
                  <a:cubicBezTo>
                    <a:pt x="2957" y="576"/>
                    <a:pt x="2904" y="582"/>
                    <a:pt x="2848" y="593"/>
                  </a:cubicBezTo>
                  <a:cubicBezTo>
                    <a:pt x="2740" y="620"/>
                    <a:pt x="2631" y="674"/>
                    <a:pt x="2523" y="728"/>
                  </a:cubicBezTo>
                  <a:cubicBezTo>
                    <a:pt x="2318" y="809"/>
                    <a:pt x="2118" y="848"/>
                    <a:pt x="1925" y="848"/>
                  </a:cubicBezTo>
                  <a:cubicBezTo>
                    <a:pt x="1533" y="848"/>
                    <a:pt x="1169" y="685"/>
                    <a:pt x="841" y="376"/>
                  </a:cubicBezTo>
                  <a:cubicBezTo>
                    <a:pt x="706" y="240"/>
                    <a:pt x="597" y="132"/>
                    <a:pt x="461" y="50"/>
                  </a:cubicBezTo>
                  <a:cubicBezTo>
                    <a:pt x="413" y="16"/>
                    <a:pt x="360" y="1"/>
                    <a:pt x="30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8"/>
            <p:cNvSpPr/>
            <p:nvPr/>
          </p:nvSpPr>
          <p:spPr>
            <a:xfrm>
              <a:off x="4557900" y="4371713"/>
              <a:ext cx="19700" cy="19000"/>
            </a:xfrm>
            <a:custGeom>
              <a:avLst/>
              <a:gdLst/>
              <a:ahLst/>
              <a:cxnLst/>
              <a:rect l="l" t="t" r="r" b="b"/>
              <a:pathLst>
                <a:path w="788" h="760" extrusionOk="0">
                  <a:moveTo>
                    <a:pt x="407" y="0"/>
                  </a:moveTo>
                  <a:cubicBezTo>
                    <a:pt x="190" y="0"/>
                    <a:pt x="0" y="190"/>
                    <a:pt x="28" y="407"/>
                  </a:cubicBezTo>
                  <a:cubicBezTo>
                    <a:pt x="28" y="597"/>
                    <a:pt x="190" y="760"/>
                    <a:pt x="380" y="760"/>
                  </a:cubicBezTo>
                  <a:cubicBezTo>
                    <a:pt x="570" y="760"/>
                    <a:pt x="760" y="624"/>
                    <a:pt x="760" y="407"/>
                  </a:cubicBezTo>
                  <a:cubicBezTo>
                    <a:pt x="787" y="190"/>
                    <a:pt x="624" y="0"/>
                    <a:pt x="407"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8"/>
            <p:cNvSpPr/>
            <p:nvPr/>
          </p:nvSpPr>
          <p:spPr>
            <a:xfrm>
              <a:off x="4491450" y="4357388"/>
              <a:ext cx="19000" cy="17800"/>
            </a:xfrm>
            <a:custGeom>
              <a:avLst/>
              <a:gdLst/>
              <a:ahLst/>
              <a:cxnLst/>
              <a:rect l="l" t="t" r="r" b="b"/>
              <a:pathLst>
                <a:path w="760" h="712" extrusionOk="0">
                  <a:moveTo>
                    <a:pt x="365" y="1"/>
                  </a:moveTo>
                  <a:cubicBezTo>
                    <a:pt x="190" y="1"/>
                    <a:pt x="27" y="153"/>
                    <a:pt x="27" y="329"/>
                  </a:cubicBezTo>
                  <a:cubicBezTo>
                    <a:pt x="0" y="519"/>
                    <a:pt x="163" y="709"/>
                    <a:pt x="353" y="709"/>
                  </a:cubicBezTo>
                  <a:cubicBezTo>
                    <a:pt x="367" y="711"/>
                    <a:pt x="381" y="712"/>
                    <a:pt x="394" y="712"/>
                  </a:cubicBezTo>
                  <a:cubicBezTo>
                    <a:pt x="566" y="712"/>
                    <a:pt x="708" y="559"/>
                    <a:pt x="733" y="383"/>
                  </a:cubicBezTo>
                  <a:cubicBezTo>
                    <a:pt x="760" y="166"/>
                    <a:pt x="597" y="4"/>
                    <a:pt x="407" y="4"/>
                  </a:cubicBezTo>
                  <a:cubicBezTo>
                    <a:pt x="393" y="2"/>
                    <a:pt x="379" y="1"/>
                    <a:pt x="36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8"/>
            <p:cNvSpPr/>
            <p:nvPr/>
          </p:nvSpPr>
          <p:spPr>
            <a:xfrm>
              <a:off x="4222250" y="4876738"/>
              <a:ext cx="58325" cy="59850"/>
            </a:xfrm>
            <a:custGeom>
              <a:avLst/>
              <a:gdLst/>
              <a:ahLst/>
              <a:cxnLst/>
              <a:rect l="l" t="t" r="r" b="b"/>
              <a:pathLst>
                <a:path w="2333" h="2394" extrusionOk="0">
                  <a:moveTo>
                    <a:pt x="1194" y="983"/>
                  </a:moveTo>
                  <a:cubicBezTo>
                    <a:pt x="1275" y="1064"/>
                    <a:pt x="1329" y="1146"/>
                    <a:pt x="1411" y="1254"/>
                  </a:cubicBezTo>
                  <a:cubicBezTo>
                    <a:pt x="1329" y="1363"/>
                    <a:pt x="1248" y="1444"/>
                    <a:pt x="1167" y="1498"/>
                  </a:cubicBezTo>
                  <a:cubicBezTo>
                    <a:pt x="1157" y="1505"/>
                    <a:pt x="1146" y="1508"/>
                    <a:pt x="1136" y="1508"/>
                  </a:cubicBezTo>
                  <a:cubicBezTo>
                    <a:pt x="1055" y="1508"/>
                    <a:pt x="953" y="1343"/>
                    <a:pt x="977" y="1200"/>
                  </a:cubicBezTo>
                  <a:cubicBezTo>
                    <a:pt x="1031" y="1119"/>
                    <a:pt x="1139" y="1064"/>
                    <a:pt x="1194" y="983"/>
                  </a:cubicBezTo>
                  <a:close/>
                  <a:moveTo>
                    <a:pt x="1200" y="1"/>
                  </a:moveTo>
                  <a:cubicBezTo>
                    <a:pt x="886" y="1"/>
                    <a:pt x="563" y="165"/>
                    <a:pt x="326" y="468"/>
                  </a:cubicBezTo>
                  <a:cubicBezTo>
                    <a:pt x="27" y="902"/>
                    <a:pt x="0" y="1525"/>
                    <a:pt x="271" y="1932"/>
                  </a:cubicBezTo>
                  <a:cubicBezTo>
                    <a:pt x="461" y="2258"/>
                    <a:pt x="733" y="2393"/>
                    <a:pt x="1085" y="2393"/>
                  </a:cubicBezTo>
                  <a:cubicBezTo>
                    <a:pt x="1763" y="2393"/>
                    <a:pt x="2333" y="1742"/>
                    <a:pt x="2279" y="1064"/>
                  </a:cubicBezTo>
                  <a:cubicBezTo>
                    <a:pt x="2224" y="603"/>
                    <a:pt x="1872" y="142"/>
                    <a:pt x="1438" y="34"/>
                  </a:cubicBezTo>
                  <a:cubicBezTo>
                    <a:pt x="1360" y="11"/>
                    <a:pt x="1280" y="1"/>
                    <a:pt x="120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8"/>
            <p:cNvSpPr/>
            <p:nvPr/>
          </p:nvSpPr>
          <p:spPr>
            <a:xfrm>
              <a:off x="4246050" y="4901288"/>
              <a:ext cx="11475" cy="13150"/>
            </a:xfrm>
            <a:custGeom>
              <a:avLst/>
              <a:gdLst/>
              <a:ahLst/>
              <a:cxnLst/>
              <a:rect l="l" t="t" r="r" b="b"/>
              <a:pathLst>
                <a:path w="459" h="526" extrusionOk="0">
                  <a:moveTo>
                    <a:pt x="242" y="1"/>
                  </a:moveTo>
                  <a:cubicBezTo>
                    <a:pt x="187" y="82"/>
                    <a:pt x="79" y="137"/>
                    <a:pt x="25" y="218"/>
                  </a:cubicBezTo>
                  <a:cubicBezTo>
                    <a:pt x="1" y="361"/>
                    <a:pt x="103" y="526"/>
                    <a:pt x="184" y="526"/>
                  </a:cubicBezTo>
                  <a:cubicBezTo>
                    <a:pt x="194" y="526"/>
                    <a:pt x="205" y="523"/>
                    <a:pt x="215" y="516"/>
                  </a:cubicBezTo>
                  <a:cubicBezTo>
                    <a:pt x="296" y="462"/>
                    <a:pt x="377" y="381"/>
                    <a:pt x="459" y="272"/>
                  </a:cubicBezTo>
                  <a:cubicBezTo>
                    <a:pt x="377" y="164"/>
                    <a:pt x="323" y="82"/>
                    <a:pt x="242"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657;p48"/>
          <p:cNvGrpSpPr/>
          <p:nvPr/>
        </p:nvGrpSpPr>
        <p:grpSpPr>
          <a:xfrm>
            <a:off x="613239" y="335363"/>
            <a:ext cx="320453" cy="409255"/>
            <a:chOff x="5905475" y="2032050"/>
            <a:chExt cx="454350" cy="580175"/>
          </a:xfrm>
        </p:grpSpPr>
        <p:sp>
          <p:nvSpPr>
            <p:cNvPr id="658" name="Google Shape;658;p48"/>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8"/>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8"/>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8"/>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8"/>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8"/>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48"/>
          <p:cNvGrpSpPr/>
          <p:nvPr/>
        </p:nvGrpSpPr>
        <p:grpSpPr>
          <a:xfrm>
            <a:off x="3692139" y="4354061"/>
            <a:ext cx="110713" cy="138697"/>
            <a:chOff x="7249250" y="2312150"/>
            <a:chExt cx="433317" cy="542846"/>
          </a:xfrm>
        </p:grpSpPr>
        <p:sp>
          <p:nvSpPr>
            <p:cNvPr id="665" name="Google Shape;665;p48"/>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8"/>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8"/>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48"/>
          <p:cNvGrpSpPr/>
          <p:nvPr/>
        </p:nvGrpSpPr>
        <p:grpSpPr>
          <a:xfrm>
            <a:off x="2380280" y="2906503"/>
            <a:ext cx="790572" cy="1180997"/>
            <a:chOff x="4526725" y="5632238"/>
            <a:chExt cx="659800" cy="966288"/>
          </a:xfrm>
        </p:grpSpPr>
        <p:sp>
          <p:nvSpPr>
            <p:cNvPr id="669" name="Google Shape;669;p48"/>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8"/>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8"/>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8"/>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8"/>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8"/>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8"/>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8"/>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8"/>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8"/>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8"/>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8"/>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8"/>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8"/>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48"/>
          <p:cNvGrpSpPr/>
          <p:nvPr/>
        </p:nvGrpSpPr>
        <p:grpSpPr>
          <a:xfrm>
            <a:off x="2380258" y="981238"/>
            <a:ext cx="1049025" cy="1334938"/>
            <a:chOff x="2586363" y="5410988"/>
            <a:chExt cx="1049025" cy="1334938"/>
          </a:xfrm>
        </p:grpSpPr>
        <p:sp>
          <p:nvSpPr>
            <p:cNvPr id="684" name="Google Shape;684;p48"/>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8"/>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8"/>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8"/>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8"/>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8"/>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8"/>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8"/>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8"/>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8"/>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8"/>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8"/>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8"/>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8"/>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8"/>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8"/>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 name="Google Shape;700;p48"/>
          <p:cNvGrpSpPr/>
          <p:nvPr/>
        </p:nvGrpSpPr>
        <p:grpSpPr>
          <a:xfrm rot="5973083">
            <a:off x="5773056" y="1813103"/>
            <a:ext cx="330415" cy="269366"/>
            <a:chOff x="5426900" y="3064075"/>
            <a:chExt cx="281450" cy="229525"/>
          </a:xfrm>
        </p:grpSpPr>
        <p:sp>
          <p:nvSpPr>
            <p:cNvPr id="701" name="Google Shape;701;p4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8"/>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8"/>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8"/>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TextBox 4">
            <a:extLst>
              <a:ext uri="{FF2B5EF4-FFF2-40B4-BE49-F238E27FC236}">
                <a16:creationId xmlns:a16="http://schemas.microsoft.com/office/drawing/2014/main" id="{3EAA8291-3670-AEA9-5F80-62884D9ED676}"/>
              </a:ext>
            </a:extLst>
          </p:cNvPr>
          <p:cNvSpPr txBox="1"/>
          <p:nvPr/>
        </p:nvSpPr>
        <p:spPr>
          <a:xfrm>
            <a:off x="3559656" y="2920737"/>
            <a:ext cx="4780329" cy="615553"/>
          </a:xfrm>
          <a:prstGeom prst="rect">
            <a:avLst/>
          </a:prstGeom>
        </p:spPr>
        <p:txBody>
          <a:bodyPr wrap="square" lIns="0" tIns="0" rIns="0" bIns="0" rtlCol="0" anchor="ctr">
            <a:spAutoFit/>
          </a:bodyPr>
          <a:lstStyle/>
          <a:p>
            <a:pPr algn="ctr"/>
            <a:r>
              <a:rPr lang="en-US" sz="4000" b="1" smtClean="0">
                <a:solidFill>
                  <a:schemeClr val="bg1"/>
                </a:solidFill>
                <a:latin typeface="Arial" panose="020B0604020202020204" pitchFamily="34" charset="0"/>
                <a:cs typeface="Arial" panose="020B0604020202020204" pitchFamily="34" charset="0"/>
              </a:rPr>
              <a:t>KHÁI NIỆM MOL</a:t>
            </a:r>
            <a:endParaRPr lang="vi-VN" sz="4000" b="1">
              <a:solidFill>
                <a:schemeClr val="bg1"/>
              </a:solidFill>
              <a:cs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grpSp>
        <p:nvGrpSpPr>
          <p:cNvPr id="884" name="Google Shape;884;p52"/>
          <p:cNvGrpSpPr/>
          <p:nvPr/>
        </p:nvGrpSpPr>
        <p:grpSpPr>
          <a:xfrm>
            <a:off x="1098007" y="165555"/>
            <a:ext cx="666719" cy="651129"/>
            <a:chOff x="4160381" y="1422371"/>
            <a:chExt cx="525281" cy="503806"/>
          </a:xfrm>
        </p:grpSpPr>
        <p:sp>
          <p:nvSpPr>
            <p:cNvPr id="885" name="Google Shape;885;p52"/>
            <p:cNvSpPr/>
            <p:nvPr/>
          </p:nvSpPr>
          <p:spPr>
            <a:xfrm>
              <a:off x="4163222" y="1423047"/>
              <a:ext cx="522439" cy="503130"/>
            </a:xfrm>
            <a:custGeom>
              <a:avLst/>
              <a:gdLst/>
              <a:ahLst/>
              <a:cxnLst/>
              <a:rect l="l" t="t" r="r" b="b"/>
              <a:pathLst>
                <a:path w="39259" h="37808" extrusionOk="0">
                  <a:moveTo>
                    <a:pt x="20364" y="0"/>
                  </a:moveTo>
                  <a:cubicBezTo>
                    <a:pt x="15447" y="0"/>
                    <a:pt x="10612" y="1930"/>
                    <a:pt x="7012" y="5562"/>
                  </a:cubicBezTo>
                  <a:cubicBezTo>
                    <a:pt x="1622" y="10952"/>
                    <a:pt x="0" y="19061"/>
                    <a:pt x="2910" y="26169"/>
                  </a:cubicBezTo>
                  <a:cubicBezTo>
                    <a:pt x="5820" y="33229"/>
                    <a:pt x="12736" y="37808"/>
                    <a:pt x="20369" y="37808"/>
                  </a:cubicBezTo>
                  <a:cubicBezTo>
                    <a:pt x="30815" y="37808"/>
                    <a:pt x="39258" y="29365"/>
                    <a:pt x="39258" y="18918"/>
                  </a:cubicBezTo>
                  <a:cubicBezTo>
                    <a:pt x="39258" y="11286"/>
                    <a:pt x="34679" y="4369"/>
                    <a:pt x="27619" y="1460"/>
                  </a:cubicBezTo>
                  <a:cubicBezTo>
                    <a:pt x="25275" y="478"/>
                    <a:pt x="22809" y="0"/>
                    <a:pt x="20364"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2"/>
            <p:cNvSpPr/>
            <p:nvPr/>
          </p:nvSpPr>
          <p:spPr>
            <a:xfrm>
              <a:off x="4192119" y="1486234"/>
              <a:ext cx="477367" cy="408793"/>
            </a:xfrm>
            <a:custGeom>
              <a:avLst/>
              <a:gdLst/>
              <a:ahLst/>
              <a:cxnLst/>
              <a:rect l="l" t="t" r="r" b="b"/>
              <a:pathLst>
                <a:path w="35872" h="30719" extrusionOk="0">
                  <a:moveTo>
                    <a:pt x="20512" y="0"/>
                  </a:moveTo>
                  <a:cubicBezTo>
                    <a:pt x="6821" y="0"/>
                    <a:pt x="0" y="16552"/>
                    <a:pt x="9683" y="26188"/>
                  </a:cubicBezTo>
                  <a:cubicBezTo>
                    <a:pt x="12813" y="29318"/>
                    <a:pt x="16656" y="30718"/>
                    <a:pt x="20423" y="30718"/>
                  </a:cubicBezTo>
                  <a:cubicBezTo>
                    <a:pt x="28312" y="30718"/>
                    <a:pt x="35871" y="24578"/>
                    <a:pt x="35871" y="15312"/>
                  </a:cubicBezTo>
                  <a:cubicBezTo>
                    <a:pt x="35824" y="6869"/>
                    <a:pt x="28955" y="0"/>
                    <a:pt x="205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2"/>
            <p:cNvSpPr/>
            <p:nvPr/>
          </p:nvSpPr>
          <p:spPr>
            <a:xfrm>
              <a:off x="4457458" y="1501471"/>
              <a:ext cx="15876" cy="48253"/>
            </a:xfrm>
            <a:custGeom>
              <a:avLst/>
              <a:gdLst/>
              <a:ahLst/>
              <a:cxnLst/>
              <a:rect l="l" t="t" r="r" b="b"/>
              <a:pathLst>
                <a:path w="1193" h="3626" extrusionOk="0">
                  <a:moveTo>
                    <a:pt x="573" y="0"/>
                  </a:moveTo>
                  <a:cubicBezTo>
                    <a:pt x="239" y="0"/>
                    <a:pt x="0" y="239"/>
                    <a:pt x="0" y="572"/>
                  </a:cubicBezTo>
                  <a:lnTo>
                    <a:pt x="0" y="3053"/>
                  </a:lnTo>
                  <a:cubicBezTo>
                    <a:pt x="0" y="3339"/>
                    <a:pt x="239" y="3625"/>
                    <a:pt x="573" y="3625"/>
                  </a:cubicBezTo>
                  <a:cubicBezTo>
                    <a:pt x="906" y="3625"/>
                    <a:pt x="1193" y="3339"/>
                    <a:pt x="1193" y="3053"/>
                  </a:cubicBezTo>
                  <a:lnTo>
                    <a:pt x="1193" y="572"/>
                  </a:lnTo>
                  <a:cubicBezTo>
                    <a:pt x="1193" y="239"/>
                    <a:pt x="906" y="0"/>
                    <a:pt x="5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2"/>
            <p:cNvSpPr/>
            <p:nvPr/>
          </p:nvSpPr>
          <p:spPr>
            <a:xfrm>
              <a:off x="4457458" y="1832814"/>
              <a:ext cx="15876" cy="48266"/>
            </a:xfrm>
            <a:custGeom>
              <a:avLst/>
              <a:gdLst/>
              <a:ahLst/>
              <a:cxnLst/>
              <a:rect l="l" t="t" r="r" b="b"/>
              <a:pathLst>
                <a:path w="1193" h="3627" extrusionOk="0">
                  <a:moveTo>
                    <a:pt x="573" y="1"/>
                  </a:moveTo>
                  <a:cubicBezTo>
                    <a:pt x="239" y="1"/>
                    <a:pt x="0" y="239"/>
                    <a:pt x="0" y="573"/>
                  </a:cubicBezTo>
                  <a:lnTo>
                    <a:pt x="0" y="3054"/>
                  </a:lnTo>
                  <a:cubicBezTo>
                    <a:pt x="0" y="3340"/>
                    <a:pt x="239" y="3626"/>
                    <a:pt x="573" y="3626"/>
                  </a:cubicBezTo>
                  <a:cubicBezTo>
                    <a:pt x="906" y="3626"/>
                    <a:pt x="1193" y="3340"/>
                    <a:pt x="1193" y="3054"/>
                  </a:cubicBezTo>
                  <a:lnTo>
                    <a:pt x="1193" y="573"/>
                  </a:lnTo>
                  <a:cubicBezTo>
                    <a:pt x="1193" y="239"/>
                    <a:pt x="906" y="1"/>
                    <a:pt x="5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2"/>
            <p:cNvSpPr/>
            <p:nvPr/>
          </p:nvSpPr>
          <p:spPr>
            <a:xfrm>
              <a:off x="4607260" y="1683651"/>
              <a:ext cx="47628" cy="15250"/>
            </a:xfrm>
            <a:custGeom>
              <a:avLst/>
              <a:gdLst/>
              <a:ahLst/>
              <a:cxnLst/>
              <a:rect l="l" t="t" r="r" b="b"/>
              <a:pathLst>
                <a:path w="3579" h="1146" extrusionOk="0">
                  <a:moveTo>
                    <a:pt x="573" y="0"/>
                  </a:moveTo>
                  <a:cubicBezTo>
                    <a:pt x="239" y="0"/>
                    <a:pt x="1" y="286"/>
                    <a:pt x="1" y="573"/>
                  </a:cubicBezTo>
                  <a:cubicBezTo>
                    <a:pt x="1" y="907"/>
                    <a:pt x="239" y="1145"/>
                    <a:pt x="573" y="1145"/>
                  </a:cubicBezTo>
                  <a:lnTo>
                    <a:pt x="3006" y="1145"/>
                  </a:lnTo>
                  <a:cubicBezTo>
                    <a:pt x="3340" y="1145"/>
                    <a:pt x="3578" y="907"/>
                    <a:pt x="3578" y="573"/>
                  </a:cubicBezTo>
                  <a:cubicBezTo>
                    <a:pt x="3578" y="286"/>
                    <a:pt x="3340" y="0"/>
                    <a:pt x="30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2"/>
            <p:cNvSpPr/>
            <p:nvPr/>
          </p:nvSpPr>
          <p:spPr>
            <a:xfrm>
              <a:off x="4451110" y="1678567"/>
              <a:ext cx="139023" cy="25404"/>
            </a:xfrm>
            <a:custGeom>
              <a:avLst/>
              <a:gdLst/>
              <a:ahLst/>
              <a:cxnLst/>
              <a:rect l="l" t="t" r="r" b="b"/>
              <a:pathLst>
                <a:path w="10447" h="1909" extrusionOk="0">
                  <a:moveTo>
                    <a:pt x="1193" y="1"/>
                  </a:moveTo>
                  <a:cubicBezTo>
                    <a:pt x="0" y="96"/>
                    <a:pt x="0" y="1861"/>
                    <a:pt x="1193" y="1909"/>
                  </a:cubicBezTo>
                  <a:lnTo>
                    <a:pt x="9254" y="1909"/>
                  </a:lnTo>
                  <a:cubicBezTo>
                    <a:pt x="10447" y="1861"/>
                    <a:pt x="10447" y="96"/>
                    <a:pt x="9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2"/>
            <p:cNvSpPr/>
            <p:nvPr/>
          </p:nvSpPr>
          <p:spPr>
            <a:xfrm>
              <a:off x="4453678" y="1557908"/>
              <a:ext cx="26642" cy="146116"/>
            </a:xfrm>
            <a:custGeom>
              <a:avLst/>
              <a:gdLst/>
              <a:ahLst/>
              <a:cxnLst/>
              <a:rect l="l" t="t" r="r" b="b"/>
              <a:pathLst>
                <a:path w="2002" h="10980" extrusionOk="0">
                  <a:moveTo>
                    <a:pt x="961" y="1"/>
                  </a:moveTo>
                  <a:cubicBezTo>
                    <a:pt x="432" y="1"/>
                    <a:pt x="46" y="415"/>
                    <a:pt x="46" y="958"/>
                  </a:cubicBezTo>
                  <a:lnTo>
                    <a:pt x="46" y="10022"/>
                  </a:lnTo>
                  <a:cubicBezTo>
                    <a:pt x="0" y="10522"/>
                    <a:pt x="388" y="10979"/>
                    <a:pt x="921" y="10979"/>
                  </a:cubicBezTo>
                  <a:cubicBezTo>
                    <a:pt x="947" y="10979"/>
                    <a:pt x="973" y="10978"/>
                    <a:pt x="1000" y="10976"/>
                  </a:cubicBezTo>
                  <a:cubicBezTo>
                    <a:pt x="1026" y="10978"/>
                    <a:pt x="1053" y="10979"/>
                    <a:pt x="1079" y="10979"/>
                  </a:cubicBezTo>
                  <a:cubicBezTo>
                    <a:pt x="1567" y="10979"/>
                    <a:pt x="1956" y="10565"/>
                    <a:pt x="2001" y="10022"/>
                  </a:cubicBezTo>
                  <a:lnTo>
                    <a:pt x="2001" y="958"/>
                  </a:lnTo>
                  <a:cubicBezTo>
                    <a:pt x="2001" y="434"/>
                    <a:pt x="1572" y="4"/>
                    <a:pt x="1047" y="4"/>
                  </a:cubicBezTo>
                  <a:cubicBezTo>
                    <a:pt x="1018" y="2"/>
                    <a:pt x="989"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2"/>
            <p:cNvSpPr/>
            <p:nvPr/>
          </p:nvSpPr>
          <p:spPr>
            <a:xfrm>
              <a:off x="4275903" y="1683651"/>
              <a:ext cx="47628" cy="15250"/>
            </a:xfrm>
            <a:custGeom>
              <a:avLst/>
              <a:gdLst/>
              <a:ahLst/>
              <a:cxnLst/>
              <a:rect l="l" t="t" r="r" b="b"/>
              <a:pathLst>
                <a:path w="3579" h="1146" extrusionOk="0">
                  <a:moveTo>
                    <a:pt x="573" y="0"/>
                  </a:moveTo>
                  <a:cubicBezTo>
                    <a:pt x="239" y="0"/>
                    <a:pt x="1" y="286"/>
                    <a:pt x="1" y="573"/>
                  </a:cubicBezTo>
                  <a:cubicBezTo>
                    <a:pt x="1" y="907"/>
                    <a:pt x="239" y="1145"/>
                    <a:pt x="573" y="1145"/>
                  </a:cubicBezTo>
                  <a:lnTo>
                    <a:pt x="3006" y="1145"/>
                  </a:lnTo>
                  <a:cubicBezTo>
                    <a:pt x="3292" y="1145"/>
                    <a:pt x="3578" y="907"/>
                    <a:pt x="3578" y="573"/>
                  </a:cubicBezTo>
                  <a:cubicBezTo>
                    <a:pt x="3578" y="286"/>
                    <a:pt x="3292" y="0"/>
                    <a:pt x="30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2"/>
            <p:cNvSpPr/>
            <p:nvPr/>
          </p:nvSpPr>
          <p:spPr>
            <a:xfrm>
              <a:off x="4599010" y="1592468"/>
              <a:ext cx="24140" cy="19083"/>
            </a:xfrm>
            <a:custGeom>
              <a:avLst/>
              <a:gdLst/>
              <a:ahLst/>
              <a:cxnLst/>
              <a:rect l="l" t="t" r="r" b="b"/>
              <a:pathLst>
                <a:path w="1814" h="1434" extrusionOk="0">
                  <a:moveTo>
                    <a:pt x="1177" y="1"/>
                  </a:moveTo>
                  <a:cubicBezTo>
                    <a:pt x="1071" y="1"/>
                    <a:pt x="962" y="27"/>
                    <a:pt x="859" y="79"/>
                  </a:cubicBezTo>
                  <a:lnTo>
                    <a:pt x="382" y="365"/>
                  </a:lnTo>
                  <a:cubicBezTo>
                    <a:pt x="96" y="556"/>
                    <a:pt x="0" y="890"/>
                    <a:pt x="191" y="1176"/>
                  </a:cubicBezTo>
                  <a:cubicBezTo>
                    <a:pt x="288" y="1338"/>
                    <a:pt x="474" y="1434"/>
                    <a:pt x="672" y="1434"/>
                  </a:cubicBezTo>
                  <a:cubicBezTo>
                    <a:pt x="766" y="1434"/>
                    <a:pt x="863" y="1413"/>
                    <a:pt x="954" y="1367"/>
                  </a:cubicBezTo>
                  <a:lnTo>
                    <a:pt x="1479" y="1033"/>
                  </a:lnTo>
                  <a:cubicBezTo>
                    <a:pt x="1718" y="890"/>
                    <a:pt x="1813" y="508"/>
                    <a:pt x="1670" y="270"/>
                  </a:cubicBezTo>
                  <a:cubicBezTo>
                    <a:pt x="1548" y="86"/>
                    <a:pt x="1367" y="1"/>
                    <a:pt x="11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2"/>
            <p:cNvSpPr/>
            <p:nvPr/>
          </p:nvSpPr>
          <p:spPr>
            <a:xfrm>
              <a:off x="4307642" y="1772252"/>
              <a:ext cx="22862" cy="18311"/>
            </a:xfrm>
            <a:custGeom>
              <a:avLst/>
              <a:gdLst/>
              <a:ahLst/>
              <a:cxnLst/>
              <a:rect l="l" t="t" r="r" b="b"/>
              <a:pathLst>
                <a:path w="1718" h="1376" extrusionOk="0">
                  <a:moveTo>
                    <a:pt x="1046" y="1"/>
                  </a:moveTo>
                  <a:cubicBezTo>
                    <a:pt x="952" y="1"/>
                    <a:pt x="856" y="22"/>
                    <a:pt x="764" y="68"/>
                  </a:cubicBezTo>
                  <a:lnTo>
                    <a:pt x="335" y="354"/>
                  </a:lnTo>
                  <a:cubicBezTo>
                    <a:pt x="96" y="497"/>
                    <a:pt x="1" y="831"/>
                    <a:pt x="144" y="1117"/>
                  </a:cubicBezTo>
                  <a:cubicBezTo>
                    <a:pt x="274" y="1280"/>
                    <a:pt x="469" y="1376"/>
                    <a:pt x="671" y="1376"/>
                  </a:cubicBezTo>
                  <a:cubicBezTo>
                    <a:pt x="766" y="1376"/>
                    <a:pt x="863" y="1354"/>
                    <a:pt x="955" y="1308"/>
                  </a:cubicBezTo>
                  <a:lnTo>
                    <a:pt x="1336" y="1070"/>
                  </a:lnTo>
                  <a:cubicBezTo>
                    <a:pt x="1623" y="879"/>
                    <a:pt x="1718" y="545"/>
                    <a:pt x="1527" y="259"/>
                  </a:cubicBezTo>
                  <a:cubicBezTo>
                    <a:pt x="1430" y="97"/>
                    <a:pt x="1245" y="1"/>
                    <a:pt x="10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2"/>
            <p:cNvSpPr/>
            <p:nvPr/>
          </p:nvSpPr>
          <p:spPr>
            <a:xfrm>
              <a:off x="4536797" y="1530401"/>
              <a:ext cx="20959" cy="21824"/>
            </a:xfrm>
            <a:custGeom>
              <a:avLst/>
              <a:gdLst/>
              <a:ahLst/>
              <a:cxnLst/>
              <a:rect l="l" t="t" r="r" b="b"/>
              <a:pathLst>
                <a:path w="1575" h="1640" extrusionOk="0">
                  <a:moveTo>
                    <a:pt x="911" y="1"/>
                  </a:moveTo>
                  <a:cubicBezTo>
                    <a:pt x="713" y="1"/>
                    <a:pt x="527" y="97"/>
                    <a:pt x="430" y="259"/>
                  </a:cubicBezTo>
                  <a:lnTo>
                    <a:pt x="144" y="784"/>
                  </a:lnTo>
                  <a:cubicBezTo>
                    <a:pt x="1" y="1070"/>
                    <a:pt x="96" y="1404"/>
                    <a:pt x="382" y="1594"/>
                  </a:cubicBezTo>
                  <a:cubicBezTo>
                    <a:pt x="455" y="1623"/>
                    <a:pt x="536" y="1639"/>
                    <a:pt x="619" y="1639"/>
                  </a:cubicBezTo>
                  <a:cubicBezTo>
                    <a:pt x="810" y="1639"/>
                    <a:pt x="1013" y="1555"/>
                    <a:pt x="1146" y="1356"/>
                  </a:cubicBezTo>
                  <a:lnTo>
                    <a:pt x="1432" y="879"/>
                  </a:lnTo>
                  <a:cubicBezTo>
                    <a:pt x="1575" y="593"/>
                    <a:pt x="1479" y="211"/>
                    <a:pt x="1193" y="68"/>
                  </a:cubicBezTo>
                  <a:cubicBezTo>
                    <a:pt x="1102" y="22"/>
                    <a:pt x="1005" y="1"/>
                    <a:pt x="9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2"/>
            <p:cNvSpPr/>
            <p:nvPr/>
          </p:nvSpPr>
          <p:spPr>
            <a:xfrm>
              <a:off x="4373022" y="1831949"/>
              <a:ext cx="19695" cy="20826"/>
            </a:xfrm>
            <a:custGeom>
              <a:avLst/>
              <a:gdLst/>
              <a:ahLst/>
              <a:cxnLst/>
              <a:rect l="l" t="t" r="r" b="b"/>
              <a:pathLst>
                <a:path w="1480" h="1565" extrusionOk="0">
                  <a:moveTo>
                    <a:pt x="873" y="0"/>
                  </a:moveTo>
                  <a:cubicBezTo>
                    <a:pt x="671" y="0"/>
                    <a:pt x="481" y="107"/>
                    <a:pt x="383" y="304"/>
                  </a:cubicBezTo>
                  <a:lnTo>
                    <a:pt x="144" y="734"/>
                  </a:lnTo>
                  <a:cubicBezTo>
                    <a:pt x="1" y="1020"/>
                    <a:pt x="96" y="1354"/>
                    <a:pt x="335" y="1497"/>
                  </a:cubicBezTo>
                  <a:cubicBezTo>
                    <a:pt x="427" y="1543"/>
                    <a:pt x="523" y="1564"/>
                    <a:pt x="617" y="1564"/>
                  </a:cubicBezTo>
                  <a:cubicBezTo>
                    <a:pt x="816" y="1564"/>
                    <a:pt x="1001" y="1468"/>
                    <a:pt x="1098" y="1306"/>
                  </a:cubicBezTo>
                  <a:lnTo>
                    <a:pt x="1337" y="877"/>
                  </a:lnTo>
                  <a:cubicBezTo>
                    <a:pt x="1480" y="591"/>
                    <a:pt x="1384" y="257"/>
                    <a:pt x="1146" y="66"/>
                  </a:cubicBezTo>
                  <a:cubicBezTo>
                    <a:pt x="1057" y="22"/>
                    <a:pt x="964" y="0"/>
                    <a:pt x="8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2"/>
            <p:cNvSpPr/>
            <p:nvPr/>
          </p:nvSpPr>
          <p:spPr>
            <a:xfrm>
              <a:off x="4541880" y="1828117"/>
              <a:ext cx="20959" cy="21478"/>
            </a:xfrm>
            <a:custGeom>
              <a:avLst/>
              <a:gdLst/>
              <a:ahLst/>
              <a:cxnLst/>
              <a:rect l="l" t="t" r="r" b="b"/>
              <a:pathLst>
                <a:path w="1575" h="1614" extrusionOk="0">
                  <a:moveTo>
                    <a:pt x="618" y="1"/>
                  </a:moveTo>
                  <a:cubicBezTo>
                    <a:pt x="523" y="1"/>
                    <a:pt x="426" y="22"/>
                    <a:pt x="334" y="68"/>
                  </a:cubicBezTo>
                  <a:cubicBezTo>
                    <a:pt x="96" y="211"/>
                    <a:pt x="0" y="592"/>
                    <a:pt x="143" y="831"/>
                  </a:cubicBezTo>
                  <a:lnTo>
                    <a:pt x="477" y="1356"/>
                  </a:lnTo>
                  <a:cubicBezTo>
                    <a:pt x="575" y="1518"/>
                    <a:pt x="760" y="1614"/>
                    <a:pt x="959" y="1614"/>
                  </a:cubicBezTo>
                  <a:cubicBezTo>
                    <a:pt x="1052" y="1614"/>
                    <a:pt x="1149" y="1592"/>
                    <a:pt x="1241" y="1546"/>
                  </a:cubicBezTo>
                  <a:cubicBezTo>
                    <a:pt x="1479" y="1403"/>
                    <a:pt x="1574" y="1069"/>
                    <a:pt x="1431" y="783"/>
                  </a:cubicBezTo>
                  <a:lnTo>
                    <a:pt x="1145" y="259"/>
                  </a:lnTo>
                  <a:cubicBezTo>
                    <a:pt x="1016" y="96"/>
                    <a:pt x="820" y="1"/>
                    <a:pt x="6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2"/>
            <p:cNvSpPr/>
            <p:nvPr/>
          </p:nvSpPr>
          <p:spPr>
            <a:xfrm>
              <a:off x="4367313" y="1533435"/>
              <a:ext cx="20334" cy="20360"/>
            </a:xfrm>
            <a:custGeom>
              <a:avLst/>
              <a:gdLst/>
              <a:ahLst/>
              <a:cxnLst/>
              <a:rect l="l" t="t" r="r" b="b"/>
              <a:pathLst>
                <a:path w="1528" h="1530" extrusionOk="0">
                  <a:moveTo>
                    <a:pt x="665" y="0"/>
                  </a:moveTo>
                  <a:cubicBezTo>
                    <a:pt x="566" y="0"/>
                    <a:pt x="468" y="27"/>
                    <a:pt x="382" y="79"/>
                  </a:cubicBezTo>
                  <a:cubicBezTo>
                    <a:pt x="96" y="222"/>
                    <a:pt x="1" y="556"/>
                    <a:pt x="144" y="842"/>
                  </a:cubicBezTo>
                  <a:lnTo>
                    <a:pt x="382" y="1271"/>
                  </a:lnTo>
                  <a:cubicBezTo>
                    <a:pt x="512" y="1433"/>
                    <a:pt x="708" y="1529"/>
                    <a:pt x="910" y="1529"/>
                  </a:cubicBezTo>
                  <a:cubicBezTo>
                    <a:pt x="1005" y="1529"/>
                    <a:pt x="1101" y="1508"/>
                    <a:pt x="1193" y="1462"/>
                  </a:cubicBezTo>
                  <a:cubicBezTo>
                    <a:pt x="1432" y="1319"/>
                    <a:pt x="1527" y="985"/>
                    <a:pt x="1384" y="699"/>
                  </a:cubicBezTo>
                  <a:lnTo>
                    <a:pt x="1145" y="269"/>
                  </a:lnTo>
                  <a:cubicBezTo>
                    <a:pt x="1023" y="86"/>
                    <a:pt x="842" y="0"/>
                    <a:pt x="6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2"/>
            <p:cNvSpPr/>
            <p:nvPr/>
          </p:nvSpPr>
          <p:spPr>
            <a:xfrm>
              <a:off x="4602177" y="1766570"/>
              <a:ext cx="24140" cy="18897"/>
            </a:xfrm>
            <a:custGeom>
              <a:avLst/>
              <a:gdLst/>
              <a:ahLst/>
              <a:cxnLst/>
              <a:rect l="l" t="t" r="r" b="b"/>
              <a:pathLst>
                <a:path w="1814" h="1420" extrusionOk="0">
                  <a:moveTo>
                    <a:pt x="656" y="0"/>
                  </a:moveTo>
                  <a:cubicBezTo>
                    <a:pt x="455" y="0"/>
                    <a:pt x="243" y="107"/>
                    <a:pt x="144" y="304"/>
                  </a:cubicBezTo>
                  <a:cubicBezTo>
                    <a:pt x="1" y="543"/>
                    <a:pt x="96" y="877"/>
                    <a:pt x="383" y="1067"/>
                  </a:cubicBezTo>
                  <a:lnTo>
                    <a:pt x="860" y="1354"/>
                  </a:lnTo>
                  <a:cubicBezTo>
                    <a:pt x="948" y="1398"/>
                    <a:pt x="1041" y="1419"/>
                    <a:pt x="1133" y="1419"/>
                  </a:cubicBezTo>
                  <a:cubicBezTo>
                    <a:pt x="1339" y="1419"/>
                    <a:pt x="1539" y="1313"/>
                    <a:pt x="1670" y="1115"/>
                  </a:cubicBezTo>
                  <a:cubicBezTo>
                    <a:pt x="1814" y="877"/>
                    <a:pt x="1718" y="543"/>
                    <a:pt x="1432" y="352"/>
                  </a:cubicBezTo>
                  <a:lnTo>
                    <a:pt x="907" y="66"/>
                  </a:lnTo>
                  <a:cubicBezTo>
                    <a:pt x="833" y="21"/>
                    <a:pt x="746" y="0"/>
                    <a:pt x="6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2"/>
            <p:cNvSpPr/>
            <p:nvPr/>
          </p:nvSpPr>
          <p:spPr>
            <a:xfrm>
              <a:off x="4304475" y="1597697"/>
              <a:ext cx="22224" cy="18285"/>
            </a:xfrm>
            <a:custGeom>
              <a:avLst/>
              <a:gdLst/>
              <a:ahLst/>
              <a:cxnLst/>
              <a:rect l="l" t="t" r="r" b="b"/>
              <a:pathLst>
                <a:path w="1670" h="1374" extrusionOk="0">
                  <a:moveTo>
                    <a:pt x="624" y="0"/>
                  </a:moveTo>
                  <a:cubicBezTo>
                    <a:pt x="426" y="0"/>
                    <a:pt x="241" y="96"/>
                    <a:pt x="143" y="258"/>
                  </a:cubicBezTo>
                  <a:cubicBezTo>
                    <a:pt x="0" y="544"/>
                    <a:pt x="96" y="878"/>
                    <a:pt x="334" y="1069"/>
                  </a:cubicBezTo>
                  <a:lnTo>
                    <a:pt x="763" y="1308"/>
                  </a:lnTo>
                  <a:cubicBezTo>
                    <a:pt x="852" y="1352"/>
                    <a:pt x="945" y="1373"/>
                    <a:pt x="1036" y="1373"/>
                  </a:cubicBezTo>
                  <a:cubicBezTo>
                    <a:pt x="1238" y="1373"/>
                    <a:pt x="1428" y="1267"/>
                    <a:pt x="1527" y="1069"/>
                  </a:cubicBezTo>
                  <a:cubicBezTo>
                    <a:pt x="1670" y="831"/>
                    <a:pt x="1574" y="449"/>
                    <a:pt x="1336" y="306"/>
                  </a:cubicBezTo>
                  <a:lnTo>
                    <a:pt x="907" y="67"/>
                  </a:lnTo>
                  <a:cubicBezTo>
                    <a:pt x="815" y="21"/>
                    <a:pt x="718" y="0"/>
                    <a:pt x="6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2"/>
            <p:cNvSpPr/>
            <p:nvPr/>
          </p:nvSpPr>
          <p:spPr>
            <a:xfrm>
              <a:off x="4162284" y="1422371"/>
              <a:ext cx="522439" cy="503143"/>
            </a:xfrm>
            <a:custGeom>
              <a:avLst/>
              <a:gdLst/>
              <a:ahLst/>
              <a:cxnLst/>
              <a:rect l="l" t="t" r="r" b="b"/>
              <a:pathLst>
                <a:path w="39259" h="37809" extrusionOk="0">
                  <a:moveTo>
                    <a:pt x="20364" y="1"/>
                  </a:moveTo>
                  <a:cubicBezTo>
                    <a:pt x="15447" y="1"/>
                    <a:pt x="10612" y="1931"/>
                    <a:pt x="7012" y="5562"/>
                  </a:cubicBezTo>
                  <a:cubicBezTo>
                    <a:pt x="1622" y="10953"/>
                    <a:pt x="0" y="19062"/>
                    <a:pt x="2910" y="26169"/>
                  </a:cubicBezTo>
                  <a:cubicBezTo>
                    <a:pt x="5820" y="33229"/>
                    <a:pt x="12736" y="37808"/>
                    <a:pt x="20369" y="37808"/>
                  </a:cubicBezTo>
                  <a:cubicBezTo>
                    <a:pt x="30815" y="37808"/>
                    <a:pt x="39258" y="29365"/>
                    <a:pt x="39258" y="18919"/>
                  </a:cubicBezTo>
                  <a:cubicBezTo>
                    <a:pt x="39258" y="11287"/>
                    <a:pt x="34679" y="4370"/>
                    <a:pt x="27619" y="1460"/>
                  </a:cubicBezTo>
                  <a:cubicBezTo>
                    <a:pt x="25274" y="478"/>
                    <a:pt x="22809" y="1"/>
                    <a:pt x="20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2"/>
            <p:cNvSpPr/>
            <p:nvPr/>
          </p:nvSpPr>
          <p:spPr>
            <a:xfrm>
              <a:off x="4160381" y="1470358"/>
              <a:ext cx="477367" cy="408793"/>
            </a:xfrm>
            <a:custGeom>
              <a:avLst/>
              <a:gdLst/>
              <a:ahLst/>
              <a:cxnLst/>
              <a:rect l="l" t="t" r="r" b="b"/>
              <a:pathLst>
                <a:path w="35872" h="30719" extrusionOk="0">
                  <a:moveTo>
                    <a:pt x="20512" y="1"/>
                  </a:moveTo>
                  <a:cubicBezTo>
                    <a:pt x="6821" y="1"/>
                    <a:pt x="0" y="16553"/>
                    <a:pt x="9683" y="26189"/>
                  </a:cubicBezTo>
                  <a:cubicBezTo>
                    <a:pt x="12813" y="29318"/>
                    <a:pt x="16656" y="30719"/>
                    <a:pt x="20423" y="30719"/>
                  </a:cubicBezTo>
                  <a:cubicBezTo>
                    <a:pt x="28312" y="30719"/>
                    <a:pt x="35871" y="24578"/>
                    <a:pt x="35871" y="15313"/>
                  </a:cubicBezTo>
                  <a:cubicBezTo>
                    <a:pt x="35823" y="6870"/>
                    <a:pt x="28955" y="1"/>
                    <a:pt x="20512" y="1"/>
                  </a:cubicBezTo>
                  <a:close/>
                </a:path>
              </a:pathLst>
            </a:custGeom>
            <a:solidFill>
              <a:srgbClr val="E6F5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2"/>
            <p:cNvSpPr/>
            <p:nvPr/>
          </p:nvSpPr>
          <p:spPr>
            <a:xfrm>
              <a:off x="4425719" y="1485595"/>
              <a:ext cx="15876" cy="48253"/>
            </a:xfrm>
            <a:custGeom>
              <a:avLst/>
              <a:gdLst/>
              <a:ahLst/>
              <a:cxnLst/>
              <a:rect l="l" t="t" r="r" b="b"/>
              <a:pathLst>
                <a:path w="1193" h="3626" extrusionOk="0">
                  <a:moveTo>
                    <a:pt x="573" y="1"/>
                  </a:moveTo>
                  <a:cubicBezTo>
                    <a:pt x="239" y="1"/>
                    <a:pt x="0" y="287"/>
                    <a:pt x="0" y="573"/>
                  </a:cubicBezTo>
                  <a:lnTo>
                    <a:pt x="0" y="3053"/>
                  </a:lnTo>
                  <a:cubicBezTo>
                    <a:pt x="0" y="3340"/>
                    <a:pt x="239" y="3626"/>
                    <a:pt x="573" y="3626"/>
                  </a:cubicBezTo>
                  <a:cubicBezTo>
                    <a:pt x="906" y="3626"/>
                    <a:pt x="1193" y="3340"/>
                    <a:pt x="1193" y="3053"/>
                  </a:cubicBezTo>
                  <a:lnTo>
                    <a:pt x="1193" y="573"/>
                  </a:lnTo>
                  <a:cubicBezTo>
                    <a:pt x="1193" y="239"/>
                    <a:pt x="906" y="1"/>
                    <a:pt x="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2"/>
            <p:cNvSpPr/>
            <p:nvPr/>
          </p:nvSpPr>
          <p:spPr>
            <a:xfrm>
              <a:off x="4425719" y="1816952"/>
              <a:ext cx="15876" cy="48253"/>
            </a:xfrm>
            <a:custGeom>
              <a:avLst/>
              <a:gdLst/>
              <a:ahLst/>
              <a:cxnLst/>
              <a:rect l="l" t="t" r="r" b="b"/>
              <a:pathLst>
                <a:path w="1193" h="3626" extrusionOk="0">
                  <a:moveTo>
                    <a:pt x="573" y="0"/>
                  </a:moveTo>
                  <a:cubicBezTo>
                    <a:pt x="239" y="0"/>
                    <a:pt x="0" y="287"/>
                    <a:pt x="0" y="573"/>
                  </a:cubicBezTo>
                  <a:lnTo>
                    <a:pt x="0" y="3053"/>
                  </a:lnTo>
                  <a:cubicBezTo>
                    <a:pt x="0" y="3339"/>
                    <a:pt x="239" y="3626"/>
                    <a:pt x="573" y="3626"/>
                  </a:cubicBezTo>
                  <a:cubicBezTo>
                    <a:pt x="906" y="3626"/>
                    <a:pt x="1193" y="3339"/>
                    <a:pt x="1193" y="3053"/>
                  </a:cubicBezTo>
                  <a:lnTo>
                    <a:pt x="1193" y="573"/>
                  </a:lnTo>
                  <a:cubicBezTo>
                    <a:pt x="1193" y="239"/>
                    <a:pt x="906"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2"/>
            <p:cNvSpPr/>
            <p:nvPr/>
          </p:nvSpPr>
          <p:spPr>
            <a:xfrm>
              <a:off x="4575522" y="1667775"/>
              <a:ext cx="47628" cy="15250"/>
            </a:xfrm>
            <a:custGeom>
              <a:avLst/>
              <a:gdLst/>
              <a:ahLst/>
              <a:cxnLst/>
              <a:rect l="l" t="t" r="r" b="b"/>
              <a:pathLst>
                <a:path w="3579" h="1146" extrusionOk="0">
                  <a:moveTo>
                    <a:pt x="573" y="1"/>
                  </a:moveTo>
                  <a:cubicBezTo>
                    <a:pt x="239" y="1"/>
                    <a:pt x="1" y="287"/>
                    <a:pt x="1" y="573"/>
                  </a:cubicBezTo>
                  <a:cubicBezTo>
                    <a:pt x="1" y="907"/>
                    <a:pt x="239" y="1146"/>
                    <a:pt x="573" y="1146"/>
                  </a:cubicBezTo>
                  <a:lnTo>
                    <a:pt x="3006" y="1146"/>
                  </a:lnTo>
                  <a:cubicBezTo>
                    <a:pt x="3340" y="1146"/>
                    <a:pt x="3578" y="907"/>
                    <a:pt x="3578" y="573"/>
                  </a:cubicBezTo>
                  <a:cubicBezTo>
                    <a:pt x="3578" y="287"/>
                    <a:pt x="3340" y="1"/>
                    <a:pt x="3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2"/>
            <p:cNvSpPr/>
            <p:nvPr/>
          </p:nvSpPr>
          <p:spPr>
            <a:xfrm>
              <a:off x="4419372" y="1662704"/>
              <a:ext cx="139023" cy="25404"/>
            </a:xfrm>
            <a:custGeom>
              <a:avLst/>
              <a:gdLst/>
              <a:ahLst/>
              <a:cxnLst/>
              <a:rect l="l" t="t" r="r" b="b"/>
              <a:pathLst>
                <a:path w="10447" h="1909" extrusionOk="0">
                  <a:moveTo>
                    <a:pt x="1193" y="0"/>
                  </a:moveTo>
                  <a:cubicBezTo>
                    <a:pt x="0" y="96"/>
                    <a:pt x="0" y="1860"/>
                    <a:pt x="1193" y="1908"/>
                  </a:cubicBezTo>
                  <a:lnTo>
                    <a:pt x="9254" y="1908"/>
                  </a:lnTo>
                  <a:cubicBezTo>
                    <a:pt x="10447" y="1860"/>
                    <a:pt x="10447" y="96"/>
                    <a:pt x="9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2"/>
            <p:cNvSpPr/>
            <p:nvPr/>
          </p:nvSpPr>
          <p:spPr>
            <a:xfrm>
              <a:off x="4421940" y="1542045"/>
              <a:ext cx="26642" cy="146103"/>
            </a:xfrm>
            <a:custGeom>
              <a:avLst/>
              <a:gdLst/>
              <a:ahLst/>
              <a:cxnLst/>
              <a:rect l="l" t="t" r="r" b="b"/>
              <a:pathLst>
                <a:path w="2002" h="10979" extrusionOk="0">
                  <a:moveTo>
                    <a:pt x="961" y="0"/>
                  </a:moveTo>
                  <a:cubicBezTo>
                    <a:pt x="432" y="0"/>
                    <a:pt x="46" y="415"/>
                    <a:pt x="46" y="958"/>
                  </a:cubicBezTo>
                  <a:lnTo>
                    <a:pt x="46" y="10021"/>
                  </a:lnTo>
                  <a:cubicBezTo>
                    <a:pt x="0" y="10521"/>
                    <a:pt x="388" y="10978"/>
                    <a:pt x="921" y="10978"/>
                  </a:cubicBezTo>
                  <a:cubicBezTo>
                    <a:pt x="947" y="10978"/>
                    <a:pt x="973" y="10977"/>
                    <a:pt x="1000" y="10975"/>
                  </a:cubicBezTo>
                  <a:cubicBezTo>
                    <a:pt x="1026" y="10978"/>
                    <a:pt x="1053" y="10979"/>
                    <a:pt x="1079" y="10979"/>
                  </a:cubicBezTo>
                  <a:cubicBezTo>
                    <a:pt x="1567" y="10979"/>
                    <a:pt x="1956" y="10564"/>
                    <a:pt x="2001" y="10021"/>
                  </a:cubicBezTo>
                  <a:lnTo>
                    <a:pt x="2001" y="958"/>
                  </a:lnTo>
                  <a:cubicBezTo>
                    <a:pt x="2001" y="433"/>
                    <a:pt x="1572" y="4"/>
                    <a:pt x="1047" y="4"/>
                  </a:cubicBezTo>
                  <a:cubicBezTo>
                    <a:pt x="1018" y="2"/>
                    <a:pt x="989" y="0"/>
                    <a:pt x="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2"/>
            <p:cNvSpPr/>
            <p:nvPr/>
          </p:nvSpPr>
          <p:spPr>
            <a:xfrm>
              <a:off x="4244165" y="1667775"/>
              <a:ext cx="47628" cy="15250"/>
            </a:xfrm>
            <a:custGeom>
              <a:avLst/>
              <a:gdLst/>
              <a:ahLst/>
              <a:cxnLst/>
              <a:rect l="l" t="t" r="r" b="b"/>
              <a:pathLst>
                <a:path w="3579" h="1146" extrusionOk="0">
                  <a:moveTo>
                    <a:pt x="573" y="1"/>
                  </a:moveTo>
                  <a:cubicBezTo>
                    <a:pt x="239" y="1"/>
                    <a:pt x="1" y="287"/>
                    <a:pt x="1" y="573"/>
                  </a:cubicBezTo>
                  <a:cubicBezTo>
                    <a:pt x="1" y="907"/>
                    <a:pt x="239" y="1146"/>
                    <a:pt x="573" y="1146"/>
                  </a:cubicBezTo>
                  <a:lnTo>
                    <a:pt x="3006" y="1146"/>
                  </a:lnTo>
                  <a:cubicBezTo>
                    <a:pt x="3292" y="1146"/>
                    <a:pt x="3578" y="907"/>
                    <a:pt x="3578" y="573"/>
                  </a:cubicBezTo>
                  <a:cubicBezTo>
                    <a:pt x="3578" y="287"/>
                    <a:pt x="3292" y="1"/>
                    <a:pt x="3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2"/>
            <p:cNvSpPr/>
            <p:nvPr/>
          </p:nvSpPr>
          <p:spPr>
            <a:xfrm>
              <a:off x="4567271" y="1576605"/>
              <a:ext cx="24140" cy="19083"/>
            </a:xfrm>
            <a:custGeom>
              <a:avLst/>
              <a:gdLst/>
              <a:ahLst/>
              <a:cxnLst/>
              <a:rect l="l" t="t" r="r" b="b"/>
              <a:pathLst>
                <a:path w="1814" h="1434" extrusionOk="0">
                  <a:moveTo>
                    <a:pt x="1177" y="0"/>
                  </a:moveTo>
                  <a:cubicBezTo>
                    <a:pt x="1071" y="0"/>
                    <a:pt x="962" y="27"/>
                    <a:pt x="859" y="78"/>
                  </a:cubicBezTo>
                  <a:lnTo>
                    <a:pt x="382" y="364"/>
                  </a:lnTo>
                  <a:cubicBezTo>
                    <a:pt x="96" y="555"/>
                    <a:pt x="0" y="889"/>
                    <a:pt x="191" y="1175"/>
                  </a:cubicBezTo>
                  <a:cubicBezTo>
                    <a:pt x="288" y="1337"/>
                    <a:pt x="474" y="1433"/>
                    <a:pt x="672" y="1433"/>
                  </a:cubicBezTo>
                  <a:cubicBezTo>
                    <a:pt x="766" y="1433"/>
                    <a:pt x="863" y="1412"/>
                    <a:pt x="954" y="1366"/>
                  </a:cubicBezTo>
                  <a:lnTo>
                    <a:pt x="1479" y="1032"/>
                  </a:lnTo>
                  <a:cubicBezTo>
                    <a:pt x="1718" y="889"/>
                    <a:pt x="1813" y="507"/>
                    <a:pt x="1670" y="269"/>
                  </a:cubicBezTo>
                  <a:cubicBezTo>
                    <a:pt x="1548" y="86"/>
                    <a:pt x="1366" y="0"/>
                    <a:pt x="1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2"/>
            <p:cNvSpPr/>
            <p:nvPr/>
          </p:nvSpPr>
          <p:spPr>
            <a:xfrm>
              <a:off x="4275903" y="1756389"/>
              <a:ext cx="22862" cy="18298"/>
            </a:xfrm>
            <a:custGeom>
              <a:avLst/>
              <a:gdLst/>
              <a:ahLst/>
              <a:cxnLst/>
              <a:rect l="l" t="t" r="r" b="b"/>
              <a:pathLst>
                <a:path w="1718" h="1375" extrusionOk="0">
                  <a:moveTo>
                    <a:pt x="1046" y="0"/>
                  </a:moveTo>
                  <a:cubicBezTo>
                    <a:pt x="952" y="0"/>
                    <a:pt x="856" y="22"/>
                    <a:pt x="764" y="68"/>
                  </a:cubicBezTo>
                  <a:lnTo>
                    <a:pt x="335" y="354"/>
                  </a:lnTo>
                  <a:cubicBezTo>
                    <a:pt x="96" y="497"/>
                    <a:pt x="1" y="831"/>
                    <a:pt x="144" y="1117"/>
                  </a:cubicBezTo>
                  <a:cubicBezTo>
                    <a:pt x="273" y="1279"/>
                    <a:pt x="469" y="1375"/>
                    <a:pt x="671" y="1375"/>
                  </a:cubicBezTo>
                  <a:cubicBezTo>
                    <a:pt x="766" y="1375"/>
                    <a:pt x="863" y="1354"/>
                    <a:pt x="955" y="1308"/>
                  </a:cubicBezTo>
                  <a:lnTo>
                    <a:pt x="1336" y="1069"/>
                  </a:lnTo>
                  <a:cubicBezTo>
                    <a:pt x="1623" y="878"/>
                    <a:pt x="1718" y="545"/>
                    <a:pt x="1527" y="258"/>
                  </a:cubicBezTo>
                  <a:cubicBezTo>
                    <a:pt x="1430" y="96"/>
                    <a:pt x="1245" y="0"/>
                    <a:pt x="1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2"/>
            <p:cNvSpPr/>
            <p:nvPr/>
          </p:nvSpPr>
          <p:spPr>
            <a:xfrm>
              <a:off x="4505059" y="1514539"/>
              <a:ext cx="20959" cy="21811"/>
            </a:xfrm>
            <a:custGeom>
              <a:avLst/>
              <a:gdLst/>
              <a:ahLst/>
              <a:cxnLst/>
              <a:rect l="l" t="t" r="r" b="b"/>
              <a:pathLst>
                <a:path w="1575" h="1639" extrusionOk="0">
                  <a:moveTo>
                    <a:pt x="911" y="0"/>
                  </a:moveTo>
                  <a:cubicBezTo>
                    <a:pt x="713" y="0"/>
                    <a:pt x="527" y="96"/>
                    <a:pt x="430" y="258"/>
                  </a:cubicBezTo>
                  <a:lnTo>
                    <a:pt x="144" y="783"/>
                  </a:lnTo>
                  <a:cubicBezTo>
                    <a:pt x="1" y="1069"/>
                    <a:pt x="96" y="1403"/>
                    <a:pt x="382" y="1594"/>
                  </a:cubicBezTo>
                  <a:cubicBezTo>
                    <a:pt x="455" y="1623"/>
                    <a:pt x="535" y="1639"/>
                    <a:pt x="619" y="1639"/>
                  </a:cubicBezTo>
                  <a:cubicBezTo>
                    <a:pt x="810" y="1639"/>
                    <a:pt x="1013" y="1555"/>
                    <a:pt x="1146" y="1355"/>
                  </a:cubicBezTo>
                  <a:lnTo>
                    <a:pt x="1432" y="878"/>
                  </a:lnTo>
                  <a:cubicBezTo>
                    <a:pt x="1575" y="592"/>
                    <a:pt x="1479" y="211"/>
                    <a:pt x="1193" y="68"/>
                  </a:cubicBezTo>
                  <a:cubicBezTo>
                    <a:pt x="1101" y="22"/>
                    <a:pt x="1005" y="0"/>
                    <a:pt x="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2"/>
            <p:cNvSpPr/>
            <p:nvPr/>
          </p:nvSpPr>
          <p:spPr>
            <a:xfrm>
              <a:off x="4341283" y="1816073"/>
              <a:ext cx="19695" cy="20826"/>
            </a:xfrm>
            <a:custGeom>
              <a:avLst/>
              <a:gdLst/>
              <a:ahLst/>
              <a:cxnLst/>
              <a:rect l="l" t="t" r="r" b="b"/>
              <a:pathLst>
                <a:path w="1480" h="1565" extrusionOk="0">
                  <a:moveTo>
                    <a:pt x="873" y="1"/>
                  </a:moveTo>
                  <a:cubicBezTo>
                    <a:pt x="671" y="1"/>
                    <a:pt x="481" y="107"/>
                    <a:pt x="383" y="305"/>
                  </a:cubicBezTo>
                  <a:lnTo>
                    <a:pt x="144" y="734"/>
                  </a:lnTo>
                  <a:cubicBezTo>
                    <a:pt x="1" y="1020"/>
                    <a:pt x="96" y="1354"/>
                    <a:pt x="335" y="1497"/>
                  </a:cubicBezTo>
                  <a:cubicBezTo>
                    <a:pt x="427" y="1543"/>
                    <a:pt x="523" y="1565"/>
                    <a:pt x="617" y="1565"/>
                  </a:cubicBezTo>
                  <a:cubicBezTo>
                    <a:pt x="815" y="1565"/>
                    <a:pt x="1001" y="1469"/>
                    <a:pt x="1098" y="1307"/>
                  </a:cubicBezTo>
                  <a:lnTo>
                    <a:pt x="1337" y="877"/>
                  </a:lnTo>
                  <a:cubicBezTo>
                    <a:pt x="1480" y="591"/>
                    <a:pt x="1384" y="257"/>
                    <a:pt x="1146" y="66"/>
                  </a:cubicBezTo>
                  <a:cubicBezTo>
                    <a:pt x="1057" y="22"/>
                    <a:pt x="964" y="1"/>
                    <a:pt x="8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2"/>
            <p:cNvSpPr/>
            <p:nvPr/>
          </p:nvSpPr>
          <p:spPr>
            <a:xfrm>
              <a:off x="4510142" y="1812241"/>
              <a:ext cx="20959" cy="21492"/>
            </a:xfrm>
            <a:custGeom>
              <a:avLst/>
              <a:gdLst/>
              <a:ahLst/>
              <a:cxnLst/>
              <a:rect l="l" t="t" r="r" b="b"/>
              <a:pathLst>
                <a:path w="1575" h="1615" extrusionOk="0">
                  <a:moveTo>
                    <a:pt x="618" y="1"/>
                  </a:moveTo>
                  <a:cubicBezTo>
                    <a:pt x="523" y="1"/>
                    <a:pt x="426" y="22"/>
                    <a:pt x="334" y="68"/>
                  </a:cubicBezTo>
                  <a:cubicBezTo>
                    <a:pt x="96" y="211"/>
                    <a:pt x="0" y="593"/>
                    <a:pt x="143" y="831"/>
                  </a:cubicBezTo>
                  <a:lnTo>
                    <a:pt x="477" y="1356"/>
                  </a:lnTo>
                  <a:cubicBezTo>
                    <a:pt x="575" y="1518"/>
                    <a:pt x="760" y="1614"/>
                    <a:pt x="958" y="1614"/>
                  </a:cubicBezTo>
                  <a:cubicBezTo>
                    <a:pt x="1052" y="1614"/>
                    <a:pt x="1149" y="1593"/>
                    <a:pt x="1241" y="1547"/>
                  </a:cubicBezTo>
                  <a:cubicBezTo>
                    <a:pt x="1479" y="1404"/>
                    <a:pt x="1574" y="1070"/>
                    <a:pt x="1431" y="784"/>
                  </a:cubicBezTo>
                  <a:lnTo>
                    <a:pt x="1145" y="259"/>
                  </a:lnTo>
                  <a:cubicBezTo>
                    <a:pt x="1016" y="97"/>
                    <a:pt x="820" y="1"/>
                    <a:pt x="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2"/>
            <p:cNvSpPr/>
            <p:nvPr/>
          </p:nvSpPr>
          <p:spPr>
            <a:xfrm>
              <a:off x="4335574" y="1517560"/>
              <a:ext cx="20334" cy="20360"/>
            </a:xfrm>
            <a:custGeom>
              <a:avLst/>
              <a:gdLst/>
              <a:ahLst/>
              <a:cxnLst/>
              <a:rect l="l" t="t" r="r" b="b"/>
              <a:pathLst>
                <a:path w="1528" h="1530" extrusionOk="0">
                  <a:moveTo>
                    <a:pt x="665" y="1"/>
                  </a:moveTo>
                  <a:cubicBezTo>
                    <a:pt x="566" y="1"/>
                    <a:pt x="468" y="28"/>
                    <a:pt x="382" y="79"/>
                  </a:cubicBezTo>
                  <a:cubicBezTo>
                    <a:pt x="96" y="222"/>
                    <a:pt x="1" y="556"/>
                    <a:pt x="144" y="842"/>
                  </a:cubicBezTo>
                  <a:lnTo>
                    <a:pt x="382" y="1272"/>
                  </a:lnTo>
                  <a:cubicBezTo>
                    <a:pt x="512" y="1434"/>
                    <a:pt x="708" y="1530"/>
                    <a:pt x="909" y="1530"/>
                  </a:cubicBezTo>
                  <a:cubicBezTo>
                    <a:pt x="1005" y="1530"/>
                    <a:pt x="1101" y="1508"/>
                    <a:pt x="1193" y="1462"/>
                  </a:cubicBezTo>
                  <a:cubicBezTo>
                    <a:pt x="1432" y="1319"/>
                    <a:pt x="1527" y="985"/>
                    <a:pt x="1384" y="699"/>
                  </a:cubicBezTo>
                  <a:lnTo>
                    <a:pt x="1145" y="270"/>
                  </a:lnTo>
                  <a:cubicBezTo>
                    <a:pt x="1023" y="86"/>
                    <a:pt x="842" y="1"/>
                    <a:pt x="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2"/>
            <p:cNvSpPr/>
            <p:nvPr/>
          </p:nvSpPr>
          <p:spPr>
            <a:xfrm>
              <a:off x="4570438" y="1750694"/>
              <a:ext cx="24140" cy="18897"/>
            </a:xfrm>
            <a:custGeom>
              <a:avLst/>
              <a:gdLst/>
              <a:ahLst/>
              <a:cxnLst/>
              <a:rect l="l" t="t" r="r" b="b"/>
              <a:pathLst>
                <a:path w="1814" h="1420" extrusionOk="0">
                  <a:moveTo>
                    <a:pt x="656" y="0"/>
                  </a:moveTo>
                  <a:cubicBezTo>
                    <a:pt x="455" y="0"/>
                    <a:pt x="243" y="107"/>
                    <a:pt x="144" y="305"/>
                  </a:cubicBezTo>
                  <a:cubicBezTo>
                    <a:pt x="1" y="543"/>
                    <a:pt x="96" y="877"/>
                    <a:pt x="383" y="1068"/>
                  </a:cubicBezTo>
                  <a:lnTo>
                    <a:pt x="860" y="1354"/>
                  </a:lnTo>
                  <a:cubicBezTo>
                    <a:pt x="948" y="1398"/>
                    <a:pt x="1041" y="1420"/>
                    <a:pt x="1133" y="1420"/>
                  </a:cubicBezTo>
                  <a:cubicBezTo>
                    <a:pt x="1339" y="1420"/>
                    <a:pt x="1539" y="1313"/>
                    <a:pt x="1670" y="1116"/>
                  </a:cubicBezTo>
                  <a:cubicBezTo>
                    <a:pt x="1814" y="877"/>
                    <a:pt x="1718" y="543"/>
                    <a:pt x="1432" y="352"/>
                  </a:cubicBezTo>
                  <a:lnTo>
                    <a:pt x="907" y="66"/>
                  </a:lnTo>
                  <a:cubicBezTo>
                    <a:pt x="833" y="22"/>
                    <a:pt x="746" y="0"/>
                    <a:pt x="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2"/>
            <p:cNvSpPr/>
            <p:nvPr/>
          </p:nvSpPr>
          <p:spPr>
            <a:xfrm>
              <a:off x="4272736" y="1581822"/>
              <a:ext cx="22224" cy="18285"/>
            </a:xfrm>
            <a:custGeom>
              <a:avLst/>
              <a:gdLst/>
              <a:ahLst/>
              <a:cxnLst/>
              <a:rect l="l" t="t" r="r" b="b"/>
              <a:pathLst>
                <a:path w="1670" h="1374" extrusionOk="0">
                  <a:moveTo>
                    <a:pt x="624" y="1"/>
                  </a:moveTo>
                  <a:cubicBezTo>
                    <a:pt x="426" y="1"/>
                    <a:pt x="241" y="97"/>
                    <a:pt x="143" y="259"/>
                  </a:cubicBezTo>
                  <a:cubicBezTo>
                    <a:pt x="0" y="545"/>
                    <a:pt x="96" y="879"/>
                    <a:pt x="334" y="1070"/>
                  </a:cubicBezTo>
                  <a:lnTo>
                    <a:pt x="763" y="1308"/>
                  </a:lnTo>
                  <a:cubicBezTo>
                    <a:pt x="852" y="1352"/>
                    <a:pt x="945" y="1374"/>
                    <a:pt x="1036" y="1374"/>
                  </a:cubicBezTo>
                  <a:cubicBezTo>
                    <a:pt x="1238" y="1374"/>
                    <a:pt x="1428" y="1267"/>
                    <a:pt x="1527" y="1070"/>
                  </a:cubicBezTo>
                  <a:cubicBezTo>
                    <a:pt x="1670" y="831"/>
                    <a:pt x="1574" y="449"/>
                    <a:pt x="1336" y="306"/>
                  </a:cubicBezTo>
                  <a:lnTo>
                    <a:pt x="907" y="68"/>
                  </a:lnTo>
                  <a:cubicBezTo>
                    <a:pt x="815" y="22"/>
                    <a:pt x="718"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4" name="Google Shape;934;p52"/>
          <p:cNvGrpSpPr/>
          <p:nvPr/>
        </p:nvGrpSpPr>
        <p:grpSpPr>
          <a:xfrm>
            <a:off x="8432916" y="4371901"/>
            <a:ext cx="320453" cy="409255"/>
            <a:chOff x="5905475" y="2032050"/>
            <a:chExt cx="454350" cy="580175"/>
          </a:xfrm>
        </p:grpSpPr>
        <p:sp>
          <p:nvSpPr>
            <p:cNvPr id="935" name="Google Shape;935;p5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2"/>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2"/>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 name="Google Shape;941;p52"/>
          <p:cNvGrpSpPr/>
          <p:nvPr/>
        </p:nvGrpSpPr>
        <p:grpSpPr>
          <a:xfrm>
            <a:off x="6884396" y="883319"/>
            <a:ext cx="244304" cy="306056"/>
            <a:chOff x="7249250" y="2312150"/>
            <a:chExt cx="433317" cy="542846"/>
          </a:xfrm>
        </p:grpSpPr>
        <p:sp>
          <p:nvSpPr>
            <p:cNvPr id="942" name="Google Shape;942;p52"/>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2"/>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2"/>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5" name="Google Shape;945;p52"/>
          <p:cNvGrpSpPr/>
          <p:nvPr/>
        </p:nvGrpSpPr>
        <p:grpSpPr>
          <a:xfrm rot="5973186">
            <a:off x="543360" y="4419698"/>
            <a:ext cx="525721" cy="428640"/>
            <a:chOff x="5426900" y="3064075"/>
            <a:chExt cx="281450" cy="229525"/>
          </a:xfrm>
        </p:grpSpPr>
        <p:sp>
          <p:nvSpPr>
            <p:cNvPr id="946" name="Google Shape;946;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Title 1"/>
          <p:cNvSpPr>
            <a:spLocks noGrp="1"/>
          </p:cNvSpPr>
          <p:nvPr>
            <p:ph type="title"/>
          </p:nvPr>
        </p:nvSpPr>
        <p:spPr>
          <a:xfrm>
            <a:off x="719999" y="522422"/>
            <a:ext cx="7704000" cy="572700"/>
          </a:xfrm>
        </p:spPr>
        <p:txBody>
          <a:bodyPr anchor="ctr"/>
          <a:lstStyle/>
          <a:p>
            <a:pPr>
              <a:lnSpc>
                <a:spcPct val="100000"/>
              </a:lnSpc>
            </a:pPr>
            <a:r>
              <a:rPr lang="en-US" sz="3200" b="1" smtClean="0">
                <a:solidFill>
                  <a:srgbClr val="C00000"/>
                </a:solidFill>
                <a:latin typeface="+mj-lt"/>
              </a:rPr>
              <a:t>Trả lời câu hỏi</a:t>
            </a:r>
            <a:endParaRPr lang="en-US" sz="3200" b="1" dirty="0">
              <a:solidFill>
                <a:srgbClr val="C00000"/>
              </a:solidFill>
              <a:latin typeface="+mj-lt"/>
            </a:endParaRPr>
          </a:p>
        </p:txBody>
      </p:sp>
      <p:sp>
        <p:nvSpPr>
          <p:cNvPr id="10" name="Rectangle 9"/>
          <p:cNvSpPr/>
          <p:nvPr/>
        </p:nvSpPr>
        <p:spPr>
          <a:xfrm>
            <a:off x="485624" y="1471259"/>
            <a:ext cx="4086375" cy="369332"/>
          </a:xfrm>
          <a:prstGeom prst="rect">
            <a:avLst/>
          </a:prstGeom>
        </p:spPr>
        <p:txBody>
          <a:bodyPr wrap="none">
            <a:spAutoFit/>
          </a:bodyPr>
          <a:lstStyle/>
          <a:p>
            <a:pPr marL="285750" indent="-285750" algn="just">
              <a:spcBef>
                <a:spcPts val="300"/>
              </a:spcBef>
              <a:buFont typeface="Wingdings" panose="05000000000000000000" pitchFamily="2" charset="2"/>
              <a:buChar char="q"/>
            </a:pPr>
            <a:r>
              <a:rPr lang="fr-FR" sz="1800">
                <a:latin typeface="+mj-lt"/>
                <a:ea typeface="Calibri" panose="020F0502020204030204" pitchFamily="34" charset="0"/>
                <a:cs typeface="Times New Roman" panose="02020603050405020304" pitchFamily="18" charset="0"/>
              </a:rPr>
              <a:t>Trong toán học, người ta quy </a:t>
            </a:r>
            <a:r>
              <a:rPr lang="fr-FR" sz="1800" smtClean="0">
                <a:latin typeface="+mj-lt"/>
                <a:ea typeface="Calibri" panose="020F0502020204030204" pitchFamily="34" charset="0"/>
                <a:cs typeface="Times New Roman" panose="02020603050405020304" pitchFamily="18" charset="0"/>
              </a:rPr>
              <a:t>định:</a:t>
            </a:r>
            <a:endParaRPr lang="en-US" sz="1800">
              <a:effectLst/>
              <a:latin typeface="+mj-lt"/>
              <a:ea typeface="Calibri" panose="020F0502020204030204" pitchFamily="34" charset="0"/>
              <a:cs typeface="Times New Roman" panose="02020603050405020304" pitchFamily="18" charset="0"/>
            </a:endParaRPr>
          </a:p>
        </p:txBody>
      </p:sp>
      <p:grpSp>
        <p:nvGrpSpPr>
          <p:cNvPr id="15" name="Group 14"/>
          <p:cNvGrpSpPr/>
          <p:nvPr/>
        </p:nvGrpSpPr>
        <p:grpSpPr>
          <a:xfrm>
            <a:off x="273899" y="2216728"/>
            <a:ext cx="2761362" cy="2365820"/>
            <a:chOff x="273899" y="2216728"/>
            <a:chExt cx="2761362" cy="2365820"/>
          </a:xfrm>
        </p:grpSpPr>
        <p:sp>
          <p:nvSpPr>
            <p:cNvPr id="873" name="Google Shape;873;p52"/>
            <p:cNvSpPr/>
            <p:nvPr/>
          </p:nvSpPr>
          <p:spPr>
            <a:xfrm>
              <a:off x="273899" y="2216728"/>
              <a:ext cx="2761362" cy="2365820"/>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Rectangle 10"/>
            <p:cNvSpPr/>
            <p:nvPr/>
          </p:nvSpPr>
          <p:spPr>
            <a:xfrm>
              <a:off x="286633" y="2535167"/>
              <a:ext cx="2735894" cy="923330"/>
            </a:xfrm>
            <a:prstGeom prst="rect">
              <a:avLst/>
            </a:prstGeom>
          </p:spPr>
          <p:txBody>
            <a:bodyPr wrap="square">
              <a:spAutoFit/>
            </a:bodyPr>
            <a:lstStyle/>
            <a:p>
              <a:pPr algn="ctr">
                <a:lnSpc>
                  <a:spcPct val="150000"/>
                </a:lnSpc>
              </a:pPr>
              <a:r>
                <a:rPr lang="fr-FR" sz="1800">
                  <a:latin typeface="+mj-lt"/>
                  <a:ea typeface="Calibri" panose="020F0502020204030204" pitchFamily="34" charset="0"/>
                </a:rPr>
                <a:t>1 tá trứng bằng bao nhiêu quả trứng? </a:t>
              </a:r>
              <a:endParaRPr lang="en-US" sz="1800">
                <a:latin typeface="+mj-lt"/>
              </a:endParaRPr>
            </a:p>
          </p:txBody>
        </p:sp>
      </p:grpSp>
      <p:grpSp>
        <p:nvGrpSpPr>
          <p:cNvPr id="16" name="Group 15"/>
          <p:cNvGrpSpPr/>
          <p:nvPr/>
        </p:nvGrpSpPr>
        <p:grpSpPr>
          <a:xfrm>
            <a:off x="3279326" y="2216728"/>
            <a:ext cx="2761362" cy="2365820"/>
            <a:chOff x="3279326" y="2216728"/>
            <a:chExt cx="2761362" cy="2365820"/>
          </a:xfrm>
        </p:grpSpPr>
        <p:sp>
          <p:nvSpPr>
            <p:cNvPr id="874" name="Google Shape;874;p52"/>
            <p:cNvSpPr/>
            <p:nvPr/>
          </p:nvSpPr>
          <p:spPr>
            <a:xfrm>
              <a:off x="3279326" y="2216728"/>
              <a:ext cx="2761362" cy="2365820"/>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Rectangle 11"/>
            <p:cNvSpPr/>
            <p:nvPr/>
          </p:nvSpPr>
          <p:spPr>
            <a:xfrm>
              <a:off x="3397847" y="2535167"/>
              <a:ext cx="2524319" cy="923330"/>
            </a:xfrm>
            <a:prstGeom prst="rect">
              <a:avLst/>
            </a:prstGeom>
          </p:spPr>
          <p:txBody>
            <a:bodyPr wrap="square">
              <a:spAutoFit/>
            </a:bodyPr>
            <a:lstStyle/>
            <a:p>
              <a:pPr algn="ctr">
                <a:lnSpc>
                  <a:spcPct val="150000"/>
                </a:lnSpc>
              </a:pPr>
              <a:r>
                <a:rPr lang="fr-FR" sz="1800">
                  <a:latin typeface="+mj-lt"/>
                  <a:ea typeface="Calibri" panose="020F0502020204030204" pitchFamily="34" charset="0"/>
                </a:rPr>
                <a:t>1 chục quả trứng bằng bao nhiêu quả trứng? </a:t>
              </a:r>
              <a:endParaRPr lang="en-US" sz="1800">
                <a:latin typeface="+mj-lt"/>
              </a:endParaRPr>
            </a:p>
          </p:txBody>
        </p:sp>
      </p:grpSp>
      <p:sp>
        <p:nvSpPr>
          <p:cNvPr id="106" name="Down Arrow 105"/>
          <p:cNvSpPr/>
          <p:nvPr/>
        </p:nvSpPr>
        <p:spPr>
          <a:xfrm rot="16200000">
            <a:off x="676472" y="3730977"/>
            <a:ext cx="344165" cy="390021"/>
          </a:xfrm>
          <a:prstGeom prst="downArrow">
            <a:avLst/>
          </a:prstGeom>
          <a:solidFill>
            <a:srgbClr val="009999"/>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Rectangle 12"/>
          <p:cNvSpPr/>
          <p:nvPr/>
        </p:nvSpPr>
        <p:spPr>
          <a:xfrm>
            <a:off x="1098007" y="3741321"/>
            <a:ext cx="1595309" cy="369332"/>
          </a:xfrm>
          <a:prstGeom prst="rect">
            <a:avLst/>
          </a:prstGeom>
        </p:spPr>
        <p:txBody>
          <a:bodyPr wrap="none">
            <a:spAutoFit/>
          </a:bodyPr>
          <a:lstStyle/>
          <a:p>
            <a:pPr algn="ctr"/>
            <a:r>
              <a:rPr lang="fr-FR" sz="1800" b="1">
                <a:solidFill>
                  <a:srgbClr val="FF0000"/>
                </a:solidFill>
                <a:latin typeface="+mj-lt"/>
                <a:ea typeface="Calibri" panose="020F0502020204030204" pitchFamily="34" charset="0"/>
              </a:rPr>
              <a:t>12 quả trứng</a:t>
            </a:r>
            <a:endParaRPr lang="en-US" sz="1800" b="1">
              <a:solidFill>
                <a:srgbClr val="FF0000"/>
              </a:solidFill>
              <a:latin typeface="+mj-lt"/>
            </a:endParaRPr>
          </a:p>
        </p:txBody>
      </p:sp>
      <p:sp>
        <p:nvSpPr>
          <p:cNvPr id="108" name="Down Arrow 107"/>
          <p:cNvSpPr/>
          <p:nvPr/>
        </p:nvSpPr>
        <p:spPr>
          <a:xfrm rot="16200000">
            <a:off x="3694213" y="3729373"/>
            <a:ext cx="344165" cy="390021"/>
          </a:xfrm>
          <a:prstGeom prst="downArrow">
            <a:avLst/>
          </a:prstGeom>
          <a:solidFill>
            <a:srgbClr val="009999"/>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9" name="Rectangle 108"/>
          <p:cNvSpPr/>
          <p:nvPr/>
        </p:nvSpPr>
        <p:spPr>
          <a:xfrm>
            <a:off x="4115748" y="3739717"/>
            <a:ext cx="1595309" cy="369332"/>
          </a:xfrm>
          <a:prstGeom prst="rect">
            <a:avLst/>
          </a:prstGeom>
        </p:spPr>
        <p:txBody>
          <a:bodyPr wrap="none">
            <a:spAutoFit/>
          </a:bodyPr>
          <a:lstStyle/>
          <a:p>
            <a:pPr algn="ctr"/>
            <a:r>
              <a:rPr lang="fr-FR" sz="1800" b="1" smtClean="0">
                <a:solidFill>
                  <a:srgbClr val="FF0000"/>
                </a:solidFill>
                <a:latin typeface="+mj-lt"/>
                <a:ea typeface="Calibri" panose="020F0502020204030204" pitchFamily="34" charset="0"/>
              </a:rPr>
              <a:t>10 </a:t>
            </a:r>
            <a:r>
              <a:rPr lang="fr-FR" sz="1800" b="1">
                <a:solidFill>
                  <a:srgbClr val="FF0000"/>
                </a:solidFill>
                <a:latin typeface="+mj-lt"/>
                <a:ea typeface="Calibri" panose="020F0502020204030204" pitchFamily="34" charset="0"/>
              </a:rPr>
              <a:t>quả trứng</a:t>
            </a:r>
            <a:endParaRPr lang="en-US" sz="1800" b="1">
              <a:solidFill>
                <a:srgbClr val="FF0000"/>
              </a:solidFill>
              <a:latin typeface="+mj-lt"/>
            </a:endParaRPr>
          </a:p>
        </p:txBody>
      </p:sp>
      <p:sp>
        <p:nvSpPr>
          <p:cNvPr id="14" name="Rectangle 13"/>
          <p:cNvSpPr/>
          <p:nvPr/>
        </p:nvSpPr>
        <p:spPr>
          <a:xfrm>
            <a:off x="6159745" y="2937973"/>
            <a:ext cx="2875472" cy="923330"/>
          </a:xfrm>
          <a:prstGeom prst="rect">
            <a:avLst/>
          </a:prstGeom>
        </p:spPr>
        <p:txBody>
          <a:bodyPr wrap="square">
            <a:spAutoFit/>
          </a:bodyPr>
          <a:lstStyle/>
          <a:p>
            <a:pPr algn="ctr">
              <a:lnSpc>
                <a:spcPct val="150000"/>
              </a:lnSpc>
            </a:pPr>
            <a:r>
              <a:rPr lang="fr-FR" sz="1800">
                <a:latin typeface="+mj-lt"/>
                <a:ea typeface="Calibri" panose="020F0502020204030204" pitchFamily="34" charset="0"/>
              </a:rPr>
              <a:t>Định nghĩa mol cũng được dựa trên cơ </a:t>
            </a:r>
            <a:r>
              <a:rPr lang="fr-FR" sz="1800" smtClean="0">
                <a:latin typeface="+mj-lt"/>
                <a:ea typeface="Calibri" panose="020F0502020204030204" pitchFamily="34" charset="0"/>
              </a:rPr>
              <a:t>sở này</a:t>
            </a:r>
            <a:endParaRPr lang="en-US" sz="1800">
              <a:latin typeface="+mj-lt"/>
            </a:endParaRPr>
          </a:p>
        </p:txBody>
      </p:sp>
      <p:pic>
        <p:nvPicPr>
          <p:cNvPr id="111" name="Picture 2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1"/>
              </a:ext>
            </a:extLst>
          </a:blip>
          <a:srcRect/>
          <a:stretch>
            <a:fillRect/>
          </a:stretch>
        </p:blipFill>
        <p:spPr>
          <a:xfrm rot="10800000" flipV="1">
            <a:off x="6247813" y="2428974"/>
            <a:ext cx="622729" cy="407604"/>
          </a:xfrm>
          <a:prstGeom prst="rect">
            <a:avLst/>
          </a:prstGeom>
        </p:spPr>
      </p:pic>
      <p:pic>
        <p:nvPicPr>
          <p:cNvPr id="112" name="Picture 2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1"/>
              </a:ext>
            </a:extLst>
          </a:blip>
          <a:srcRect/>
          <a:stretch>
            <a:fillRect/>
          </a:stretch>
        </p:blipFill>
        <p:spPr>
          <a:xfrm rot="10800000">
            <a:off x="6247813" y="3965828"/>
            <a:ext cx="622729" cy="40920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wipe(left)">
                                      <p:cBhvr>
                                        <p:cTn id="25" dur="500"/>
                                        <p:tgtEl>
                                          <p:spTgt spid="10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8"/>
                                        </p:tgtEl>
                                        <p:attrNameLst>
                                          <p:attrName>style.visibility</p:attrName>
                                        </p:attrNameLst>
                                      </p:cBhvr>
                                      <p:to>
                                        <p:strVal val="visible"/>
                                      </p:to>
                                    </p:set>
                                    <p:animEffect transition="in" filter="wipe(left)">
                                      <p:cBhvr>
                                        <p:cTn id="34" dur="500"/>
                                        <p:tgtEl>
                                          <p:spTgt spid="108"/>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09"/>
                                        </p:tgtEl>
                                        <p:attrNameLst>
                                          <p:attrName>style.visibility</p:attrName>
                                        </p:attrNameLst>
                                      </p:cBhvr>
                                      <p:to>
                                        <p:strVal val="visible"/>
                                      </p:to>
                                    </p:set>
                                    <p:animEffect transition="in" filter="fade">
                                      <p:cBhvr>
                                        <p:cTn id="38" dur="500"/>
                                        <p:tgtEl>
                                          <p:spTgt spid="10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11"/>
                                        </p:tgtEl>
                                        <p:attrNameLst>
                                          <p:attrName>style.visibility</p:attrName>
                                        </p:attrNameLst>
                                      </p:cBhvr>
                                      <p:to>
                                        <p:strVal val="visible"/>
                                      </p:to>
                                    </p:set>
                                    <p:animEffect transition="in" filter="wipe(up)">
                                      <p:cBhvr>
                                        <p:cTn id="43" dur="500"/>
                                        <p:tgtEl>
                                          <p:spTgt spid="111"/>
                                        </p:tgtEl>
                                      </p:cBhvr>
                                    </p:animEffect>
                                  </p:childTnLst>
                                </p:cTn>
                              </p:par>
                              <p:par>
                                <p:cTn id="44" presetID="22" presetClass="entr" presetSubtype="4" fill="hold" nodeType="withEffect">
                                  <p:stCondLst>
                                    <p:cond delay="0"/>
                                  </p:stCondLst>
                                  <p:childTnLst>
                                    <p:set>
                                      <p:cBhvr>
                                        <p:cTn id="45" dur="1" fill="hold">
                                          <p:stCondLst>
                                            <p:cond delay="0"/>
                                          </p:stCondLst>
                                        </p:cTn>
                                        <p:tgtEl>
                                          <p:spTgt spid="112"/>
                                        </p:tgtEl>
                                        <p:attrNameLst>
                                          <p:attrName>style.visibility</p:attrName>
                                        </p:attrNameLst>
                                      </p:cBhvr>
                                      <p:to>
                                        <p:strVal val="visible"/>
                                      </p:to>
                                    </p:set>
                                    <p:animEffect transition="in" filter="wipe(down)">
                                      <p:cBhvr>
                                        <p:cTn id="46" dur="500"/>
                                        <p:tgtEl>
                                          <p:spTgt spid="112"/>
                                        </p:tgtEl>
                                      </p:cBhvr>
                                    </p:animEffect>
                                  </p:childTnLst>
                                </p:cTn>
                              </p:par>
                            </p:childTnLst>
                          </p:cTn>
                        </p:par>
                        <p:par>
                          <p:cTn id="47" fill="hold">
                            <p:stCondLst>
                              <p:cond delay="500"/>
                            </p:stCondLst>
                            <p:childTnLst>
                              <p:par>
                                <p:cTn id="48" presetID="14" presetClass="entr" presetSubtype="1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 grpId="0"/>
      <p:bldP spid="106" grpId="0" animBg="1"/>
      <p:bldP spid="13" grpId="0"/>
      <p:bldP spid="108" grpId="0" animBg="1"/>
      <p:bldP spid="109"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49"/>
          <p:cNvSpPr/>
          <p:nvPr/>
        </p:nvSpPr>
        <p:spPr>
          <a:xfrm>
            <a:off x="2964333" y="1266399"/>
            <a:ext cx="3215332" cy="72604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1"/>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7" name="Google Shape;717;p49"/>
          <p:cNvGrpSpPr/>
          <p:nvPr/>
        </p:nvGrpSpPr>
        <p:grpSpPr>
          <a:xfrm>
            <a:off x="746085" y="3943193"/>
            <a:ext cx="1119757" cy="830619"/>
            <a:chOff x="6224675" y="2055325"/>
            <a:chExt cx="920550" cy="682850"/>
          </a:xfrm>
        </p:grpSpPr>
        <p:sp>
          <p:nvSpPr>
            <p:cNvPr id="718" name="Google Shape;718;p49"/>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9" name="Google Shape;719;p49"/>
            <p:cNvGrpSpPr/>
            <p:nvPr/>
          </p:nvGrpSpPr>
          <p:grpSpPr>
            <a:xfrm>
              <a:off x="6224675" y="2055325"/>
              <a:ext cx="920225" cy="682650"/>
              <a:chOff x="2734175" y="518275"/>
              <a:chExt cx="920225" cy="682650"/>
            </a:xfrm>
          </p:grpSpPr>
          <p:sp>
            <p:nvSpPr>
              <p:cNvPr id="720" name="Google Shape;720;p49"/>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9"/>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9"/>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9"/>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9"/>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9"/>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9"/>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9"/>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9"/>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9"/>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9"/>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9"/>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9"/>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9"/>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4" name="Google Shape;734;p49"/>
          <p:cNvGrpSpPr/>
          <p:nvPr/>
        </p:nvGrpSpPr>
        <p:grpSpPr>
          <a:xfrm>
            <a:off x="7317453" y="987486"/>
            <a:ext cx="1254604" cy="1291974"/>
            <a:chOff x="5047850" y="2794950"/>
            <a:chExt cx="1095150" cy="1047150"/>
          </a:xfrm>
        </p:grpSpPr>
        <p:sp>
          <p:nvSpPr>
            <p:cNvPr id="735" name="Google Shape;735;p49"/>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9"/>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9"/>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9"/>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9"/>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9"/>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9"/>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9"/>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9"/>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9"/>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9"/>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9"/>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9"/>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9"/>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9"/>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49"/>
          <p:cNvGrpSpPr/>
          <p:nvPr/>
        </p:nvGrpSpPr>
        <p:grpSpPr>
          <a:xfrm>
            <a:off x="856238" y="1696502"/>
            <a:ext cx="320453" cy="409255"/>
            <a:chOff x="5905475" y="2032050"/>
            <a:chExt cx="454350" cy="580175"/>
          </a:xfrm>
        </p:grpSpPr>
        <p:sp>
          <p:nvSpPr>
            <p:cNvPr id="751" name="Google Shape;751;p49"/>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9"/>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9"/>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9"/>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9"/>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9"/>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1" name="Google Shape;761;p49"/>
          <p:cNvGrpSpPr/>
          <p:nvPr/>
        </p:nvGrpSpPr>
        <p:grpSpPr>
          <a:xfrm rot="5973186">
            <a:off x="5715392" y="622240"/>
            <a:ext cx="525721" cy="428640"/>
            <a:chOff x="5426900" y="3064075"/>
            <a:chExt cx="281450" cy="229525"/>
          </a:xfrm>
        </p:grpSpPr>
        <p:sp>
          <p:nvSpPr>
            <p:cNvPr id="762" name="Google Shape;762;p4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9"/>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9"/>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9"/>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Title 1"/>
          <p:cNvSpPr>
            <a:spLocks noGrp="1"/>
          </p:cNvSpPr>
          <p:nvPr>
            <p:ph type="title"/>
          </p:nvPr>
        </p:nvSpPr>
        <p:spPr>
          <a:xfrm>
            <a:off x="3144560" y="1344278"/>
            <a:ext cx="2833692" cy="572700"/>
          </a:xfrm>
        </p:spPr>
        <p:txBody>
          <a:bodyPr anchor="ctr"/>
          <a:lstStyle/>
          <a:p>
            <a:pPr>
              <a:lnSpc>
                <a:spcPct val="100000"/>
              </a:lnSpc>
            </a:pPr>
            <a:r>
              <a:rPr lang="en-US" sz="3200" b="1" smtClean="0">
                <a:solidFill>
                  <a:schemeClr val="bg1"/>
                </a:solidFill>
                <a:latin typeface="+mj-lt"/>
              </a:rPr>
              <a:t>Khái niệm</a:t>
            </a:r>
            <a:endParaRPr lang="en-US" sz="3200" b="1" dirty="0">
              <a:solidFill>
                <a:schemeClr val="bg1"/>
              </a:solidFill>
              <a:latin typeface="+mj-lt"/>
            </a:endParaRPr>
          </a:p>
        </p:txBody>
      </p:sp>
      <mc:AlternateContent xmlns:mc="http://schemas.openxmlformats.org/markup-compatibility/2006" xmlns:a14="http://schemas.microsoft.com/office/drawing/2010/main">
        <mc:Choice Requires="a14">
          <p:sp>
            <p:nvSpPr>
              <p:cNvPr id="5" name="Rectangle 4"/>
              <p:cNvSpPr/>
              <p:nvPr/>
            </p:nvSpPr>
            <p:spPr>
              <a:xfrm>
                <a:off x="1311954" y="2241121"/>
                <a:ext cx="6504709" cy="872034"/>
              </a:xfrm>
              <a:prstGeom prst="rect">
                <a:avLst/>
              </a:prstGeom>
            </p:spPr>
            <p:txBody>
              <a:bodyPr wrap="square">
                <a:spAutoFit/>
              </a:bodyPr>
              <a:lstStyle/>
              <a:p>
                <a:pPr algn="just">
                  <a:lnSpc>
                    <a:spcPct val="150000"/>
                  </a:lnSpc>
                </a:pPr>
                <a:r>
                  <a:rPr lang="fr-FR" sz="1800" i="1">
                    <a:latin typeface="+mj-lt"/>
                    <a:ea typeface="Calibri" panose="020F0502020204030204" pitchFamily="34" charset="0"/>
                    <a:cs typeface="Times New Roman" panose="02020603050405020304" pitchFamily="18" charset="0"/>
                  </a:rPr>
                  <a:t>Mol là lượng chất có chứa 6,022</a:t>
                </a:r>
                <a14:m>
                  <m:oMath xmlns:m="http://schemas.openxmlformats.org/officeDocument/2006/math">
                    <m:r>
                      <a:rPr lang="fr-FR" sz="1800" i="1">
                        <a:latin typeface="Cambria Math" panose="02040503050406030204" pitchFamily="18" charset="0"/>
                        <a:ea typeface="Calibri" panose="020F0502020204030204" pitchFamily="34" charset="0"/>
                        <a:cs typeface="Times New Roman" panose="02020603050405020304" pitchFamily="18" charset="0"/>
                      </a:rPr>
                      <m:t> ×</m:t>
                    </m:r>
                  </m:oMath>
                </a14:m>
                <a:r>
                  <a:rPr lang="fr-FR" sz="1800" i="1">
                    <a:latin typeface="+mj-lt"/>
                    <a:ea typeface="Times New Roman" panose="02020603050405020304" pitchFamily="18" charset="0"/>
                    <a:cs typeface="Times New Roman" panose="02020603050405020304" pitchFamily="18" charset="0"/>
                  </a:rPr>
                  <a:t> </a:t>
                </a:r>
                <a:r>
                  <a:rPr lang="fr-FR" sz="1800" i="1">
                    <a:latin typeface="+mj-lt"/>
                    <a:ea typeface="Calibri" panose="020F0502020204030204" pitchFamily="34" charset="0"/>
                    <a:cs typeface="Times New Roman" panose="02020603050405020304" pitchFamily="18" charset="0"/>
                  </a:rPr>
                  <a:t>10</a:t>
                </a:r>
                <a:r>
                  <a:rPr lang="fr-FR" sz="1800" i="1" baseline="30000">
                    <a:latin typeface="+mj-lt"/>
                    <a:ea typeface="Calibri" panose="020F0502020204030204" pitchFamily="34" charset="0"/>
                    <a:cs typeface="Times New Roman" panose="02020603050405020304" pitchFamily="18" charset="0"/>
                  </a:rPr>
                  <a:t>23</a:t>
                </a:r>
                <a:r>
                  <a:rPr lang="fr-FR" sz="1800" i="1">
                    <a:latin typeface="+mj-lt"/>
                    <a:ea typeface="Calibri" panose="020F0502020204030204" pitchFamily="34" charset="0"/>
                    <a:cs typeface="Times New Roman" panose="02020603050405020304" pitchFamily="18" charset="0"/>
                  </a:rPr>
                  <a:t> hạt vi mô (nguyên tử, phân tử,…) của chất đó. </a:t>
                </a:r>
                <a:endParaRPr lang="en-US" sz="1800" i="1">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311954" y="2241121"/>
                <a:ext cx="6504709" cy="872034"/>
              </a:xfrm>
              <a:prstGeom prst="rect">
                <a:avLst/>
              </a:prstGeom>
              <a:blipFill>
                <a:blip r:embed="rId3"/>
                <a:stretch>
                  <a:fillRect l="-750" r="-843" b="-10490"/>
                </a:stretch>
              </a:blipFill>
            </p:spPr>
            <p:txBody>
              <a:bodyPr/>
              <a:lstStyle/>
              <a:p>
                <a:r>
                  <a:rPr lang="en-US">
                    <a:noFill/>
                  </a:rPr>
                  <a:t> </a:t>
                </a:r>
              </a:p>
            </p:txBody>
          </p:sp>
        </mc:Fallback>
      </mc:AlternateContent>
      <p:grpSp>
        <p:nvGrpSpPr>
          <p:cNvPr id="6" name="Group 5"/>
          <p:cNvGrpSpPr/>
          <p:nvPr/>
        </p:nvGrpSpPr>
        <p:grpSpPr>
          <a:xfrm>
            <a:off x="4128541" y="3065279"/>
            <a:ext cx="3486080" cy="1755827"/>
            <a:chOff x="3775363" y="3046735"/>
            <a:chExt cx="3486080" cy="1755827"/>
          </a:xfrm>
        </p:grpSpPr>
        <mc:AlternateContent xmlns:mc="http://schemas.openxmlformats.org/markup-compatibility/2006">
          <mc:Choice xmlns:a14="http://schemas.microsoft.com/office/drawing/2010/main" Requires="a14">
            <p:sp>
              <p:nvSpPr>
                <p:cNvPr id="65" name="Rounded Rectangle 64"/>
                <p:cNvSpPr/>
                <p:nvPr/>
              </p:nvSpPr>
              <p:spPr>
                <a:xfrm>
                  <a:off x="3775363" y="3275528"/>
                  <a:ext cx="3486080" cy="1527034"/>
                </a:xfrm>
                <a:prstGeom prst="roundRect">
                  <a:avLst/>
                </a:prstGeom>
                <a:solidFill>
                  <a:schemeClr val="bg1"/>
                </a:solidFill>
                <a:ln w="57150">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fr-FR" sz="1800" dirty="0" err="1" smtClean="0">
                      <a:solidFill>
                        <a:srgbClr val="000000"/>
                      </a:solidFill>
                    </a:rPr>
                    <a:t>Số</a:t>
                  </a:r>
                  <a:r>
                    <a:rPr lang="fr-FR" sz="1800" dirty="0" smtClean="0">
                      <a:solidFill>
                        <a:srgbClr val="000000"/>
                      </a:solidFill>
                    </a:rPr>
                    <a:t> 6,02</a:t>
                  </a:r>
                  <a:r>
                    <a:rPr lang="fr-FR" sz="1800" dirty="0" smtClean="0">
                      <a:solidFill>
                        <a:srgbClr val="000000"/>
                      </a:solidFill>
                    </a:rPr>
                    <a:t>2</a:t>
                  </a:r>
                  <a14:m>
                    <m:oMath xmlns:m="http://schemas.openxmlformats.org/officeDocument/2006/math">
                      <m:r>
                        <a:rPr lang="fr-FR" sz="1800" i="1">
                          <a:solidFill>
                            <a:srgbClr val="000000"/>
                          </a:solidFill>
                          <a:latin typeface="Cambria Math" panose="02040503050406030204" pitchFamily="18" charset="0"/>
                        </a:rPr>
                        <m:t> × </m:t>
                      </m:r>
                    </m:oMath>
                  </a14:m>
                  <a:r>
                    <a:rPr lang="fr-FR" sz="1800" dirty="0">
                      <a:solidFill>
                        <a:srgbClr val="000000"/>
                      </a:solidFill>
                    </a:rPr>
                    <a:t>10</a:t>
                  </a:r>
                  <a:r>
                    <a:rPr lang="fr-FR" sz="1800" baseline="30000" dirty="0">
                      <a:solidFill>
                        <a:srgbClr val="000000"/>
                      </a:solidFill>
                    </a:rPr>
                    <a:t>23</a:t>
                  </a:r>
                  <a:r>
                    <a:rPr lang="fr-FR" sz="1800" dirty="0">
                      <a:solidFill>
                        <a:srgbClr val="000000"/>
                      </a:solidFill>
                    </a:rPr>
                    <a:t> </a:t>
                  </a:r>
                  <a:r>
                    <a:rPr lang="fr-FR" sz="1800" dirty="0" err="1">
                      <a:solidFill>
                        <a:srgbClr val="000000"/>
                      </a:solidFill>
                    </a:rPr>
                    <a:t>được</a:t>
                  </a:r>
                  <a:r>
                    <a:rPr lang="fr-FR" sz="1800" dirty="0">
                      <a:solidFill>
                        <a:srgbClr val="000000"/>
                      </a:solidFill>
                    </a:rPr>
                    <a:t> </a:t>
                  </a:r>
                  <a:r>
                    <a:rPr lang="fr-FR" sz="1800" dirty="0" err="1">
                      <a:solidFill>
                        <a:srgbClr val="000000"/>
                      </a:solidFill>
                    </a:rPr>
                    <a:t>gọi</a:t>
                  </a:r>
                  <a:r>
                    <a:rPr lang="fr-FR" sz="1800" dirty="0">
                      <a:solidFill>
                        <a:srgbClr val="000000"/>
                      </a:solidFill>
                    </a:rPr>
                    <a:t> là </a:t>
                  </a:r>
                  <a:r>
                    <a:rPr lang="fr-FR" sz="1800" dirty="0" err="1">
                      <a:solidFill>
                        <a:srgbClr val="000000"/>
                      </a:solidFill>
                    </a:rPr>
                    <a:t>số</a:t>
                  </a:r>
                  <a:r>
                    <a:rPr lang="fr-FR" sz="1800" dirty="0">
                      <a:solidFill>
                        <a:srgbClr val="000000"/>
                      </a:solidFill>
                    </a:rPr>
                    <a:t> </a:t>
                  </a:r>
                  <a:r>
                    <a:rPr lang="fr-FR" sz="1800" u="sng" dirty="0">
                      <a:solidFill>
                        <a:srgbClr val="FF0000"/>
                      </a:solidFill>
                    </a:rPr>
                    <a:t>Avogadro</a:t>
                  </a:r>
                  <a:r>
                    <a:rPr lang="fr-FR" sz="1800" dirty="0">
                      <a:solidFill>
                        <a:srgbClr val="000000"/>
                      </a:solidFill>
                    </a:rPr>
                    <a:t>, </a:t>
                  </a:r>
                  <a:r>
                    <a:rPr lang="fr-FR" sz="1800" dirty="0" err="1">
                      <a:solidFill>
                        <a:srgbClr val="000000"/>
                      </a:solidFill>
                    </a:rPr>
                    <a:t>được</a:t>
                  </a:r>
                  <a:r>
                    <a:rPr lang="fr-FR" sz="1800" dirty="0">
                      <a:solidFill>
                        <a:srgbClr val="000000"/>
                      </a:solidFill>
                    </a:rPr>
                    <a:t> </a:t>
                  </a:r>
                  <a:r>
                    <a:rPr lang="fr-FR" sz="1800" dirty="0" err="1">
                      <a:solidFill>
                        <a:srgbClr val="000000"/>
                      </a:solidFill>
                    </a:rPr>
                    <a:t>kí</a:t>
                  </a:r>
                  <a:r>
                    <a:rPr lang="fr-FR" sz="1800" dirty="0">
                      <a:solidFill>
                        <a:srgbClr val="000000"/>
                      </a:solidFill>
                    </a:rPr>
                    <a:t> </a:t>
                  </a:r>
                  <a:r>
                    <a:rPr lang="fr-FR" sz="1800" dirty="0" err="1">
                      <a:solidFill>
                        <a:srgbClr val="000000"/>
                      </a:solidFill>
                    </a:rPr>
                    <a:t>hiệu</a:t>
                  </a:r>
                  <a:r>
                    <a:rPr lang="fr-FR" sz="1800" dirty="0">
                      <a:solidFill>
                        <a:srgbClr val="000000"/>
                      </a:solidFill>
                    </a:rPr>
                    <a:t> là N</a:t>
                  </a:r>
                  <a:r>
                    <a:rPr lang="fr-FR" sz="1800" baseline="-25000" dirty="0">
                      <a:solidFill>
                        <a:srgbClr val="000000"/>
                      </a:solidFill>
                    </a:rPr>
                    <a:t>A</a:t>
                  </a:r>
                  <a:r>
                    <a:rPr lang="fr-FR" sz="1800" dirty="0">
                      <a:solidFill>
                        <a:srgbClr val="000000"/>
                      </a:solidFill>
                    </a:rPr>
                    <a:t> </a:t>
                  </a:r>
                  <a:endParaRPr lang="en-US" sz="1800" dirty="0">
                    <a:solidFill>
                      <a:srgbClr val="000000"/>
                    </a:solidFill>
                    <a:latin typeface="Arial" panose="020B0604020202020204" pitchFamily="34" charset="0"/>
                    <a:cs typeface="Arial" panose="020B0604020202020204" pitchFamily="34" charset="0"/>
                  </a:endParaRPr>
                </a:p>
              </p:txBody>
            </p:sp>
          </mc:Choice>
          <mc:Fallback>
            <p:sp>
              <p:nvSpPr>
                <p:cNvPr id="65" name="Rounded Rectangle 64"/>
                <p:cNvSpPr>
                  <a:spLocks noRot="1" noChangeAspect="1" noMove="1" noResize="1" noEditPoints="1" noAdjustHandles="1" noChangeArrowheads="1" noChangeShapeType="1" noTextEdit="1"/>
                </p:cNvSpPr>
                <p:nvPr/>
              </p:nvSpPr>
              <p:spPr>
                <a:xfrm>
                  <a:off x="3775363" y="3275528"/>
                  <a:ext cx="3486080" cy="1527034"/>
                </a:xfrm>
                <a:prstGeom prst="roundRect">
                  <a:avLst/>
                </a:prstGeom>
                <a:blipFill>
                  <a:blip r:embed="rId4"/>
                  <a:stretch>
                    <a:fillRect/>
                  </a:stretch>
                </a:blipFill>
                <a:ln w="57150">
                  <a:noFill/>
                  <a:prstDash val="sysDash"/>
                </a:ln>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757" name="Google Shape;757;p49"/>
            <p:cNvGrpSpPr/>
            <p:nvPr/>
          </p:nvGrpSpPr>
          <p:grpSpPr>
            <a:xfrm>
              <a:off x="5340290" y="3046735"/>
              <a:ext cx="356225" cy="454390"/>
              <a:chOff x="7249250" y="2312150"/>
              <a:chExt cx="433317" cy="542846"/>
            </a:xfrm>
          </p:grpSpPr>
          <p:sp>
            <p:nvSpPr>
              <p:cNvPr id="758" name="Google Shape;758;p49"/>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9"/>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9"/>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4"/>
                                        </p:tgtEl>
                                        <p:attrNameLst>
                                          <p:attrName>style.visibility</p:attrName>
                                        </p:attrNameLst>
                                      </p:cBhvr>
                                      <p:to>
                                        <p:strVal val="visible"/>
                                      </p:to>
                                    </p:set>
                                    <p:animEffect transition="in" filter="fade">
                                      <p:cBhvr>
                                        <p:cTn id="10" dur="500"/>
                                        <p:tgtEl>
                                          <p:spTgt spid="7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 grpId="0" animBg="1"/>
      <p:bldP spid="63" grpId="0"/>
      <p:bldP spid="5" grpId="0"/>
    </p:bldLst>
  </p:timing>
</p:sld>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955</TotalTime>
  <Words>1643</Words>
  <Application>Microsoft Office PowerPoint</Application>
  <PresentationFormat>On-screen Show (16:9)</PresentationFormat>
  <Paragraphs>258</Paragraphs>
  <Slides>38</Slides>
  <Notes>35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38</vt:i4>
      </vt:variant>
    </vt:vector>
  </HeadingPairs>
  <TitlesOfParts>
    <vt:vector size="54" baseType="lpstr">
      <vt:lpstr>Tahoma</vt:lpstr>
      <vt:lpstr>Mali</vt:lpstr>
      <vt:lpstr>Calibri</vt:lpstr>
      <vt:lpstr>Symbol</vt:lpstr>
      <vt:lpstr>Cambria Math</vt:lpstr>
      <vt:lpstr>Arial</vt:lpstr>
      <vt:lpstr>Comfortaa SemiBold</vt:lpstr>
      <vt:lpstr>Single Day</vt:lpstr>
      <vt:lpstr>Mali SemiBold</vt:lpstr>
      <vt:lpstr>Comfortaa Medium</vt:lpstr>
      <vt:lpstr>Mali Medium</vt:lpstr>
      <vt:lpstr>Comfortaa</vt:lpstr>
      <vt:lpstr>Times New Roman</vt:lpstr>
      <vt:lpstr>Wingdings</vt:lpstr>
      <vt:lpstr>Comfortaa Light</vt:lpstr>
      <vt:lpstr>Basic Chemistry for Pre-K by Slidesgo</vt:lpstr>
      <vt:lpstr>PowerPoint Presentation</vt:lpstr>
      <vt:lpstr>KHỞI ĐỘNG</vt:lpstr>
      <vt:lpstr>KHỞI ĐỘNG</vt:lpstr>
      <vt:lpstr>PowerPoint Presentation</vt:lpstr>
      <vt:lpstr>I</vt:lpstr>
      <vt:lpstr>IV</vt:lpstr>
      <vt:lpstr>I</vt:lpstr>
      <vt:lpstr>Trả lời câu hỏi</vt:lpstr>
      <vt:lpstr>Khái niệm</vt:lpstr>
      <vt:lpstr>Mở rộng kiến thức</vt:lpstr>
      <vt:lpstr>PowerPoint Presentation</vt:lpstr>
      <vt:lpstr>II</vt:lpstr>
      <vt:lpstr>Khái niệm</vt:lpstr>
      <vt:lpstr>PowerPoint Presentation</vt:lpstr>
      <vt:lpstr>PowerPoint Presentation</vt:lpstr>
      <vt:lpstr>HOẠT ĐỘNG NHÓM</vt:lpstr>
      <vt:lpstr>HOẠT ĐỘNG</vt:lpstr>
      <vt:lpstr>PowerPoint Presentation</vt:lpstr>
      <vt:lpstr>Trả lời câu hỏi</vt:lpstr>
      <vt:lpstr>PowerPoint Presentation</vt:lpstr>
      <vt:lpstr>Khái niệm</vt:lpstr>
      <vt:lpstr>Khái niệm</vt:lpstr>
      <vt:lpstr>Bài tập</vt:lpstr>
      <vt:lpstr>Mở rộng kiến thức</vt:lpstr>
      <vt:lpstr>PowerPoint Presentation</vt:lpstr>
      <vt:lpstr>HOẠT ĐỘNG CẶP ĐÔI</vt:lpstr>
      <vt:lpstr>PowerPoint Presentation</vt:lpstr>
      <vt:lpstr>PowerPoint Presentation</vt:lpstr>
      <vt:lpstr>VI</vt:lpstr>
      <vt:lpstr>Trả lời câu hỏi</vt:lpstr>
      <vt:lpstr>Khái niệm</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70</cp:revision>
  <dcterms:modified xsi:type="dcterms:W3CDTF">2025-09-08T13:42:04Z</dcterms:modified>
</cp:coreProperties>
</file>