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73" r:id="rId2"/>
    <p:sldMasterId id="2147483686" r:id="rId3"/>
    <p:sldMasterId id="2147483699" r:id="rId4"/>
    <p:sldMasterId id="2147483723" r:id="rId5"/>
    <p:sldMasterId id="2147483735" r:id="rId6"/>
  </p:sldMasterIdLst>
  <p:notesMasterIdLst>
    <p:notesMasterId r:id="rId20"/>
  </p:notesMasterIdLst>
  <p:sldIdLst>
    <p:sldId id="257" r:id="rId7"/>
    <p:sldId id="317" r:id="rId8"/>
    <p:sldId id="312" r:id="rId9"/>
    <p:sldId id="321" r:id="rId10"/>
    <p:sldId id="322" r:id="rId11"/>
    <p:sldId id="289" r:id="rId12"/>
    <p:sldId id="316" r:id="rId13"/>
    <p:sldId id="290" r:id="rId14"/>
    <p:sldId id="291" r:id="rId15"/>
    <p:sldId id="292" r:id="rId16"/>
    <p:sldId id="293" r:id="rId17"/>
    <p:sldId id="318" r:id="rId18"/>
    <p:sldId id="28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257"/>
            <p14:sldId id="317"/>
            <p14:sldId id="312"/>
            <p14:sldId id="321"/>
            <p14:sldId id="322"/>
            <p14:sldId id="289"/>
            <p14:sldId id="316"/>
            <p14:sldId id="290"/>
            <p14:sldId id="291"/>
            <p14:sldId id="292"/>
            <p14:sldId id="293"/>
            <p14:sldId id="318"/>
            <p14:sldId id="287"/>
          </p14:sldIdLst>
        </p14:section>
        <p14:section name="Untitled Section" id="{0322C9CE-714C-4832-BE9F-28308027BE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5D9"/>
    <a:srgbClr val="006666"/>
    <a:srgbClr val="FF00FF"/>
    <a:srgbClr val="009900"/>
    <a:srgbClr val="99FFCC"/>
    <a:srgbClr val="CC66FF"/>
    <a:srgbClr val="CC99FF"/>
    <a:srgbClr val="00808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16" autoAdjust="0"/>
  </p:normalViewPr>
  <p:slideViewPr>
    <p:cSldViewPr>
      <p:cViewPr varScale="1">
        <p:scale>
          <a:sx n="65" d="100"/>
          <a:sy n="65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t>23/08/2025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791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815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155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657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58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84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12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16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399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90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27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6862-7F44-4251-BFEA-CB35746B54E3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9641-B7C2-4638-95FA-662F78539282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21FA-75BB-4BE6-94F5-9145DE1127AF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9653-A939-45A3-8966-7FCDA329DD54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chemeClr val="accent4"/>
          </a:solidFill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022720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 sz="3200"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FFC000"/>
              </a:buClr>
              <a:buFont typeface="Wingdings 3" pitchFamily="18" charset="2"/>
              <a:buChar char="Æ"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47FA-8A7B-4274-B033-2FBDB13E71A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23/08/2025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47201-C9D4-4E66-8E15-732319850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23362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solidFill>
            <a:schemeClr val="accent4"/>
          </a:solidFill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solidFill>
            <a:schemeClr val="accent4">
              <a:lumMod val="5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3B27-550E-49E7-83E4-167A1BF9055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23/08/2025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E006C-0C75-416D-8067-1AF5DC8A7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09800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 sz="3200"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1A41-FD2F-4842-8DD5-08F35370CC5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23/08/2025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CBC16-FB4E-40E5-8F76-08A49DB58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026855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4CE1-FDF8-4796-ACEA-A55C9182F93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23/08/2025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FC25A-6B45-493D-A6D5-6BF1B163D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521207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6D03-D228-40EC-975D-51A49A967F6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23/08/2025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A6F6-7262-480B-9337-56F6C7E84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916994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B84B-F548-474A-B79B-ABF48FECF48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23/08/2025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9F98B-DBD8-4DC1-94ED-25EAC9B82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42730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10D-4B69-424B-89CE-AD2BAB9E45B8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8E7D-A57B-4701-90D1-EF9B151D15C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23/08/2025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2A5BD-415A-4F8A-B833-26A9613FC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19716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0A3D-213B-46CC-A024-3F8463ED345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23/08/2025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47E4-5502-4739-8E57-23515477B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218481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2664-0415-46EB-AE92-3196CD121B5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23/08/2025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A100-6D1E-4B5E-837B-76C0B889A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183093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77BA-C883-499D-A07F-235FDD5FE8D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23/08/2025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08F6-D5AB-42AF-ADA8-F4C064C74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214107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8D30D-1A22-4543-B2A4-7068D1A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720F6-4F91-49DA-BBC0-E38E25366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B6D92-706D-457F-B155-8B7EDECE2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EB59B-FAC6-416C-ACB2-99FFB9933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271091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6862-7F44-4251-BFEA-CB35746B54E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45575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10D-4B69-424B-89CE-AD2BAB9E45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42228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B41-219D-41A5-BEAF-97E01B5412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64091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9EA8-6166-4EC1-8EFC-8D9B4B1252C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67023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26E-08D5-41F7-BAFC-BCE958BCE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9541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B41-219D-41A5-BEAF-97E01B541245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7FB6-D1D1-4F11-9822-92BE56EEBB6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27801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C517-3C93-4044-A48A-608C0608C5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70859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5DD-83CD-497E-8106-A6A1169C76C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47747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B182-72F4-4F9A-B840-FEBBC568DE0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53279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9641-B7C2-4638-95FA-662F7853928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49779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21FA-75BB-4BE6-94F5-9145DE1127A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35475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9653-A939-45A3-8966-7FCDA329DD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05906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F752-3201-4570-A89C-4491E6FF72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91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7117F-FB2F-4552-86A2-1395BBDF5E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91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C3403-93E2-4F5E-8D77-84AF2530E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9EA8-6166-4EC1-8EFC-8D9B4B1252C5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DAA62-0516-44BA-8829-C875AF07F8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08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324-942C-4751-BD83-8DF72CC67E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88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3629-3133-490F-B66D-20E338CEC0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42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C9CE1-998F-4938-9543-6D255009AF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36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3F37F-BB7E-4C15-A2E3-E649208DCF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43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FA1AD-8052-4BA5-B119-9365E47EA7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23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7B41-535A-4EED-AD06-AE078337FE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93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81F19-AA3A-4CCE-8B9A-A20E641D6E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71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40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7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26E-08D5-41F7-BAFC-BCE958BCE558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65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2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58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10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55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081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73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06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531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7FB6-D1D1-4F11-9822-92BE56EEBB63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65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37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49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27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62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190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894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434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0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C517-3C93-4044-A48A-608C0608C52F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5DD-83CD-497E-8106-A6A1169C76CE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B182-72F4-4F9A-B840-FEBBC568DE00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5ADA1B1-D8D7-40BB-B500-3435519973F8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7509F-B968-4DBA-AACB-10CE34DF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0" tIns="182880" rIns="457200" bIns="18288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478BD-13B3-41BE-BE7E-79D44EB7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2B09A-6EAB-49DC-BEAF-2EFA52641F7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23/08/2025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BF1D0E-69E5-447C-8530-B1A3633305CE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78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 u="none" kern="1200" spc="300"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0" i="0" u="none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5ADA1B1-D8D7-40BB-B500-3435519973F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4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>
    <p:cover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5DAA62-0516-44BA-8829-C875AF07F8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 rot="16200000">
            <a:off x="-2242607" y="3257034"/>
            <a:ext cx="506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808080"/>
                </a:solidFill>
              </a:rPr>
              <a:t>Designed by Nguyễn Thị Phương Lan</a:t>
            </a:r>
          </a:p>
        </p:txBody>
      </p:sp>
    </p:spTree>
    <p:extLst>
      <p:ext uri="{BB962C8B-B14F-4D97-AF65-F5344CB8AC3E}">
        <p14:creationId xmlns:p14="http://schemas.microsoft.com/office/powerpoint/2010/main" val="289450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0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A1B1-D8D7-40BB-B500-3435519973F8}" type="datetime1">
              <a:rPr lang="en-GB" smtClean="0"/>
              <a:t>23/08/2025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21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media10.mp3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microsoft.com/office/2007/relationships/media" Target="../media/media10.mp3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3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5" Type="http://schemas.openxmlformats.org/officeDocument/2006/relationships/audio" Target="../media/audio10.wav"/><Relationship Id="rId10" Type="http://schemas.openxmlformats.org/officeDocument/2006/relationships/image" Target="../media/image31.png"/><Relationship Id="rId4" Type="http://schemas.openxmlformats.org/officeDocument/2006/relationships/audio" Target="../media/audio9.wav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audio" Target="../media/media6.mp3"/><Relationship Id="rId18" Type="http://schemas.openxmlformats.org/officeDocument/2006/relationships/slideLayout" Target="../slideLayouts/slideLayout18.xml"/><Relationship Id="rId26" Type="http://schemas.openxmlformats.org/officeDocument/2006/relationships/audio" Target="../media/audio7.wav"/><Relationship Id="rId3" Type="http://schemas.openxmlformats.org/officeDocument/2006/relationships/audio" Target="../media/media1.mp3"/><Relationship Id="rId21" Type="http://schemas.openxmlformats.org/officeDocument/2006/relationships/audio" Target="../media/audio2.wav"/><Relationship Id="rId34" Type="http://schemas.openxmlformats.org/officeDocument/2006/relationships/image" Target="../media/image12.png"/><Relationship Id="rId7" Type="http://schemas.openxmlformats.org/officeDocument/2006/relationships/audio" Target="../media/media3.mp3"/><Relationship Id="rId12" Type="http://schemas.microsoft.com/office/2007/relationships/media" Target="../media/media6.mp3"/><Relationship Id="rId17" Type="http://schemas.openxmlformats.org/officeDocument/2006/relationships/audio" Target="../media/media8.mp3"/><Relationship Id="rId25" Type="http://schemas.openxmlformats.org/officeDocument/2006/relationships/audio" Target="../media/audio6.wav"/><Relationship Id="rId33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microsoft.com/office/2007/relationships/media" Target="../media/media8.mp3"/><Relationship Id="rId20" Type="http://schemas.openxmlformats.org/officeDocument/2006/relationships/audio" Target="../media/audio1.wav"/><Relationship Id="rId29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microsoft.com/office/2007/relationships/media" Target="../media/media3.mp3"/><Relationship Id="rId11" Type="http://schemas.openxmlformats.org/officeDocument/2006/relationships/audio" Target="../media/media5.mp3"/><Relationship Id="rId24" Type="http://schemas.openxmlformats.org/officeDocument/2006/relationships/audio" Target="../media/audio5.wav"/><Relationship Id="rId32" Type="http://schemas.microsoft.com/office/2007/relationships/hdphoto" Target="../media/hdphoto3.wdp"/><Relationship Id="rId5" Type="http://schemas.openxmlformats.org/officeDocument/2006/relationships/audio" Target="../media/media2.mp3"/><Relationship Id="rId15" Type="http://schemas.openxmlformats.org/officeDocument/2006/relationships/audio" Target="../media/media7.mp3"/><Relationship Id="rId23" Type="http://schemas.openxmlformats.org/officeDocument/2006/relationships/audio" Target="../media/audio4.wav"/><Relationship Id="rId28" Type="http://schemas.microsoft.com/office/2007/relationships/hdphoto" Target="../media/hdphoto1.wdp"/><Relationship Id="rId10" Type="http://schemas.microsoft.com/office/2007/relationships/media" Target="../media/media5.mp3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10.pn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microsoft.com/office/2007/relationships/media" Target="../media/media7.mp3"/><Relationship Id="rId22" Type="http://schemas.openxmlformats.org/officeDocument/2006/relationships/audio" Target="../media/audio3.wav"/><Relationship Id="rId27" Type="http://schemas.openxmlformats.org/officeDocument/2006/relationships/image" Target="../media/image8.png"/><Relationship Id="rId30" Type="http://schemas.microsoft.com/office/2007/relationships/hdphoto" Target="../media/hdphoto2.wdp"/><Relationship Id="rId8" Type="http://schemas.microsoft.com/office/2007/relationships/media" Target="../media/media4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26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21" Type="http://schemas.microsoft.com/office/2007/relationships/hdphoto" Target="../media/hdphoto8.wdp"/><Relationship Id="rId7" Type="http://schemas.openxmlformats.org/officeDocument/2006/relationships/audio" Target="../media/audio8.wav"/><Relationship Id="rId12" Type="http://schemas.openxmlformats.org/officeDocument/2006/relationships/image" Target="../media/image13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audio" Target="../media/audio7.wav"/><Relationship Id="rId24" Type="http://schemas.openxmlformats.org/officeDocument/2006/relationships/image" Target="../media/image19.png"/><Relationship Id="rId5" Type="http://schemas.openxmlformats.org/officeDocument/2006/relationships/audio" Target="../media/audio2.wav"/><Relationship Id="rId15" Type="http://schemas.microsoft.com/office/2007/relationships/hdphoto" Target="../media/hdphoto5.wdp"/><Relationship Id="rId23" Type="http://schemas.microsoft.com/office/2007/relationships/hdphoto" Target="../media/hdphoto9.wdp"/><Relationship Id="rId10" Type="http://schemas.openxmlformats.org/officeDocument/2006/relationships/audio" Target="../media/audio6.wav"/><Relationship Id="rId19" Type="http://schemas.microsoft.com/office/2007/relationships/hdphoto" Target="../media/hdphoto7.wdp"/><Relationship Id="rId4" Type="http://schemas.openxmlformats.org/officeDocument/2006/relationships/audio" Target="../media/audio1.wav"/><Relationship Id="rId9" Type="http://schemas.openxmlformats.org/officeDocument/2006/relationships/audio" Target="../media/audio5.wav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43050" y="26101"/>
            <a:ext cx="912495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1: MY NEW SCHOOL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1: GETTING STARTED</a:t>
            </a:r>
            <a:endParaRPr 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628558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17702" y="1240546"/>
            <a:ext cx="8653859" cy="5699640"/>
            <a:chOff x="193701" y="1590291"/>
            <a:chExt cx="8653859" cy="5137079"/>
          </a:xfrm>
        </p:grpSpPr>
        <p:sp>
          <p:nvSpPr>
            <p:cNvPr id="28" name="Rounded Rectangle 27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8790" y="14395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Match the word with the school things. Then listen and repeat.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06" y="5393395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7806898" y="1138222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7412398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7411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2974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2974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2974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9270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9270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9270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334423">
            <a:off x="4510789" y="179126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 rot="21402430">
            <a:off x="4626632" y="256307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334423">
            <a:off x="4548258" y="354360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 rot="633357">
            <a:off x="4636680" y="450014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24599" y="5338551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259042">
            <a:off x="4729251" y="61712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pencil case</a:t>
            </a:r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2050917" y="241198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57680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17702" y="1240546"/>
            <a:ext cx="8653859" cy="5699640"/>
            <a:chOff x="193701" y="1590291"/>
            <a:chExt cx="8653859" cy="5137079"/>
          </a:xfrm>
        </p:grpSpPr>
        <p:sp>
          <p:nvSpPr>
            <p:cNvPr id="28" name="Rounded Rectangle 27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53261" y="19173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Match the word with the school things. Then listen and repeat.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06" y="5393395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7806898" y="1138222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7412398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7411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2974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2974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2974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9270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9270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9270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3442392" y="56387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pencil sharpener 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3116948" y="381183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3267981" y="202050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02970" y="566275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82396" y="204299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5640002" y="383523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pencil case</a:t>
            </a:r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2050917" y="241198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2" name="B1_0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27442" y="59983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53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2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spect="1"/>
          </p:cNvSpPr>
          <p:nvPr/>
        </p:nvSpPr>
        <p:spPr>
          <a:xfrm>
            <a:off x="2036199" y="2423735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/>
          <p:cNvSpPr>
            <a:spLocks noChangeAspect="1"/>
          </p:cNvSpPr>
          <p:nvPr/>
        </p:nvSpPr>
        <p:spPr>
          <a:xfrm>
            <a:off x="2036199" y="5395572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>
            <a:spLocks noChangeAspect="1"/>
          </p:cNvSpPr>
          <p:nvPr/>
        </p:nvSpPr>
        <p:spPr>
          <a:xfrm>
            <a:off x="8069899" y="936829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/>
          <p:cNvSpPr>
            <a:spLocks noChangeAspect="1"/>
          </p:cNvSpPr>
          <p:nvPr/>
        </p:nvSpPr>
        <p:spPr>
          <a:xfrm>
            <a:off x="8069899" y="2425664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/>
          <p:cNvSpPr>
            <a:spLocks noChangeAspect="1"/>
          </p:cNvSpPr>
          <p:nvPr/>
        </p:nvSpPr>
        <p:spPr>
          <a:xfrm>
            <a:off x="5054365" y="3914499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/>
          <p:cNvSpPr>
            <a:spLocks noChangeAspect="1"/>
          </p:cNvSpPr>
          <p:nvPr/>
        </p:nvSpPr>
        <p:spPr>
          <a:xfrm>
            <a:off x="5054365" y="936829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035960" y="936829"/>
            <a:ext cx="2377921" cy="1368428"/>
            <a:chOff x="864" y="1845"/>
            <a:chExt cx="1519" cy="480"/>
          </a:xfrm>
          <a:solidFill>
            <a:srgbClr val="92D050"/>
          </a:solidFill>
        </p:grpSpPr>
        <p:sp>
          <p:nvSpPr>
            <p:cNvPr id="2" name="AutoShape 7"/>
            <p:cNvSpPr>
              <a:spLocks noChangeAspect="1" noChangeArrowheads="1"/>
            </p:cNvSpPr>
            <p:nvPr/>
          </p:nvSpPr>
          <p:spPr bwMode="gray">
            <a:xfrm>
              <a:off x="864" y="1845"/>
              <a:ext cx="1519" cy="4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cs typeface="Arial" pitchFamily="34" charset="0"/>
              </a:endParaRPr>
            </a:p>
          </p:txBody>
        </p:sp>
        <p:sp>
          <p:nvSpPr>
            <p:cNvPr id="3" name="Text Box 9"/>
            <p:cNvSpPr txBox="1">
              <a:spLocks noChangeArrowheads="1"/>
            </p:cNvSpPr>
            <p:nvPr/>
          </p:nvSpPr>
          <p:spPr bwMode="gray">
            <a:xfrm>
              <a:off x="887" y="2019"/>
              <a:ext cx="1460" cy="18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cs typeface="Arial" pitchFamily="34" charset="0"/>
                </a:rPr>
                <a:t>school bag</a:t>
              </a:r>
            </a:p>
          </p:txBody>
        </p:sp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2036199" y="947585"/>
            <a:ext cx="2377440" cy="1371600"/>
            <a:chOff x="288" y="720"/>
            <a:chExt cx="1409" cy="672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AutoShape 7"/>
            <p:cNvSpPr>
              <a:spLocks noChangeArrowheads="1"/>
            </p:cNvSpPr>
            <p:nvPr/>
          </p:nvSpPr>
          <p:spPr bwMode="gray">
            <a:xfrm>
              <a:off x="288" y="720"/>
              <a:ext cx="1409" cy="6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05" name="WordArt 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96" y="789"/>
              <a:ext cx="417" cy="55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200" b="1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ndon-Poste"/>
                </a:rPr>
                <a:t>1</a:t>
              </a:r>
            </a:p>
          </p:txBody>
        </p:sp>
      </p:grp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8735" y="2425664"/>
            <a:ext cx="1159769" cy="1371600"/>
          </a:xfrm>
          <a:prstGeom prst="rect">
            <a:avLst/>
          </a:prstGeom>
          <a:noFill/>
          <a:ln w="381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193" y="3914499"/>
            <a:ext cx="1395784" cy="1371600"/>
          </a:xfrm>
          <a:prstGeom prst="rect">
            <a:avLst/>
          </a:prstGeom>
          <a:noFill/>
          <a:ln w="381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709" y="2423735"/>
            <a:ext cx="1910725" cy="13716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6187" y="5395572"/>
            <a:ext cx="1741766" cy="1371600"/>
          </a:xfrm>
          <a:prstGeom prst="rect">
            <a:avLst/>
          </a:prstGeom>
          <a:noFill/>
          <a:ln w="381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5517" y="936829"/>
            <a:ext cx="1586204" cy="1371600"/>
          </a:xfrm>
          <a:prstGeom prst="rect">
            <a:avLst/>
          </a:prstGeom>
          <a:noFill/>
          <a:ln w="381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472" y="936829"/>
            <a:ext cx="1855227" cy="1371600"/>
          </a:xfrm>
          <a:prstGeom prst="rect">
            <a:avLst/>
          </a:prstGeom>
          <a:noFill/>
          <a:ln w="381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2036199" y="2417821"/>
            <a:ext cx="2377440" cy="1371600"/>
            <a:chOff x="1440" y="624"/>
            <a:chExt cx="1371" cy="632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>
              <a:off x="1440" y="624"/>
              <a:ext cx="1371" cy="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14" name="WordArt 1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908" y="762"/>
              <a:ext cx="406" cy="337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2</a:t>
              </a:r>
            </a:p>
          </p:txBody>
        </p:sp>
      </p:grp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2035883" y="3913257"/>
            <a:ext cx="2378075" cy="1371043"/>
            <a:chOff x="276" y="2671"/>
            <a:chExt cx="1409" cy="755"/>
          </a:xfrm>
          <a:solidFill>
            <a:srgbClr val="92D050"/>
          </a:solidFill>
        </p:grpSpPr>
        <p:sp>
          <p:nvSpPr>
            <p:cNvPr id="6" name="AutoShape 7"/>
            <p:cNvSpPr>
              <a:spLocks noChangeAspect="1" noChangeArrowheads="1"/>
            </p:cNvSpPr>
            <p:nvPr/>
          </p:nvSpPr>
          <p:spPr bwMode="gray">
            <a:xfrm>
              <a:off x="276" y="2671"/>
              <a:ext cx="1409" cy="7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310" y="2881"/>
              <a:ext cx="13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cs typeface="Arial" pitchFamily="34" charset="0"/>
                </a:rPr>
                <a:t>compass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2036199" y="3889048"/>
            <a:ext cx="2377440" cy="1371600"/>
            <a:chOff x="864" y="1968"/>
            <a:chExt cx="1409" cy="672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864" y="1968"/>
              <a:ext cx="1409" cy="6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20" name="WordArt 2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62" y="2078"/>
              <a:ext cx="434" cy="373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3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2028825" y="5371123"/>
            <a:ext cx="2377440" cy="1371600"/>
            <a:chOff x="3744" y="2496"/>
            <a:chExt cx="1776" cy="816"/>
          </a:xfrm>
          <a:solidFill>
            <a:srgbClr val="00808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3744" y="2496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2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364" y="2640"/>
              <a:ext cx="546" cy="49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4</a:t>
              </a:r>
            </a:p>
          </p:txBody>
        </p:sp>
      </p:grpSp>
      <p:grpSp>
        <p:nvGrpSpPr>
          <p:cNvPr id="4125" name="Group 29"/>
          <p:cNvGrpSpPr>
            <a:grpSpLocks/>
          </p:cNvGrpSpPr>
          <p:nvPr/>
        </p:nvGrpSpPr>
        <p:grpSpPr bwMode="auto">
          <a:xfrm>
            <a:off x="5054903" y="947585"/>
            <a:ext cx="2377440" cy="1371600"/>
            <a:chOff x="384" y="3504"/>
            <a:chExt cx="1776" cy="816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384" y="3504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27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037" y="3738"/>
              <a:ext cx="478" cy="43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ndon-Poste"/>
                </a:rPr>
                <a:t>5</a:t>
              </a:r>
            </a:p>
          </p:txBody>
        </p:sp>
      </p:grpSp>
      <p:sp>
        <p:nvSpPr>
          <p:cNvPr id="188423" name="AutoShape 7"/>
          <p:cNvSpPr>
            <a:spLocks noChangeAspect="1" noChangeArrowheads="1"/>
          </p:cNvSpPr>
          <p:nvPr/>
        </p:nvSpPr>
        <p:spPr bwMode="gray">
          <a:xfrm>
            <a:off x="5054365" y="2425664"/>
            <a:ext cx="237744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gray">
          <a:xfrm>
            <a:off x="5315472" y="2881028"/>
            <a:ext cx="2007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itchFamily="34" charset="0"/>
              </a:rPr>
              <a:t>rubber</a:t>
            </a:r>
          </a:p>
        </p:txBody>
      </p: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5054903" y="2417821"/>
            <a:ext cx="2377440" cy="1371600"/>
            <a:chOff x="2400" y="0"/>
            <a:chExt cx="1417" cy="672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2400" y="0"/>
              <a:ext cx="1417" cy="6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3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936" y="119"/>
              <a:ext cx="420" cy="358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6</a:t>
              </a:r>
            </a:p>
          </p:txBody>
        </p:sp>
      </p:grpSp>
      <p:sp>
        <p:nvSpPr>
          <p:cNvPr id="12" name="AutoShape 7"/>
          <p:cNvSpPr>
            <a:spLocks noChangeAspect="1" noChangeArrowheads="1"/>
          </p:cNvSpPr>
          <p:nvPr/>
        </p:nvSpPr>
        <p:spPr bwMode="gray">
          <a:xfrm>
            <a:off x="8069899" y="3914499"/>
            <a:ext cx="237744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8137527" y="4356122"/>
            <a:ext cx="2224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itchFamily="34" charset="0"/>
              </a:rPr>
              <a:t>pencil case</a:t>
            </a:r>
          </a:p>
        </p:txBody>
      </p: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5054903" y="3889048"/>
            <a:ext cx="2377440" cy="1371600"/>
            <a:chOff x="3984" y="3504"/>
            <a:chExt cx="1776" cy="816"/>
          </a:xfrm>
          <a:solidFill>
            <a:srgbClr val="00808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3984" y="3504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37" name="WordArt 4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4627" y="3645"/>
              <a:ext cx="546" cy="49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7</a:t>
              </a:r>
            </a:p>
          </p:txBody>
        </p:sp>
      </p:grpSp>
      <p:sp>
        <p:nvSpPr>
          <p:cNvPr id="15" name="AutoShape 7"/>
          <p:cNvSpPr>
            <a:spLocks noChangeAspect="1" noChangeArrowheads="1"/>
          </p:cNvSpPr>
          <p:nvPr/>
        </p:nvSpPr>
        <p:spPr bwMode="gray">
          <a:xfrm>
            <a:off x="5054365" y="5403334"/>
            <a:ext cx="237744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5136739" y="5631983"/>
            <a:ext cx="22066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itchFamily="34" charset="0"/>
              </a:rPr>
              <a:t>pencil sharpener</a:t>
            </a:r>
          </a:p>
        </p:txBody>
      </p:sp>
      <p:grpSp>
        <p:nvGrpSpPr>
          <p:cNvPr id="4140" name="Group 44"/>
          <p:cNvGrpSpPr>
            <a:grpSpLocks/>
          </p:cNvGrpSpPr>
          <p:nvPr/>
        </p:nvGrpSpPr>
        <p:grpSpPr bwMode="auto">
          <a:xfrm>
            <a:off x="5054903" y="5371123"/>
            <a:ext cx="2377440" cy="1371600"/>
            <a:chOff x="3984" y="1248"/>
            <a:chExt cx="1776" cy="816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3984" y="1248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42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392"/>
              <a:ext cx="478" cy="49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8</a:t>
              </a:r>
            </a:p>
          </p:txBody>
        </p:sp>
      </p:grpSp>
      <p:grpSp>
        <p:nvGrpSpPr>
          <p:cNvPr id="4143" name="Group 47"/>
          <p:cNvGrpSpPr>
            <a:grpSpLocks/>
          </p:cNvGrpSpPr>
          <p:nvPr/>
        </p:nvGrpSpPr>
        <p:grpSpPr bwMode="auto">
          <a:xfrm>
            <a:off x="8069820" y="939646"/>
            <a:ext cx="2377440" cy="1371600"/>
            <a:chOff x="3984" y="0"/>
            <a:chExt cx="1776" cy="816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8" name="AutoShape 7"/>
            <p:cNvSpPr>
              <a:spLocks noChangeArrowheads="1"/>
            </p:cNvSpPr>
            <p:nvPr/>
          </p:nvSpPr>
          <p:spPr bwMode="gray">
            <a:xfrm>
              <a:off x="3984" y="0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4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56" y="192"/>
              <a:ext cx="478" cy="43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ndon-Poste"/>
                </a:rPr>
                <a:t>9</a:t>
              </a:r>
            </a:p>
          </p:txBody>
        </p:sp>
      </p:grpSp>
      <p:grpSp>
        <p:nvGrpSpPr>
          <p:cNvPr id="4146" name="Group 50"/>
          <p:cNvGrpSpPr>
            <a:grpSpLocks/>
          </p:cNvGrpSpPr>
          <p:nvPr/>
        </p:nvGrpSpPr>
        <p:grpSpPr bwMode="auto">
          <a:xfrm>
            <a:off x="8069820" y="2417821"/>
            <a:ext cx="2377440" cy="1371600"/>
            <a:chOff x="3984" y="240"/>
            <a:chExt cx="1776" cy="816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3984" y="240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48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4560" y="432"/>
              <a:ext cx="615" cy="43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10</a:t>
              </a:r>
            </a:p>
          </p:txBody>
        </p:sp>
      </p:grpSp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8069820" y="3889048"/>
            <a:ext cx="2377440" cy="1371600"/>
            <a:chOff x="3984" y="192"/>
            <a:chExt cx="1776" cy="816"/>
          </a:xfrm>
          <a:solidFill>
            <a:srgbClr val="00808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3984" y="192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51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4553" y="384"/>
              <a:ext cx="615" cy="43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11</a:t>
              </a:r>
            </a:p>
          </p:txBody>
        </p:sp>
      </p:grpSp>
      <p:grpSp>
        <p:nvGrpSpPr>
          <p:cNvPr id="4152" name="Group 56"/>
          <p:cNvGrpSpPr>
            <a:grpSpLocks/>
          </p:cNvGrpSpPr>
          <p:nvPr/>
        </p:nvGrpSpPr>
        <p:grpSpPr bwMode="auto">
          <a:xfrm>
            <a:off x="8069265" y="5403335"/>
            <a:ext cx="2378075" cy="1371599"/>
            <a:chOff x="3844" y="3483"/>
            <a:chExt cx="1498" cy="864"/>
          </a:xfrm>
          <a:solidFill>
            <a:schemeClr val="accent1">
              <a:lumMod val="75000"/>
            </a:schemeClr>
          </a:solidFill>
        </p:grpSpPr>
        <p:sp>
          <p:nvSpPr>
            <p:cNvPr id="21" name="AutoShape 7"/>
            <p:cNvSpPr>
              <a:spLocks noChangeAspect="1" noChangeArrowheads="1"/>
            </p:cNvSpPr>
            <p:nvPr/>
          </p:nvSpPr>
          <p:spPr bwMode="gray">
            <a:xfrm>
              <a:off x="3844" y="3483"/>
              <a:ext cx="1498" cy="864"/>
            </a:xfrm>
            <a:prstGeom prst="rect">
              <a:avLst/>
            </a:prstGeom>
            <a:grpFill/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gray">
            <a:xfrm>
              <a:off x="3894" y="3754"/>
              <a:ext cx="1401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cs typeface="Arial" pitchFamily="34" charset="0"/>
                </a:rPr>
                <a:t>calculator</a:t>
              </a:r>
            </a:p>
          </p:txBody>
        </p:sp>
      </p:grpSp>
      <p:grpSp>
        <p:nvGrpSpPr>
          <p:cNvPr id="4155" name="Group 59"/>
          <p:cNvGrpSpPr>
            <a:grpSpLocks/>
          </p:cNvGrpSpPr>
          <p:nvPr/>
        </p:nvGrpSpPr>
        <p:grpSpPr bwMode="auto">
          <a:xfrm>
            <a:off x="8069820" y="5371123"/>
            <a:ext cx="2377440" cy="1371600"/>
            <a:chOff x="2208" y="0"/>
            <a:chExt cx="1776" cy="816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>
              <a:off x="2208" y="0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57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766" y="192"/>
              <a:ext cx="683" cy="49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12</a:t>
              </a:r>
            </a:p>
          </p:txBody>
        </p:sp>
      </p:grpSp>
      <p:grpSp>
        <p:nvGrpSpPr>
          <p:cNvPr id="4158" name="Group 62"/>
          <p:cNvGrpSpPr>
            <a:grpSpLocks/>
          </p:cNvGrpSpPr>
          <p:nvPr/>
        </p:nvGrpSpPr>
        <p:grpSpPr bwMode="auto">
          <a:xfrm>
            <a:off x="6950075" y="100014"/>
            <a:ext cx="2743200" cy="722313"/>
            <a:chOff x="1404" y="3282"/>
            <a:chExt cx="3060" cy="406"/>
          </a:xfrm>
        </p:grpSpPr>
        <p:sp>
          <p:nvSpPr>
            <p:cNvPr id="4159" name="AutoShape 63"/>
            <p:cNvSpPr>
              <a:spLocks noChangeArrowheads="1"/>
            </p:cNvSpPr>
            <p:nvPr/>
          </p:nvSpPr>
          <p:spPr bwMode="gray">
            <a:xfrm>
              <a:off x="1404" y="3282"/>
              <a:ext cx="3060" cy="40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60" name="AutoShape 64"/>
            <p:cNvSpPr>
              <a:spLocks noChangeArrowheads="1"/>
            </p:cNvSpPr>
            <p:nvPr/>
          </p:nvSpPr>
          <p:spPr bwMode="gray">
            <a:xfrm>
              <a:off x="1458" y="3312"/>
              <a:ext cx="2970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166D7">
                    <a:gamma/>
                    <a:tint val="48627"/>
                    <a:invGamma/>
                  </a:srgbClr>
                </a:gs>
                <a:gs pos="100000">
                  <a:srgbClr val="1166D7">
                    <a:alpha val="50000"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161" name="Group 65"/>
          <p:cNvGrpSpPr>
            <a:grpSpLocks/>
          </p:cNvGrpSpPr>
          <p:nvPr/>
        </p:nvGrpSpPr>
        <p:grpSpPr bwMode="auto">
          <a:xfrm>
            <a:off x="3486150" y="100014"/>
            <a:ext cx="2590800" cy="722313"/>
            <a:chOff x="1404" y="3282"/>
            <a:chExt cx="3060" cy="406"/>
          </a:xfrm>
        </p:grpSpPr>
        <p:sp>
          <p:nvSpPr>
            <p:cNvPr id="4162" name="AutoShape 66"/>
            <p:cNvSpPr>
              <a:spLocks noChangeArrowheads="1"/>
            </p:cNvSpPr>
            <p:nvPr/>
          </p:nvSpPr>
          <p:spPr bwMode="gray">
            <a:xfrm>
              <a:off x="1404" y="3282"/>
              <a:ext cx="3060" cy="40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63" name="AutoShape 67"/>
            <p:cNvSpPr>
              <a:spLocks noChangeArrowheads="1"/>
            </p:cNvSpPr>
            <p:nvPr/>
          </p:nvSpPr>
          <p:spPr bwMode="gray">
            <a:xfrm>
              <a:off x="1458" y="3312"/>
              <a:ext cx="2970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166D7">
                    <a:gamma/>
                    <a:tint val="48627"/>
                    <a:invGamma/>
                  </a:srgbClr>
                </a:gs>
                <a:gs pos="100000">
                  <a:srgbClr val="1166D7">
                    <a:alpha val="50000"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164" name="Text Box 68"/>
          <p:cNvSpPr txBox="1">
            <a:spLocks noChangeArrowheads="1"/>
          </p:cNvSpPr>
          <p:nvPr/>
        </p:nvSpPr>
        <p:spPr bwMode="gray">
          <a:xfrm>
            <a:off x="5064459" y="64408"/>
            <a:ext cx="5549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4400550" y="88901"/>
            <a:ext cx="590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3300"/>
                </a:solidFill>
                <a:sym typeface="Wingdings" pitchFamily="2" charset="2"/>
              </a:rPr>
              <a:t></a:t>
            </a: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8054975" y="889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3300"/>
                </a:solidFill>
                <a:sym typeface="Wingdings" pitchFamily="2" charset="2"/>
              </a:rPr>
              <a:t>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gray">
          <a:xfrm>
            <a:off x="7254875" y="68944"/>
            <a:ext cx="723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</a:p>
        </p:txBody>
      </p:sp>
      <p:grpSp>
        <p:nvGrpSpPr>
          <p:cNvPr id="4168" name="Group 72"/>
          <p:cNvGrpSpPr>
            <a:grpSpLocks/>
          </p:cNvGrpSpPr>
          <p:nvPr/>
        </p:nvGrpSpPr>
        <p:grpSpPr bwMode="auto">
          <a:xfrm>
            <a:off x="3505201" y="161923"/>
            <a:ext cx="796925" cy="641350"/>
            <a:chOff x="960" y="2182"/>
            <a:chExt cx="502" cy="404"/>
          </a:xfrm>
        </p:grpSpPr>
        <p:grpSp>
          <p:nvGrpSpPr>
            <p:cNvPr id="4169" name="Group 73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170" name="Oval 74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1" name="Oval 75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2" name="Oval 76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3" name="Oval 77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4" name="Oval 78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5" name="Oval 79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6" name="Oval 80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7" name="Oval 81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8" name="Oval 82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79" name="Text Box 83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8</a:t>
              </a:r>
            </a:p>
          </p:txBody>
        </p:sp>
      </p:grpSp>
      <p:grpSp>
        <p:nvGrpSpPr>
          <p:cNvPr id="4180" name="Group 84"/>
          <p:cNvGrpSpPr>
            <a:grpSpLocks/>
          </p:cNvGrpSpPr>
          <p:nvPr/>
        </p:nvGrpSpPr>
        <p:grpSpPr bwMode="auto">
          <a:xfrm>
            <a:off x="3505201" y="161923"/>
            <a:ext cx="796925" cy="641350"/>
            <a:chOff x="960" y="2182"/>
            <a:chExt cx="502" cy="404"/>
          </a:xfrm>
        </p:grpSpPr>
        <p:grpSp>
          <p:nvGrpSpPr>
            <p:cNvPr id="4181" name="Group 85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182" name="Oval 86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3" name="Oval 87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4" name="Oval 88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5" name="Oval 89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6" name="Oval 90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7" name="Oval 9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8" name="Oval 9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9" name="Oval 9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0" name="Oval 9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91" name="Text Box 95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7</a:t>
              </a:r>
            </a:p>
          </p:txBody>
        </p:sp>
      </p:grpSp>
      <p:grpSp>
        <p:nvGrpSpPr>
          <p:cNvPr id="4192" name="Group 96"/>
          <p:cNvGrpSpPr>
            <a:grpSpLocks/>
          </p:cNvGrpSpPr>
          <p:nvPr/>
        </p:nvGrpSpPr>
        <p:grpSpPr bwMode="auto">
          <a:xfrm>
            <a:off x="3505201" y="161923"/>
            <a:ext cx="796925" cy="641350"/>
            <a:chOff x="960" y="2182"/>
            <a:chExt cx="502" cy="404"/>
          </a:xfrm>
        </p:grpSpPr>
        <p:grpSp>
          <p:nvGrpSpPr>
            <p:cNvPr id="4193" name="Group 97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194" name="Oval 98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5" name="Oval 99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6" name="Oval 100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7" name="Oval 101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8" name="Oval 102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" name="Oval 103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" name="Oval 104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1" name="Oval 105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2" name="Oval 106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03" name="Text Box 107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6</a:t>
              </a:r>
            </a:p>
          </p:txBody>
        </p:sp>
      </p:grpSp>
      <p:grpSp>
        <p:nvGrpSpPr>
          <p:cNvPr id="4204" name="Group 108"/>
          <p:cNvGrpSpPr>
            <a:grpSpLocks/>
          </p:cNvGrpSpPr>
          <p:nvPr/>
        </p:nvGrpSpPr>
        <p:grpSpPr bwMode="auto">
          <a:xfrm>
            <a:off x="3505201" y="161923"/>
            <a:ext cx="796925" cy="641350"/>
            <a:chOff x="960" y="2182"/>
            <a:chExt cx="502" cy="404"/>
          </a:xfrm>
        </p:grpSpPr>
        <p:grpSp>
          <p:nvGrpSpPr>
            <p:cNvPr id="4205" name="Group 109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206" name="Oval 110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7" name="Oval 111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8" name="Oval 112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9" name="Oval 113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0" name="Oval 114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1" name="Oval 1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2" name="Oval 1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3" name="Oval 1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4" name="Oval 1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15" name="Text Box 119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5</a:t>
              </a:r>
            </a:p>
          </p:txBody>
        </p:sp>
      </p:grpSp>
      <p:grpSp>
        <p:nvGrpSpPr>
          <p:cNvPr id="4216" name="Group 120"/>
          <p:cNvGrpSpPr>
            <a:grpSpLocks/>
          </p:cNvGrpSpPr>
          <p:nvPr/>
        </p:nvGrpSpPr>
        <p:grpSpPr bwMode="auto">
          <a:xfrm>
            <a:off x="3505201" y="161923"/>
            <a:ext cx="796925" cy="641350"/>
            <a:chOff x="960" y="2182"/>
            <a:chExt cx="502" cy="404"/>
          </a:xfrm>
        </p:grpSpPr>
        <p:grpSp>
          <p:nvGrpSpPr>
            <p:cNvPr id="4217" name="Group 121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218" name="Oval 122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9" name="Oval 123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0" name="Oval 124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1" name="Oval 125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2" name="Oval 126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3" name="Oval 12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4" name="Oval 12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5" name="Oval 12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6" name="Oval 13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27" name="Text Box 131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4</a:t>
              </a:r>
            </a:p>
          </p:txBody>
        </p:sp>
      </p:grpSp>
      <p:grpSp>
        <p:nvGrpSpPr>
          <p:cNvPr id="4228" name="Group 132"/>
          <p:cNvGrpSpPr>
            <a:grpSpLocks/>
          </p:cNvGrpSpPr>
          <p:nvPr/>
        </p:nvGrpSpPr>
        <p:grpSpPr bwMode="auto">
          <a:xfrm>
            <a:off x="3505201" y="161923"/>
            <a:ext cx="796925" cy="641350"/>
            <a:chOff x="960" y="2182"/>
            <a:chExt cx="502" cy="404"/>
          </a:xfrm>
        </p:grpSpPr>
        <p:grpSp>
          <p:nvGrpSpPr>
            <p:cNvPr id="4229" name="Group 133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230" name="Oval 134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1" name="Oval 135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2" name="Oval 136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3" name="Oval 137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4" name="Oval 138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5" name="Oval 139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6" name="Oval 140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7" name="Oval 141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8" name="Oval 142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39" name="Text Box 143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3</a:t>
              </a:r>
            </a:p>
          </p:txBody>
        </p:sp>
      </p:grpSp>
      <p:grpSp>
        <p:nvGrpSpPr>
          <p:cNvPr id="4240" name="Group 144"/>
          <p:cNvGrpSpPr>
            <a:grpSpLocks/>
          </p:cNvGrpSpPr>
          <p:nvPr/>
        </p:nvGrpSpPr>
        <p:grpSpPr bwMode="auto">
          <a:xfrm>
            <a:off x="3505201" y="161923"/>
            <a:ext cx="796925" cy="641350"/>
            <a:chOff x="960" y="2182"/>
            <a:chExt cx="502" cy="404"/>
          </a:xfrm>
        </p:grpSpPr>
        <p:grpSp>
          <p:nvGrpSpPr>
            <p:cNvPr id="4241" name="Group 145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242" name="Oval 146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3" name="Oval 147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4" name="Oval 148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5" name="Oval 149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6" name="Oval 150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Oval 15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9" name="Oval 15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0" name="Oval 15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51" name="Text Box 155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2</a:t>
              </a:r>
            </a:p>
          </p:txBody>
        </p:sp>
      </p:grpSp>
      <p:grpSp>
        <p:nvGrpSpPr>
          <p:cNvPr id="4252" name="Group 156"/>
          <p:cNvGrpSpPr>
            <a:grpSpLocks/>
          </p:cNvGrpSpPr>
          <p:nvPr/>
        </p:nvGrpSpPr>
        <p:grpSpPr bwMode="auto">
          <a:xfrm>
            <a:off x="3505201" y="161923"/>
            <a:ext cx="796925" cy="641350"/>
            <a:chOff x="960" y="2182"/>
            <a:chExt cx="502" cy="404"/>
          </a:xfrm>
        </p:grpSpPr>
        <p:grpSp>
          <p:nvGrpSpPr>
            <p:cNvPr id="4253" name="Group 157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254" name="Oval 158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5" name="Oval 159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6" name="Oval 160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7" name="Oval 161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8" name="Oval 162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9" name="Oval 163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0" name="Oval 164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1" name="Oval 165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2" name="Oval 166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63" name="Text Box 167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1</a:t>
              </a:r>
            </a:p>
          </p:txBody>
        </p:sp>
      </p:grpSp>
      <p:grpSp>
        <p:nvGrpSpPr>
          <p:cNvPr id="4264" name="Group 168"/>
          <p:cNvGrpSpPr>
            <a:grpSpLocks/>
          </p:cNvGrpSpPr>
          <p:nvPr/>
        </p:nvGrpSpPr>
        <p:grpSpPr bwMode="auto">
          <a:xfrm>
            <a:off x="3486151" y="161923"/>
            <a:ext cx="796925" cy="641350"/>
            <a:chOff x="960" y="2182"/>
            <a:chExt cx="502" cy="404"/>
          </a:xfrm>
        </p:grpSpPr>
        <p:grpSp>
          <p:nvGrpSpPr>
            <p:cNvPr id="4265" name="Group 169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266" name="Oval 170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7" name="Oval 171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8" name="Oval 172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9" name="Oval 173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0" name="Oval 174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1" name="Oval 17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2" name="Oval 17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3" name="Oval 17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4" name="Oval 17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75" name="Text Box 179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0</a:t>
              </a:r>
            </a:p>
          </p:txBody>
        </p:sp>
      </p:grpSp>
      <p:grpSp>
        <p:nvGrpSpPr>
          <p:cNvPr id="4276" name="Group 180"/>
          <p:cNvGrpSpPr>
            <a:grpSpLocks/>
          </p:cNvGrpSpPr>
          <p:nvPr/>
        </p:nvGrpSpPr>
        <p:grpSpPr bwMode="auto">
          <a:xfrm>
            <a:off x="8874126" y="200023"/>
            <a:ext cx="796925" cy="641350"/>
            <a:chOff x="960" y="2182"/>
            <a:chExt cx="502" cy="404"/>
          </a:xfrm>
        </p:grpSpPr>
        <p:grpSp>
          <p:nvGrpSpPr>
            <p:cNvPr id="4277" name="Group 181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278" name="Oval 182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9" name="Oval 183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0" name="Oval 184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1" name="Oval 185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2" name="Oval 186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3" name="Oval 18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4" name="Oval 18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5" name="Oval 18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6" name="Oval 19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87" name="Text Box 191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8</a:t>
              </a:r>
            </a:p>
          </p:txBody>
        </p:sp>
      </p:grpSp>
      <p:grpSp>
        <p:nvGrpSpPr>
          <p:cNvPr id="4288" name="Group 192"/>
          <p:cNvGrpSpPr>
            <a:grpSpLocks/>
          </p:cNvGrpSpPr>
          <p:nvPr/>
        </p:nvGrpSpPr>
        <p:grpSpPr bwMode="auto">
          <a:xfrm>
            <a:off x="8874126" y="200023"/>
            <a:ext cx="796925" cy="641350"/>
            <a:chOff x="960" y="2182"/>
            <a:chExt cx="502" cy="404"/>
          </a:xfrm>
        </p:grpSpPr>
        <p:grpSp>
          <p:nvGrpSpPr>
            <p:cNvPr id="4289" name="Group 193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290" name="Oval 194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1" name="Oval 195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2" name="Oval 196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3" name="Oval 197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4" name="Oval 198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5" name="Oval 199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6" name="Oval 200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7" name="Oval 201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8" name="Oval 202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99" name="Text Box 203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7</a:t>
              </a:r>
            </a:p>
          </p:txBody>
        </p:sp>
      </p:grpSp>
      <p:grpSp>
        <p:nvGrpSpPr>
          <p:cNvPr id="4300" name="Group 204"/>
          <p:cNvGrpSpPr>
            <a:grpSpLocks/>
          </p:cNvGrpSpPr>
          <p:nvPr/>
        </p:nvGrpSpPr>
        <p:grpSpPr bwMode="auto">
          <a:xfrm>
            <a:off x="8874126" y="200023"/>
            <a:ext cx="796925" cy="641350"/>
            <a:chOff x="960" y="2182"/>
            <a:chExt cx="502" cy="404"/>
          </a:xfrm>
        </p:grpSpPr>
        <p:grpSp>
          <p:nvGrpSpPr>
            <p:cNvPr id="4301" name="Group 205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302" name="Oval 206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3" name="Oval 207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4" name="Oval 208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" name="Oval 209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" name="Oval 210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" name="Oval 21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8" name="Oval 21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9" name="Oval 21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10" name="Oval 21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11" name="Text Box 215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6</a:t>
              </a:r>
            </a:p>
          </p:txBody>
        </p:sp>
      </p:grpSp>
      <p:grpSp>
        <p:nvGrpSpPr>
          <p:cNvPr id="4312" name="Group 216"/>
          <p:cNvGrpSpPr>
            <a:grpSpLocks/>
          </p:cNvGrpSpPr>
          <p:nvPr/>
        </p:nvGrpSpPr>
        <p:grpSpPr bwMode="auto">
          <a:xfrm>
            <a:off x="8874126" y="200023"/>
            <a:ext cx="796925" cy="641350"/>
            <a:chOff x="960" y="2182"/>
            <a:chExt cx="502" cy="404"/>
          </a:xfrm>
        </p:grpSpPr>
        <p:grpSp>
          <p:nvGrpSpPr>
            <p:cNvPr id="4313" name="Group 217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314" name="Oval 218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15" name="Oval 219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16" name="Oval 220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17" name="Oval 221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18" name="Oval 222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19" name="Oval 223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0" name="Oval 224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1" name="Oval 225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2" name="Oval 226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23" name="Text Box 227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5</a:t>
              </a:r>
            </a:p>
          </p:txBody>
        </p:sp>
      </p:grpSp>
      <p:grpSp>
        <p:nvGrpSpPr>
          <p:cNvPr id="4324" name="Group 228"/>
          <p:cNvGrpSpPr>
            <a:grpSpLocks/>
          </p:cNvGrpSpPr>
          <p:nvPr/>
        </p:nvGrpSpPr>
        <p:grpSpPr bwMode="auto">
          <a:xfrm>
            <a:off x="8874126" y="200023"/>
            <a:ext cx="796925" cy="641350"/>
            <a:chOff x="960" y="2182"/>
            <a:chExt cx="502" cy="404"/>
          </a:xfrm>
        </p:grpSpPr>
        <p:grpSp>
          <p:nvGrpSpPr>
            <p:cNvPr id="4325" name="Group 229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326" name="Oval 230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7" name="Oval 231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8" name="Oval 232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9" name="Oval 233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30" name="Oval 234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31" name="Oval 23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32" name="Oval 23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33" name="Oval 23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34" name="Oval 23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35" name="Text Box 239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4</a:t>
              </a:r>
            </a:p>
          </p:txBody>
        </p:sp>
      </p:grpSp>
      <p:grpSp>
        <p:nvGrpSpPr>
          <p:cNvPr id="4336" name="Group 240"/>
          <p:cNvGrpSpPr>
            <a:grpSpLocks/>
          </p:cNvGrpSpPr>
          <p:nvPr/>
        </p:nvGrpSpPr>
        <p:grpSpPr bwMode="auto">
          <a:xfrm>
            <a:off x="8874126" y="200023"/>
            <a:ext cx="796925" cy="641350"/>
            <a:chOff x="960" y="2182"/>
            <a:chExt cx="502" cy="404"/>
          </a:xfrm>
        </p:grpSpPr>
        <p:grpSp>
          <p:nvGrpSpPr>
            <p:cNvPr id="4337" name="Group 241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338" name="Oval 242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39" name="Oval 243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40" name="Oval 244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41" name="Oval 245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42" name="Oval 246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43" name="Oval 24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44" name="Oval 24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45" name="Oval 24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46" name="Oval 25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47" name="Text Box 251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3</a:t>
              </a:r>
            </a:p>
          </p:txBody>
        </p:sp>
      </p:grpSp>
      <p:grpSp>
        <p:nvGrpSpPr>
          <p:cNvPr id="4348" name="Group 252"/>
          <p:cNvGrpSpPr>
            <a:grpSpLocks/>
          </p:cNvGrpSpPr>
          <p:nvPr/>
        </p:nvGrpSpPr>
        <p:grpSpPr bwMode="auto">
          <a:xfrm>
            <a:off x="8874126" y="200023"/>
            <a:ext cx="796925" cy="641350"/>
            <a:chOff x="960" y="2182"/>
            <a:chExt cx="502" cy="404"/>
          </a:xfrm>
        </p:grpSpPr>
        <p:grpSp>
          <p:nvGrpSpPr>
            <p:cNvPr id="4349" name="Group 253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350" name="Oval 254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51" name="Oval 255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52" name="Oval 256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53" name="Oval 257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54" name="Oval 258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55" name="Oval 259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56" name="Oval 260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57" name="Oval 261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58" name="Oval 262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59" name="Text Box 263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2</a:t>
              </a:r>
            </a:p>
          </p:txBody>
        </p:sp>
      </p:grpSp>
      <p:grpSp>
        <p:nvGrpSpPr>
          <p:cNvPr id="4360" name="Group 264"/>
          <p:cNvGrpSpPr>
            <a:grpSpLocks/>
          </p:cNvGrpSpPr>
          <p:nvPr/>
        </p:nvGrpSpPr>
        <p:grpSpPr bwMode="auto">
          <a:xfrm>
            <a:off x="8874126" y="200023"/>
            <a:ext cx="796925" cy="641350"/>
            <a:chOff x="960" y="2182"/>
            <a:chExt cx="502" cy="404"/>
          </a:xfrm>
        </p:grpSpPr>
        <p:grpSp>
          <p:nvGrpSpPr>
            <p:cNvPr id="4361" name="Group 265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362" name="Oval 266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63" name="Oval 267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64" name="Oval 268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65" name="Oval 269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66" name="Oval 270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67" name="Oval 27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68" name="Oval 27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69" name="Oval 27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70" name="Oval 27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71" name="Text Box 275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1</a:t>
              </a:r>
            </a:p>
          </p:txBody>
        </p:sp>
      </p:grpSp>
      <p:grpSp>
        <p:nvGrpSpPr>
          <p:cNvPr id="4372" name="Group 276"/>
          <p:cNvGrpSpPr>
            <a:grpSpLocks/>
          </p:cNvGrpSpPr>
          <p:nvPr/>
        </p:nvGrpSpPr>
        <p:grpSpPr bwMode="auto">
          <a:xfrm>
            <a:off x="8874126" y="200023"/>
            <a:ext cx="796925" cy="641350"/>
            <a:chOff x="960" y="2182"/>
            <a:chExt cx="502" cy="404"/>
          </a:xfrm>
        </p:grpSpPr>
        <p:grpSp>
          <p:nvGrpSpPr>
            <p:cNvPr id="4373" name="Group 277"/>
            <p:cNvGrpSpPr>
              <a:grpSpLocks/>
            </p:cNvGrpSpPr>
            <p:nvPr/>
          </p:nvGrpSpPr>
          <p:grpSpPr bwMode="auto">
            <a:xfrm>
              <a:off x="960" y="2217"/>
              <a:ext cx="467" cy="345"/>
              <a:chOff x="884" y="2628"/>
              <a:chExt cx="806" cy="653"/>
            </a:xfrm>
          </p:grpSpPr>
          <p:sp>
            <p:nvSpPr>
              <p:cNvPr id="4374" name="Oval 278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75" name="Oval 279"/>
              <p:cNvSpPr>
                <a:spLocks noChangeArrowheads="1"/>
              </p:cNvSpPr>
              <p:nvPr/>
            </p:nvSpPr>
            <p:spPr bwMode="gray">
              <a:xfrm>
                <a:off x="884" y="2644"/>
                <a:ext cx="283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76" name="Oval 280"/>
              <p:cNvSpPr>
                <a:spLocks noChangeArrowheads="1"/>
              </p:cNvSpPr>
              <p:nvPr/>
            </p:nvSpPr>
            <p:spPr bwMode="gray">
              <a:xfrm>
                <a:off x="940" y="2644"/>
                <a:ext cx="750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77" name="Oval 281"/>
              <p:cNvSpPr>
                <a:spLocks noChangeArrowheads="1"/>
              </p:cNvSpPr>
              <p:nvPr/>
            </p:nvSpPr>
            <p:spPr bwMode="gray">
              <a:xfrm>
                <a:off x="941" y="2644"/>
                <a:ext cx="749" cy="62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78" name="Oval 282"/>
              <p:cNvSpPr>
                <a:spLocks noChangeArrowheads="1"/>
              </p:cNvSpPr>
              <p:nvPr/>
            </p:nvSpPr>
            <p:spPr bwMode="gray">
              <a:xfrm>
                <a:off x="981" y="2644"/>
                <a:ext cx="674" cy="6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79" name="Oval 283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80" name="Oval 284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81" name="Oval 285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82" name="Oval 286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83" name="Text Box 287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3300"/>
                  </a:solidFill>
                  <a:latin typeface="VNI-Bodon-Poster" pitchFamily="2" charset="0"/>
                </a:rPr>
                <a:t>0</a:t>
              </a:r>
            </a:p>
          </p:txBody>
        </p:sp>
      </p:grpSp>
      <p:grpSp>
        <p:nvGrpSpPr>
          <p:cNvPr id="4384" name="Group 288"/>
          <p:cNvGrpSpPr>
            <a:grpSpLocks/>
          </p:cNvGrpSpPr>
          <p:nvPr/>
        </p:nvGrpSpPr>
        <p:grpSpPr bwMode="auto">
          <a:xfrm>
            <a:off x="5994400" y="73771"/>
            <a:ext cx="955584" cy="776167"/>
            <a:chOff x="2065" y="1678"/>
            <a:chExt cx="1398" cy="1134"/>
          </a:xfrm>
        </p:grpSpPr>
        <p:sp>
          <p:nvSpPr>
            <p:cNvPr id="4385" name="Oval 289"/>
            <p:cNvSpPr>
              <a:spLocks noChangeArrowheads="1"/>
            </p:cNvSpPr>
            <p:nvPr/>
          </p:nvSpPr>
          <p:spPr bwMode="gray">
            <a:xfrm>
              <a:off x="2065" y="1865"/>
              <a:ext cx="380" cy="759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tint val="0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86" name="Oval 290"/>
            <p:cNvSpPr>
              <a:spLocks noChangeArrowheads="1"/>
            </p:cNvSpPr>
            <p:nvPr/>
          </p:nvSpPr>
          <p:spPr bwMode="gray">
            <a:xfrm>
              <a:off x="2067" y="1865"/>
              <a:ext cx="380" cy="759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alpha val="32001"/>
                  </a:srgbClr>
                </a:gs>
                <a:gs pos="100000">
                  <a:srgbClr val="FCDF0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87" name="Oval 291"/>
            <p:cNvSpPr>
              <a:spLocks noChangeArrowheads="1"/>
            </p:cNvSpPr>
            <p:nvPr/>
          </p:nvSpPr>
          <p:spPr bwMode="gray">
            <a:xfrm>
              <a:off x="2163" y="1865"/>
              <a:ext cx="1300" cy="759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54118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88" name="Oval 292"/>
            <p:cNvSpPr>
              <a:spLocks noChangeArrowheads="1"/>
            </p:cNvSpPr>
            <p:nvPr/>
          </p:nvSpPr>
          <p:spPr bwMode="gray">
            <a:xfrm>
              <a:off x="2160" y="1853"/>
              <a:ext cx="1300" cy="759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63529"/>
                    <a:invGamma/>
                  </a:srgbClr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89" name="Oval 293"/>
            <p:cNvSpPr>
              <a:spLocks noChangeArrowheads="1"/>
            </p:cNvSpPr>
            <p:nvPr/>
          </p:nvSpPr>
          <p:spPr bwMode="gray">
            <a:xfrm>
              <a:off x="2228" y="1865"/>
              <a:ext cx="1170" cy="7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90" name="Oval 294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91" name="Oval 295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92" name="Oval 296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93" name="Oval 297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94" name="Text Box 298"/>
          <p:cNvSpPr txBox="1">
            <a:spLocks noChangeArrowheads="1"/>
          </p:cNvSpPr>
          <p:nvPr/>
        </p:nvSpPr>
        <p:spPr bwMode="gray">
          <a:xfrm>
            <a:off x="6105525" y="279401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3300"/>
                </a:solidFill>
                <a:cs typeface="Arial" pitchFamily="34" charset="0"/>
              </a:rPr>
              <a:t>Score</a:t>
            </a:r>
          </a:p>
        </p:txBody>
      </p:sp>
      <p:grpSp>
        <p:nvGrpSpPr>
          <p:cNvPr id="4395" name="Group 299"/>
          <p:cNvGrpSpPr>
            <a:grpSpLocks/>
          </p:cNvGrpSpPr>
          <p:nvPr/>
        </p:nvGrpSpPr>
        <p:grpSpPr bwMode="auto">
          <a:xfrm>
            <a:off x="5994399" y="44450"/>
            <a:ext cx="993775" cy="835025"/>
            <a:chOff x="3028" y="532"/>
            <a:chExt cx="626" cy="526"/>
          </a:xfrm>
        </p:grpSpPr>
        <p:grpSp>
          <p:nvGrpSpPr>
            <p:cNvPr id="4396" name="Group 300"/>
            <p:cNvGrpSpPr>
              <a:grpSpLocks/>
            </p:cNvGrpSpPr>
            <p:nvPr/>
          </p:nvGrpSpPr>
          <p:grpSpPr bwMode="auto">
            <a:xfrm>
              <a:off x="3028" y="550"/>
              <a:ext cx="602" cy="489"/>
              <a:chOff x="2065" y="1678"/>
              <a:chExt cx="1398" cy="1134"/>
            </a:xfrm>
          </p:grpSpPr>
          <p:sp>
            <p:nvSpPr>
              <p:cNvPr id="4397" name="Oval 301"/>
              <p:cNvSpPr>
                <a:spLocks noChangeArrowheads="1"/>
              </p:cNvSpPr>
              <p:nvPr/>
            </p:nvSpPr>
            <p:spPr bwMode="gray">
              <a:xfrm>
                <a:off x="2065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98" name="Oval 302"/>
              <p:cNvSpPr>
                <a:spLocks noChangeArrowheads="1"/>
              </p:cNvSpPr>
              <p:nvPr/>
            </p:nvSpPr>
            <p:spPr bwMode="gray">
              <a:xfrm>
                <a:off x="2067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99" name="Oval 303"/>
              <p:cNvSpPr>
                <a:spLocks noChangeArrowheads="1"/>
              </p:cNvSpPr>
              <p:nvPr/>
            </p:nvSpPr>
            <p:spPr bwMode="gray">
              <a:xfrm>
                <a:off x="2163" y="1865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00" name="Oval 304"/>
              <p:cNvSpPr>
                <a:spLocks noChangeArrowheads="1"/>
              </p:cNvSpPr>
              <p:nvPr/>
            </p:nvSpPr>
            <p:spPr bwMode="gray">
              <a:xfrm>
                <a:off x="2160" y="1853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01" name="Oval 305"/>
              <p:cNvSpPr>
                <a:spLocks noChangeArrowheads="1"/>
              </p:cNvSpPr>
              <p:nvPr/>
            </p:nvSpPr>
            <p:spPr bwMode="gray">
              <a:xfrm>
                <a:off x="2228" y="1865"/>
                <a:ext cx="1170" cy="7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02" name="Oval 306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03" name="Oval 307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" name="Oval 308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05" name="Oval 309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06" name="Text Box 310"/>
            <p:cNvSpPr txBox="1">
              <a:spLocks noChangeArrowheads="1"/>
            </p:cNvSpPr>
            <p:nvPr/>
          </p:nvSpPr>
          <p:spPr bwMode="gray">
            <a:xfrm>
              <a:off x="3155" y="606"/>
              <a:ext cx="37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4407" name="Text Box 311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08" name="Text Box 312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09" name="Text Box 313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10" name="Text Box 314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11" name="Group 315"/>
          <p:cNvGrpSpPr>
            <a:grpSpLocks/>
          </p:cNvGrpSpPr>
          <p:nvPr/>
        </p:nvGrpSpPr>
        <p:grpSpPr bwMode="auto">
          <a:xfrm>
            <a:off x="5994399" y="44450"/>
            <a:ext cx="993775" cy="835025"/>
            <a:chOff x="3028" y="532"/>
            <a:chExt cx="626" cy="526"/>
          </a:xfrm>
        </p:grpSpPr>
        <p:grpSp>
          <p:nvGrpSpPr>
            <p:cNvPr id="4412" name="Group 316"/>
            <p:cNvGrpSpPr>
              <a:grpSpLocks/>
            </p:cNvGrpSpPr>
            <p:nvPr/>
          </p:nvGrpSpPr>
          <p:grpSpPr bwMode="auto">
            <a:xfrm>
              <a:off x="3028" y="550"/>
              <a:ext cx="602" cy="489"/>
              <a:chOff x="2065" y="1678"/>
              <a:chExt cx="1398" cy="1134"/>
            </a:xfrm>
          </p:grpSpPr>
          <p:sp>
            <p:nvSpPr>
              <p:cNvPr id="4413" name="Oval 317"/>
              <p:cNvSpPr>
                <a:spLocks noChangeArrowheads="1"/>
              </p:cNvSpPr>
              <p:nvPr/>
            </p:nvSpPr>
            <p:spPr bwMode="gray">
              <a:xfrm>
                <a:off x="2065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14" name="Oval 318"/>
              <p:cNvSpPr>
                <a:spLocks noChangeArrowheads="1"/>
              </p:cNvSpPr>
              <p:nvPr/>
            </p:nvSpPr>
            <p:spPr bwMode="gray">
              <a:xfrm>
                <a:off x="2067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15" name="Oval 319"/>
              <p:cNvSpPr>
                <a:spLocks noChangeArrowheads="1"/>
              </p:cNvSpPr>
              <p:nvPr/>
            </p:nvSpPr>
            <p:spPr bwMode="gray">
              <a:xfrm>
                <a:off x="2163" y="1865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16" name="Oval 320"/>
              <p:cNvSpPr>
                <a:spLocks noChangeArrowheads="1"/>
              </p:cNvSpPr>
              <p:nvPr/>
            </p:nvSpPr>
            <p:spPr bwMode="gray">
              <a:xfrm>
                <a:off x="2160" y="1853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17" name="Oval 321"/>
              <p:cNvSpPr>
                <a:spLocks noChangeArrowheads="1"/>
              </p:cNvSpPr>
              <p:nvPr/>
            </p:nvSpPr>
            <p:spPr bwMode="gray">
              <a:xfrm>
                <a:off x="2228" y="1865"/>
                <a:ext cx="1170" cy="7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18" name="Oval 322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19" name="Oval 323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20" name="Oval 324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21" name="Oval 325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22" name="Text Box 326"/>
            <p:cNvSpPr txBox="1">
              <a:spLocks noChangeArrowheads="1"/>
            </p:cNvSpPr>
            <p:nvPr/>
          </p:nvSpPr>
          <p:spPr bwMode="gray">
            <a:xfrm>
              <a:off x="3220" y="606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4423" name="Text Box 327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24" name="Text Box 328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25" name="Text Box 329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26" name="Text Box 330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27" name="Group 331"/>
          <p:cNvGrpSpPr>
            <a:grpSpLocks/>
          </p:cNvGrpSpPr>
          <p:nvPr/>
        </p:nvGrpSpPr>
        <p:grpSpPr bwMode="auto">
          <a:xfrm>
            <a:off x="5994399" y="44450"/>
            <a:ext cx="993775" cy="835025"/>
            <a:chOff x="3028" y="532"/>
            <a:chExt cx="626" cy="526"/>
          </a:xfrm>
        </p:grpSpPr>
        <p:grpSp>
          <p:nvGrpSpPr>
            <p:cNvPr id="4428" name="Group 332"/>
            <p:cNvGrpSpPr>
              <a:grpSpLocks/>
            </p:cNvGrpSpPr>
            <p:nvPr/>
          </p:nvGrpSpPr>
          <p:grpSpPr bwMode="auto">
            <a:xfrm>
              <a:off x="3028" y="550"/>
              <a:ext cx="602" cy="489"/>
              <a:chOff x="2065" y="1678"/>
              <a:chExt cx="1398" cy="1134"/>
            </a:xfrm>
          </p:grpSpPr>
          <p:sp>
            <p:nvSpPr>
              <p:cNvPr id="4429" name="Oval 333"/>
              <p:cNvSpPr>
                <a:spLocks noChangeArrowheads="1"/>
              </p:cNvSpPr>
              <p:nvPr/>
            </p:nvSpPr>
            <p:spPr bwMode="gray">
              <a:xfrm>
                <a:off x="2065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30" name="Oval 334"/>
              <p:cNvSpPr>
                <a:spLocks noChangeArrowheads="1"/>
              </p:cNvSpPr>
              <p:nvPr/>
            </p:nvSpPr>
            <p:spPr bwMode="gray">
              <a:xfrm>
                <a:off x="2067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31" name="Oval 335"/>
              <p:cNvSpPr>
                <a:spLocks noChangeArrowheads="1"/>
              </p:cNvSpPr>
              <p:nvPr/>
            </p:nvSpPr>
            <p:spPr bwMode="gray">
              <a:xfrm>
                <a:off x="2163" y="1865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32" name="Oval 336"/>
              <p:cNvSpPr>
                <a:spLocks noChangeArrowheads="1"/>
              </p:cNvSpPr>
              <p:nvPr/>
            </p:nvSpPr>
            <p:spPr bwMode="gray">
              <a:xfrm>
                <a:off x="2160" y="1853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33" name="Oval 337"/>
              <p:cNvSpPr>
                <a:spLocks noChangeArrowheads="1"/>
              </p:cNvSpPr>
              <p:nvPr/>
            </p:nvSpPr>
            <p:spPr bwMode="gray">
              <a:xfrm>
                <a:off x="2228" y="1865"/>
                <a:ext cx="1170" cy="7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34" name="Oval 338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35" name="Oval 339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36" name="Oval 340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37" name="Oval 341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38" name="Text Box 342"/>
            <p:cNvSpPr txBox="1">
              <a:spLocks noChangeArrowheads="1"/>
            </p:cNvSpPr>
            <p:nvPr/>
          </p:nvSpPr>
          <p:spPr bwMode="gray">
            <a:xfrm>
              <a:off x="3220" y="606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4439" name="Text Box 343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40" name="Text Box 344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41" name="Text Box 345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42" name="Text Box 346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43" name="Group 347"/>
          <p:cNvGrpSpPr>
            <a:grpSpLocks/>
          </p:cNvGrpSpPr>
          <p:nvPr/>
        </p:nvGrpSpPr>
        <p:grpSpPr bwMode="auto">
          <a:xfrm>
            <a:off x="5994399" y="44450"/>
            <a:ext cx="993775" cy="835025"/>
            <a:chOff x="3028" y="532"/>
            <a:chExt cx="626" cy="526"/>
          </a:xfrm>
        </p:grpSpPr>
        <p:grpSp>
          <p:nvGrpSpPr>
            <p:cNvPr id="4444" name="Group 348"/>
            <p:cNvGrpSpPr>
              <a:grpSpLocks/>
            </p:cNvGrpSpPr>
            <p:nvPr/>
          </p:nvGrpSpPr>
          <p:grpSpPr bwMode="auto">
            <a:xfrm>
              <a:off x="3028" y="550"/>
              <a:ext cx="602" cy="489"/>
              <a:chOff x="2065" y="1678"/>
              <a:chExt cx="1398" cy="1134"/>
            </a:xfrm>
          </p:grpSpPr>
          <p:sp>
            <p:nvSpPr>
              <p:cNvPr id="4445" name="Oval 349"/>
              <p:cNvSpPr>
                <a:spLocks noChangeArrowheads="1"/>
              </p:cNvSpPr>
              <p:nvPr/>
            </p:nvSpPr>
            <p:spPr bwMode="gray">
              <a:xfrm>
                <a:off x="2065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46" name="Oval 350"/>
              <p:cNvSpPr>
                <a:spLocks noChangeArrowheads="1"/>
              </p:cNvSpPr>
              <p:nvPr/>
            </p:nvSpPr>
            <p:spPr bwMode="gray">
              <a:xfrm>
                <a:off x="2067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47" name="Oval 351"/>
              <p:cNvSpPr>
                <a:spLocks noChangeArrowheads="1"/>
              </p:cNvSpPr>
              <p:nvPr/>
            </p:nvSpPr>
            <p:spPr bwMode="gray">
              <a:xfrm>
                <a:off x="2163" y="1865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48" name="Oval 352"/>
              <p:cNvSpPr>
                <a:spLocks noChangeArrowheads="1"/>
              </p:cNvSpPr>
              <p:nvPr/>
            </p:nvSpPr>
            <p:spPr bwMode="gray">
              <a:xfrm>
                <a:off x="2160" y="1853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49" name="Oval 353"/>
              <p:cNvSpPr>
                <a:spLocks noChangeArrowheads="1"/>
              </p:cNvSpPr>
              <p:nvPr/>
            </p:nvSpPr>
            <p:spPr bwMode="gray">
              <a:xfrm>
                <a:off x="2228" y="1865"/>
                <a:ext cx="1170" cy="7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50" name="Oval 354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51" name="Oval 355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52" name="Oval 356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53" name="Oval 357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54" name="Text Box 358"/>
            <p:cNvSpPr txBox="1">
              <a:spLocks noChangeArrowheads="1"/>
            </p:cNvSpPr>
            <p:nvPr/>
          </p:nvSpPr>
          <p:spPr bwMode="gray">
            <a:xfrm>
              <a:off x="3220" y="606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4455" name="Text Box 359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56" name="Text Box 360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57" name="Text Box 361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58" name="Text Box 362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59" name="Group 363"/>
          <p:cNvGrpSpPr>
            <a:grpSpLocks/>
          </p:cNvGrpSpPr>
          <p:nvPr/>
        </p:nvGrpSpPr>
        <p:grpSpPr bwMode="auto">
          <a:xfrm>
            <a:off x="5994399" y="44450"/>
            <a:ext cx="993775" cy="835025"/>
            <a:chOff x="3028" y="532"/>
            <a:chExt cx="626" cy="526"/>
          </a:xfrm>
        </p:grpSpPr>
        <p:grpSp>
          <p:nvGrpSpPr>
            <p:cNvPr id="4460" name="Group 364"/>
            <p:cNvGrpSpPr>
              <a:grpSpLocks/>
            </p:cNvGrpSpPr>
            <p:nvPr/>
          </p:nvGrpSpPr>
          <p:grpSpPr bwMode="auto">
            <a:xfrm>
              <a:off x="3028" y="550"/>
              <a:ext cx="602" cy="489"/>
              <a:chOff x="2065" y="1678"/>
              <a:chExt cx="1398" cy="1134"/>
            </a:xfrm>
          </p:grpSpPr>
          <p:sp>
            <p:nvSpPr>
              <p:cNvPr id="4461" name="Oval 365"/>
              <p:cNvSpPr>
                <a:spLocks noChangeArrowheads="1"/>
              </p:cNvSpPr>
              <p:nvPr/>
            </p:nvSpPr>
            <p:spPr bwMode="gray">
              <a:xfrm>
                <a:off x="2065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62" name="Oval 366"/>
              <p:cNvSpPr>
                <a:spLocks noChangeArrowheads="1"/>
              </p:cNvSpPr>
              <p:nvPr/>
            </p:nvSpPr>
            <p:spPr bwMode="gray">
              <a:xfrm>
                <a:off x="2067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63" name="Oval 367"/>
              <p:cNvSpPr>
                <a:spLocks noChangeArrowheads="1"/>
              </p:cNvSpPr>
              <p:nvPr/>
            </p:nvSpPr>
            <p:spPr bwMode="gray">
              <a:xfrm>
                <a:off x="2163" y="1865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64" name="Oval 368"/>
              <p:cNvSpPr>
                <a:spLocks noChangeArrowheads="1"/>
              </p:cNvSpPr>
              <p:nvPr/>
            </p:nvSpPr>
            <p:spPr bwMode="gray">
              <a:xfrm>
                <a:off x="2160" y="1853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65" name="Oval 369"/>
              <p:cNvSpPr>
                <a:spLocks noChangeArrowheads="1"/>
              </p:cNvSpPr>
              <p:nvPr/>
            </p:nvSpPr>
            <p:spPr bwMode="gray">
              <a:xfrm>
                <a:off x="2228" y="1865"/>
                <a:ext cx="1170" cy="7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66" name="Oval 370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67" name="Oval 371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68" name="Oval 372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69" name="Oval 373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70" name="Text Box 374"/>
            <p:cNvSpPr txBox="1">
              <a:spLocks noChangeArrowheads="1"/>
            </p:cNvSpPr>
            <p:nvPr/>
          </p:nvSpPr>
          <p:spPr bwMode="gray">
            <a:xfrm>
              <a:off x="3220" y="606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4471" name="Text Box 375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72" name="Text Box 376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73" name="Text Box 377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74" name="Text Box 378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75" name="Group 379"/>
          <p:cNvGrpSpPr>
            <a:grpSpLocks/>
          </p:cNvGrpSpPr>
          <p:nvPr/>
        </p:nvGrpSpPr>
        <p:grpSpPr bwMode="auto">
          <a:xfrm>
            <a:off x="5994399" y="44450"/>
            <a:ext cx="993775" cy="835025"/>
            <a:chOff x="3028" y="532"/>
            <a:chExt cx="626" cy="526"/>
          </a:xfrm>
        </p:grpSpPr>
        <p:grpSp>
          <p:nvGrpSpPr>
            <p:cNvPr id="4476" name="Group 380"/>
            <p:cNvGrpSpPr>
              <a:grpSpLocks/>
            </p:cNvGrpSpPr>
            <p:nvPr/>
          </p:nvGrpSpPr>
          <p:grpSpPr bwMode="auto">
            <a:xfrm>
              <a:off x="3028" y="550"/>
              <a:ext cx="602" cy="489"/>
              <a:chOff x="2065" y="1678"/>
              <a:chExt cx="1398" cy="1134"/>
            </a:xfrm>
          </p:grpSpPr>
          <p:sp>
            <p:nvSpPr>
              <p:cNvPr id="4477" name="Oval 381"/>
              <p:cNvSpPr>
                <a:spLocks noChangeArrowheads="1"/>
              </p:cNvSpPr>
              <p:nvPr/>
            </p:nvSpPr>
            <p:spPr bwMode="gray">
              <a:xfrm>
                <a:off x="2065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78" name="Oval 382"/>
              <p:cNvSpPr>
                <a:spLocks noChangeArrowheads="1"/>
              </p:cNvSpPr>
              <p:nvPr/>
            </p:nvSpPr>
            <p:spPr bwMode="gray">
              <a:xfrm>
                <a:off x="2067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79" name="Oval 383"/>
              <p:cNvSpPr>
                <a:spLocks noChangeArrowheads="1"/>
              </p:cNvSpPr>
              <p:nvPr/>
            </p:nvSpPr>
            <p:spPr bwMode="gray">
              <a:xfrm>
                <a:off x="2163" y="1865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80" name="Oval 384"/>
              <p:cNvSpPr>
                <a:spLocks noChangeArrowheads="1"/>
              </p:cNvSpPr>
              <p:nvPr/>
            </p:nvSpPr>
            <p:spPr bwMode="gray">
              <a:xfrm>
                <a:off x="2160" y="1853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81" name="Oval 385"/>
              <p:cNvSpPr>
                <a:spLocks noChangeArrowheads="1"/>
              </p:cNvSpPr>
              <p:nvPr/>
            </p:nvSpPr>
            <p:spPr bwMode="gray">
              <a:xfrm>
                <a:off x="2228" y="1865"/>
                <a:ext cx="1170" cy="7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82" name="Oval 386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83" name="Oval 387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84" name="Oval 388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85" name="Oval 389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86" name="Text Box 390"/>
            <p:cNvSpPr txBox="1">
              <a:spLocks noChangeArrowheads="1"/>
            </p:cNvSpPr>
            <p:nvPr/>
          </p:nvSpPr>
          <p:spPr bwMode="gray">
            <a:xfrm>
              <a:off x="3220" y="606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487" name="Text Box 391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88" name="Text Box 392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89" name="Text Box 393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90" name="Text Box 394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91" name="Group 395"/>
          <p:cNvGrpSpPr>
            <a:grpSpLocks/>
          </p:cNvGrpSpPr>
          <p:nvPr/>
        </p:nvGrpSpPr>
        <p:grpSpPr bwMode="auto">
          <a:xfrm>
            <a:off x="5994399" y="44450"/>
            <a:ext cx="993775" cy="835025"/>
            <a:chOff x="3028" y="532"/>
            <a:chExt cx="626" cy="526"/>
          </a:xfrm>
        </p:grpSpPr>
        <p:grpSp>
          <p:nvGrpSpPr>
            <p:cNvPr id="4492" name="Group 396"/>
            <p:cNvGrpSpPr>
              <a:grpSpLocks/>
            </p:cNvGrpSpPr>
            <p:nvPr/>
          </p:nvGrpSpPr>
          <p:grpSpPr bwMode="auto">
            <a:xfrm>
              <a:off x="3028" y="550"/>
              <a:ext cx="602" cy="489"/>
              <a:chOff x="2065" y="1678"/>
              <a:chExt cx="1398" cy="1134"/>
            </a:xfrm>
          </p:grpSpPr>
          <p:sp>
            <p:nvSpPr>
              <p:cNvPr id="4493" name="Oval 397"/>
              <p:cNvSpPr>
                <a:spLocks noChangeArrowheads="1"/>
              </p:cNvSpPr>
              <p:nvPr/>
            </p:nvSpPr>
            <p:spPr bwMode="gray">
              <a:xfrm>
                <a:off x="2065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94" name="Oval 398"/>
              <p:cNvSpPr>
                <a:spLocks noChangeArrowheads="1"/>
              </p:cNvSpPr>
              <p:nvPr/>
            </p:nvSpPr>
            <p:spPr bwMode="gray">
              <a:xfrm>
                <a:off x="2067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95" name="Oval 399"/>
              <p:cNvSpPr>
                <a:spLocks noChangeArrowheads="1"/>
              </p:cNvSpPr>
              <p:nvPr/>
            </p:nvSpPr>
            <p:spPr bwMode="gray">
              <a:xfrm>
                <a:off x="2163" y="1865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96" name="Oval 400"/>
              <p:cNvSpPr>
                <a:spLocks noChangeArrowheads="1"/>
              </p:cNvSpPr>
              <p:nvPr/>
            </p:nvSpPr>
            <p:spPr bwMode="gray">
              <a:xfrm>
                <a:off x="2160" y="1853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97" name="Oval 401"/>
              <p:cNvSpPr>
                <a:spLocks noChangeArrowheads="1"/>
              </p:cNvSpPr>
              <p:nvPr/>
            </p:nvSpPr>
            <p:spPr bwMode="gray">
              <a:xfrm>
                <a:off x="2228" y="1865"/>
                <a:ext cx="1170" cy="7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98" name="Oval 402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99" name="Oval 403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0" name="Oval 404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1" name="Oval 405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02" name="Text Box 406"/>
            <p:cNvSpPr txBox="1">
              <a:spLocks noChangeArrowheads="1"/>
            </p:cNvSpPr>
            <p:nvPr/>
          </p:nvSpPr>
          <p:spPr bwMode="gray">
            <a:xfrm>
              <a:off x="3220" y="606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03" name="Text Box 407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504" name="Text Box 408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505" name="Text Box 409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506" name="Text Box 410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507" name="Group 411"/>
          <p:cNvGrpSpPr>
            <a:grpSpLocks/>
          </p:cNvGrpSpPr>
          <p:nvPr/>
        </p:nvGrpSpPr>
        <p:grpSpPr bwMode="auto">
          <a:xfrm>
            <a:off x="5994399" y="44450"/>
            <a:ext cx="993775" cy="835025"/>
            <a:chOff x="3028" y="532"/>
            <a:chExt cx="626" cy="526"/>
          </a:xfrm>
        </p:grpSpPr>
        <p:grpSp>
          <p:nvGrpSpPr>
            <p:cNvPr id="4508" name="Group 412"/>
            <p:cNvGrpSpPr>
              <a:grpSpLocks/>
            </p:cNvGrpSpPr>
            <p:nvPr/>
          </p:nvGrpSpPr>
          <p:grpSpPr bwMode="auto">
            <a:xfrm>
              <a:off x="3028" y="550"/>
              <a:ext cx="602" cy="489"/>
              <a:chOff x="2065" y="1678"/>
              <a:chExt cx="1398" cy="1134"/>
            </a:xfrm>
          </p:grpSpPr>
          <p:sp>
            <p:nvSpPr>
              <p:cNvPr id="4509" name="Oval 413"/>
              <p:cNvSpPr>
                <a:spLocks noChangeArrowheads="1"/>
              </p:cNvSpPr>
              <p:nvPr/>
            </p:nvSpPr>
            <p:spPr bwMode="gray">
              <a:xfrm>
                <a:off x="2065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" name="Oval 414"/>
              <p:cNvSpPr>
                <a:spLocks noChangeArrowheads="1"/>
              </p:cNvSpPr>
              <p:nvPr/>
            </p:nvSpPr>
            <p:spPr bwMode="gray">
              <a:xfrm>
                <a:off x="2067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" name="Oval 415"/>
              <p:cNvSpPr>
                <a:spLocks noChangeArrowheads="1"/>
              </p:cNvSpPr>
              <p:nvPr/>
            </p:nvSpPr>
            <p:spPr bwMode="gray">
              <a:xfrm>
                <a:off x="2163" y="1865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12" name="Oval 416"/>
              <p:cNvSpPr>
                <a:spLocks noChangeArrowheads="1"/>
              </p:cNvSpPr>
              <p:nvPr/>
            </p:nvSpPr>
            <p:spPr bwMode="gray">
              <a:xfrm>
                <a:off x="2160" y="1853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13" name="Oval 417"/>
              <p:cNvSpPr>
                <a:spLocks noChangeArrowheads="1"/>
              </p:cNvSpPr>
              <p:nvPr/>
            </p:nvSpPr>
            <p:spPr bwMode="gray">
              <a:xfrm>
                <a:off x="2228" y="1865"/>
                <a:ext cx="1170" cy="7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14" name="Oval 418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15" name="Oval 419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16" name="Oval 420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17" name="Oval 421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18" name="Text Box 422"/>
            <p:cNvSpPr txBox="1">
              <a:spLocks noChangeArrowheads="1"/>
            </p:cNvSpPr>
            <p:nvPr/>
          </p:nvSpPr>
          <p:spPr bwMode="gray">
            <a:xfrm>
              <a:off x="3220" y="606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19" name="Text Box 423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520" name="Text Box 424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521" name="Text Box 425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522" name="Text Box 426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523" name="Group 427"/>
          <p:cNvGrpSpPr>
            <a:grpSpLocks/>
          </p:cNvGrpSpPr>
          <p:nvPr/>
        </p:nvGrpSpPr>
        <p:grpSpPr bwMode="auto">
          <a:xfrm>
            <a:off x="5994399" y="44450"/>
            <a:ext cx="993775" cy="835025"/>
            <a:chOff x="3028" y="532"/>
            <a:chExt cx="626" cy="526"/>
          </a:xfrm>
        </p:grpSpPr>
        <p:grpSp>
          <p:nvGrpSpPr>
            <p:cNvPr id="4524" name="Group 428"/>
            <p:cNvGrpSpPr>
              <a:grpSpLocks/>
            </p:cNvGrpSpPr>
            <p:nvPr/>
          </p:nvGrpSpPr>
          <p:grpSpPr bwMode="auto">
            <a:xfrm>
              <a:off x="3028" y="550"/>
              <a:ext cx="602" cy="489"/>
              <a:chOff x="2065" y="1678"/>
              <a:chExt cx="1398" cy="1134"/>
            </a:xfrm>
          </p:grpSpPr>
          <p:sp>
            <p:nvSpPr>
              <p:cNvPr id="4525" name="Oval 429"/>
              <p:cNvSpPr>
                <a:spLocks noChangeArrowheads="1"/>
              </p:cNvSpPr>
              <p:nvPr/>
            </p:nvSpPr>
            <p:spPr bwMode="gray">
              <a:xfrm>
                <a:off x="2065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26" name="Oval 430"/>
              <p:cNvSpPr>
                <a:spLocks noChangeArrowheads="1"/>
              </p:cNvSpPr>
              <p:nvPr/>
            </p:nvSpPr>
            <p:spPr bwMode="gray">
              <a:xfrm>
                <a:off x="2067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27" name="Oval 431"/>
              <p:cNvSpPr>
                <a:spLocks noChangeArrowheads="1"/>
              </p:cNvSpPr>
              <p:nvPr/>
            </p:nvSpPr>
            <p:spPr bwMode="gray">
              <a:xfrm>
                <a:off x="2163" y="1865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28" name="Oval 432"/>
              <p:cNvSpPr>
                <a:spLocks noChangeArrowheads="1"/>
              </p:cNvSpPr>
              <p:nvPr/>
            </p:nvSpPr>
            <p:spPr bwMode="gray">
              <a:xfrm>
                <a:off x="2160" y="1853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29" name="Oval 433"/>
              <p:cNvSpPr>
                <a:spLocks noChangeArrowheads="1"/>
              </p:cNvSpPr>
              <p:nvPr/>
            </p:nvSpPr>
            <p:spPr bwMode="gray">
              <a:xfrm>
                <a:off x="2228" y="1865"/>
                <a:ext cx="1170" cy="7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30" name="Oval 434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31" name="Oval 435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32" name="Oval 436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33" name="Oval 437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34" name="Text Box 438"/>
            <p:cNvSpPr txBox="1">
              <a:spLocks noChangeArrowheads="1"/>
            </p:cNvSpPr>
            <p:nvPr/>
          </p:nvSpPr>
          <p:spPr bwMode="gray">
            <a:xfrm>
              <a:off x="3220" y="606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35" name="Text Box 439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536" name="Text Box 440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537" name="Text Box 441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538" name="Text Box 442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539" name="Group 443"/>
          <p:cNvGrpSpPr>
            <a:grpSpLocks/>
          </p:cNvGrpSpPr>
          <p:nvPr/>
        </p:nvGrpSpPr>
        <p:grpSpPr bwMode="auto">
          <a:xfrm>
            <a:off x="5994399" y="44450"/>
            <a:ext cx="993775" cy="835025"/>
            <a:chOff x="3028" y="532"/>
            <a:chExt cx="626" cy="526"/>
          </a:xfrm>
        </p:grpSpPr>
        <p:grpSp>
          <p:nvGrpSpPr>
            <p:cNvPr id="4540" name="Group 444"/>
            <p:cNvGrpSpPr>
              <a:grpSpLocks/>
            </p:cNvGrpSpPr>
            <p:nvPr/>
          </p:nvGrpSpPr>
          <p:grpSpPr bwMode="auto">
            <a:xfrm>
              <a:off x="3028" y="550"/>
              <a:ext cx="602" cy="489"/>
              <a:chOff x="2065" y="1678"/>
              <a:chExt cx="1398" cy="1134"/>
            </a:xfrm>
          </p:grpSpPr>
          <p:sp>
            <p:nvSpPr>
              <p:cNvPr id="4541" name="Oval 445"/>
              <p:cNvSpPr>
                <a:spLocks noChangeArrowheads="1"/>
              </p:cNvSpPr>
              <p:nvPr/>
            </p:nvSpPr>
            <p:spPr bwMode="gray">
              <a:xfrm>
                <a:off x="2065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42" name="Oval 446"/>
              <p:cNvSpPr>
                <a:spLocks noChangeArrowheads="1"/>
              </p:cNvSpPr>
              <p:nvPr/>
            </p:nvSpPr>
            <p:spPr bwMode="gray">
              <a:xfrm>
                <a:off x="2067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43" name="Oval 447"/>
              <p:cNvSpPr>
                <a:spLocks noChangeArrowheads="1"/>
              </p:cNvSpPr>
              <p:nvPr/>
            </p:nvSpPr>
            <p:spPr bwMode="gray">
              <a:xfrm>
                <a:off x="2163" y="1865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44" name="Oval 448"/>
              <p:cNvSpPr>
                <a:spLocks noChangeArrowheads="1"/>
              </p:cNvSpPr>
              <p:nvPr/>
            </p:nvSpPr>
            <p:spPr bwMode="gray">
              <a:xfrm>
                <a:off x="2160" y="1853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45" name="Oval 449"/>
              <p:cNvSpPr>
                <a:spLocks noChangeArrowheads="1"/>
              </p:cNvSpPr>
              <p:nvPr/>
            </p:nvSpPr>
            <p:spPr bwMode="gray">
              <a:xfrm>
                <a:off x="2228" y="1865"/>
                <a:ext cx="1170" cy="7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46" name="Oval 450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" name="Oval 451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48" name="Oval 452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49" name="Oval 453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50" name="Text Box 454"/>
            <p:cNvSpPr txBox="1">
              <a:spLocks noChangeArrowheads="1"/>
            </p:cNvSpPr>
            <p:nvPr/>
          </p:nvSpPr>
          <p:spPr bwMode="gray">
            <a:xfrm>
              <a:off x="3220" y="606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551" name="Text Box 455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552" name="Text Box 456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553" name="Text Box 457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554" name="Text Box 458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555" name="Group 459"/>
          <p:cNvGrpSpPr>
            <a:grpSpLocks/>
          </p:cNvGrpSpPr>
          <p:nvPr/>
        </p:nvGrpSpPr>
        <p:grpSpPr bwMode="auto">
          <a:xfrm>
            <a:off x="5994399" y="44450"/>
            <a:ext cx="993775" cy="835025"/>
            <a:chOff x="3028" y="532"/>
            <a:chExt cx="626" cy="526"/>
          </a:xfrm>
        </p:grpSpPr>
        <p:grpSp>
          <p:nvGrpSpPr>
            <p:cNvPr id="4556" name="Group 460"/>
            <p:cNvGrpSpPr>
              <a:grpSpLocks/>
            </p:cNvGrpSpPr>
            <p:nvPr/>
          </p:nvGrpSpPr>
          <p:grpSpPr bwMode="auto">
            <a:xfrm>
              <a:off x="3028" y="550"/>
              <a:ext cx="602" cy="489"/>
              <a:chOff x="2065" y="1678"/>
              <a:chExt cx="1398" cy="1134"/>
            </a:xfrm>
          </p:grpSpPr>
          <p:sp>
            <p:nvSpPr>
              <p:cNvPr id="4557" name="Oval 461"/>
              <p:cNvSpPr>
                <a:spLocks noChangeArrowheads="1"/>
              </p:cNvSpPr>
              <p:nvPr/>
            </p:nvSpPr>
            <p:spPr bwMode="gray">
              <a:xfrm>
                <a:off x="2065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" name="Oval 462"/>
              <p:cNvSpPr>
                <a:spLocks noChangeArrowheads="1"/>
              </p:cNvSpPr>
              <p:nvPr/>
            </p:nvSpPr>
            <p:spPr bwMode="gray">
              <a:xfrm>
                <a:off x="2067" y="1865"/>
                <a:ext cx="380" cy="759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59" name="Oval 463"/>
              <p:cNvSpPr>
                <a:spLocks noChangeArrowheads="1"/>
              </p:cNvSpPr>
              <p:nvPr/>
            </p:nvSpPr>
            <p:spPr bwMode="gray">
              <a:xfrm>
                <a:off x="2163" y="1865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60" name="Oval 464"/>
              <p:cNvSpPr>
                <a:spLocks noChangeArrowheads="1"/>
              </p:cNvSpPr>
              <p:nvPr/>
            </p:nvSpPr>
            <p:spPr bwMode="gray">
              <a:xfrm>
                <a:off x="2160" y="1853"/>
                <a:ext cx="1300" cy="758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61" name="Oval 465"/>
              <p:cNvSpPr>
                <a:spLocks noChangeArrowheads="1"/>
              </p:cNvSpPr>
              <p:nvPr/>
            </p:nvSpPr>
            <p:spPr bwMode="gray">
              <a:xfrm>
                <a:off x="2228" y="1865"/>
                <a:ext cx="1170" cy="7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62" name="Oval 466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63" name="Oval 467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64" name="Oval 468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65" name="Oval 469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66" name="Text Box 470"/>
            <p:cNvSpPr txBox="1">
              <a:spLocks noChangeArrowheads="1"/>
            </p:cNvSpPr>
            <p:nvPr/>
          </p:nvSpPr>
          <p:spPr bwMode="gray">
            <a:xfrm>
              <a:off x="3220" y="606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567" name="Text Box 471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568" name="Text Box 472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569" name="Text Box 473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570" name="Text Box 474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571" name="Group 475"/>
          <p:cNvGrpSpPr>
            <a:grpSpLocks/>
          </p:cNvGrpSpPr>
          <p:nvPr/>
        </p:nvGrpSpPr>
        <p:grpSpPr bwMode="auto">
          <a:xfrm>
            <a:off x="6001545" y="15872"/>
            <a:ext cx="1008063" cy="876300"/>
            <a:chOff x="1968" y="2682"/>
            <a:chExt cx="635" cy="552"/>
          </a:xfrm>
        </p:grpSpPr>
        <p:grpSp>
          <p:nvGrpSpPr>
            <p:cNvPr id="4572" name="Group 476"/>
            <p:cNvGrpSpPr>
              <a:grpSpLocks/>
            </p:cNvGrpSpPr>
            <p:nvPr/>
          </p:nvGrpSpPr>
          <p:grpSpPr bwMode="auto">
            <a:xfrm>
              <a:off x="1968" y="2682"/>
              <a:ext cx="635" cy="552"/>
              <a:chOff x="2880" y="1770"/>
              <a:chExt cx="635" cy="552"/>
            </a:xfrm>
          </p:grpSpPr>
          <p:grpSp>
            <p:nvGrpSpPr>
              <p:cNvPr id="4573" name="Group 477"/>
              <p:cNvGrpSpPr>
                <a:grpSpLocks/>
              </p:cNvGrpSpPr>
              <p:nvPr/>
            </p:nvGrpSpPr>
            <p:grpSpPr bwMode="auto">
              <a:xfrm>
                <a:off x="2880" y="1806"/>
                <a:ext cx="602" cy="489"/>
                <a:chOff x="2065" y="1678"/>
                <a:chExt cx="1398" cy="1134"/>
              </a:xfrm>
            </p:grpSpPr>
            <p:sp>
              <p:nvSpPr>
                <p:cNvPr id="4574" name="Oval 478"/>
                <p:cNvSpPr>
                  <a:spLocks noChangeArrowheads="1"/>
                </p:cNvSpPr>
                <p:nvPr/>
              </p:nvSpPr>
              <p:spPr bwMode="gray">
                <a:xfrm>
                  <a:off x="2065" y="1865"/>
                  <a:ext cx="380" cy="7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CDF06">
                        <a:gamma/>
                        <a:tint val="0"/>
                        <a:invGamma/>
                      </a:srgbClr>
                    </a:gs>
                    <a:gs pos="50000">
                      <a:srgbClr val="FCDF06"/>
                    </a:gs>
                    <a:gs pos="100000">
                      <a:srgbClr val="FCDF06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5" name="Oval 479"/>
                <p:cNvSpPr>
                  <a:spLocks noChangeArrowheads="1"/>
                </p:cNvSpPr>
                <p:nvPr/>
              </p:nvSpPr>
              <p:spPr bwMode="gray">
                <a:xfrm>
                  <a:off x="2067" y="1865"/>
                  <a:ext cx="380" cy="7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CDF06">
                        <a:alpha val="32001"/>
                      </a:srgbClr>
                    </a:gs>
                    <a:gs pos="100000">
                      <a:srgbClr val="FCDF06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6" name="Oval 480"/>
                <p:cNvSpPr>
                  <a:spLocks noChangeArrowheads="1"/>
                </p:cNvSpPr>
                <p:nvPr/>
              </p:nvSpPr>
              <p:spPr bwMode="gray">
                <a:xfrm>
                  <a:off x="2163" y="1865"/>
                  <a:ext cx="1300" cy="7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CDF06">
                        <a:gamma/>
                        <a:shade val="54118"/>
                        <a:invGamma/>
                      </a:srgbClr>
                    </a:gs>
                    <a:gs pos="50000">
                      <a:srgbClr val="FCDF06"/>
                    </a:gs>
                    <a:gs pos="100000">
                      <a:srgbClr val="FCDF06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7" name="Oval 481"/>
                <p:cNvSpPr>
                  <a:spLocks noChangeArrowheads="1"/>
                </p:cNvSpPr>
                <p:nvPr/>
              </p:nvSpPr>
              <p:spPr bwMode="gray">
                <a:xfrm>
                  <a:off x="2160" y="1853"/>
                  <a:ext cx="1300" cy="7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CDF06">
                        <a:gamma/>
                        <a:shade val="63529"/>
                        <a:invGamma/>
                      </a:srgbClr>
                    </a:gs>
                    <a:gs pos="100000">
                      <a:srgbClr val="FCDF0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" name="Oval 482"/>
                <p:cNvSpPr>
                  <a:spLocks noChangeArrowheads="1"/>
                </p:cNvSpPr>
                <p:nvPr/>
              </p:nvSpPr>
              <p:spPr bwMode="gray">
                <a:xfrm>
                  <a:off x="2228" y="1865"/>
                  <a:ext cx="1170" cy="7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9" name="Oval 483"/>
                <p:cNvSpPr>
                  <a:spLocks noChangeArrowheads="1"/>
                </p:cNvSpPr>
                <p:nvPr/>
              </p:nvSpPr>
              <p:spPr bwMode="gray">
                <a:xfrm>
                  <a:off x="2246" y="1678"/>
                  <a:ext cx="1134" cy="113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80" name="Oval 484"/>
                <p:cNvSpPr>
                  <a:spLocks noChangeArrowheads="1"/>
                </p:cNvSpPr>
                <p:nvPr/>
              </p:nvSpPr>
              <p:spPr bwMode="gray">
                <a:xfrm>
                  <a:off x="2261" y="1685"/>
                  <a:ext cx="1105" cy="11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81" name="Oval 485"/>
                <p:cNvSpPr>
                  <a:spLocks noChangeArrowheads="1"/>
                </p:cNvSpPr>
                <p:nvPr/>
              </p:nvSpPr>
              <p:spPr bwMode="gray">
                <a:xfrm>
                  <a:off x="2273" y="1696"/>
                  <a:ext cx="1052" cy="10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82" name="Oval 486"/>
                <p:cNvSpPr>
                  <a:spLocks noChangeArrowheads="1"/>
                </p:cNvSpPr>
                <p:nvPr/>
              </p:nvSpPr>
              <p:spPr bwMode="gray">
                <a:xfrm>
                  <a:off x="2334" y="1725"/>
                  <a:ext cx="936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83" name="Text Box 487"/>
              <p:cNvSpPr txBox="1">
                <a:spLocks noChangeArrowheads="1"/>
              </p:cNvSpPr>
              <p:nvPr/>
            </p:nvSpPr>
            <p:spPr bwMode="gray">
              <a:xfrm>
                <a:off x="3171" y="1853"/>
                <a:ext cx="11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>
                  <a:solidFill>
                    <a:srgbClr val="FF3399"/>
                  </a:solidFill>
                  <a:latin typeface="VNI-Bodon-Poster" pitchFamily="2" charset="0"/>
                  <a:cs typeface="Arial" pitchFamily="34" charset="0"/>
                </a:endParaRPr>
              </a:p>
            </p:txBody>
          </p:sp>
          <p:sp>
            <p:nvSpPr>
              <p:cNvPr id="4584" name="Text Box 488"/>
              <p:cNvSpPr txBox="1">
                <a:spLocks noChangeArrowheads="1"/>
              </p:cNvSpPr>
              <p:nvPr/>
            </p:nvSpPr>
            <p:spPr bwMode="auto">
              <a:xfrm>
                <a:off x="3116" y="2168"/>
                <a:ext cx="1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000" b="1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4585" name="Text Box 489"/>
              <p:cNvSpPr txBox="1">
                <a:spLocks noChangeArrowheads="1"/>
              </p:cNvSpPr>
              <p:nvPr/>
            </p:nvSpPr>
            <p:spPr bwMode="auto">
              <a:xfrm>
                <a:off x="3095" y="1770"/>
                <a:ext cx="20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000" b="1">
                    <a:solidFill>
                      <a:srgbClr val="FF0000"/>
                    </a:solidFill>
                  </a:rPr>
                  <a:t>12</a:t>
                </a:r>
              </a:p>
            </p:txBody>
          </p:sp>
          <p:sp>
            <p:nvSpPr>
              <p:cNvPr id="4586" name="Text Box 490"/>
              <p:cNvSpPr txBox="1">
                <a:spLocks noChangeArrowheads="1"/>
              </p:cNvSpPr>
              <p:nvPr/>
            </p:nvSpPr>
            <p:spPr bwMode="auto">
              <a:xfrm>
                <a:off x="2898" y="1977"/>
                <a:ext cx="1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000" b="1">
                    <a:solidFill>
                      <a:srgbClr val="FF0000"/>
                    </a:solidFill>
                  </a:rPr>
                  <a:t>9</a:t>
                </a:r>
              </a:p>
            </p:txBody>
          </p:sp>
          <p:sp>
            <p:nvSpPr>
              <p:cNvPr id="4587" name="Text Box 491"/>
              <p:cNvSpPr txBox="1">
                <a:spLocks noChangeArrowheads="1"/>
              </p:cNvSpPr>
              <p:nvPr/>
            </p:nvSpPr>
            <p:spPr bwMode="auto">
              <a:xfrm>
                <a:off x="3323" y="1968"/>
                <a:ext cx="1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000" b="1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4588" name="Line 492"/>
            <p:cNvSpPr>
              <a:spLocks noChangeShapeType="1"/>
            </p:cNvSpPr>
            <p:nvPr/>
          </p:nvSpPr>
          <p:spPr bwMode="auto">
            <a:xfrm flipV="1">
              <a:off x="2288" y="2832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9" name="Line 493"/>
            <p:cNvSpPr>
              <a:spLocks noChangeShapeType="1"/>
            </p:cNvSpPr>
            <p:nvPr/>
          </p:nvSpPr>
          <p:spPr bwMode="auto">
            <a:xfrm>
              <a:off x="2280" y="2982"/>
              <a:ext cx="138" cy="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90" name="Oval 494"/>
            <p:cNvSpPr>
              <a:spLocks noChangeArrowheads="1"/>
            </p:cNvSpPr>
            <p:nvPr/>
          </p:nvSpPr>
          <p:spPr bwMode="auto">
            <a:xfrm>
              <a:off x="2268" y="2824"/>
              <a:ext cx="164" cy="3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91" name="Text Box 495"/>
          <p:cNvSpPr txBox="1">
            <a:spLocks noChangeArrowheads="1"/>
          </p:cNvSpPr>
          <p:nvPr/>
        </p:nvSpPr>
        <p:spPr bwMode="auto">
          <a:xfrm>
            <a:off x="5397500" y="34925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CC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502" name="Rectangle 501"/>
          <p:cNvSpPr/>
          <p:nvPr/>
        </p:nvSpPr>
        <p:spPr>
          <a:xfrm>
            <a:off x="1588834" y="253498"/>
            <a:ext cx="1893660" cy="4846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solidFill>
                  <a:srgbClr val="FFFF00"/>
                </a:solidFill>
                <a:latin typeface="Cooper Black" panose="0208090404030B020404" pitchFamily="18" charset="0"/>
                <a:ea typeface="Times New Roman"/>
                <a:cs typeface="Times New Roman"/>
              </a:rPr>
              <a:t>Pelmanism</a:t>
            </a:r>
            <a:endParaRPr lang="en-US" sz="2400" dirty="0">
              <a:solidFill>
                <a:srgbClr val="FFFF00"/>
              </a:solidFill>
              <a:latin typeface="Cooper Black" panose="0208090404030B020404" pitchFamily="18" charset="0"/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4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500"/>
                                        <p:tgtEl>
                                          <p:spTgt spid="4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4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500"/>
                                        <p:tgtEl>
                                          <p:spTgt spid="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500"/>
                                        <p:tgtEl>
                                          <p:spTgt spid="4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500"/>
                                        <p:tgtEl>
                                          <p:spTgt spid="4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500"/>
                                        <p:tgtEl>
                                          <p:spTgt spid="4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500"/>
                                        <p:tgtEl>
                                          <p:spTgt spid="4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8" dur="500"/>
                                        <p:tgtEl>
                                          <p:spTgt spid="4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500"/>
                                        <p:tgtEl>
                                          <p:spTgt spid="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500"/>
                                        <p:tgtEl>
                                          <p:spTgt spid="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6" dur="500"/>
                                        <p:tgtEl>
                                          <p:spTgt spid="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/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 nodeType="clickPar">
                      <p:stCondLst>
                        <p:cond delay="0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88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 nodeType="clickPar">
                      <p:stCondLst>
                        <p:cond delay="0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42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 nodeType="clickPar">
                      <p:stCondLst>
                        <p:cond delay="0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 nodeType="clickPar">
                      <p:stCondLst>
                        <p:cond delay="0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 nodeType="clickPar">
                      <p:stCondLst>
                        <p:cond delay="0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 nodeType="clickPar">
                      <p:stCondLst>
                        <p:cond delay="0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6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 nodeType="clickPar">
                      <p:stCondLst>
                        <p:cond delay="0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 nodeType="clickPar">
                      <p:stCondLst>
                        <p:cond delay="0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9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 nodeType="clickPar">
                      <p:stCondLst>
                        <p:cond delay="0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4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 nodeType="clickPar">
                      <p:stCondLst>
                        <p:cond delay="0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5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4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 nodeType="clickPar">
                      <p:stCondLst>
                        <p:cond delay="0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C00000"/>
                </a:solidFill>
              </a:rPr>
              <a:t>Homeassignment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endParaRPr lang="en-GB" b="1" i="0" u="none" strike="noStrike" baseline="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393357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rgbClr val="00B0F0"/>
              </a:buClr>
            </a:pPr>
            <a:r>
              <a:rPr lang="en-US" sz="2800" dirty="0">
                <a:solidFill>
                  <a:srgbClr val="211D1E"/>
                </a:solidFill>
                <a:latin typeface="Arial" pitchFamily="34" charset="0"/>
                <a:cs typeface="Arial" pitchFamily="34" charset="0"/>
              </a:rPr>
              <a:t>Make sentences with words in vocabulary.</a:t>
            </a:r>
          </a:p>
          <a:p>
            <a:pPr algn="just">
              <a:buClr>
                <a:srgbClr val="00B0F0"/>
              </a:buClr>
            </a:pPr>
            <a:r>
              <a:rPr lang="en-US" sz="2800" dirty="0">
                <a:solidFill>
                  <a:srgbClr val="211D1E"/>
                </a:solidFill>
                <a:latin typeface="Arial" pitchFamily="34" charset="0"/>
                <a:cs typeface="Arial" pitchFamily="34" charset="0"/>
              </a:rPr>
              <a:t>Make 2 dialogues using the expressions in 1b.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57" y="13789"/>
            <a:ext cx="9144000" cy="6264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23360"/>
            <a:ext cx="2985688" cy="283464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14" y="152400"/>
            <a:ext cx="5754687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483757" y="1248228"/>
            <a:ext cx="7239000" cy="2280285"/>
          </a:xfrm>
          <a:prstGeom prst="roundRect">
            <a:avLst>
              <a:gd name="adj" fmla="val 5419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08000" indent="-508000">
              <a:lnSpc>
                <a:spcPct val="115000"/>
              </a:lnSpc>
            </a:pPr>
            <a:r>
              <a:rPr lang="en-US" sz="2400" dirty="0">
                <a:solidFill>
                  <a:srgbClr val="0070C0"/>
                </a:solidFill>
                <a:ea typeface="Times New Roman"/>
                <a:cs typeface="Times New Roman"/>
              </a:rPr>
              <a:t>1.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	How many people can you see in the picture?</a:t>
            </a:r>
            <a:endParaRPr lang="en-US" sz="2400" dirty="0">
              <a:ea typeface="Calibri"/>
              <a:cs typeface="Times New Roman"/>
            </a:endParaRPr>
          </a:p>
          <a:p>
            <a:pPr marL="508000" indent="-508000">
              <a:lnSpc>
                <a:spcPct val="115000"/>
              </a:lnSpc>
            </a:pPr>
            <a:r>
              <a:rPr lang="en-US" sz="2400" dirty="0">
                <a:solidFill>
                  <a:srgbClr val="0070C0"/>
                </a:solidFill>
                <a:ea typeface="Times New Roman"/>
                <a:cs typeface="Times New Roman"/>
              </a:rPr>
              <a:t>2.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	Who are they?</a:t>
            </a:r>
            <a:endParaRPr lang="en-US" sz="2400" dirty="0">
              <a:ea typeface="Calibri"/>
              <a:cs typeface="Times New Roman"/>
            </a:endParaRPr>
          </a:p>
          <a:p>
            <a:pPr marL="508000" indent="-508000">
              <a:lnSpc>
                <a:spcPct val="115000"/>
              </a:lnSpc>
            </a:pPr>
            <a:r>
              <a:rPr lang="en-US" sz="2400" dirty="0">
                <a:solidFill>
                  <a:srgbClr val="0070C0"/>
                </a:solidFill>
                <a:ea typeface="Times New Roman"/>
                <a:cs typeface="Times New Roman"/>
              </a:rPr>
              <a:t>3.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	Where are they?</a:t>
            </a:r>
            <a:endParaRPr lang="en-US" sz="2400" dirty="0">
              <a:ea typeface="Calibri"/>
              <a:cs typeface="Times New Roman"/>
            </a:endParaRPr>
          </a:p>
          <a:p>
            <a:pPr marL="508000" indent="-508000">
              <a:lnSpc>
                <a:spcPct val="115000"/>
              </a:lnSpc>
            </a:pPr>
            <a:r>
              <a:rPr lang="en-US" sz="2400" dirty="0">
                <a:solidFill>
                  <a:srgbClr val="0070C0"/>
                </a:solidFill>
                <a:ea typeface="Times New Roman"/>
                <a:cs typeface="Times New Roman"/>
              </a:rPr>
              <a:t>4.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	What are the students carrying on their backs?</a:t>
            </a:r>
            <a:endParaRPr lang="en-US" sz="2400" dirty="0">
              <a:ea typeface="Calibri"/>
              <a:cs typeface="Times New Roman"/>
            </a:endParaRPr>
          </a:p>
          <a:p>
            <a:pPr marL="508000" indent="-508000">
              <a:lnSpc>
                <a:spcPct val="115000"/>
              </a:lnSpc>
            </a:pPr>
            <a:r>
              <a:rPr lang="en-US" sz="2400" dirty="0">
                <a:solidFill>
                  <a:srgbClr val="0070C0"/>
                </a:solidFill>
                <a:ea typeface="Times New Roman"/>
                <a:cs typeface="Times New Roman"/>
              </a:rPr>
              <a:t>5.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	Where are they going to go?</a:t>
            </a:r>
            <a:endParaRPr lang="en-US" sz="2400" dirty="0"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226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37698" y="-462209"/>
            <a:ext cx="8630302" cy="7335037"/>
            <a:chOff x="961466" y="-512529"/>
            <a:chExt cx="8069027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1"/>
            <a:stretch/>
          </p:blipFill>
          <p:spPr>
            <a:xfrm>
              <a:off x="961466" y="-512529"/>
              <a:ext cx="3026643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110" y="-512529"/>
              <a:ext cx="5042383" cy="6858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669710" y="257370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2513" y="1034142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A special day</a:t>
            </a: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2133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86" y="268343"/>
            <a:ext cx="11763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0" y="1600201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Where are they?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Who are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Duy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3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0"/>
            <a:ext cx="9144000" cy="7315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81200" y="1057199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‘</a:t>
            </a:r>
            <a:r>
              <a:rPr lang="en-US" sz="2400" dirty="0">
                <a:solidFill>
                  <a:prstClr val="black"/>
                </a:solidFill>
              </a:rPr>
              <a:t>compass (n)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knock (v)</a:t>
            </a:r>
            <a:endParaRPr lang="en-GB" sz="2400" dirty="0">
              <a:solidFill>
                <a:prstClr val="black"/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‘</a:t>
            </a:r>
            <a:r>
              <a:rPr lang="en-US" sz="2400" dirty="0">
                <a:solidFill>
                  <a:prstClr val="black"/>
                </a:solidFill>
              </a:rPr>
              <a:t>heavy (a)</a:t>
            </a:r>
            <a:endParaRPr lang="en-GB" sz="2400" dirty="0">
              <a:solidFill>
                <a:prstClr val="black"/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‘</a:t>
            </a:r>
            <a:r>
              <a:rPr lang="en-US" sz="2400" dirty="0">
                <a:solidFill>
                  <a:prstClr val="black"/>
                </a:solidFill>
              </a:rPr>
              <a:t>subject (n)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smart (a)</a:t>
            </a:r>
            <a:endParaRPr lang="en-GB" sz="2400" dirty="0">
              <a:solidFill>
                <a:prstClr val="black"/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‘</a:t>
            </a:r>
            <a:r>
              <a:rPr lang="en-US" sz="2400" dirty="0">
                <a:solidFill>
                  <a:prstClr val="black"/>
                </a:solidFill>
              </a:rPr>
              <a:t>uniform (n)</a:t>
            </a:r>
            <a:endParaRPr lang="en-GB" sz="2400" dirty="0">
              <a:solidFill>
                <a:prstClr val="black"/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put on (v)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‘</a:t>
            </a:r>
            <a:r>
              <a:rPr lang="en-US" sz="2400" dirty="0">
                <a:solidFill>
                  <a:prstClr val="black"/>
                </a:solidFill>
              </a:rPr>
              <a:t>calculator (n)</a:t>
            </a:r>
            <a:r>
              <a:rPr lang="en-GB" sz="2400" dirty="0">
                <a:solidFill>
                  <a:prstClr val="black"/>
                </a:solidFill>
              </a:rPr>
              <a:t>  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091700" y="1573379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prstClr val="black"/>
                </a:solidFill>
              </a:rPr>
              <a:t>gõ</a:t>
            </a:r>
            <a:r>
              <a:rPr lang="en-US" sz="2400" kern="0" dirty="0">
                <a:solidFill>
                  <a:prstClr val="black"/>
                </a:solidFill>
              </a:rPr>
              <a:t> (</a:t>
            </a:r>
            <a:r>
              <a:rPr lang="en-US" sz="2400" kern="0" dirty="0" err="1">
                <a:solidFill>
                  <a:prstClr val="black"/>
                </a:solidFill>
              </a:rPr>
              <a:t>cửa</a:t>
            </a:r>
            <a:r>
              <a:rPr lang="en-US" sz="2400" kern="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091700" y="2089558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>
                <a:solidFill>
                  <a:prstClr val="black"/>
                </a:solidFill>
              </a:rPr>
              <a:t>nặng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091700" y="2605737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prstClr val="black"/>
                </a:solidFill>
              </a:rPr>
              <a:t>môn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err="1">
                <a:solidFill>
                  <a:prstClr val="black"/>
                </a:solidFill>
              </a:rPr>
              <a:t>học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091700" y="3121916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prstClr val="black"/>
                </a:solidFill>
              </a:rPr>
              <a:t>bảnh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err="1">
                <a:solidFill>
                  <a:prstClr val="black"/>
                </a:solidFill>
              </a:rPr>
              <a:t>bao</a:t>
            </a:r>
            <a:r>
              <a:rPr lang="en-US" sz="2400" kern="0" dirty="0">
                <a:solidFill>
                  <a:prstClr val="black"/>
                </a:solidFill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</a:rPr>
              <a:t>sáng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err="1">
                <a:solidFill>
                  <a:prstClr val="black"/>
                </a:solidFill>
              </a:rPr>
              <a:t>sủa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091700" y="3638095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prstClr val="black"/>
                </a:solidFill>
              </a:rPr>
              <a:t>đồng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err="1">
                <a:solidFill>
                  <a:prstClr val="black"/>
                </a:solidFill>
              </a:rPr>
              <a:t>phục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091700" y="4166974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prstClr val="black"/>
                </a:solidFill>
              </a:rPr>
              <a:t>mặc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err="1">
                <a:solidFill>
                  <a:prstClr val="black"/>
                </a:solidFill>
              </a:rPr>
              <a:t>vào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091700" y="1057200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prstClr val="black"/>
                </a:solidFill>
              </a:rPr>
              <a:t>compa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076951" y="4748177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prstClr val="black"/>
                </a:solidFill>
              </a:rPr>
              <a:t>máy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err="1">
                <a:solidFill>
                  <a:prstClr val="black"/>
                </a:solidFill>
              </a:rPr>
              <a:t>tính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4318" y1="90341" x2="45455" y2="96307"/>
                        <a14:foregroundMark x1="55398" y1="93182" x2="54261" y2="96307"/>
                        <a14:backgroundMark x1="62784" y1="30114" x2="62784" y2="30114"/>
                        <a14:backgroundMark x1="63068" y1="28409" x2="61932" y2="32386"/>
                        <a14:backgroundMark x1="53125" y1="37216" x2="53125" y2="39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48" y="5030467"/>
            <a:ext cx="1737360" cy="1737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41313" y1="33570" x2="75354" y2="40872"/>
                        <a14:foregroundMark x1="24141" y1="43915" x2="55657" y2="50609"/>
                        <a14:foregroundMark x1="36364" y1="58925" x2="54040" y2="63590"/>
                        <a14:foregroundMark x1="15556" y1="70791" x2="24141" y2="72819"/>
                        <a14:foregroundMark x1="10909" y1="79412" x2="68182" y2="91379"/>
                        <a14:foregroundMark x1="24949" y1="82759" x2="68687" y2="92799"/>
                        <a14:foregroundMark x1="39091" y1="23327" x2="81717" y2="29209"/>
                        <a14:foregroundMark x1="36566" y1="3854" x2="86970" y2="11156"/>
                        <a14:foregroundMark x1="51515" y1="5274" x2="72020" y2="7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00" y="5022300"/>
            <a:ext cx="1744409" cy="1737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90" y="4306104"/>
            <a:ext cx="1999910" cy="2494941"/>
          </a:xfrm>
          <a:prstGeom prst="rect">
            <a:avLst/>
          </a:prstGeom>
        </p:spPr>
      </p:pic>
      <p:pic>
        <p:nvPicPr>
          <p:cNvPr id="22" name="3 Imagen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1" y="51359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- calculator__gb_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03" y="4847587"/>
            <a:ext cx="365760" cy="365760"/>
          </a:xfrm>
          <a:prstGeom prst="rect">
            <a:avLst/>
          </a:prstGeom>
        </p:spPr>
      </p:pic>
      <p:pic>
        <p:nvPicPr>
          <p:cNvPr id="29" name="- compass__gb_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03" y="1057199"/>
            <a:ext cx="365760" cy="365760"/>
          </a:xfrm>
          <a:prstGeom prst="rect">
            <a:avLst/>
          </a:prstGeom>
        </p:spPr>
      </p:pic>
      <p:pic>
        <p:nvPicPr>
          <p:cNvPr id="30" name="- heavy__gb_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03" y="2140167"/>
            <a:ext cx="365760" cy="365760"/>
          </a:xfrm>
          <a:prstGeom prst="rect">
            <a:avLst/>
          </a:prstGeom>
        </p:spPr>
      </p:pic>
      <p:pic>
        <p:nvPicPr>
          <p:cNvPr id="31" name="- knock__gb_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03" y="1598683"/>
            <a:ext cx="365760" cy="365760"/>
          </a:xfrm>
          <a:prstGeom prst="rect">
            <a:avLst/>
          </a:prstGeom>
        </p:spPr>
      </p:pic>
      <p:pic>
        <p:nvPicPr>
          <p:cNvPr id="32" name="- smart__gb_.mp3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03" y="3223135"/>
            <a:ext cx="365760" cy="365760"/>
          </a:xfrm>
          <a:prstGeom prst="rect">
            <a:avLst/>
          </a:prstGeom>
        </p:spPr>
      </p:pic>
      <p:pic>
        <p:nvPicPr>
          <p:cNvPr id="33" name="- subject__gb_.mp3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03" y="2681651"/>
            <a:ext cx="365760" cy="365760"/>
          </a:xfrm>
          <a:prstGeom prst="rect">
            <a:avLst/>
          </a:prstGeom>
        </p:spPr>
      </p:pic>
      <p:pic>
        <p:nvPicPr>
          <p:cNvPr id="34" name="- uniform__gb_.mp3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03" y="3764619"/>
            <a:ext cx="365760" cy="365760"/>
          </a:xfrm>
          <a:prstGeom prst="rect">
            <a:avLst/>
          </a:prstGeom>
        </p:spPr>
      </p:pic>
      <p:pic>
        <p:nvPicPr>
          <p:cNvPr id="35" name="- __.mp3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03" y="4306103"/>
            <a:ext cx="365760" cy="365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482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- compass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- knock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- heavy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- subject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- smart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- uniform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- calculator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2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101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8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80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101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1" dur="114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120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276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4" grpId="0" uiExpand="1" build="p" autoUpdateAnimBg="0"/>
      <p:bldP spid="6" grpId="0" uiExpand="1"/>
      <p:bldP spid="8" grpId="0" uiExpand="1"/>
      <p:bldP spid="9" grpId="0" uiExpand="1"/>
      <p:bldP spid="10" grpId="0" uiExpand="1"/>
      <p:bldP spid="11" grpId="0" uiExpand="1"/>
      <p:bldP spid="12" grpId="0" uiExpand="1"/>
      <p:bldP spid="13" grpId="0" uiExpan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4"/>
          <p:cNvSpPr/>
          <p:nvPr/>
        </p:nvSpPr>
        <p:spPr>
          <a:xfrm>
            <a:off x="3380014" y="1047706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6000" y1="73469" x2="68667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10" y="1076982"/>
            <a:ext cx="895740" cy="731520"/>
          </a:xfrm>
          <a:prstGeom prst="rect">
            <a:avLst/>
          </a:prstGeom>
        </p:spPr>
      </p:pic>
      <p:sp>
        <p:nvSpPr>
          <p:cNvPr id="6" name="직사각형 14"/>
          <p:cNvSpPr/>
          <p:nvPr/>
        </p:nvSpPr>
        <p:spPr>
          <a:xfrm>
            <a:off x="3380014" y="2518381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knock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14"/>
          <p:cNvSpPr/>
          <p:nvPr/>
        </p:nvSpPr>
        <p:spPr>
          <a:xfrm>
            <a:off x="3380014" y="3989056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heavy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71" y="4019550"/>
            <a:ext cx="765204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653" y1="56311" x2="72908" y2="4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71" y="2457450"/>
            <a:ext cx="891024" cy="731520"/>
          </a:xfrm>
          <a:prstGeom prst="rect">
            <a:avLst/>
          </a:prstGeom>
        </p:spPr>
      </p:pic>
      <p:sp>
        <p:nvSpPr>
          <p:cNvPr id="10" name="직사각형 14"/>
          <p:cNvSpPr/>
          <p:nvPr/>
        </p:nvSpPr>
        <p:spPr>
          <a:xfrm>
            <a:off x="7453630" y="1047706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subject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4"/>
          <p:cNvSpPr/>
          <p:nvPr/>
        </p:nvSpPr>
        <p:spPr>
          <a:xfrm>
            <a:off x="7453630" y="2518381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smart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4"/>
          <p:cNvSpPr/>
          <p:nvPr/>
        </p:nvSpPr>
        <p:spPr>
          <a:xfrm>
            <a:off x="7453630" y="3989056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uniform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4502" y1="69565" x2="64502" y2="69565"/>
                        <a14:foregroundMark x1="48918" y1="73430" x2="70996" y2="6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98" y="1047706"/>
            <a:ext cx="815532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70" y="2457450"/>
            <a:ext cx="880261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52" y="4006850"/>
            <a:ext cx="824778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38762" y1="40732" x2="66124" y2="45767"/>
                        <a14:foregroundMark x1="63844" y1="46682" x2="44625" y2="85584"/>
                        <a14:foregroundMark x1="58958" y1="38215" x2="58958" y2="47826"/>
                        <a14:foregroundMark x1="38762" y1="45309" x2="42345" y2="55378"/>
                        <a14:foregroundMark x1="47883" y1="48741" x2="47883" y2="48741"/>
                        <a14:foregroundMark x1="42997" y1="50572" x2="50814" y2="48741"/>
                        <a14:foregroundMark x1="50489" y1="54691" x2="57329" y2="52403"/>
                        <a14:foregroundMark x1="60912" y1="23570" x2="61238" y2="27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71" y="5867400"/>
            <a:ext cx="642750" cy="914400"/>
          </a:xfrm>
          <a:prstGeom prst="rect">
            <a:avLst/>
          </a:prstGeom>
        </p:spPr>
      </p:pic>
      <p:sp>
        <p:nvSpPr>
          <p:cNvPr id="16" name="직사각형 14"/>
          <p:cNvSpPr/>
          <p:nvPr/>
        </p:nvSpPr>
        <p:spPr>
          <a:xfrm>
            <a:off x="3380014" y="5459730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put on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4"/>
          <p:cNvSpPr/>
          <p:nvPr/>
        </p:nvSpPr>
        <p:spPr>
          <a:xfrm>
            <a:off x="7455444" y="5459730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4502" y1="69565" x2="64502" y2="69565"/>
                        <a14:foregroundMark x1="48918" y1="73430" x2="70996" y2="6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98" y="5454672"/>
            <a:ext cx="815532" cy="731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6000" y1="73469" x2="68667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03" y="5530872"/>
            <a:ext cx="895740" cy="731520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181475" y="180886"/>
            <a:ext cx="3829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000" b="1" kern="0" dirty="0">
                <a:solidFill>
                  <a:srgbClr val="FFFF00"/>
                </a:solidFill>
                <a:latin typeface="Forte" panose="03060902040502070203" pitchFamily="66" charset="0"/>
              </a:rPr>
              <a:t>What and Where</a:t>
            </a:r>
          </a:p>
        </p:txBody>
      </p:sp>
      <p:pic>
        <p:nvPicPr>
          <p:cNvPr id="22" name="3 Imagen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1" y="51359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7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- compass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 knock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- heavy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- 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- subject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- smart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- uniform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- calculator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602" y="1218744"/>
            <a:ext cx="8686800" cy="493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Hi,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Vy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Hi,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Are you ready? 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Just a minute.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Vy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Oh, this is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my new friend.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Hi,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Nice to meet you.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Hi,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I live near here, and we go to the same school!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Good. Hmm, your school bag looks heavy. 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Yes! I have new books, and we have new subjects to study.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a new uniform,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! You look smart!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Thanks,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We always look smart in our uniforms.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Let me put on 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8352" y="248917"/>
            <a:ext cx="347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A special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1602" y="734427"/>
            <a:ext cx="251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itchFamily="34" charset="0"/>
                <a:cs typeface="Arial" pitchFamily="34" charset="0"/>
              </a:rPr>
              <a:t>(Loud knock)</a:t>
            </a:r>
          </a:p>
        </p:txBody>
      </p:sp>
      <p:pic>
        <p:nvPicPr>
          <p:cNvPr id="4" name="B1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584.16" end="9859.636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0" y="31203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7040" y="6056088"/>
            <a:ext cx="75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introduces her new friend,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Then they talk about their new school and their first day at school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3143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291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nodeType="withEffect">
                                  <p:stCondLst>
                                    <p:cond delay="6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1032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nodeType="withEffect">
                                  <p:stCondLst>
                                    <p:cond delay="13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nodeType="withEffect">
                                  <p:stCondLst>
                                    <p:cond delay="1973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nodeType="withEffect">
                                  <p:stCondLst>
                                    <p:cond delay="2494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nodeType="withEffect">
                                  <p:stCondLst>
                                    <p:cond delay="3082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nodeType="withEffect">
                                  <p:stCondLst>
                                    <p:cond delay="35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mph" presetSubtype="0" fill="hold" nodeType="withEffect">
                                  <p:stCondLst>
                                    <p:cond delay="423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602" y="1218744"/>
            <a:ext cx="8686800" cy="493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Are you ready? 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Just a minute.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Oh, this is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my new friend.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Nice to meet you.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 live near here, and we go to the same school!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Good. Hmm, your school bag looks heavy. 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Yes! I have new books, and we have new subjects to study.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a new uniform,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 You look smart!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Thanks,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We always look smart in our uniforms.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 me put on my uniform. Then we can go.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1602" y="734427"/>
            <a:ext cx="251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(Loud knock)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0"/>
            <a:ext cx="9144000" cy="73152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3827" y="3962400"/>
            <a:ext cx="1524001" cy="36576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0764" y="4796970"/>
            <a:ext cx="1419180" cy="36576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1008" y="5685972"/>
            <a:ext cx="990600" cy="36576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0594" y="5685972"/>
            <a:ext cx="2222499" cy="36576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548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43420"/>
              </p:ext>
            </p:extLst>
          </p:nvPr>
        </p:nvGraphicFramePr>
        <p:xfrm>
          <a:off x="2571964" y="1435528"/>
          <a:ext cx="7048072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Vy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Phong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, and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Duy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go to the same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Duy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is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Phong’s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Phong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says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Duy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looks smart in his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They 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Phong is wearing a school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8103536" y="1951629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68660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21587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15656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489154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81200" y="186813"/>
            <a:ext cx="8229600" cy="914400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574675" indent="-574675" algn="l"/>
            <a:r>
              <a:rPr lang="en-GB" sz="2800" b="1" dirty="0">
                <a:latin typeface="Arial"/>
                <a:ea typeface="Calibri"/>
                <a:cs typeface="Times New Roman"/>
              </a:rPr>
              <a:t>	Read the conversation again and tick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) T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(</a:t>
            </a:r>
            <a:r>
              <a:rPr lang="en-GB" sz="2800" b="1" dirty="0">
                <a:latin typeface="Arial"/>
                <a:ea typeface="Calibri"/>
                <a:cs typeface="Times New Roman"/>
              </a:rPr>
              <a:t>true) or F (false)</a:t>
            </a:r>
            <a:endParaRPr lang="en-GB" sz="2800" dirty="0"/>
          </a:p>
        </p:txBody>
      </p:sp>
      <p:sp>
        <p:nvSpPr>
          <p:cNvPr id="14" name="Rounded Rectangle 13"/>
          <p:cNvSpPr>
            <a:spLocks noChangeAspect="1"/>
          </p:cNvSpPr>
          <p:nvPr/>
        </p:nvSpPr>
        <p:spPr>
          <a:xfrm>
            <a:off x="2133600" y="292716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034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9807" y="20595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Write ONE word from the box in each gap.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725" y="2428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7556" y="2376751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Students                 their uniforms on Monday.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173395" y="2749306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12725" y="314762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87556" y="3095425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Vy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   a new friend,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3381926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12725" y="39152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87556" y="390661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- Do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to the same school?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279215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12725" y="49745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87556" y="496594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Students always look smart in their                 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12725" y="56785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87556" y="4368279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- Yes, they do.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7556" y="5678589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- What                  do you like to study?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3996048" y="604026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787556" y="6140254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- I like to study English and history.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564220" y="950614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28598" y="1120500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28598" y="1572074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26768" y="1120500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26769" y="157207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12032" y="1120500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644465" y="5314374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694FEC-E89F-4CA5-A610-28DED866BDE5}"/>
              </a:ext>
            </a:extLst>
          </p:cNvPr>
          <p:cNvSpPr txBox="1"/>
          <p:nvPr/>
        </p:nvSpPr>
        <p:spPr>
          <a:xfrm>
            <a:off x="6312536" y="3906614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4293121" y="2377688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29D528-7005-4D03-ABE2-60E3A8D57514}"/>
              </a:ext>
            </a:extLst>
          </p:cNvPr>
          <p:cNvSpPr txBox="1"/>
          <p:nvPr/>
        </p:nvSpPr>
        <p:spPr>
          <a:xfrm>
            <a:off x="3855019" y="5683166"/>
            <a:ext cx="154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82E70D-62D8-4D3C-B9FC-D12337B379F9}"/>
              </a:ext>
            </a:extLst>
          </p:cNvPr>
          <p:cNvSpPr txBox="1"/>
          <p:nvPr/>
        </p:nvSpPr>
        <p:spPr>
          <a:xfrm>
            <a:off x="7617700" y="4923510"/>
            <a:ext cx="175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uniforms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3377315" y="3093109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</a:t>
            </a: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2050917" y="241198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217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43"/>
  <p:tag name="MMPROD_UIDATA" val="&lt;database version=&quot;10.0&quot;&gt;&lt;object type=&quot;1&quot; unique_id=&quot;10001&quot;&gt;&lt;object type=&quot;2&quot; unique_id=&quot;10461&quot;&gt;&lt;object type=&quot;3&quot; unique_id=&quot;10462&quot;&gt;&lt;property id=&quot;20148&quot; value=&quot;5&quot;/&gt;&lt;property id=&quot;20300&quot; value=&quot;Slide 1&quot;/&gt;&lt;property id=&quot;20307&quot; value=&quot;257&quot;/&gt;&lt;/object&gt;&lt;object type=&quot;3&quot; unique_id=&quot;10463&quot;&gt;&lt;property id=&quot;20148&quot; value=&quot;5&quot;/&gt;&lt;property id=&quot;20300&quot; value=&quot;Slide 2 - &amp;quot;Warm up&amp;quot;&quot;/&gt;&lt;property id=&quot;20307&quot; value=&quot;288&quot;/&gt;&lt;/object&gt;&lt;object type=&quot;3&quot; unique_id=&quot;10464&quot;&gt;&lt;property id=&quot;20148&quot; value=&quot;5&quot;/&gt;&lt;property id=&quot;20300&quot; value=&quot;Slide 3 - &amp;quot;I. Vocabulary&amp;quot;&quot;/&gt;&lt;property id=&quot;20307&quot; value=&quot;278&quot;/&gt;&lt;/object&gt;&lt;object type=&quot;3&quot; unique_id=&quot;10465&quot;&gt;&lt;property id=&quot;20148&quot; value=&quot;5&quot;/&gt;&lt;property id=&quot;20300&quot; value=&quot;Slide 4 - &amp;quot;II. Listen and read&amp;quot;&quot;/&gt;&lt;property id=&quot;20307&quot; value=&quot;279&quot;/&gt;&lt;/object&gt;&lt;object type=&quot;3&quot; unique_id=&quot;10466&quot;&gt;&lt;property id=&quot;20148&quot; value=&quot;5&quot;/&gt;&lt;property id=&quot;20300&quot; value=&quot;Slide 5&quot;/&gt;&lt;property id=&quot;20307&quot; value=&quot;280&quot;/&gt;&lt;/object&gt;&lt;object type=&quot;3&quot; unique_id=&quot;10467&quot;&gt;&lt;property id=&quot;20148&quot; value=&quot;5&quot;/&gt;&lt;property id=&quot;20300&quot; value=&quot;Slide 6&quot;/&gt;&lt;property id=&quot;20307&quot; value=&quot;281&quot;/&gt;&lt;/object&gt;&lt;object type=&quot;3&quot; unique_id=&quot;10468&quot;&gt;&lt;property id=&quot;20148&quot; value=&quot;5&quot;/&gt;&lt;property id=&quot;20300&quot; value=&quot;Slide 7&quot;/&gt;&lt;property id=&quot;20307&quot; value=&quot;282&quot;/&gt;&lt;/object&gt;&lt;object type=&quot;3&quot; unique_id=&quot;10469&quot;&gt;&lt;property id=&quot;20148&quot; value=&quot;5&quot;/&gt;&lt;property id=&quot;20300&quot; value=&quot;Slide 8&quot;/&gt;&lt;property id=&quot;20307&quot; value=&quot;283&quot;/&gt;&lt;/object&gt;&lt;object type=&quot;3&quot; unique_id=&quot;10470&quot;&gt;&lt;property id=&quot;20148&quot; value=&quot;5&quot;/&gt;&lt;property id=&quot;20300&quot; value=&quot;Slide 9&quot;/&gt;&lt;property id=&quot;20307&quot; value=&quot;284&quot;/&gt;&lt;/object&gt;&lt;object type=&quot;3&quot; unique_id=&quot;10471&quot;&gt;&lt;property id=&quot;20148&quot; value=&quot;5&quot;/&gt;&lt;property id=&quot;20300&quot; value=&quot;Slide 10&quot;/&gt;&lt;property id=&quot;20307&quot; value=&quot;285&quot;/&gt;&lt;/object&gt;&lt;object type=&quot;3&quot; unique_id=&quot;10472&quot;&gt;&lt;property id=&quot;20148&quot; value=&quot;5&quot;/&gt;&lt;property id=&quot;20300&quot; value=&quot;Slide 11&quot;/&gt;&lt;property id=&quot;20307&quot; value=&quot;286&quot;/&gt;&lt;/object&gt;&lt;object type=&quot;3&quot; unique_id=&quot;10473&quot;&gt;&lt;property id=&quot;20148&quot; value=&quot;5&quot;/&gt;&lt;property id=&quot;20300&quot; value=&quot;Slide 12 - &amp;quot;III. Homework&amp;quot;&quot;/&gt;&lt;property id=&quot;20307&quot; value=&quot;287&quot;/&gt;&lt;/object&gt;&lt;/object&gt;&lt;object type=&quot;8&quot; unique_id=&quot;10487&quot;&gt;&lt;/object&gt;&lt;/object&gt;&lt;/database&gt;"/>
  <p:tag name="SECTOMILLISECCONVERTED" val="1"/>
  <p:tag name="ISPRING_LMS_API_VERSION" val="SCORM 2004 (4th edition)"/>
  <p:tag name="ISPRING_ULTRA_SCORM_COURSE_ID" val="FCA22A61-A523-4D39-A6E3-E9FF45D6B56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358\u0007\u0000{2175D605-C028-4590-B230-649C303B8452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1 My new school Lesson 1 Getting started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606BBE-E1EF-4083-83DF-9EE020048A3F}:2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CD1DE9-8843-4E22-BECD-6ECBED470015}:2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BDC9E9-4F2F-438F-8E8D-67FB582F5A3B}:2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8DBE72-3BFD-4EDE-BA49-F8B4F484DDC9}:3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0BBFB2-8B25-4C65-AF09-1CDB1D7E5975}:2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44F19A-0D32-4C0A-9FD7-CADC4A933AFD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D17800-9ABB-42AF-9550-123122958421}:3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04CFE5-BA83-4B24-AABB-08E8FB59E757}:3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6DF9E8-A98E-40FE-AF48-7CF4D56F2AE7}:3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6908F1-0455-4F5D-89FB-5E6A115650C6}:3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E78FD2-3AD1-4D82-B804-399185E030E0}: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52DFC5-E52C-44F7-8D24-0A3F13DBD0E5}:3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E26493-D531-4CCF-8854-41A0FBD409B3}:2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3531</TotalTime>
  <Words>836</Words>
  <Application>Microsoft Office PowerPoint</Application>
  <PresentationFormat>Widescreen</PresentationFormat>
  <Paragraphs>256</Paragraphs>
  <Slides>13</Slides>
  <Notes>13</Notes>
  <HiddenSlides>0</HiddenSlides>
  <MMClips>10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arial</vt:lpstr>
      <vt:lpstr>Arial Black</vt:lpstr>
      <vt:lpstr>Calibri</vt:lpstr>
      <vt:lpstr>Calibri Light</vt:lpstr>
      <vt:lpstr>Cooper Black</vt:lpstr>
      <vt:lpstr>Forte</vt:lpstr>
      <vt:lpstr>Tahoma</vt:lpstr>
      <vt:lpstr>Times New Roman</vt:lpstr>
      <vt:lpstr>VNI-Bodon-Poster</vt:lpstr>
      <vt:lpstr>VNI-Bondon-Poste</vt:lpstr>
      <vt:lpstr>VNI-Times</vt:lpstr>
      <vt:lpstr>Wingdings</vt:lpstr>
      <vt:lpstr>Wingdings 3</vt:lpstr>
      <vt:lpstr>Office Theme</vt:lpstr>
      <vt:lpstr>2_Office Theme</vt:lpstr>
      <vt:lpstr>3_Office Theme</vt:lpstr>
      <vt:lpstr>Default Design</vt:lpstr>
      <vt:lpstr>5_Office Theme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Homeassignment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My new school Lesson 1 Getting started</dc:title>
  <dc:creator>Nguyet</dc:creator>
  <cp:lastModifiedBy>Office</cp:lastModifiedBy>
  <cp:revision>633</cp:revision>
  <dcterms:created xsi:type="dcterms:W3CDTF">2016-12-15T15:38:30Z</dcterms:created>
  <dcterms:modified xsi:type="dcterms:W3CDTF">2025-08-23T03:11:25Z</dcterms:modified>
</cp:coreProperties>
</file>