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7" r:id="rId12"/>
    <p:sldId id="265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  <p:sldId id="284" r:id="rId29"/>
    <p:sldId id="285" r:id="rId30"/>
    <p:sldId id="289" r:id="rId31"/>
    <p:sldId id="291" r:id="rId32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6AD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211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94.svg"/><Relationship Id="rId3" Type="http://schemas.openxmlformats.org/officeDocument/2006/relationships/image" Target="../media/image2.svg"/><Relationship Id="rId7" Type="http://schemas.openxmlformats.org/officeDocument/2006/relationships/image" Target="../media/image92.svg"/><Relationship Id="rId12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43.svg"/><Relationship Id="rId5" Type="http://schemas.openxmlformats.org/officeDocument/2006/relationships/image" Target="../media/image90.svg"/><Relationship Id="rId15" Type="http://schemas.openxmlformats.org/officeDocument/2006/relationships/image" Target="../media/image95.png"/><Relationship Id="rId10" Type="http://schemas.openxmlformats.org/officeDocument/2006/relationships/image" Target="../media/image42.png"/><Relationship Id="rId4" Type="http://schemas.openxmlformats.org/officeDocument/2006/relationships/image" Target="../media/image89.png"/><Relationship Id="rId9" Type="http://schemas.openxmlformats.org/officeDocument/2006/relationships/image" Target="../media/image41.svg"/><Relationship Id="rId1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svg"/><Relationship Id="rId18" Type="http://schemas.openxmlformats.org/officeDocument/2006/relationships/image" Target="../media/image102.png"/><Relationship Id="rId3" Type="http://schemas.openxmlformats.org/officeDocument/2006/relationships/image" Target="../media/image59.svg"/><Relationship Id="rId7" Type="http://schemas.openxmlformats.org/officeDocument/2006/relationships/image" Target="../media/image43.svg"/><Relationship Id="rId12" Type="http://schemas.openxmlformats.org/officeDocument/2006/relationships/image" Target="../media/image5.png"/><Relationship Id="rId17" Type="http://schemas.openxmlformats.org/officeDocument/2006/relationships/image" Target="../media/image101.png"/><Relationship Id="rId2" Type="http://schemas.openxmlformats.org/officeDocument/2006/relationships/image" Target="../media/image58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8.svg"/><Relationship Id="rId5" Type="http://schemas.openxmlformats.org/officeDocument/2006/relationships/image" Target="../media/image97.svg"/><Relationship Id="rId15" Type="http://schemas.openxmlformats.org/officeDocument/2006/relationships/image" Target="../media/image99.svg"/><Relationship Id="rId10" Type="http://schemas.openxmlformats.org/officeDocument/2006/relationships/image" Target="../media/image7.png"/><Relationship Id="rId4" Type="http://schemas.openxmlformats.org/officeDocument/2006/relationships/image" Target="../media/image96.png"/><Relationship Id="rId9" Type="http://schemas.openxmlformats.org/officeDocument/2006/relationships/image" Target="../media/image2.svg"/><Relationship Id="rId14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8.svg"/><Relationship Id="rId3" Type="http://schemas.openxmlformats.org/officeDocument/2006/relationships/image" Target="../media/image104.svg"/><Relationship Id="rId7" Type="http://schemas.openxmlformats.org/officeDocument/2006/relationships/image" Target="../media/image24.svg"/><Relationship Id="rId12" Type="http://schemas.openxmlformats.org/officeDocument/2006/relationships/image" Target="../media/image107.png"/><Relationship Id="rId17" Type="http://schemas.openxmlformats.org/officeDocument/2006/relationships/image" Target="../media/image111.png"/><Relationship Id="rId2" Type="http://schemas.openxmlformats.org/officeDocument/2006/relationships/image" Target="../media/image103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09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106.svg"/><Relationship Id="rId14" Type="http://schemas.openxmlformats.org/officeDocument/2006/relationships/image" Target="../media/image10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7.png"/><Relationship Id="rId5" Type="http://schemas.openxmlformats.org/officeDocument/2006/relationships/image" Target="../media/image42.png"/><Relationship Id="rId15" Type="http://schemas.openxmlformats.org/officeDocument/2006/relationships/image" Target="../media/image119.png"/><Relationship Id="rId10" Type="http://schemas.openxmlformats.org/officeDocument/2006/relationships/image" Target="../media/image116.svg"/><Relationship Id="rId4" Type="http://schemas.openxmlformats.org/officeDocument/2006/relationships/image" Target="../media/image114.svg"/><Relationship Id="rId9" Type="http://schemas.openxmlformats.org/officeDocument/2006/relationships/image" Target="../media/image115.png"/><Relationship Id="rId14" Type="http://schemas.openxmlformats.org/officeDocument/2006/relationships/image" Target="../media/image1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21.png"/><Relationship Id="rId3" Type="http://schemas.openxmlformats.org/officeDocument/2006/relationships/image" Target="../media/image61.svg"/><Relationship Id="rId7" Type="http://schemas.openxmlformats.org/officeDocument/2006/relationships/image" Target="../media/image53.svg"/><Relationship Id="rId12" Type="http://schemas.openxmlformats.org/officeDocument/2006/relationships/image" Target="../media/image12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43.svg"/><Relationship Id="rId5" Type="http://schemas.openxmlformats.org/officeDocument/2006/relationships/image" Target="../media/image76.svg"/><Relationship Id="rId10" Type="http://schemas.openxmlformats.org/officeDocument/2006/relationships/image" Target="../media/image42.png"/><Relationship Id="rId4" Type="http://schemas.openxmlformats.org/officeDocument/2006/relationships/image" Target="../media/image75.png"/><Relationship Id="rId9" Type="http://schemas.openxmlformats.org/officeDocument/2006/relationships/image" Target="../media/image59.svg"/><Relationship Id="rId14" Type="http://schemas.openxmlformats.org/officeDocument/2006/relationships/image" Target="../media/image1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svg"/><Relationship Id="rId3" Type="http://schemas.openxmlformats.org/officeDocument/2006/relationships/image" Target="../media/image16.svg"/><Relationship Id="rId7" Type="http://schemas.openxmlformats.org/officeDocument/2006/relationships/image" Target="../media/image104.svg"/><Relationship Id="rId12" Type="http://schemas.openxmlformats.org/officeDocument/2006/relationships/image" Target="../media/image129.png"/><Relationship Id="rId17" Type="http://schemas.openxmlformats.org/officeDocument/2006/relationships/image" Target="../media/image134.svg"/><Relationship Id="rId2" Type="http://schemas.openxmlformats.org/officeDocument/2006/relationships/image" Target="../media/image15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28.svg"/><Relationship Id="rId5" Type="http://schemas.openxmlformats.org/officeDocument/2006/relationships/image" Target="../media/image124.sv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image" Target="../media/image123.png"/><Relationship Id="rId9" Type="http://schemas.openxmlformats.org/officeDocument/2006/relationships/image" Target="../media/image126.svg"/><Relationship Id="rId1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5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40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svg"/><Relationship Id="rId18" Type="http://schemas.openxmlformats.org/officeDocument/2006/relationships/image" Target="../media/image148.png"/><Relationship Id="rId3" Type="http://schemas.openxmlformats.org/officeDocument/2006/relationships/image" Target="../media/image2.svg"/><Relationship Id="rId7" Type="http://schemas.openxmlformats.org/officeDocument/2006/relationships/image" Target="../media/image144.svg"/><Relationship Id="rId12" Type="http://schemas.openxmlformats.org/officeDocument/2006/relationships/image" Target="../media/image42.png"/><Relationship Id="rId17" Type="http://schemas.openxmlformats.org/officeDocument/2006/relationships/image" Target="../media/image139.png"/><Relationship Id="rId2" Type="http://schemas.openxmlformats.org/officeDocument/2006/relationships/image" Target="../media/image1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6.svg"/><Relationship Id="rId5" Type="http://schemas.openxmlformats.org/officeDocument/2006/relationships/image" Target="../media/image142.svg"/><Relationship Id="rId15" Type="http://schemas.openxmlformats.org/officeDocument/2006/relationships/image" Target="../media/image8.svg"/><Relationship Id="rId10" Type="http://schemas.openxmlformats.org/officeDocument/2006/relationships/image" Target="../media/image145.png"/><Relationship Id="rId4" Type="http://schemas.openxmlformats.org/officeDocument/2006/relationships/image" Target="../media/image141.png"/><Relationship Id="rId9" Type="http://schemas.openxmlformats.org/officeDocument/2006/relationships/image" Target="../media/image6.svg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svg"/><Relationship Id="rId3" Type="http://schemas.openxmlformats.org/officeDocument/2006/relationships/image" Target="../media/image150.svg"/><Relationship Id="rId7" Type="http://schemas.openxmlformats.org/officeDocument/2006/relationships/image" Target="../media/image49.svg"/><Relationship Id="rId12" Type="http://schemas.openxmlformats.org/officeDocument/2006/relationships/image" Target="../media/image42.png"/><Relationship Id="rId2" Type="http://schemas.openxmlformats.org/officeDocument/2006/relationships/image" Target="../media/image149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6.svg"/><Relationship Id="rId2" Type="http://schemas.openxmlformats.org/officeDocument/2006/relationships/image" Target="../media/image42.png"/><Relationship Id="rId16" Type="http://schemas.openxmlformats.org/officeDocument/2006/relationships/image" Target="../media/image5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19" Type="http://schemas.openxmlformats.org/officeDocument/2006/relationships/image" Target="../media/image8.sv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7.png"/><Relationship Id="rId2" Type="http://schemas.openxmlformats.org/officeDocument/2006/relationships/image" Target="../media/image13.png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svg"/><Relationship Id="rId5" Type="http://schemas.openxmlformats.org/officeDocument/2006/relationships/image" Target="../media/image16.svg"/><Relationship Id="rId1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svg"/><Relationship Id="rId14" Type="http://schemas.openxmlformats.org/officeDocument/2006/relationships/image" Target="../media/image1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3.png"/><Relationship Id="rId3" Type="http://schemas.openxmlformats.org/officeDocument/2006/relationships/image" Target="../media/image66.png"/><Relationship Id="rId7" Type="http://schemas.openxmlformats.org/officeDocument/2006/relationships/image" Target="../media/image1.png"/><Relationship Id="rId12" Type="http://schemas.openxmlformats.org/officeDocument/2006/relationships/image" Target="../media/image4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42.png"/><Relationship Id="rId5" Type="http://schemas.openxmlformats.org/officeDocument/2006/relationships/image" Target="../media/image56.png"/><Relationship Id="rId15" Type="http://schemas.openxmlformats.org/officeDocument/2006/relationships/image" Target="../media/image155.png"/><Relationship Id="rId10" Type="http://schemas.openxmlformats.org/officeDocument/2006/relationships/image" Target="../media/image6.svg"/><Relationship Id="rId4" Type="http://schemas.openxmlformats.org/officeDocument/2006/relationships/image" Target="../media/image67.svg"/><Relationship Id="rId9" Type="http://schemas.openxmlformats.org/officeDocument/2006/relationships/image" Target="../media/image5.png"/><Relationship Id="rId1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56.png"/><Relationship Id="rId18" Type="http://schemas.openxmlformats.org/officeDocument/2006/relationships/image" Target="../media/image157.png"/><Relationship Id="rId3" Type="http://schemas.openxmlformats.org/officeDocument/2006/relationships/image" Target="../media/image61.svg"/><Relationship Id="rId7" Type="http://schemas.openxmlformats.org/officeDocument/2006/relationships/image" Target="../media/image42.png"/><Relationship Id="rId12" Type="http://schemas.openxmlformats.org/officeDocument/2006/relationships/image" Target="../media/image2.svg"/><Relationship Id="rId17" Type="http://schemas.openxmlformats.org/officeDocument/2006/relationships/image" Target="../media/image156.png"/><Relationship Id="rId2" Type="http://schemas.openxmlformats.org/officeDocument/2006/relationships/image" Target="../media/image60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1.png"/><Relationship Id="rId5" Type="http://schemas.openxmlformats.org/officeDocument/2006/relationships/image" Target="../media/image71.png"/><Relationship Id="rId15" Type="http://schemas.openxmlformats.org/officeDocument/2006/relationships/image" Target="../media/image5.png"/><Relationship Id="rId10" Type="http://schemas.openxmlformats.org/officeDocument/2006/relationships/image" Target="../media/image76.sv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0.svg"/><Relationship Id="rId3" Type="http://schemas.openxmlformats.org/officeDocument/2006/relationships/image" Target="../media/image82.svg"/><Relationship Id="rId7" Type="http://schemas.openxmlformats.org/officeDocument/2006/relationships/image" Target="../media/image78.svg"/><Relationship Id="rId12" Type="http://schemas.openxmlformats.org/officeDocument/2006/relationships/image" Target="../media/image79.png"/><Relationship Id="rId17" Type="http://schemas.openxmlformats.org/officeDocument/2006/relationships/image" Target="../media/image156.png"/><Relationship Id="rId2" Type="http://schemas.openxmlformats.org/officeDocument/2006/relationships/image" Target="../media/image81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22.svg"/><Relationship Id="rId5" Type="http://schemas.openxmlformats.org/officeDocument/2006/relationships/image" Target="../media/image84.svg"/><Relationship Id="rId15" Type="http://schemas.openxmlformats.org/officeDocument/2006/relationships/image" Target="../media/image159.svg"/><Relationship Id="rId10" Type="http://schemas.openxmlformats.org/officeDocument/2006/relationships/image" Target="../media/image21.png"/><Relationship Id="rId4" Type="http://schemas.openxmlformats.org/officeDocument/2006/relationships/image" Target="../media/image83.png"/><Relationship Id="rId9" Type="http://schemas.openxmlformats.org/officeDocument/2006/relationships/image" Target="../media/image24.svg"/><Relationship Id="rId14" Type="http://schemas.openxmlformats.org/officeDocument/2006/relationships/image" Target="../media/image1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43.svg"/><Relationship Id="rId3" Type="http://schemas.openxmlformats.org/officeDocument/2006/relationships/image" Target="../media/image162.svg"/><Relationship Id="rId7" Type="http://schemas.openxmlformats.org/officeDocument/2006/relationships/image" Target="../media/image90.svg"/><Relationship Id="rId12" Type="http://schemas.openxmlformats.org/officeDocument/2006/relationships/image" Target="../media/image42.png"/><Relationship Id="rId17" Type="http://schemas.openxmlformats.org/officeDocument/2006/relationships/image" Target="../media/image164.png"/><Relationship Id="rId2" Type="http://schemas.openxmlformats.org/officeDocument/2006/relationships/image" Target="../media/image161.png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41.svg"/><Relationship Id="rId5" Type="http://schemas.openxmlformats.org/officeDocument/2006/relationships/image" Target="../media/image2.svg"/><Relationship Id="rId15" Type="http://schemas.openxmlformats.org/officeDocument/2006/relationships/image" Target="../media/image94.sv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92.svg"/><Relationship Id="rId1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64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1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61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167.png"/><Relationship Id="rId2" Type="http://schemas.openxmlformats.org/officeDocument/2006/relationships/image" Target="../media/image60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06.svg"/><Relationship Id="rId5" Type="http://schemas.openxmlformats.org/officeDocument/2006/relationships/image" Target="../media/image104.svg"/><Relationship Id="rId15" Type="http://schemas.openxmlformats.org/officeDocument/2006/relationships/image" Target="../media/image108.svg"/><Relationship Id="rId10" Type="http://schemas.openxmlformats.org/officeDocument/2006/relationships/image" Target="../media/image105.png"/><Relationship Id="rId4" Type="http://schemas.openxmlformats.org/officeDocument/2006/relationships/image" Target="../media/image103.png"/><Relationship Id="rId9" Type="http://schemas.openxmlformats.org/officeDocument/2006/relationships/image" Target="../media/image24.svg"/><Relationship Id="rId1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16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8.svg"/><Relationship Id="rId2" Type="http://schemas.openxmlformats.org/officeDocument/2006/relationships/image" Target="../media/image32.png"/><Relationship Id="rId16" Type="http://schemas.openxmlformats.org/officeDocument/2006/relationships/image" Target="../media/image7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40.png"/><Relationship Id="rId19" Type="http://schemas.openxmlformats.org/officeDocument/2006/relationships/image" Target="../media/image112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5.png"/><Relationship Id="rId3" Type="http://schemas.openxmlformats.org/officeDocument/2006/relationships/image" Target="../media/image58.png"/><Relationship Id="rId7" Type="http://schemas.openxmlformats.org/officeDocument/2006/relationships/image" Target="../media/image42.png"/><Relationship Id="rId12" Type="http://schemas.openxmlformats.org/officeDocument/2006/relationships/image" Target="../media/image8.svg"/><Relationship Id="rId2" Type="http://schemas.openxmlformats.org/officeDocument/2006/relationships/image" Target="../media/image169.png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7.png"/><Relationship Id="rId5" Type="http://schemas.openxmlformats.org/officeDocument/2006/relationships/image" Target="../media/image96.png"/><Relationship Id="rId15" Type="http://schemas.openxmlformats.org/officeDocument/2006/relationships/image" Target="../media/image98.png"/><Relationship Id="rId10" Type="http://schemas.openxmlformats.org/officeDocument/2006/relationships/image" Target="../media/image2.svg"/><Relationship Id="rId4" Type="http://schemas.openxmlformats.org/officeDocument/2006/relationships/image" Target="../media/image59.svg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8.svg"/><Relationship Id="rId2" Type="http://schemas.openxmlformats.org/officeDocument/2006/relationships/image" Target="../media/image32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57.svg"/><Relationship Id="rId3" Type="http://schemas.openxmlformats.org/officeDocument/2006/relationships/image" Target="../media/image136.svg"/><Relationship Id="rId7" Type="http://schemas.openxmlformats.org/officeDocument/2006/relationships/image" Target="../media/image43.svg"/><Relationship Id="rId12" Type="http://schemas.openxmlformats.org/officeDocument/2006/relationships/image" Target="../media/image5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171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138.svg"/><Relationship Id="rId14" Type="http://schemas.openxmlformats.org/officeDocument/2006/relationships/image" Target="../media/image1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svg"/><Relationship Id="rId18" Type="http://schemas.openxmlformats.org/officeDocument/2006/relationships/image" Target="../media/image52.png"/><Relationship Id="rId3" Type="http://schemas.openxmlformats.org/officeDocument/2006/relationships/image" Target="../media/image150.svg"/><Relationship Id="rId21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42.png"/><Relationship Id="rId17" Type="http://schemas.openxmlformats.org/officeDocument/2006/relationships/image" Target="../media/image118.svg"/><Relationship Id="rId2" Type="http://schemas.openxmlformats.org/officeDocument/2006/relationships/image" Target="../media/image149.png"/><Relationship Id="rId16" Type="http://schemas.openxmlformats.org/officeDocument/2006/relationships/image" Target="../media/image117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.svg"/><Relationship Id="rId5" Type="http://schemas.openxmlformats.org/officeDocument/2006/relationships/image" Target="../media/image47.svg"/><Relationship Id="rId15" Type="http://schemas.openxmlformats.org/officeDocument/2006/relationships/image" Target="../media/image8.svg"/><Relationship Id="rId10" Type="http://schemas.openxmlformats.org/officeDocument/2006/relationships/image" Target="../media/image1.png"/><Relationship Id="rId19" Type="http://schemas.openxmlformats.org/officeDocument/2006/relationships/image" Target="../media/image53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3.sv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42.png"/><Relationship Id="rId17" Type="http://schemas.openxmlformats.org/officeDocument/2006/relationships/image" Target="../media/image51.svg"/><Relationship Id="rId2" Type="http://schemas.openxmlformats.org/officeDocument/2006/relationships/image" Target="../media/image44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9.sv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60.png"/><Relationship Id="rId3" Type="http://schemas.openxmlformats.org/officeDocument/2006/relationships/image" Target="../media/image43.svg"/><Relationship Id="rId21" Type="http://schemas.openxmlformats.org/officeDocument/2006/relationships/image" Target="../media/image63.pn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8.svg"/><Relationship Id="rId2" Type="http://schemas.openxmlformats.org/officeDocument/2006/relationships/image" Target="../media/image42.png"/><Relationship Id="rId16" Type="http://schemas.openxmlformats.org/officeDocument/2006/relationships/image" Target="../media/image7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2.svg"/><Relationship Id="rId15" Type="http://schemas.openxmlformats.org/officeDocument/2006/relationships/image" Target="../media/image6.svg"/><Relationship Id="rId10" Type="http://schemas.openxmlformats.org/officeDocument/2006/relationships/image" Target="../media/image56.png"/><Relationship Id="rId19" Type="http://schemas.openxmlformats.org/officeDocument/2006/relationships/image" Target="../media/image61.svg"/><Relationship Id="rId4" Type="http://schemas.openxmlformats.org/officeDocument/2006/relationships/image" Target="../media/image1.png"/><Relationship Id="rId9" Type="http://schemas.openxmlformats.org/officeDocument/2006/relationships/image" Target="../media/image55.svg"/><Relationship Id="rId14" Type="http://schemas.openxmlformats.org/officeDocument/2006/relationships/image" Target="../media/image5.png"/><Relationship Id="rId2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42.png"/><Relationship Id="rId18" Type="http://schemas.openxmlformats.org/officeDocument/2006/relationships/image" Target="../media/image64.png"/><Relationship Id="rId3" Type="http://schemas.openxmlformats.org/officeDocument/2006/relationships/image" Target="../media/image61.svg"/><Relationship Id="rId7" Type="http://schemas.openxmlformats.org/officeDocument/2006/relationships/image" Target="../media/image56.png"/><Relationship Id="rId12" Type="http://schemas.openxmlformats.org/officeDocument/2006/relationships/image" Target="../media/image6.svg"/><Relationship Id="rId17" Type="http://schemas.openxmlformats.org/officeDocument/2006/relationships/image" Target="../media/image68.png"/><Relationship Id="rId2" Type="http://schemas.openxmlformats.org/officeDocument/2006/relationships/image" Target="../media/image60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.png"/><Relationship Id="rId5" Type="http://schemas.openxmlformats.org/officeDocument/2006/relationships/image" Target="../media/image66.png"/><Relationship Id="rId15" Type="http://schemas.openxmlformats.org/officeDocument/2006/relationships/image" Target="../media/image23.png"/><Relationship Id="rId10" Type="http://schemas.openxmlformats.org/officeDocument/2006/relationships/image" Target="../media/image2.svg"/><Relationship Id="rId19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1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1.png"/><Relationship Id="rId18" Type="http://schemas.openxmlformats.org/officeDocument/2006/relationships/image" Target="../media/image6.svg"/><Relationship Id="rId3" Type="http://schemas.openxmlformats.org/officeDocument/2006/relationships/image" Target="../media/image61.svg"/><Relationship Id="rId7" Type="http://schemas.openxmlformats.org/officeDocument/2006/relationships/image" Target="../media/image42.png"/><Relationship Id="rId12" Type="http://schemas.openxmlformats.org/officeDocument/2006/relationships/image" Target="../media/image76.svg"/><Relationship Id="rId17" Type="http://schemas.openxmlformats.org/officeDocument/2006/relationships/image" Target="../media/image5.png"/><Relationship Id="rId2" Type="http://schemas.openxmlformats.org/officeDocument/2006/relationships/image" Target="../media/image60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56.png"/><Relationship Id="rId10" Type="http://schemas.openxmlformats.org/officeDocument/2006/relationships/image" Target="../media/image74.sv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svg"/><Relationship Id="rId3" Type="http://schemas.openxmlformats.org/officeDocument/2006/relationships/image" Target="../media/image78.svg"/><Relationship Id="rId7" Type="http://schemas.openxmlformats.org/officeDocument/2006/relationships/image" Target="../media/image22.sv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7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1.svg"/><Relationship Id="rId5" Type="http://schemas.openxmlformats.org/officeDocument/2006/relationships/image" Target="../media/image24.svg"/><Relationship Id="rId15" Type="http://schemas.openxmlformats.org/officeDocument/2006/relationships/image" Target="../media/image84.svg"/><Relationship Id="rId10" Type="http://schemas.openxmlformats.org/officeDocument/2006/relationships/image" Target="../media/image60.png"/><Relationship Id="rId4" Type="http://schemas.openxmlformats.org/officeDocument/2006/relationships/image" Target="../media/image23.png"/><Relationship Id="rId9" Type="http://schemas.openxmlformats.org/officeDocument/2006/relationships/image" Target="../media/image80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8.png"/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12" Type="http://schemas.openxmlformats.org/officeDocument/2006/relationships/image" Target="../media/image8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BB5B12E8-8385-7B71-1368-36317D774242}"/>
              </a:ext>
            </a:extLst>
          </p:cNvPr>
          <p:cNvGrpSpPr/>
          <p:nvPr/>
        </p:nvGrpSpPr>
        <p:grpSpPr>
          <a:xfrm>
            <a:off x="1784608" y="-93762"/>
            <a:ext cx="14909996" cy="8378598"/>
            <a:chOff x="1784608" y="-93762"/>
            <a:chExt cx="14909996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9080493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7333479" y="7783497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921833" y="747331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F510ED6-0DA4-A390-132B-4208330E6744}"/>
              </a:ext>
            </a:extLst>
          </p:cNvPr>
          <p:cNvSpPr txBox="1"/>
          <p:nvPr/>
        </p:nvSpPr>
        <p:spPr>
          <a:xfrm>
            <a:off x="3076189" y="2825753"/>
            <a:ext cx="1213562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00314" y="616769"/>
            <a:ext cx="16287371" cy="9334500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19912891">
            <a:off x="198421" y="828290"/>
            <a:ext cx="4323401" cy="954625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9156" y="4406847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9F47D40-7E41-774F-7FEF-A5C76E6DDB8D}"/>
              </a:ext>
            </a:extLst>
          </p:cNvPr>
          <p:cNvSpPr txBox="1"/>
          <p:nvPr/>
        </p:nvSpPr>
        <p:spPr>
          <a:xfrm>
            <a:off x="6819900" y="969823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2A5A4FA-2AA9-B607-30FA-35F5227295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4518"/>
          <a:stretch/>
        </p:blipFill>
        <p:spPr>
          <a:xfrm>
            <a:off x="2372282" y="1930857"/>
            <a:ext cx="14606541" cy="34769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/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𝑚𝐵𝑛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30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B5CFD106-7EEE-53D5-E7B9-F96C5FCAB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653" y="5417957"/>
                <a:ext cx="13366750" cy="4167295"/>
              </a:xfrm>
              <a:prstGeom prst="rect">
                <a:avLst/>
              </a:prstGeom>
              <a:blipFill>
                <a:blip r:embed="rId15"/>
                <a:stretch>
                  <a:fillRect l="-1368" r="-1414" b="-5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7509"/>
          <a:stretch>
            <a:fillRect/>
          </a:stretch>
        </p:blipFill>
        <p:spPr>
          <a:xfrm rot="-8969610">
            <a:off x="-787727" y="125854"/>
            <a:ext cx="3955955" cy="12776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5980" y="5143500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37212" y="3924300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8ACFCB3-694B-F1D7-F6C7-228DA1528E88}"/>
              </a:ext>
            </a:extLst>
          </p:cNvPr>
          <p:cNvSpPr txBox="1"/>
          <p:nvPr/>
        </p:nvSpPr>
        <p:spPr>
          <a:xfrm>
            <a:off x="3527745" y="571500"/>
            <a:ext cx="11102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VẼ TIA PHÂN GIÁC CỦA MỘT GÓC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19796303-A100-EF6B-F845-25596E5403B7}"/>
              </a:ext>
            </a:extLst>
          </p:cNvPr>
          <p:cNvSpPr/>
          <p:nvPr/>
        </p:nvSpPr>
        <p:spPr>
          <a:xfrm>
            <a:off x="2247040" y="2197542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/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567654C3-126E-43B8-5E1F-3CDDF1BF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1816822"/>
                <a:ext cx="11658600" cy="1824923"/>
              </a:xfrm>
              <a:prstGeom prst="rect">
                <a:avLst/>
              </a:prstGeom>
              <a:blipFill>
                <a:blip r:embed="rId16"/>
                <a:stretch>
                  <a:fillRect l="-1883" r="-3086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A85092-352B-3A9A-AC16-DB6D2B4FF7AC}"/>
              </a:ext>
            </a:extLst>
          </p:cNvPr>
          <p:cNvSpPr txBox="1"/>
          <p:nvPr/>
        </p:nvSpPr>
        <p:spPr>
          <a:xfrm>
            <a:off x="7696200" y="3880001"/>
            <a:ext cx="2895600" cy="1188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CE99558-1F88-E8E6-A37F-BC3F6DB16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23432" r="74106" b="43966"/>
          <a:stretch/>
        </p:blipFill>
        <p:spPr>
          <a:xfrm>
            <a:off x="2281404" y="4932147"/>
            <a:ext cx="4935181" cy="43745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/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vi-VN" sz="36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vi-VN" sz="36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Trên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blipFill>
                <a:blip r:embed="rId18"/>
                <a:stretch>
                  <a:fillRect l="-2138" r="-2375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63569" y="797639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5585">
            <a:off x="17632006" y="3210947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183025">
            <a:off x="826741" y="7937674"/>
            <a:ext cx="1970092" cy="224803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6FCB105-AF32-DEDC-4587-D3C8514256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3164" r="51440" b="44234"/>
          <a:stretch/>
        </p:blipFill>
        <p:spPr>
          <a:xfrm>
            <a:off x="13368504" y="266700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/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 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blipFill>
                <a:blip r:embed="rId15"/>
                <a:stretch>
                  <a:fillRect l="-1746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CF12D3B-B28B-B409-BD62-63F9802B8C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5" t="22380" r="26230" b="45018"/>
          <a:stretch/>
        </p:blipFill>
        <p:spPr>
          <a:xfrm>
            <a:off x="1532310" y="3436127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/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blipFill>
                <a:blip r:embed="rId16"/>
                <a:stretch>
                  <a:fillRect l="-1760" r="-320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63B3C78-56FB-F675-69AC-CA71FC72EA0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21938" r="2530" b="45460"/>
          <a:stretch/>
        </p:blipFill>
        <p:spPr>
          <a:xfrm>
            <a:off x="13368504" y="6656139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/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blipFill>
                <a:blip r:embed="rId17"/>
                <a:stretch>
                  <a:fillRect l="-1791" r="-191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43756" y="3122015"/>
            <a:ext cx="5944608" cy="6235233"/>
          </a:xfrm>
          <a:custGeom>
            <a:avLst/>
            <a:gdLst/>
            <a:ahLst/>
            <a:cxnLst/>
            <a:rect l="l" t="t" r="r" b="b"/>
            <a:pathLst>
              <a:path w="13716000" h="14386561">
                <a:moveTo>
                  <a:pt x="13716000" y="14386561"/>
                </a:moveTo>
                <a:lnTo>
                  <a:pt x="0" y="14386561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14386561"/>
                </a:lnTo>
                <a:close/>
              </a:path>
            </a:pathLst>
          </a:custGeom>
          <a:blipFill>
            <a:blip r:embed="rId2"/>
            <a:stretch>
              <a:fillRect l="-412" r="-412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8931">
            <a:off x="6057396" y="706639"/>
            <a:ext cx="12418585" cy="1009292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867400" y="1180639"/>
            <a:ext cx="5519890" cy="958270"/>
            <a:chOff x="0" y="0"/>
            <a:chExt cx="4889165" cy="8487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89165" cy="848774"/>
            </a:xfrm>
            <a:custGeom>
              <a:avLst/>
              <a:gdLst/>
              <a:ahLst/>
              <a:cxnLst/>
              <a:rect l="l" t="t" r="r" b="b"/>
              <a:pathLst>
                <a:path w="4889165" h="848774">
                  <a:moveTo>
                    <a:pt x="476470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64705" y="0"/>
                  </a:lnTo>
                  <a:cubicBezTo>
                    <a:pt x="4833285" y="0"/>
                    <a:pt x="4889165" y="55880"/>
                    <a:pt x="4889165" y="124460"/>
                  </a:cubicBezTo>
                  <a:lnTo>
                    <a:pt x="4889165" y="724314"/>
                  </a:lnTo>
                  <a:cubicBezTo>
                    <a:pt x="4889165" y="792894"/>
                    <a:pt x="4833285" y="848774"/>
                    <a:pt x="476470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31841" y="1028700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28358">
            <a:off x="-299763" y="525080"/>
            <a:ext cx="1931340" cy="17065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17158921" y="6793403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9962778">
            <a:off x="14048608" y="7546531"/>
            <a:ext cx="3613232" cy="3423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BD897F2D-AF06-66F0-31C1-2C8AF3DAA17D}"/>
              </a:ext>
            </a:extLst>
          </p:cNvPr>
          <p:cNvSpPr/>
          <p:nvPr/>
        </p:nvSpPr>
        <p:spPr>
          <a:xfrm>
            <a:off x="1981200" y="4991100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/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54B6B5F-DF63-BD9B-2599-FC4508E63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837" y="3440544"/>
                <a:ext cx="9144300" cy="4625112"/>
              </a:xfrm>
              <a:prstGeom prst="rect">
                <a:avLst/>
              </a:prstGeom>
              <a:blipFill>
                <a:blip r:embed="rId15"/>
                <a:stretch>
                  <a:fillRect l="-2333" r="-4000" b="-4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7712" y="637674"/>
            <a:ext cx="7363894" cy="101048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2247" y="637674"/>
            <a:ext cx="7772007" cy="101048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629658">
            <a:off x="54799" y="8934867"/>
            <a:ext cx="2125827" cy="12407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5844"/>
          <a:stretch>
            <a:fillRect/>
          </a:stretch>
        </p:blipFill>
        <p:spPr>
          <a:xfrm rot="-9059590">
            <a:off x="-943788" y="7361049"/>
            <a:ext cx="2644675" cy="8319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27061">
            <a:off x="7051862" y="4709115"/>
            <a:ext cx="2654578" cy="868771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AC41235-EDFB-2AFF-538F-5817D910F0CE}"/>
              </a:ext>
            </a:extLst>
          </p:cNvPr>
          <p:cNvGrpSpPr/>
          <p:nvPr/>
        </p:nvGrpSpPr>
        <p:grpSpPr>
          <a:xfrm>
            <a:off x="7331881" y="723900"/>
            <a:ext cx="3624238" cy="958270"/>
            <a:chOff x="2836026" y="1939350"/>
            <a:chExt cx="3624238" cy="958270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F3A76B47-E5F4-07B5-6108-BE155021AA2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0DE81F0E-1F3B-DAA5-980E-DC2B922CB854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109FA666-9314-448C-D7EF-684B48C55758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/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951ABF8-0CC7-0E0E-612F-0E15E8038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blipFill>
                <a:blip r:embed="rId12"/>
                <a:stretch>
                  <a:fillRect l="-3258" r="-543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5529046-4540-5B3A-3C51-B8E73CF969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3" t="28017" r="32354" b="10749"/>
          <a:stretch/>
        </p:blipFill>
        <p:spPr>
          <a:xfrm>
            <a:off x="2328404" y="5090765"/>
            <a:ext cx="4308747" cy="50063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/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Kiểm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b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6A7AA6D9-8A40-41D8-D6C2-48253D3DC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blipFill>
                <a:blip r:embed="rId14"/>
                <a:stretch>
                  <a:fillRect l="-2980" r="-2897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8179721-EBA0-2FB2-9DFC-BAEA5FA9BD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6" t="31892" r="2943" b="12608"/>
          <a:stretch/>
        </p:blipFill>
        <p:spPr>
          <a:xfrm>
            <a:off x="10553493" y="5526205"/>
            <a:ext cx="5875151" cy="4537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041"/>
          <a:stretch>
            <a:fillRect/>
          </a:stretch>
        </p:blipFill>
        <p:spPr>
          <a:xfrm>
            <a:off x="2289080" y="-104102"/>
            <a:ext cx="10734828" cy="9563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84165" y="907553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7032" y="6365549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60262B6-EDB9-1C03-0954-0D90F90CFCAD}"/>
              </a:ext>
            </a:extLst>
          </p:cNvPr>
          <p:cNvSpPr/>
          <p:nvPr/>
        </p:nvSpPr>
        <p:spPr>
          <a:xfrm>
            <a:off x="2600263" y="2904870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/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song).</a:t>
                </a: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F36A86C-AD04-8948-DA41-E1D449827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blipFill>
                <a:blip r:embed="rId14"/>
                <a:stretch>
                  <a:fillRect l="-2558" r="-431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D5F66E-03A6-1358-59BB-1921F0834C2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53" t="7158" r="4178" b="6570"/>
          <a:stretch/>
        </p:blipFill>
        <p:spPr>
          <a:xfrm>
            <a:off x="4384324" y="5024523"/>
            <a:ext cx="7133070" cy="4374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49095"/>
          <a:stretch>
            <a:fillRect/>
          </a:stretch>
        </p:blipFill>
        <p:spPr>
          <a:xfrm>
            <a:off x="11077962" y="4136568"/>
            <a:ext cx="7777996" cy="615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4922713" y="388215"/>
            <a:ext cx="13187673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09613" y="406045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5985A2-E886-D30C-A597-D667D9DEBA2A}"/>
              </a:ext>
            </a:extLst>
          </p:cNvPr>
          <p:cNvSpPr txBox="1"/>
          <p:nvPr/>
        </p:nvSpPr>
        <p:spPr>
          <a:xfrm>
            <a:off x="8055096" y="1976211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28B3A55-71A3-B1DA-67A7-34D3480192C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8149" r="60213" b="45689"/>
          <a:stretch/>
        </p:blipFill>
        <p:spPr>
          <a:xfrm>
            <a:off x="8686800" y="6057900"/>
            <a:ext cx="5875005" cy="38219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/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 tia phân giác của góc bằng thước hai lề.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1.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thước hai lề sao cho một cạnh của thước trùng với cạnh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góc mIn; Dùng bút, vạch một vạch thẳng theo cạnh kia của thước. 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1590BF4F-20FC-22EB-C936-2359BEBB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blipFill>
                <a:blip r:embed="rId15"/>
                <a:stretch>
                  <a:fillRect l="-1972" r="-19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4">
            <a:extLst>
              <a:ext uri="{FF2B5EF4-FFF2-40B4-BE49-F238E27FC236}">
                <a16:creationId xmlns:a16="http://schemas.microsoft.com/office/drawing/2014/main" id="{6527AE3D-D91C-4FE0-93A6-299BE23D6BD3}"/>
              </a:ext>
            </a:extLst>
          </p:cNvPr>
          <p:cNvGrpSpPr/>
          <p:nvPr/>
        </p:nvGrpSpPr>
        <p:grpSpPr>
          <a:xfrm>
            <a:off x="1000314" y="484164"/>
            <a:ext cx="16287371" cy="9334500"/>
            <a:chOff x="0" y="0"/>
            <a:chExt cx="26093395" cy="415930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55B4841D-CC93-2C92-B425-BC8F0A9B585E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9152">
            <a:off x="15810205" y="8751915"/>
            <a:ext cx="2374783" cy="14853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70482" y="0"/>
            <a:ext cx="3577637" cy="3434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79929" y="-61561"/>
            <a:ext cx="1282261" cy="119891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6939" y="4082370"/>
            <a:ext cx="2247317" cy="178380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/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3D11A498-C0D7-BF5C-CB03-0CC5C7A3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blipFill>
                <a:blip r:embed="rId16"/>
                <a:stretch>
                  <a:fillRect l="-2057" r="-220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>
            <a:extLst>
              <a:ext uri="{FF2B5EF4-FFF2-40B4-BE49-F238E27FC236}">
                <a16:creationId xmlns:a16="http://schemas.microsoft.com/office/drawing/2014/main" id="{737BAD8A-91A6-A421-DBFA-92FE8FA2A9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7" t="25767" r="34470" b="43974"/>
          <a:stretch/>
        </p:blipFill>
        <p:spPr>
          <a:xfrm>
            <a:off x="10873217" y="468336"/>
            <a:ext cx="4495800" cy="39125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/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nét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𝐼𝐾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054148C5-F84F-3EB2-D7A8-5DCD4C5D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5314154"/>
                <a:ext cx="8298567" cy="3313664"/>
              </a:xfrm>
              <a:prstGeom prst="rect">
                <a:avLst/>
              </a:prstGeom>
              <a:blipFill>
                <a:blip r:embed="rId18"/>
                <a:stretch>
                  <a:fillRect l="-2057" r="-3747" b="-6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Hình ảnh 37">
            <a:extLst>
              <a:ext uri="{FF2B5EF4-FFF2-40B4-BE49-F238E27FC236}">
                <a16:creationId xmlns:a16="http://schemas.microsoft.com/office/drawing/2014/main" id="{A2557643-713D-977C-3067-62AF709E2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1" t="26302" r="9026" b="43439"/>
          <a:stretch/>
        </p:blipFill>
        <p:spPr>
          <a:xfrm>
            <a:off x="10873217" y="4865088"/>
            <a:ext cx="4759247" cy="4141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570818" y="-4286207"/>
            <a:ext cx="17146364" cy="13715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54355" y="268474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929531" y="761421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77200" y="9211059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B8536A7-9CF7-9683-4D75-A5AC579F4BB5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/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Chọn phát biểu sai trong các phát biểu sau: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𝑥𝑂𝑦</m:t>
                            </m:r>
                          </m:e>
                        </m:acc>
                      </m:num>
                      <m:den>
                        <m:r>
                          <a:rPr lang="nl-NL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F4445E9E-F210-C87E-1515-063967FEA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blipFill>
                <a:blip r:embed="rId16"/>
                <a:stretch>
                  <a:fillRect l="-1557" r="-151" b="-2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8FF1041D-1CA3-4A99-15B8-F783129C5F59}"/>
              </a:ext>
            </a:extLst>
          </p:cNvPr>
          <p:cNvSpPr/>
          <p:nvPr/>
        </p:nvSpPr>
        <p:spPr>
          <a:xfrm>
            <a:off x="3027053" y="6743700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7EDF0431-33D7-26A9-4409-AE0672A6ACDF}"/>
              </a:ext>
            </a:extLst>
          </p:cNvPr>
          <p:cNvGrpSpPr/>
          <p:nvPr/>
        </p:nvGrpSpPr>
        <p:grpSpPr>
          <a:xfrm>
            <a:off x="1784608" y="-93762"/>
            <a:ext cx="14718784" cy="8378598"/>
            <a:chOff x="1784608" y="-93762"/>
            <a:chExt cx="14718784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8889281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12198134" y="9212099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3073" y="7538905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/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Ot là phân giác của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60°			C. 50°			D. 200°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54F3481-3193-4CD2-E677-58B99AA3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blipFill>
                <a:blip r:embed="rId14"/>
                <a:stretch>
                  <a:fillRect l="-1708" r="-2751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FC3BEB19-F8FA-A861-BF1D-E14568174322}"/>
              </a:ext>
            </a:extLst>
          </p:cNvPr>
          <p:cNvSpPr/>
          <p:nvPr/>
        </p:nvSpPr>
        <p:spPr>
          <a:xfrm>
            <a:off x="10055933" y="5620966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8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15643014" y="1095560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7728" y="1710261"/>
            <a:ext cx="6888991" cy="7547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60BF4BC-7F45-1D75-535E-BA142B8285BA}"/>
              </a:ext>
            </a:extLst>
          </p:cNvPr>
          <p:cNvSpPr txBox="1"/>
          <p:nvPr/>
        </p:nvSpPr>
        <p:spPr>
          <a:xfrm>
            <a:off x="6172200" y="448381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4C830F0-7D3A-ADD1-50DF-B8712E2DA1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13160" r="2313" b="3843"/>
          <a:stretch/>
        </p:blipFill>
        <p:spPr>
          <a:xfrm>
            <a:off x="867603" y="3543300"/>
            <a:ext cx="6578515" cy="42719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/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24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gợi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nên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nằm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chia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thành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4000" dirty="0"/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blipFill>
                <a:blip r:embed="rId19"/>
                <a:stretch>
                  <a:fillRect l="-2215" r="-2154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/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solidFill>
                <a:srgbClr val="FEE6A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gọi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gì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?</a:t>
                </a:r>
                <a:endParaRPr lang="en-US" sz="4000" dirty="0"/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808AA48C-6168-28D7-50B5-CB6D81087471}"/>
              </a:ext>
            </a:extLst>
          </p:cNvPr>
          <p:cNvGrpSpPr/>
          <p:nvPr/>
        </p:nvGrpSpPr>
        <p:grpSpPr>
          <a:xfrm>
            <a:off x="2002039" y="2724605"/>
            <a:ext cx="14283921" cy="5777347"/>
            <a:chOff x="2309483" y="3280577"/>
            <a:chExt cx="13624064" cy="44742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298703" y="5216485"/>
              <a:ext cx="4625318" cy="253829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09483" y="5199549"/>
              <a:ext cx="4625318" cy="25382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21815" y="5216485"/>
              <a:ext cx="4625318" cy="25382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308229" y="3297513"/>
              <a:ext cx="4625318" cy="25382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19009" y="3280577"/>
              <a:ext cx="4625318" cy="25382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31341" y="3297513"/>
              <a:ext cx="4625318" cy="253829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812927" y="11049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/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góc vuông có tia On là phân giác,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90°			C. 45°			D. 85°</a:t>
                </a: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D4C03A53-AD28-2130-950B-3C3F53EF9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blipFill>
                <a:blip r:embed="rId20"/>
                <a:stretch>
                  <a:fillRect l="-1734" r="-2890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20">
            <a:extLst>
              <a:ext uri="{FF2B5EF4-FFF2-40B4-BE49-F238E27FC236}">
                <a16:creationId xmlns:a16="http://schemas.microsoft.com/office/drawing/2014/main" id="{693324D1-5C09-404D-381A-2D9EFABBE549}"/>
              </a:ext>
            </a:extLst>
          </p:cNvPr>
          <p:cNvSpPr/>
          <p:nvPr/>
        </p:nvSpPr>
        <p:spPr>
          <a:xfrm>
            <a:off x="10134600" y="62584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C3FEB99-C4D8-469F-6E80-FB53FEAA2A46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9749D6-9744-19DE-451B-FFC1A1BBD8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/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70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140°			B. 120°			C. 35°			D. 60°</a:t>
                </a: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A695FE18-675C-82D3-FC21-5BF5C62C1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blipFill>
                <a:blip r:embed="rId14"/>
                <a:stretch>
                  <a:fillRect l="-1742" r="-1694" b="-7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0107AD88-6C7F-DEB1-15A6-05CF8B1708CE}"/>
              </a:ext>
            </a:extLst>
          </p:cNvPr>
          <p:cNvSpPr/>
          <p:nvPr/>
        </p:nvSpPr>
        <p:spPr>
          <a:xfrm>
            <a:off x="2796365" y="61499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138084">
            <a:off x="8533316" y="7766086"/>
            <a:ext cx="2041449" cy="26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81218" y="9328730"/>
            <a:ext cx="3624238" cy="958270"/>
            <a:chOff x="0" y="0"/>
            <a:chExt cx="3210117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0117" cy="848774"/>
            </a:xfrm>
            <a:custGeom>
              <a:avLst/>
              <a:gdLst/>
              <a:ahLst/>
              <a:cxnLst/>
              <a:rect l="l" t="t" r="r" b="b"/>
              <a:pathLst>
                <a:path w="3210117" h="848774">
                  <a:moveTo>
                    <a:pt x="3085657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85658" y="0"/>
                  </a:lnTo>
                  <a:cubicBezTo>
                    <a:pt x="3154238" y="0"/>
                    <a:pt x="3210117" y="55880"/>
                    <a:pt x="3210117" y="124460"/>
                  </a:cubicBezTo>
                  <a:lnTo>
                    <a:pt x="3210117" y="724314"/>
                  </a:lnTo>
                  <a:cubicBezTo>
                    <a:pt x="3210117" y="792894"/>
                    <a:pt x="3154238" y="848774"/>
                    <a:pt x="308565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200400" y="1727498"/>
            <a:ext cx="12573000" cy="754978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2"/>
            <a:stretch>
              <a:fillRect l="-182" r="-18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2517" y="254393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3522"/>
          <a:stretch>
            <a:fillRect/>
          </a:stretch>
        </p:blipFill>
        <p:spPr>
          <a:xfrm>
            <a:off x="0" y="8713026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44000" y="912972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54289">
            <a:off x="12741668" y="8938983"/>
            <a:ext cx="2784816" cy="91139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/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nhọn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C.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tù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bẹt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188141E-D529-4730-3017-5BCA2B4A4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00" y="3113041"/>
                <a:ext cx="9753600" cy="4041299"/>
              </a:xfrm>
              <a:prstGeom prst="rect">
                <a:avLst/>
              </a:prstGeom>
              <a:blipFill>
                <a:blip r:embed="rId15"/>
                <a:stretch>
                  <a:fillRect l="-2188" r="-3750" b="-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AD10929B-B51D-7C4C-E3D8-E47B631DD33C}"/>
              </a:ext>
            </a:extLst>
          </p:cNvPr>
          <p:cNvSpPr/>
          <p:nvPr/>
        </p:nvSpPr>
        <p:spPr>
          <a:xfrm>
            <a:off x="10058400" y="626883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28042" y="1028700"/>
            <a:ext cx="6985676" cy="958583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27226" y="8527383"/>
            <a:ext cx="4735729" cy="958270"/>
            <a:chOff x="0" y="0"/>
            <a:chExt cx="4194605" cy="8487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94606" cy="848774"/>
            </a:xfrm>
            <a:custGeom>
              <a:avLst/>
              <a:gdLst/>
              <a:ahLst/>
              <a:cxnLst/>
              <a:rect l="l" t="t" r="r" b="b"/>
              <a:pathLst>
                <a:path w="4194606" h="848774">
                  <a:moveTo>
                    <a:pt x="4070145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70145" y="0"/>
                  </a:lnTo>
                  <a:cubicBezTo>
                    <a:pt x="4138725" y="0"/>
                    <a:pt x="4194606" y="55880"/>
                    <a:pt x="4194606" y="124460"/>
                  </a:cubicBezTo>
                  <a:lnTo>
                    <a:pt x="4194606" y="724314"/>
                  </a:lnTo>
                  <a:cubicBezTo>
                    <a:pt x="4194606" y="792894"/>
                    <a:pt x="4138725" y="848774"/>
                    <a:pt x="4070145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978944" y="1766283"/>
            <a:ext cx="686025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-292432" y="5821617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6968297" y="8362920"/>
            <a:ext cx="2574582" cy="8425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F557C3A-AD2D-EBD8-799A-E772F5E3C13C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5025B6-25CB-4BEA-9CE7-E011A6CC8B40}"/>
              </a:ext>
            </a:extLst>
          </p:cNvPr>
          <p:cNvSpPr txBox="1"/>
          <p:nvPr/>
        </p:nvSpPr>
        <p:spPr>
          <a:xfrm>
            <a:off x="2418534" y="3009646"/>
            <a:ext cx="5907787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tr.98)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29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544F060-3129-68ED-E550-817B099A27F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1695219" y="1361461"/>
            <a:ext cx="4650456" cy="53293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/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𝑂𝑇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47DA729-EC01-CCE0-D5D3-0CB8D1DDA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7192" y="6870551"/>
                <a:ext cx="6467376" cy="3313664"/>
              </a:xfrm>
              <a:prstGeom prst="rect">
                <a:avLst/>
              </a:prstGeom>
              <a:blipFill>
                <a:blip r:embed="rId18"/>
                <a:stretch>
                  <a:fillRect l="-2922" r="-2828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540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41250">
            <a:off x="7086600" y="9244488"/>
            <a:ext cx="4114800" cy="319395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7A49B27C-2BAC-0905-A626-340B8D364F0C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F54A332-8983-0144-B561-F5E3CA75ED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/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Tia OB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𝑇𝑂</m:t>
                        </m:r>
                        <m:r>
                          <a:rPr lang="nl-NL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Đ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Tia OT là tia phân giác của những góc: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𝑦𝑂𝑢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𝐵𝑂𝑁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8C28E8BA-76AC-94BD-721D-FEF0B352A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3383059"/>
                <a:ext cx="7239000" cy="3879203"/>
              </a:xfrm>
              <a:prstGeom prst="rect">
                <a:avLst/>
              </a:prstGeom>
              <a:blipFill>
                <a:blip r:embed="rId16"/>
                <a:stretch>
                  <a:fillRect l="-3033" r="-2949" b="-5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208D4AC-9285-741F-7300-3964969A8B3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4" t="21073" r="6165" b="16788"/>
          <a:stretch/>
        </p:blipFill>
        <p:spPr>
          <a:xfrm>
            <a:off x="10338741" y="2463991"/>
            <a:ext cx="5178984" cy="593499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A59886E2-EC80-28B1-D0C8-D170144D4918}"/>
              </a:ext>
            </a:extLst>
          </p:cNvPr>
          <p:cNvGrpSpPr/>
          <p:nvPr/>
        </p:nvGrpSpPr>
        <p:grpSpPr>
          <a:xfrm>
            <a:off x="7331881" y="1544705"/>
            <a:ext cx="3624238" cy="958270"/>
            <a:chOff x="2836026" y="1939350"/>
            <a:chExt cx="3624238" cy="958270"/>
          </a:xfrm>
        </p:grpSpPr>
        <p:grpSp>
          <p:nvGrpSpPr>
            <p:cNvPr id="16" name="Group 3">
              <a:extLst>
                <a:ext uri="{FF2B5EF4-FFF2-40B4-BE49-F238E27FC236}">
                  <a16:creationId xmlns:a16="http://schemas.microsoft.com/office/drawing/2014/main" id="{EBB40E4B-BC46-805C-9329-140FFD4A23D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8" name="Freeform 4">
                <a:extLst>
                  <a:ext uri="{FF2B5EF4-FFF2-40B4-BE49-F238E27FC236}">
                    <a16:creationId xmlns:a16="http://schemas.microsoft.com/office/drawing/2014/main" id="{FD26DC72-E790-F096-35B1-3FC9381CE871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3F24D249-4CC5-8C1D-C163-D3DF750D3E60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10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730084" y="8975497"/>
            <a:ext cx="5631413" cy="897652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7452">
            <a:off x="8916689" y="472236"/>
            <a:ext cx="8703529" cy="11080882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43938">
            <a:off x="474405" y="985456"/>
            <a:ext cx="6504543" cy="958270"/>
            <a:chOff x="0" y="0"/>
            <a:chExt cx="5761308" cy="848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61308" cy="848774"/>
            </a:xfrm>
            <a:custGeom>
              <a:avLst/>
              <a:gdLst/>
              <a:ahLst/>
              <a:cxnLst/>
              <a:rect l="l" t="t" r="r" b="b"/>
              <a:pathLst>
                <a:path w="5761308" h="848774">
                  <a:moveTo>
                    <a:pt x="5636848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36848" y="0"/>
                  </a:lnTo>
                  <a:cubicBezTo>
                    <a:pt x="5705428" y="0"/>
                    <a:pt x="5761308" y="55880"/>
                    <a:pt x="5761308" y="124460"/>
                  </a:cubicBezTo>
                  <a:lnTo>
                    <a:pt x="5761308" y="724314"/>
                  </a:lnTo>
                  <a:cubicBezTo>
                    <a:pt x="5761308" y="792894"/>
                    <a:pt x="5705428" y="848774"/>
                    <a:pt x="5636848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97334">
            <a:off x="90829" y="7243345"/>
            <a:ext cx="1875742" cy="3450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4161" y="2933700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69536">
            <a:off x="14200059" y="9347225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/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 (SGK – tr.99)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30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𝑚𝑂𝑝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𝑞𝑂𝑟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𝑝𝑂𝑞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8EFD7CC-E795-9B45-00A8-07DF98537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826" y="3769373"/>
                <a:ext cx="6265048" cy="2748253"/>
              </a:xfrm>
              <a:prstGeom prst="rect">
                <a:avLst/>
              </a:prstGeom>
              <a:blipFill>
                <a:blip r:embed="rId16"/>
                <a:stretch>
                  <a:fillRect l="-3502" r="-573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>
            <a:extLst>
              <a:ext uri="{FF2B5EF4-FFF2-40B4-BE49-F238E27FC236}">
                <a16:creationId xmlns:a16="http://schemas.microsoft.com/office/drawing/2014/main" id="{BB984B2F-E4A5-9C8E-E863-C2F86F01C01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9354112" y="2390905"/>
            <a:ext cx="7141549" cy="56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8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127341CB-7054-6D40-FE58-6A0AFEDC602B}"/>
              </a:ext>
            </a:extLst>
          </p:cNvPr>
          <p:cNvGrpSpPr/>
          <p:nvPr/>
        </p:nvGrpSpPr>
        <p:grpSpPr>
          <a:xfrm>
            <a:off x="1138095" y="190500"/>
            <a:ext cx="15968641" cy="10126381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2267408" y="901940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BBFEBBA6-46FE-9323-ACEF-1C6CBC5FAACA}"/>
              </a:ext>
            </a:extLst>
          </p:cNvPr>
          <p:cNvGrpSpPr/>
          <p:nvPr/>
        </p:nvGrpSpPr>
        <p:grpSpPr>
          <a:xfrm>
            <a:off x="7331881" y="437650"/>
            <a:ext cx="3624238" cy="958270"/>
            <a:chOff x="2836026" y="1939350"/>
            <a:chExt cx="3624238" cy="95827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120F2336-73D9-66CE-52B9-DA43ABEC93CC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549E674-9971-F77D-8B43-378E218B755E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7253D2E0-A868-B526-D88A-FDC5A6D02825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/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nor/>
                      </m:rPr>
                      <a:rPr lang="en-US" sz="36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𝑝𝑂𝑞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33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147</m:t>
                          </m:r>
                        </m:e>
                        <m:sup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147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48A66D5C-38E3-DAFA-B1CA-F836B34DC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blipFill>
                <a:blip r:embed="rId12"/>
                <a:stretch>
                  <a:fillRect l="-2313" b="-1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id="{B12B10D4-7F6C-8BDC-8EFC-C247F4BD57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10184688" y="2666315"/>
            <a:ext cx="6219778" cy="49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60107E28-BFE5-9DB9-9B3C-FE4EF057836D}"/>
              </a:ext>
            </a:extLst>
          </p:cNvPr>
          <p:cNvGrpSpPr/>
          <p:nvPr/>
        </p:nvGrpSpPr>
        <p:grpSpPr>
          <a:xfrm>
            <a:off x="2127879" y="797639"/>
            <a:ext cx="14463592" cy="10128642"/>
            <a:chOff x="2688431" y="613861"/>
            <a:chExt cx="14463592" cy="1012864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5BD02B68-BEBE-882E-32DD-66F08E4F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88431" y="613861"/>
              <a:ext cx="7363894" cy="10104829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8CF9642-C44E-6C48-54B7-828466189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8129" y="637674"/>
              <a:ext cx="7363894" cy="1010482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02339" y="676402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063007" y="2609099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183025">
            <a:off x="3680870" y="8022484"/>
            <a:ext cx="1970092" cy="22480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/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tr.99)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31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7EE53AB-DE05-F483-18DD-3C6E43B4E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blipFill>
                <a:blip r:embed="rId16"/>
                <a:stretch>
                  <a:fillRect l="-1724" r="-2956" b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C98360E-38F0-E9D5-7488-509CF64494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46591" r="37546"/>
          <a:stretch/>
        </p:blipFill>
        <p:spPr>
          <a:xfrm>
            <a:off x="10918100" y="5676900"/>
            <a:ext cx="4653011" cy="4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-518225" y="-668273"/>
            <a:ext cx="2561540" cy="26441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5800" y="8139092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6935498" y="7725284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544800" y="-438747"/>
            <a:ext cx="2900104" cy="2838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2029363" y="4450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/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𝑦𝑂𝑚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Oz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2C6FB5D5-B85D-01CA-7D0F-86BD2F27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927" y="2543321"/>
                <a:ext cx="8305800" cy="5601598"/>
              </a:xfrm>
              <a:prstGeom prst="rect">
                <a:avLst/>
              </a:prstGeom>
              <a:blipFill>
                <a:blip r:embed="rId18"/>
                <a:stretch>
                  <a:fillRect l="-2568" r="-4329" b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Nhóm 24">
            <a:extLst>
              <a:ext uri="{FF2B5EF4-FFF2-40B4-BE49-F238E27FC236}">
                <a16:creationId xmlns:a16="http://schemas.microsoft.com/office/drawing/2014/main" id="{62C15080-247B-9981-45F7-54AD7612E163}"/>
              </a:ext>
            </a:extLst>
          </p:cNvPr>
          <p:cNvGrpSpPr/>
          <p:nvPr/>
        </p:nvGrpSpPr>
        <p:grpSpPr>
          <a:xfrm>
            <a:off x="10738685" y="2226503"/>
            <a:ext cx="5944608" cy="6235233"/>
            <a:chOff x="10638146" y="2345506"/>
            <a:chExt cx="5944608" cy="6235233"/>
          </a:xfrm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9788DA34-5B94-CD86-C411-D9F7FC78E1E5}"/>
                </a:ext>
              </a:extLst>
            </p:cNvPr>
            <p:cNvSpPr/>
            <p:nvPr/>
          </p:nvSpPr>
          <p:spPr>
            <a:xfrm>
              <a:off x="10638146" y="2345506"/>
              <a:ext cx="5944608" cy="6235233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19"/>
              <a:stretch>
                <a:fillRect l="-412" r="-412"/>
              </a:stretch>
            </a:blipFill>
          </p:spPr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8523F192-FC0D-42FB-1980-D24819C63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7" t="46591" r="37546"/>
            <a:stretch/>
          </p:blipFill>
          <p:spPr>
            <a:xfrm>
              <a:off x="11214202" y="2526536"/>
              <a:ext cx="5158661" cy="5388193"/>
            </a:xfrm>
            <a:prstGeom prst="rect">
              <a:avLst/>
            </a:prstGeom>
          </p:spPr>
        </p:pic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2E28E7F8-AD2B-218D-C709-B592031A4E66}"/>
              </a:ext>
            </a:extLst>
          </p:cNvPr>
          <p:cNvGrpSpPr/>
          <p:nvPr/>
        </p:nvGrpSpPr>
        <p:grpSpPr>
          <a:xfrm>
            <a:off x="7331881" y="747511"/>
            <a:ext cx="3624238" cy="958270"/>
            <a:chOff x="2836026" y="1939350"/>
            <a:chExt cx="3624238" cy="958270"/>
          </a:xfrm>
        </p:grpSpPr>
        <p:grpSp>
          <p:nvGrpSpPr>
            <p:cNvPr id="27" name="Group 3">
              <a:extLst>
                <a:ext uri="{FF2B5EF4-FFF2-40B4-BE49-F238E27FC236}">
                  <a16:creationId xmlns:a16="http://schemas.microsoft.com/office/drawing/2014/main" id="{F5CA51BC-32A9-5593-BE9F-21886598D25B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1A4B5E06-CC7D-8C4C-E86E-7E2068250466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2B43A7F4-C500-F567-BE1D-120E5CB7E616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756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/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𝑦𝑂𝑚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𝑧𝑂𝑛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𝑥𝑂𝑧</m:t>
                          </m:r>
                        </m:e>
                      </m:acc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𝑥𝑂𝑦</m:t>
                          </m:r>
                        </m:e>
                      </m:acc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𝑚𝑂𝑧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6A15F06-C87A-F54F-123C-6D77E6D84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690" y="872312"/>
                <a:ext cx="15199851" cy="8582221"/>
              </a:xfrm>
              <a:prstGeom prst="rect">
                <a:avLst/>
              </a:prstGeom>
              <a:blipFill>
                <a:blip r:embed="rId2"/>
                <a:stretch>
                  <a:fillRect l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7509"/>
          <a:stretch>
            <a:fillRect/>
          </a:stretch>
        </p:blipFill>
        <p:spPr>
          <a:xfrm rot="-8969610">
            <a:off x="-160617" y="447176"/>
            <a:ext cx="2336153" cy="7544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246461" y="5082286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0806" r="12133"/>
          <a:stretch>
            <a:fillRect/>
          </a:stretch>
        </p:blipFill>
        <p:spPr>
          <a:xfrm>
            <a:off x="14605962" y="3050695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56286" b="40806"/>
          <a:stretch>
            <a:fillRect/>
          </a:stretch>
        </p:blipFill>
        <p:spPr>
          <a:xfrm>
            <a:off x="16629422" y="3695667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268825" y="4663731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1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0501" y="8801100"/>
            <a:ext cx="7927700" cy="3837715"/>
            <a:chOff x="0" y="0"/>
            <a:chExt cx="3290570" cy="329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5616" cy="1120507"/>
            </a:xfrm>
            <a:custGeom>
              <a:avLst/>
              <a:gdLst/>
              <a:ahLst/>
              <a:cxnLst/>
              <a:rect l="l" t="t" r="r" b="b"/>
              <a:pathLst>
                <a:path w="2635616" h="1120507">
                  <a:moveTo>
                    <a:pt x="2635616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35616" y="0"/>
                  </a:lnTo>
                  <a:lnTo>
                    <a:pt x="2635616" y="3933"/>
                  </a:lnTo>
                  <a:close/>
                  <a:moveTo>
                    <a:pt x="2635616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35616" y="163233"/>
                  </a:lnTo>
                  <a:lnTo>
                    <a:pt x="2635616" y="159300"/>
                  </a:lnTo>
                  <a:close/>
                  <a:moveTo>
                    <a:pt x="2635616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35616" y="323025"/>
                  </a:lnTo>
                  <a:lnTo>
                    <a:pt x="2635616" y="319091"/>
                  </a:lnTo>
                  <a:close/>
                  <a:moveTo>
                    <a:pt x="2635616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35616" y="482325"/>
                  </a:lnTo>
                  <a:lnTo>
                    <a:pt x="2635616" y="478391"/>
                  </a:lnTo>
                  <a:close/>
                  <a:moveTo>
                    <a:pt x="2635616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35616" y="641624"/>
                  </a:lnTo>
                  <a:lnTo>
                    <a:pt x="2635616" y="637691"/>
                  </a:lnTo>
                  <a:close/>
                  <a:moveTo>
                    <a:pt x="2635616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35616" y="801416"/>
                  </a:lnTo>
                  <a:lnTo>
                    <a:pt x="2635616" y="797482"/>
                  </a:lnTo>
                  <a:close/>
                  <a:moveTo>
                    <a:pt x="2635616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35616" y="960716"/>
                  </a:lnTo>
                  <a:lnTo>
                    <a:pt x="2635616" y="956782"/>
                  </a:lnTo>
                  <a:close/>
                  <a:moveTo>
                    <a:pt x="2635616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35616" y="1120507"/>
                  </a:lnTo>
                  <a:lnTo>
                    <a:pt x="2635616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-40331" y="-186765"/>
            <a:ext cx="2302354" cy="237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5673958" y="6806640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768896" y="25085"/>
            <a:ext cx="2519104" cy="24654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3101898" y="6355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503D02A-8942-BBD2-6D6E-148F81F53DDA}"/>
              </a:ext>
            </a:extLst>
          </p:cNvPr>
          <p:cNvSpPr txBox="1"/>
          <p:nvPr/>
        </p:nvSpPr>
        <p:spPr>
          <a:xfrm>
            <a:off x="2510096" y="2859448"/>
            <a:ext cx="132588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2: TIA PHÂN GIÁC CỦA MỘT GÓC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3423632" y="445287"/>
            <a:ext cx="15080341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3434" y="4359662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D0551A-50D0-F12A-6FDE-84EA6575492D}"/>
              </a:ext>
            </a:extLst>
          </p:cNvPr>
          <p:cNvSpPr txBox="1"/>
          <p:nvPr/>
        </p:nvSpPr>
        <p:spPr>
          <a:xfrm>
            <a:off x="5443109" y="1790700"/>
            <a:ext cx="937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532BF99-5864-3BED-509A-CAA47E8592D9}"/>
              </a:ext>
            </a:extLst>
          </p:cNvPr>
          <p:cNvSpPr txBox="1"/>
          <p:nvPr/>
        </p:nvSpPr>
        <p:spPr>
          <a:xfrm>
            <a:off x="5781012" y="3966411"/>
            <a:ext cx="10365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694DE7F-34D9-19F8-EB27-ECF8483BAF7F}"/>
              </a:ext>
            </a:extLst>
          </p:cNvPr>
          <p:cNvSpPr txBox="1"/>
          <p:nvPr/>
        </p:nvSpPr>
        <p:spPr>
          <a:xfrm>
            <a:off x="5781012" y="5607941"/>
            <a:ext cx="1036558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các bài tập trong SBT.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156A50B-F407-CB6A-D966-9274BF444677}"/>
              </a:ext>
            </a:extLst>
          </p:cNvPr>
          <p:cNvSpPr txBox="1"/>
          <p:nvPr/>
        </p:nvSpPr>
        <p:spPr>
          <a:xfrm>
            <a:off x="5781012" y="7264974"/>
            <a:ext cx="1036558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3. 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vi-VN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Genie Bottle outline">
            <a:extLst>
              <a:ext uri="{FF2B5EF4-FFF2-40B4-BE49-F238E27FC236}">
                <a16:creationId xmlns:a16="http://schemas.microsoft.com/office/drawing/2014/main" id="{56F0FFA0-0F68-2C9A-F712-0E2A217401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25149" y="3478645"/>
            <a:ext cx="1393438" cy="1393438"/>
          </a:xfrm>
          <a:prstGeom prst="rect">
            <a:avLst/>
          </a:prstGeom>
        </p:spPr>
      </p:pic>
      <p:pic>
        <p:nvPicPr>
          <p:cNvPr id="20" name="Đồ họa 19" descr="Genie Bottle outline">
            <a:extLst>
              <a:ext uri="{FF2B5EF4-FFF2-40B4-BE49-F238E27FC236}">
                <a16:creationId xmlns:a16="http://schemas.microsoft.com/office/drawing/2014/main" id="{14C563E7-F1E2-B638-A245-032649B01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40890" y="5368323"/>
            <a:ext cx="1393438" cy="1393438"/>
          </a:xfrm>
          <a:prstGeom prst="rect">
            <a:avLst/>
          </a:prstGeom>
        </p:spPr>
      </p:pic>
      <p:pic>
        <p:nvPicPr>
          <p:cNvPr id="21" name="Đồ họa 20" descr="Genie Bottle outline">
            <a:extLst>
              <a:ext uri="{FF2B5EF4-FFF2-40B4-BE49-F238E27FC236}">
                <a16:creationId xmlns:a16="http://schemas.microsoft.com/office/drawing/2014/main" id="{41424F33-45F8-FC8A-13F1-633AD56DBB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40890" y="7539709"/>
            <a:ext cx="1393438" cy="13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4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2640603" y="-2186861"/>
            <a:ext cx="13006793" cy="104045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6710" y="8480147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DF055D44-D0A3-8A69-9B4A-57E2FF237B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962778">
            <a:off x="13938382" y="7430438"/>
            <a:ext cx="3613232" cy="3423537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25263710-2D12-F268-0CFD-5E756FF6A9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629658">
            <a:off x="502081" y="9208166"/>
            <a:ext cx="2125827" cy="1240710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99648A90-04E5-802B-5631-4726558FEF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r="35844"/>
          <a:stretch>
            <a:fillRect/>
          </a:stretch>
        </p:blipFill>
        <p:spPr>
          <a:xfrm rot="-9059590">
            <a:off x="-496506" y="7634348"/>
            <a:ext cx="2644675" cy="83195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2C1F30-377E-D249-6BD9-71C376017100}"/>
              </a:ext>
            </a:extLst>
          </p:cNvPr>
          <p:cNvSpPr txBox="1"/>
          <p:nvPr/>
        </p:nvSpPr>
        <p:spPr>
          <a:xfrm>
            <a:off x="3276599" y="3627211"/>
            <a:ext cx="11734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</a:t>
            </a:r>
          </a:p>
        </p:txBody>
      </p:sp>
    </p:spTree>
    <p:extLst>
      <p:ext uri="{BB962C8B-B14F-4D97-AF65-F5344CB8AC3E}">
        <p14:creationId xmlns:p14="http://schemas.microsoft.com/office/powerpoint/2010/main" val="305169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76421" y="3496546"/>
            <a:ext cx="7593921" cy="67878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55464" y="4302425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15851" y="8785763"/>
            <a:ext cx="10185638" cy="4777098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3121" cy="1492333"/>
            </a:xfrm>
            <a:custGeom>
              <a:avLst/>
              <a:gdLst/>
              <a:ahLst/>
              <a:cxnLst/>
              <a:rect l="l" t="t" r="r" b="b"/>
              <a:pathLst>
                <a:path w="3623121" h="1492333">
                  <a:moveTo>
                    <a:pt x="3623121" y="5239"/>
                  </a:moveTo>
                  <a:lnTo>
                    <a:pt x="0" y="5239"/>
                  </a:lnTo>
                  <a:lnTo>
                    <a:pt x="0" y="0"/>
                  </a:lnTo>
                  <a:lnTo>
                    <a:pt x="3623121" y="0"/>
                  </a:lnTo>
                  <a:lnTo>
                    <a:pt x="3623121" y="5239"/>
                  </a:lnTo>
                  <a:close/>
                  <a:moveTo>
                    <a:pt x="3623121" y="212161"/>
                  </a:moveTo>
                  <a:lnTo>
                    <a:pt x="0" y="212161"/>
                  </a:lnTo>
                  <a:lnTo>
                    <a:pt x="0" y="217400"/>
                  </a:lnTo>
                  <a:lnTo>
                    <a:pt x="3623121" y="217400"/>
                  </a:lnTo>
                  <a:lnTo>
                    <a:pt x="3623121" y="212161"/>
                  </a:lnTo>
                  <a:close/>
                  <a:moveTo>
                    <a:pt x="3623121" y="424978"/>
                  </a:moveTo>
                  <a:lnTo>
                    <a:pt x="0" y="424978"/>
                  </a:lnTo>
                  <a:lnTo>
                    <a:pt x="0" y="430216"/>
                  </a:lnTo>
                  <a:lnTo>
                    <a:pt x="3623121" y="430216"/>
                  </a:lnTo>
                  <a:lnTo>
                    <a:pt x="3623121" y="424978"/>
                  </a:lnTo>
                  <a:close/>
                  <a:moveTo>
                    <a:pt x="3623121" y="637139"/>
                  </a:moveTo>
                  <a:lnTo>
                    <a:pt x="0" y="637139"/>
                  </a:lnTo>
                  <a:lnTo>
                    <a:pt x="0" y="642378"/>
                  </a:lnTo>
                  <a:lnTo>
                    <a:pt x="3623121" y="642378"/>
                  </a:lnTo>
                  <a:lnTo>
                    <a:pt x="3623121" y="637139"/>
                  </a:lnTo>
                  <a:close/>
                  <a:moveTo>
                    <a:pt x="3623121" y="849300"/>
                  </a:moveTo>
                  <a:lnTo>
                    <a:pt x="0" y="849300"/>
                  </a:lnTo>
                  <a:lnTo>
                    <a:pt x="0" y="854539"/>
                  </a:lnTo>
                  <a:lnTo>
                    <a:pt x="3623121" y="854539"/>
                  </a:lnTo>
                  <a:lnTo>
                    <a:pt x="3623121" y="849300"/>
                  </a:lnTo>
                  <a:close/>
                  <a:moveTo>
                    <a:pt x="3623121" y="1062116"/>
                  </a:moveTo>
                  <a:lnTo>
                    <a:pt x="0" y="1062116"/>
                  </a:lnTo>
                  <a:lnTo>
                    <a:pt x="0" y="1067355"/>
                  </a:lnTo>
                  <a:lnTo>
                    <a:pt x="3623121" y="1067355"/>
                  </a:lnTo>
                  <a:lnTo>
                    <a:pt x="3623121" y="1062116"/>
                  </a:lnTo>
                  <a:close/>
                  <a:moveTo>
                    <a:pt x="3623121" y="1274278"/>
                  </a:moveTo>
                  <a:lnTo>
                    <a:pt x="0" y="1274278"/>
                  </a:lnTo>
                  <a:lnTo>
                    <a:pt x="0" y="1279516"/>
                  </a:lnTo>
                  <a:lnTo>
                    <a:pt x="3623121" y="1279516"/>
                  </a:lnTo>
                  <a:lnTo>
                    <a:pt x="3623121" y="1274278"/>
                  </a:lnTo>
                  <a:close/>
                  <a:moveTo>
                    <a:pt x="3623121" y="1487094"/>
                  </a:moveTo>
                  <a:lnTo>
                    <a:pt x="0" y="1487094"/>
                  </a:lnTo>
                  <a:lnTo>
                    <a:pt x="0" y="1492333"/>
                  </a:lnTo>
                  <a:lnTo>
                    <a:pt x="3623121" y="1492333"/>
                  </a:lnTo>
                  <a:lnTo>
                    <a:pt x="3623121" y="148709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655465" y="6373363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24923" y="4308140"/>
            <a:ext cx="9338242" cy="59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24923" y="6379078"/>
            <a:ext cx="9229677" cy="590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18288000" cy="2647950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4035" y="859234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3308">
            <a:off x="16013973" y="8037487"/>
            <a:ext cx="2021662" cy="2228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794313">
            <a:off x="16817227" y="8501447"/>
            <a:ext cx="596989" cy="56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7388" y="1251376"/>
            <a:ext cx="483146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200"/>
              </a:lnSpc>
              <a:spcBef>
                <a:spcPct val="0"/>
              </a:spcBef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4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716000" y="89535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id="{CB7AB74C-2838-4AD3-2D76-13EC40A784AE}"/>
              </a:ext>
            </a:extLst>
          </p:cNvPr>
          <p:cNvGrpSpPr/>
          <p:nvPr/>
        </p:nvGrpSpPr>
        <p:grpSpPr>
          <a:xfrm>
            <a:off x="1834505" y="2364747"/>
            <a:ext cx="14618989" cy="7188413"/>
            <a:chOff x="1852769" y="3297513"/>
            <a:chExt cx="13704845" cy="59486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81344" y="3297513"/>
              <a:ext cx="4625318" cy="2538293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D89E19EE-2AB0-5CAB-9FBF-32B31978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406820" y="3297513"/>
              <a:ext cx="4625318" cy="2538293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F467BC8A-3ECF-309C-E792-EEFE2F24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32296" y="3311800"/>
              <a:ext cx="4625318" cy="2538293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6B26BF8D-41F6-6AEC-AA45-1E8FDA44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7531" y="5271546"/>
              <a:ext cx="4625318" cy="2538293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868EE00-8A08-A237-F5E3-DF27C700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83007" y="5271546"/>
              <a:ext cx="4625318" cy="2538293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FFCCBED-427E-7582-37F0-49E883D0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8483" y="5285833"/>
              <a:ext cx="4625318" cy="2538293"/>
            </a:xfrm>
            <a:prstGeom prst="rect">
              <a:avLst/>
            </a:prstGeom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6FC48557-9A19-81CC-EA72-61889853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2769" y="6693571"/>
              <a:ext cx="4625318" cy="2538293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414F91A6-A181-83E3-7501-4F6D5FD16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78245" y="6693571"/>
              <a:ext cx="4625318" cy="2538293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2A5D20FE-9DBD-791C-715E-C23CD7A74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3721" y="6707858"/>
              <a:ext cx="4625318" cy="2538293"/>
            </a:xfrm>
            <a:prstGeom prst="rect">
              <a:avLst/>
            </a:prstGeom>
          </p:spPr>
        </p:pic>
      </p:grp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id="{60628426-BB7D-89D2-18DE-852CCA825467}"/>
              </a:ext>
            </a:extLst>
          </p:cNvPr>
          <p:cNvSpPr/>
          <p:nvPr/>
        </p:nvSpPr>
        <p:spPr>
          <a:xfrm>
            <a:off x="2915403" y="2945517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/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25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042FB47D-460F-C142-5312-8762CB075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blipFill>
                <a:blip r:embed="rId20"/>
                <a:stretch>
                  <a:fillRect l="-205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/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Tia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blipFill>
                <a:blip r:embed="rId21"/>
                <a:stretch>
                  <a:fillRect l="-2616" r="-269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551F62-B24C-0DE5-9F57-7D183599E00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1" t="16374" b="3716"/>
          <a:stretch/>
        </p:blipFill>
        <p:spPr>
          <a:xfrm>
            <a:off x="11063009" y="4051125"/>
            <a:ext cx="4611283" cy="532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985676" cy="9585833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21388266">
            <a:off x="9218769" y="2437073"/>
            <a:ext cx="8843265" cy="7360909"/>
          </a:xfrm>
          <a:custGeom>
            <a:avLst/>
            <a:gdLst/>
            <a:ahLst/>
            <a:cxnLst/>
            <a:rect l="l" t="t" r="r" b="b"/>
            <a:pathLst>
              <a:path w="6019800" h="4100830">
                <a:moveTo>
                  <a:pt x="6019800" y="4100830"/>
                </a:moveTo>
                <a:lnTo>
                  <a:pt x="0" y="4100830"/>
                </a:lnTo>
                <a:lnTo>
                  <a:pt x="0" y="0"/>
                </a:lnTo>
                <a:lnTo>
                  <a:pt x="6019800" y="0"/>
                </a:lnTo>
                <a:lnTo>
                  <a:pt x="6019800" y="4100830"/>
                </a:lnTo>
                <a:close/>
              </a:path>
            </a:pathLst>
          </a:custGeom>
          <a:blipFill>
            <a:blip r:embed="rId4"/>
            <a:stretch>
              <a:fillRect l="-182" r="-182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92200" y="546774"/>
            <a:ext cx="1981353" cy="23435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-613189" y="407601"/>
            <a:ext cx="3522982" cy="3585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3522"/>
          <a:stretch>
            <a:fillRect/>
          </a:stretch>
        </p:blipFill>
        <p:spPr>
          <a:xfrm>
            <a:off x="15957073" y="8877300"/>
            <a:ext cx="2909793" cy="15776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4873" y="8888965"/>
            <a:ext cx="1097730" cy="10263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54289">
            <a:off x="8087452" y="625532"/>
            <a:ext cx="2802930" cy="91732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605585">
            <a:off x="16711796" y="510467"/>
            <a:ext cx="614106" cy="1036466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DC9D9538-D8F3-A6FC-2155-F5EF22AD4070}"/>
              </a:ext>
            </a:extLst>
          </p:cNvPr>
          <p:cNvGrpSpPr/>
          <p:nvPr/>
        </p:nvGrpSpPr>
        <p:grpSpPr>
          <a:xfrm>
            <a:off x="2836026" y="1629548"/>
            <a:ext cx="3624238" cy="958270"/>
            <a:chOff x="2836026" y="1939350"/>
            <a:chExt cx="3624238" cy="958270"/>
          </a:xfrm>
        </p:grpSpPr>
        <p:grpSp>
          <p:nvGrpSpPr>
            <p:cNvPr id="3" name="Group 3"/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E4A98D1-56F5-AC81-BEFE-C93C29BC2BDD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/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trong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B66CEFDA-DC5F-945B-518A-0295A77FC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682" y="6732328"/>
                <a:ext cx="5829300" cy="3313664"/>
              </a:xfrm>
              <a:prstGeom prst="rect">
                <a:avLst/>
              </a:prstGeom>
              <a:blipFill>
                <a:blip r:embed="rId17"/>
                <a:stretch>
                  <a:fillRect l="-3243" r="-5335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59A96A-096A-2697-26E7-23A06DAC086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2" t="21580" r="1673" b="18996"/>
          <a:stretch/>
        </p:blipFill>
        <p:spPr>
          <a:xfrm>
            <a:off x="2666944" y="2547922"/>
            <a:ext cx="3962401" cy="3959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/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𝑧𝑂𝑥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°−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6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vi-VN" sz="36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en-US" sz="3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8344DA1D-0CDC-C9AC-EE94-423EF5838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876" y="3730408"/>
                <a:ext cx="7400982" cy="4567725"/>
              </a:xfrm>
              <a:prstGeom prst="rect">
                <a:avLst/>
              </a:prstGeom>
              <a:blipFill>
                <a:blip r:embed="rId19"/>
                <a:stretch>
                  <a:fillRect l="-2554" r="-1236" b="-3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23223" y="738229"/>
            <a:ext cx="9944100" cy="958583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8799" y="229211"/>
            <a:ext cx="650063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5819"/>
          <a:stretch>
            <a:fillRect/>
          </a:stretch>
        </p:blipFill>
        <p:spPr>
          <a:xfrm>
            <a:off x="1676400" y="5872966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9045">
            <a:off x="8600364" y="9064358"/>
            <a:ext cx="2574582" cy="842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67082" y="738229"/>
            <a:ext cx="3066438" cy="11652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2956964-E4E7-364E-8517-7579D326D631}"/>
              </a:ext>
            </a:extLst>
          </p:cNvPr>
          <p:cNvSpPr txBox="1"/>
          <p:nvPr/>
        </p:nvSpPr>
        <p:spPr>
          <a:xfrm>
            <a:off x="8933468" y="3798787"/>
            <a:ext cx="7923610" cy="404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4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nl-NL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Tia phân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nhau.</a:t>
            </a:r>
            <a:endParaRPr lang="en-US" sz="4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3007" y="8215662"/>
            <a:ext cx="1170308" cy="1042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51630" y="1320813"/>
            <a:ext cx="677333" cy="1143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0043">
            <a:off x="1855370" y="8759867"/>
            <a:ext cx="953698" cy="891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02260" y="517270"/>
            <a:ext cx="1349370" cy="1927671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6C339BC5-7841-BBA9-9945-9818CD7F9327}"/>
              </a:ext>
            </a:extLst>
          </p:cNvPr>
          <p:cNvGrpSpPr/>
          <p:nvPr/>
        </p:nvGrpSpPr>
        <p:grpSpPr>
          <a:xfrm>
            <a:off x="1082989" y="1040134"/>
            <a:ext cx="15968641" cy="8729596"/>
            <a:chOff x="1030642" y="449604"/>
            <a:chExt cx="15968641" cy="872959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A042A70-A314-07A1-EA57-E639D7ABE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030642" y="717644"/>
              <a:ext cx="8093245" cy="8461556"/>
            </a:xfrm>
            <a:prstGeom prst="rect">
              <a:avLst/>
            </a:prstGeom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CB557054-91AA-902A-CC49-0AF8F0ED8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8906038" y="449604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27725"/>
          <a:stretch>
            <a:fillRect/>
          </a:stretch>
        </p:blipFill>
        <p:spPr>
          <a:xfrm>
            <a:off x="15702260" y="7857084"/>
            <a:ext cx="2585740" cy="2429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1741" t="12332"/>
          <a:stretch>
            <a:fillRect/>
          </a:stretch>
        </p:blipFill>
        <p:spPr>
          <a:xfrm>
            <a:off x="-6930" y="-22499"/>
            <a:ext cx="2868052" cy="3084363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307E00E-482B-D6DD-9218-1ECC1E04360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7"/>
          <a:stretch/>
        </p:blipFill>
        <p:spPr>
          <a:xfrm>
            <a:off x="1521062" y="3061864"/>
            <a:ext cx="5550551" cy="56915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/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ph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â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gi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(kh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ô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ẹ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ế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u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𝑂𝑧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𝑥𝑂𝑦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ớ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ạ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ủ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ó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ằ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𝑥𝑂𝑧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4000" dirty="0"/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0E2FD97-A1A0-5350-EA9C-FD6F412BA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052" y="3061864"/>
                <a:ext cx="7620000" cy="4662045"/>
              </a:xfrm>
              <a:prstGeom prst="rect">
                <a:avLst/>
              </a:prstGeom>
              <a:blipFill>
                <a:blip r:embed="rId17"/>
                <a:stretch>
                  <a:fillRect l="-2800" r="-4800" b="-3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Nhóm 26">
            <a:extLst>
              <a:ext uri="{FF2B5EF4-FFF2-40B4-BE49-F238E27FC236}">
                <a16:creationId xmlns:a16="http://schemas.microsoft.com/office/drawing/2014/main" id="{E2E4094E-FCF9-971C-8C45-50D73D9A1D11}"/>
              </a:ext>
            </a:extLst>
          </p:cNvPr>
          <p:cNvGrpSpPr/>
          <p:nvPr/>
        </p:nvGrpSpPr>
        <p:grpSpPr>
          <a:xfrm>
            <a:off x="1159679" y="1181100"/>
            <a:ext cx="15968641" cy="8729596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43938">
            <a:off x="846432" y="1239590"/>
            <a:ext cx="6200011" cy="958270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3095544" y="999904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184EE9CB-7692-EAC7-F673-7007FAA735D1}"/>
              </a:ext>
            </a:extLst>
          </p:cNvPr>
          <p:cNvSpPr/>
          <p:nvPr/>
        </p:nvSpPr>
        <p:spPr>
          <a:xfrm>
            <a:off x="7790288" y="1515363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/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27b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27c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1AA37E8F-032B-6748-4F91-4E9CBE7CE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blipFill>
                <a:blip r:embed="rId12"/>
                <a:stretch>
                  <a:fillRect l="-1184" r="-106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FA80D25-3576-8788-140B-BF6F64E52C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1402"/>
          <a:stretch/>
        </p:blipFill>
        <p:spPr>
          <a:xfrm>
            <a:off x="1840729" y="5931163"/>
            <a:ext cx="14606541" cy="3858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1488</Words>
  <Application>Microsoft Office PowerPoint</Application>
  <PresentationFormat>Tùy chỉnh</PresentationFormat>
  <Paragraphs>104</Paragraphs>
  <Slides>31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35" baseType="lpstr">
      <vt:lpstr>Arial</vt:lpstr>
      <vt:lpstr>Calibri</vt:lpstr>
      <vt:lpstr>Cambria Math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Quiz Time Class Illustration Presentation</dc:title>
  <dc:creator>Lê Thảo</dc:creator>
  <cp:lastModifiedBy>Lê Thảo</cp:lastModifiedBy>
  <cp:revision>5</cp:revision>
  <dcterms:created xsi:type="dcterms:W3CDTF">2006-08-16T00:00:00Z</dcterms:created>
  <dcterms:modified xsi:type="dcterms:W3CDTF">2022-09-29T03:57:19Z</dcterms:modified>
  <dc:identifier>DAFNe7qb9Mo</dc:identifier>
</cp:coreProperties>
</file>