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1.Nội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của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468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/>
                <a:gridCol w="49816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1161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Hoang</cp:lastModifiedBy>
  <cp:revision>10</cp:revision>
  <dcterms:created xsi:type="dcterms:W3CDTF">2023-07-11T06:47:53Z</dcterms:created>
  <dcterms:modified xsi:type="dcterms:W3CDTF">2025-02-04T01:39:24Z</dcterms:modified>
</cp:coreProperties>
</file>