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81" r:id="rId11"/>
    <p:sldId id="264" r:id="rId12"/>
    <p:sldId id="266" r:id="rId13"/>
    <p:sldId id="267" r:id="rId14"/>
    <p:sldId id="268" r:id="rId15"/>
    <p:sldId id="269" r:id="rId16"/>
    <p:sldId id="1774" r:id="rId17"/>
    <p:sldId id="270" r:id="rId18"/>
    <p:sldId id="271" r:id="rId19"/>
    <p:sldId id="273" r:id="rId20"/>
    <p:sldId id="283" r:id="rId21"/>
    <p:sldId id="277" r:id="rId22"/>
    <p:sldId id="1775" r:id="rId23"/>
    <p:sldId id="27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D76FB2-6134-6BEB-BE6C-3E818969ABC7}"/>
              </a:ext>
            </a:extLst>
          </p:cNvPr>
          <p:cNvSpPr txBox="1"/>
          <p:nvPr/>
        </p:nvSpPr>
        <p:spPr>
          <a:xfrm>
            <a:off x="3215546" y="212446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PHÂN TÍCH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=""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=""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=""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6679"/>
              </p:ext>
            </p:extLst>
          </p:nvPr>
        </p:nvGraphicFramePr>
        <p:xfrm>
          <a:off x="291966" y="358584"/>
          <a:ext cx="11608067" cy="5867847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="" xmlns:a16="http://schemas.microsoft.com/office/drawing/2014/main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="" xmlns:a16="http://schemas.microsoft.com/office/drawing/2014/main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altLang="zh-CN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3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=""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=""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=""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=""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D4AAF0-7461-2C75-D1D4-A3E1A5450983}"/>
              </a:ext>
            </a:extLst>
          </p:cNvPr>
          <p:cNvSpPr txBox="1"/>
          <p:nvPr/>
        </p:nvSpPr>
        <p:spPr>
          <a:xfrm>
            <a:off x="3157889" y="3186243"/>
            <a:ext cx="6299734" cy="11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Part </a:t>
              </a:r>
              <a:r>
                <a:rPr lang="en-US" altLang="zh-CN" sz="3600" dirty="0">
                  <a:solidFill>
                    <a:srgbClr val="B06C3E"/>
                  </a:solidFill>
                  <a:latin typeface="微软雅黑" panose="020F0502020204030204"/>
                  <a:cs typeface="+mn-ea"/>
                  <a:sym typeface="+mn-lt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=""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=""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=""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=""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=""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=""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=""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=""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=""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=""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=""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=""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590843" y="3961915"/>
              <a:ext cx="3010312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Roport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freeppt7.com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="" xmlns:a16="http://schemas.microsoft.com/office/drawing/2014/main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=""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="" xmlns:a16="http://schemas.microsoft.com/office/drawing/2014/main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07" y="-320041"/>
            <a:ext cx="9509759" cy="5151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173255" y="5008432"/>
            <a:ext cx="12192000" cy="18495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151" y="1587278"/>
            <a:ext cx="4482950" cy="5151120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="" xmlns:a16="http://schemas.microsoft.com/office/drawing/2014/main" id="{F2E247B3-8BD9-80E9-8DAB-934379C3DB9D}"/>
              </a:ext>
            </a:extLst>
          </p:cNvPr>
          <p:cNvGrpSpPr/>
          <p:nvPr/>
        </p:nvGrpSpPr>
        <p:grpSpPr>
          <a:xfrm>
            <a:off x="2125543" y="1838625"/>
            <a:ext cx="6510885" cy="2115198"/>
            <a:chOff x="2124623" y="2415573"/>
            <a:chExt cx="6512392" cy="2115687"/>
          </a:xfrm>
        </p:grpSpPr>
        <p:sp>
          <p:nvSpPr>
            <p:cNvPr id="3" name="文本框 283">
              <a:extLst>
                <a:ext uri="{FF2B5EF4-FFF2-40B4-BE49-F238E27FC236}">
                  <a16:creationId xmlns="" xmlns:a16="http://schemas.microsoft.com/office/drawing/2014/main" id="{538A2AE7-2BB1-4526-6368-2447224B342E}"/>
                </a:ext>
              </a:extLst>
            </p:cNvPr>
            <p:cNvSpPr txBox="1"/>
            <p:nvPr/>
          </p:nvSpPr>
          <p:spPr>
            <a:xfrm>
              <a:off x="2757331" y="3423137"/>
              <a:ext cx="5051719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kumimoji="0" lang="zh-CN" altLang="en-US" sz="6599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83">
              <a:extLst>
                <a:ext uri="{FF2B5EF4-FFF2-40B4-BE49-F238E27FC236}">
                  <a16:creationId xmlns="" xmlns:a16="http://schemas.microsoft.com/office/drawing/2014/main" id="{DF8A8B3D-99A1-EC0D-1BFD-4140C80B8F01}"/>
                </a:ext>
              </a:extLst>
            </p:cNvPr>
            <p:cNvSpPr txBox="1"/>
            <p:nvPr/>
          </p:nvSpPr>
          <p:spPr>
            <a:xfrm>
              <a:off x="2124623" y="2415573"/>
              <a:ext cx="651239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6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kumimoji="0" lang="zh-CN" altLang="en-US" sz="6599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=""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="" xmlns:a16="http://schemas.microsoft.com/office/drawing/2014/main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117" y="703267"/>
            <a:ext cx="6531620" cy="642555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="" xmlns:a16="http://schemas.microsoft.com/office/drawing/2014/main" id="{673A07D7-9949-B6E1-6FB4-595C3602802A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D060A1-F932-35B9-A217-FFA895DE3BF1}"/>
              </a:ext>
            </a:extLst>
          </p:cNvPr>
          <p:cNvSpPr txBox="1"/>
          <p:nvPr/>
        </p:nvSpPr>
        <p:spPr>
          <a:xfrm>
            <a:off x="304128" y="4470174"/>
            <a:ext cx="48511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F366E1C-1778-469D-BEE6-BD8E94F0C6A8}"/>
              </a:ext>
            </a:extLst>
          </p:cNvPr>
          <p:cNvSpPr txBox="1"/>
          <p:nvPr/>
        </p:nvSpPr>
        <p:spPr>
          <a:xfrm>
            <a:off x="6196499" y="1725397"/>
            <a:ext cx="5447899" cy="51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=""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=""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=""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=""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="" xmlns:a16="http://schemas.microsoft.com/office/drawing/2014/main" id="{74608DD2-22DE-DA33-BB93-FC2AB971C722}"/>
              </a:ext>
            </a:extLst>
          </p:cNvPr>
          <p:cNvSpPr txBox="1"/>
          <p:nvPr/>
        </p:nvSpPr>
        <p:spPr>
          <a:xfrm>
            <a:off x="3598245" y="0"/>
            <a:ext cx="4610501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8815"/>
              </p:ext>
            </p:extLst>
          </p:nvPr>
        </p:nvGraphicFramePr>
        <p:xfrm>
          <a:off x="67377" y="1551493"/>
          <a:ext cx="12124623" cy="5569712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="" xmlns:a16="http://schemas.microsoft.com/office/drawing/2014/main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="" xmlns:a16="http://schemas.microsoft.com/office/drawing/2014/main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948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宋体</vt:lpstr>
      <vt:lpstr>华文新魏</vt:lpstr>
      <vt:lpstr>Arial</vt:lpstr>
      <vt:lpstr>Calibri</vt:lpstr>
      <vt:lpstr>MS Mincho</vt:lpstr>
      <vt:lpstr>Times New Roman</vt:lpstr>
      <vt:lpstr>方正卡通简体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Thao</cp:lastModifiedBy>
  <cp:revision>66</cp:revision>
  <dcterms:created xsi:type="dcterms:W3CDTF">2020-01-29T09:42:18Z</dcterms:created>
  <dcterms:modified xsi:type="dcterms:W3CDTF">2025-02-19T03:06:50Z</dcterms:modified>
</cp:coreProperties>
</file>