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9" r:id="rId3"/>
    <p:sldId id="258" r:id="rId4"/>
    <p:sldId id="259" r:id="rId5"/>
    <p:sldId id="260" r:id="rId6"/>
    <p:sldId id="297" r:id="rId7"/>
    <p:sldId id="261" r:id="rId8"/>
    <p:sldId id="301" r:id="rId9"/>
    <p:sldId id="262" r:id="rId10"/>
    <p:sldId id="266" r:id="rId11"/>
    <p:sldId id="267" r:id="rId12"/>
    <p:sldId id="268" r:id="rId13"/>
    <p:sldId id="309" r:id="rId14"/>
    <p:sldId id="269" r:id="rId15"/>
    <p:sldId id="270" r:id="rId16"/>
    <p:sldId id="271" r:id="rId17"/>
    <p:sldId id="272" r:id="rId18"/>
    <p:sldId id="273" r:id="rId19"/>
    <p:sldId id="274" r:id="rId20"/>
    <p:sldId id="29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5" r:id="rId32"/>
    <p:sldId id="285" r:id="rId33"/>
    <p:sldId id="302" r:id="rId34"/>
    <p:sldId id="286" r:id="rId35"/>
    <p:sldId id="287" r:id="rId36"/>
    <p:sldId id="288" r:id="rId37"/>
    <p:sldId id="304" r:id="rId38"/>
    <p:sldId id="305" r:id="rId39"/>
    <p:sldId id="307" r:id="rId40"/>
    <p:sldId id="290" r:id="rId41"/>
    <p:sldId id="291" r:id="rId42"/>
    <p:sldId id="306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85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1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3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34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3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0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32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0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74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1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21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41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8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8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156C4D-AB97-4973-B6D4-9F9771DE0DB4}"/>
              </a:ext>
            </a:extLst>
          </p:cNvPr>
          <p:cNvSpPr txBox="1"/>
          <p:nvPr/>
        </p:nvSpPr>
        <p:spPr>
          <a:xfrm>
            <a:off x="546100" y="388374"/>
            <a:ext cx="6527800" cy="269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5 lá» há»i Äá»c ÄÃ¡o chá» cÃ³ á» TÃ¢y Ban Nha">
            <a:extLst>
              <a:ext uri="{FF2B5EF4-FFF2-40B4-BE49-F238E27FC236}">
                <a16:creationId xmlns:a16="http://schemas.microsoft.com/office/drawing/2014/main" xmlns="" id="{B377FE86-BE98-D5FE-6AD1-9E25BFBF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" y="105597"/>
            <a:ext cx="11301771" cy="6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xmlns="" id="{92B834C6-5076-E104-A6B7-1BF9F482B2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3121" y="169658"/>
            <a:ext cx="11242779" cy="6582744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xmlns="" id="{F04F17A2-9123-FDB1-531A-B061B0623A7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3122" y="271411"/>
            <a:ext cx="11242778" cy="63358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70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xmlns="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xmlns="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xmlns="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xmlns="" id="{80180C8F-3DB2-4B7F-B1E1-DCECE687FDC9}"/>
              </a:ext>
            </a:extLst>
          </p:cNvPr>
          <p:cNvSpPr/>
          <p:nvPr/>
        </p:nvSpPr>
        <p:spPr>
          <a:xfrm>
            <a:off x="4757063" y="19055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Đọc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văn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bản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F2590DA-BD98-489C-B6BC-3918C80BF39E}"/>
              </a:ext>
            </a:extLst>
          </p:cNvPr>
          <p:cNvSpPr/>
          <p:nvPr/>
        </p:nvSpPr>
        <p:spPr>
          <a:xfrm>
            <a:off x="323679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9ADAC97-20C7-4B54-B3E4-B9D44ED6F70E}"/>
              </a:ext>
            </a:extLst>
          </p:cNvPr>
          <p:cNvSpPr/>
          <p:nvPr/>
        </p:nvSpPr>
        <p:spPr>
          <a:xfrm>
            <a:off x="7870875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xmlns="" id="{8484FF1A-38F8-4CF7-BA65-9817A150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0" y="2168760"/>
            <a:ext cx="3513875" cy="21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xmlns="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xmlns="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xmlns="" id="{B5B97DA1-55B6-422E-96BB-1F94786E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/>
          <a:stretch/>
        </p:blipFill>
        <p:spPr bwMode="auto">
          <a:xfrm>
            <a:off x="1524000" y="0"/>
            <a:ext cx="1066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8BD816B-FD4D-4210-B7DE-5CFD68FC0EC2}"/>
              </a:ext>
            </a:extLst>
          </p:cNvPr>
          <p:cNvSpPr/>
          <p:nvPr/>
        </p:nvSpPr>
        <p:spPr>
          <a:xfrm>
            <a:off x="0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24D75D48-F1CC-441C-9E51-57C923D7C016}"/>
              </a:ext>
            </a:extLst>
          </p:cNvPr>
          <p:cNvGrpSpPr/>
          <p:nvPr/>
        </p:nvGrpSpPr>
        <p:grpSpPr>
          <a:xfrm rot="16200000">
            <a:off x="5653606" y="-2113243"/>
            <a:ext cx="901660" cy="6259042"/>
            <a:chOff x="7678994" y="2033798"/>
            <a:chExt cx="3036931" cy="252870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xmlns="" id="{84F417EB-20AD-415D-BD2D-153F45728CA0}"/>
                </a:ext>
              </a:extLst>
            </p:cNvPr>
            <p:cNvSpPr txBox="1"/>
            <p:nvPr/>
          </p:nvSpPr>
          <p:spPr>
            <a:xfrm>
              <a:off x="7771544" y="2405519"/>
              <a:ext cx="2487935" cy="2156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xmlns="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xmlns="" id="{24328254-67E3-475B-835C-4C39AD951429}"/>
              </a:ext>
            </a:extLst>
          </p:cNvPr>
          <p:cNvSpPr/>
          <p:nvPr/>
        </p:nvSpPr>
        <p:spPr>
          <a:xfrm>
            <a:off x="257975" y="2394525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xmlns="" id="{600732F7-64CF-4EF5-9CEB-0CAD290AE06E}"/>
              </a:ext>
            </a:extLst>
          </p:cNvPr>
          <p:cNvSpPr/>
          <p:nvPr/>
        </p:nvSpPr>
        <p:spPr>
          <a:xfrm>
            <a:off x="5748664" y="2394525"/>
            <a:ext cx="3075952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xmlns="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xmlns="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xmlns="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xmlns="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xmlns="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xmlns="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6" name="Google Shape;508;p43">
            <a:extLst>
              <a:ext uri="{FF2B5EF4-FFF2-40B4-BE49-F238E27FC236}">
                <a16:creationId xmlns:a16="http://schemas.microsoft.com/office/drawing/2014/main" xmlns="" id="{24328254-67E3-475B-835C-4C39AD951429}"/>
              </a:ext>
            </a:extLst>
          </p:cNvPr>
          <p:cNvSpPr/>
          <p:nvPr/>
        </p:nvSpPr>
        <p:spPr>
          <a:xfrm>
            <a:off x="3049534" y="2365342"/>
            <a:ext cx="2588753" cy="273687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" y="2646218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435927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9" y="2646218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9911" y="3318515"/>
            <a:ext cx="24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450" y="2493818"/>
            <a:ext cx="170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8664" y="3220064"/>
            <a:ext cx="3466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6" grpId="0" animBg="1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B3C2F314-5CF3-40B9-9789-6CC22A87D542}"/>
              </a:ext>
            </a:extLst>
          </p:cNvPr>
          <p:cNvGrpSpPr/>
          <p:nvPr/>
        </p:nvGrpSpPr>
        <p:grpSpPr>
          <a:xfrm rot="16200000">
            <a:off x="5520482" y="-4979426"/>
            <a:ext cx="901660" cy="11554698"/>
            <a:chOff x="7678992" y="1999759"/>
            <a:chExt cx="3036931" cy="2660732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xmlns="" id="{F365EB1A-3B74-4CFA-A42E-ED9A8EAB0D60}"/>
                </a:ext>
              </a:extLst>
            </p:cNvPr>
            <p:cNvSpPr txBox="1"/>
            <p:nvPr/>
          </p:nvSpPr>
          <p:spPr>
            <a:xfrm>
              <a:off x="7875083" y="1999759"/>
              <a:ext cx="2280605" cy="26236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xmlns="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xmlns="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xmlns="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xmlns="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xmlns="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xmlns="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xmlns="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xmlns="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xmlns="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xmlns="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xmlns="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xmlns="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xmlns="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xmlns="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xmlns="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xmlns="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xmlns="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xmlns="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xmlns="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xmlns="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xmlns="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xmlns="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xmlns="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xmlns="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xmlns="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xmlns="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xmlns="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xmlns="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xmlns="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xmlns="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xmlns="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xmlns="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xmlns="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xmlns="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xmlns="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xmlns="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xmlns="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xmlns="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xmlns="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xmlns="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xmlns="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xmlns="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xmlns="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xmlns="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xmlns="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xmlns="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xmlns="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xmlns="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xmlns="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xmlns="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xmlns="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xmlns="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xmlns="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xmlns="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xmlns="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xmlns="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xmlns="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xmlns="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xmlns="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xmlns="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xmlns="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xmlns="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xmlns="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xmlns="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xmlns="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ngoài trời, tòa nhà&#10;&#10;Mô tả được tạo tự động">
            <a:extLst>
              <a:ext uri="{FF2B5EF4-FFF2-40B4-BE49-F238E27FC236}">
                <a16:creationId xmlns:a16="http://schemas.microsoft.com/office/drawing/2014/main" xmlns="" id="{3C31B29B-A1E6-D0BC-A692-F9FACD20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93618"/>
            <a:ext cx="7196752" cy="4811631"/>
          </a:xfrm>
          <a:prstGeom prst="rect">
            <a:avLst/>
          </a:prstGeom>
        </p:spPr>
      </p:pic>
      <p:pic>
        <p:nvPicPr>
          <p:cNvPr id="3" name="image5.png">
            <a:extLst>
              <a:ext uri="{FF2B5EF4-FFF2-40B4-BE49-F238E27FC236}">
                <a16:creationId xmlns:a16="http://schemas.microsoft.com/office/drawing/2014/main" xmlns="" id="{FA107993-7446-D710-C6DE-8A5565224D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8652" y="108156"/>
            <a:ext cx="8436241" cy="5037312"/>
          </a:xfrm>
          <a:prstGeom prst="rect">
            <a:avLst/>
          </a:prstGeom>
          <a:ln/>
        </p:spPr>
      </p:pic>
      <p:pic>
        <p:nvPicPr>
          <p:cNvPr id="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8991DAD5-E622-58AF-A728-EE41EE3D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14" y="2221878"/>
            <a:ext cx="5285182" cy="4542504"/>
          </a:xfrm>
          <a:prstGeom prst="rect">
            <a:avLst/>
          </a:prstGeom>
        </p:spPr>
      </p:pic>
      <p:pic>
        <p:nvPicPr>
          <p:cNvPr id="5" name="Hình ảnh 4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96D91A9F-2933-9A27-DCB5-A0C337EFF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31" y="2353879"/>
            <a:ext cx="6103241" cy="4410503"/>
          </a:xfrm>
          <a:prstGeom prst="rect">
            <a:avLst/>
          </a:prstGeom>
        </p:spPr>
      </p:pic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xmlns="" id="{6E7290DA-9F60-870E-CD20-AC5658BF9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10" y="419592"/>
            <a:ext cx="5966404" cy="5302782"/>
          </a:xfrm>
          <a:prstGeom prst="rect">
            <a:avLst/>
          </a:prstGeom>
        </p:spPr>
      </p:pic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xmlns="" id="{C93E6BDC-EDC6-5F2B-A8CC-A984C4B6D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836" y="419592"/>
            <a:ext cx="4957939" cy="52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xmlns="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xmlns="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xmlns="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xmlns="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xmlns="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xmlns="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xmlns="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xmlns="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xmlns="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xmlns="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xmlns="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xmlns="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xmlns="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xmlns="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xmlns="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xmlns="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xmlns="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xmlns="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xmlns="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xmlns="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xmlns="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xmlns="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xmlns="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xmlns="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xmlns="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xmlns="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41DE5A1-5D8B-4195-8189-7CC971100262}"/>
              </a:ext>
            </a:extLst>
          </p:cNvPr>
          <p:cNvSpPr/>
          <p:nvPr/>
        </p:nvSpPr>
        <p:spPr>
          <a:xfrm>
            <a:off x="10368857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xmlns="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xmlns="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xmlns="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xmlns="" id="{600732F7-64CF-4EF5-9CEB-0CAD290AE06E}"/>
              </a:ext>
            </a:extLst>
          </p:cNvPr>
          <p:cNvSpPr/>
          <p:nvPr/>
        </p:nvSpPr>
        <p:spPr>
          <a:xfrm>
            <a:off x="4680154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xmlns="" id="{233E57CF-FB79-41FD-8473-96D65C779D25}"/>
              </a:ext>
            </a:extLst>
          </p:cNvPr>
          <p:cNvSpPr/>
          <p:nvPr/>
        </p:nvSpPr>
        <p:spPr>
          <a:xfrm>
            <a:off x="8693071" y="2169437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xmlns="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xmlns="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xmlns="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xmlns="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xmlns="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xmlns="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xmlns="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xmlns="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xmlns="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xmlns="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xmlns="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xmlns="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xmlns="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xmlns="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xmlns="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xmlns="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xmlns="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xmlns="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xmlns="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xmlns="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xmlns="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xmlns="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xmlns="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xmlns="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xmlns="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xmlns="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xmlns="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xmlns="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xmlns="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xmlns="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xmlns="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xmlns="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xmlns="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xmlns="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xmlns="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xmlns="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xmlns="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xmlns="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xmlns="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xmlns="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xmlns="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xmlns="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xmlns="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xmlns="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xmlns="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xmlns="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xmlns="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xmlns="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xmlns="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xmlns="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xmlns="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xmlns="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xmlns="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xmlns="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xmlns="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xmlns="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xmlns="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xmlns="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xmlns="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xmlns="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xmlns="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xmlns="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xmlns="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xmlns="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xmlns="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xmlns="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xmlns="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xmlns="" id="{5FD265D9-51FF-4BD7-82DC-B1CA1B8EB012}"/>
              </a:ext>
            </a:extLst>
          </p:cNvPr>
          <p:cNvSpPr/>
          <p:nvPr/>
        </p:nvSpPr>
        <p:spPr>
          <a:xfrm>
            <a:off x="8270579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xmlns="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xmlns="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xmlns="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344270" y="-193964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453F3F5-1057-4F68-8632-3F5D12D8B6F8}"/>
              </a:ext>
            </a:extLst>
          </p:cNvPr>
          <p:cNvGrpSpPr/>
          <p:nvPr/>
        </p:nvGrpSpPr>
        <p:grpSpPr>
          <a:xfrm>
            <a:off x="4185443" y="396080"/>
            <a:ext cx="4113430" cy="652329"/>
            <a:chOff x="3494088" y="1728788"/>
            <a:chExt cx="3324225" cy="88423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02649AE-82B0-46D6-AA5F-3280F710A258}"/>
                </a:ext>
              </a:extLst>
            </p:cNvPr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Nhận</a:t>
              </a:r>
              <a:r>
                <a:rPr lang="en-SG" sz="4000" dirty="0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 </a:t>
              </a: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xét</a:t>
              </a:r>
              <a:endParaRPr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幼圆" charset="0"/>
                <a:cs typeface="#9Slide03 Arima Madurai Black" panose="00000A00000000000000" pitchFamily="2" charset="0"/>
                <a:sym typeface="Arial Narrow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A9008B2-279E-4954-9114-415A0A6BBBC9}"/>
                </a:ext>
              </a:extLst>
            </p:cNvPr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 Narrow" pitchFamily="34" charset="0"/>
                <a:ea typeface="幼圆" charset="0"/>
                <a:sym typeface="Arial Narrow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805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=&gt;NT: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xmlns="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ĐỌC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xmlns="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xmlns="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xmlns="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xmlns="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IV.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Luyện</a:t>
            </a:r>
            <a:r>
              <a:rPr lang="vi-VN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tập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8C60F8-2CE5-4CBE-9C01-751B2EE932A4}"/>
              </a:ext>
            </a:extLst>
          </p:cNvPr>
          <p:cNvSpPr/>
          <p:nvPr/>
        </p:nvSpPr>
        <p:spPr>
          <a:xfrm>
            <a:off x="3039551" y="623838"/>
            <a:ext cx="851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97100" y="27816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hước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3600" b="1" dirty="0">
                <a:latin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b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latin typeface=".VnTime" panose="020B7200000000000000" pitchFamily="34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xmlns="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169620" y="5829062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8C60F8-2CE5-4CBE-9C01-751B2EE932A4}"/>
              </a:ext>
            </a:extLst>
          </p:cNvPr>
          <p:cNvSpPr/>
          <p:nvPr/>
        </p:nvSpPr>
        <p:spPr>
          <a:xfrm>
            <a:off x="3039551" y="9032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8821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giễu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3600" dirty="0">
                <a:latin typeface=".VnTime" panose="020B7200000000000000" pitchFamily="34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3600" dirty="0">
                <a:latin typeface="Times New Roman" panose="02020603050405020304" pitchFamily="18" charset="0"/>
              </a:rPr>
              <a:t> Ki-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</a:rPr>
              <a:t>-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xmlns="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946643" y="312340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tê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732349" y="2882199"/>
            <a:ext cx="10824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3600" dirty="0">
                <a:latin typeface=".VnTime" panose="020B7200000000000000" pitchFamily="34" charset="0"/>
              </a:rPr>
              <a:t>. 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xmlns="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713378" y="573337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Xan-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03949" y="2678404"/>
            <a:ext cx="1085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rõ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xmlns="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045074" y="3818945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1177003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69DB68A7-B1EB-9384-1D85-1B4FE581AF5C}"/>
              </a:ext>
            </a:extLst>
          </p:cNvPr>
          <p:cNvSpPr/>
          <p:nvPr/>
        </p:nvSpPr>
        <p:spPr>
          <a:xfrm>
            <a:off x="3620774" y="655227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nhân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Đôn - ki - hô - tê, em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cho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xmlns="" id="{9CD3694F-058D-FC22-1417-F804115C3CD4}"/>
              </a:ext>
            </a:extLst>
          </p:cNvPr>
          <p:cNvSpPr/>
          <p:nvPr/>
        </p:nvSpPr>
        <p:spPr>
          <a:xfrm>
            <a:off x="1602658" y="2391697"/>
            <a:ext cx="10245213" cy="229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Tránh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....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4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xmlns="" id="{3FDA128F-278D-4968-A44E-08894360BF48}"/>
              </a:ext>
            </a:extLst>
          </p:cNvPr>
          <p:cNvSpPr/>
          <p:nvPr/>
        </p:nvSpPr>
        <p:spPr bwMode="auto">
          <a:xfrm>
            <a:off x="-139542" y="0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23E3E8B4-9DB1-4F31-9C5E-7639407D95AE}"/>
              </a:ext>
            </a:extLst>
          </p:cNvPr>
          <p:cNvGrpSpPr/>
          <p:nvPr/>
        </p:nvGrpSpPr>
        <p:grpSpPr>
          <a:xfrm>
            <a:off x="380077" y="72608"/>
            <a:ext cx="3565921" cy="1991475"/>
            <a:chOff x="4137818" y="365046"/>
            <a:chExt cx="1741513" cy="2546850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xmlns="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xmlns="" id="{E8281CDA-00C1-4D5B-8EB1-4F6286ADDD20}"/>
                </a:ext>
              </a:extLst>
            </p:cNvPr>
            <p:cNvSpPr/>
            <p:nvPr/>
          </p:nvSpPr>
          <p:spPr>
            <a:xfrm>
              <a:off x="4159199" y="365046"/>
              <a:ext cx="1698749" cy="254685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xmlns="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0C82D3EA-EA13-4784-990C-E96345F678E5}"/>
                </a:ext>
              </a:extLst>
            </p:cNvPr>
            <p:cNvSpPr txBox="1"/>
            <p:nvPr/>
          </p:nvSpPr>
          <p:spPr>
            <a:xfrm>
              <a:off x="4464410" y="614919"/>
              <a:ext cx="1051953" cy="2181084"/>
            </a:xfrm>
            <a:prstGeom prst="rect">
              <a:avLst/>
            </a:prstGeom>
            <a:solidFill>
              <a:srgbClr val="00B0F0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69DB68A7-B1EB-9384-1D85-1B4FE581AF5C}"/>
              </a:ext>
            </a:extLst>
          </p:cNvPr>
          <p:cNvSpPr/>
          <p:nvPr/>
        </p:nvSpPr>
        <p:spPr>
          <a:xfrm>
            <a:off x="3724964" y="2569064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đoạn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ngắn</a:t>
            </a:r>
            <a:r>
              <a:rPr lang="vi-VN" sz="3600" b="1" i="1" dirty="0">
                <a:solidFill>
                  <a:srgbClr val="0070C0"/>
                </a:solidFill>
              </a:rPr>
              <a:t> nêu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nghĩ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em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về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Đôn</a:t>
            </a:r>
            <a:r>
              <a:rPr lang="en-US" sz="3600" b="1" i="1" dirty="0">
                <a:solidFill>
                  <a:srgbClr val="0070C0"/>
                </a:solidFill>
              </a:rPr>
              <a:t>-ki-</a:t>
            </a:r>
            <a:r>
              <a:rPr lang="en-US" sz="3600" b="1" i="1" dirty="0" err="1">
                <a:solidFill>
                  <a:srgbClr val="0070C0"/>
                </a:solidFill>
              </a:rPr>
              <a:t>hô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tê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vi-VN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xmlns="" id="{80180C8F-3DB2-4B7F-B1E1-DCECE687FDC9}"/>
              </a:ext>
            </a:extLst>
          </p:cNvPr>
          <p:cNvSpPr/>
          <p:nvPr/>
        </p:nvSpPr>
        <p:spPr>
          <a:xfrm>
            <a:off x="4884063" y="202861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chung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24" descr="Cover">
            <a:extLst>
              <a:ext uri="{FF2B5EF4-FFF2-40B4-BE49-F238E27FC236}">
                <a16:creationId xmlns:a16="http://schemas.microsoft.com/office/drawing/2014/main" xmlns="" id="{A3E7F890-375A-4189-8D31-1A66416F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5074920"/>
            <a:ext cx="32289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Cover">
            <a:extLst>
              <a:ext uri="{FF2B5EF4-FFF2-40B4-BE49-F238E27FC236}">
                <a16:creationId xmlns:a16="http://schemas.microsoft.com/office/drawing/2014/main" xmlns="" id="{5BEBE416-C033-4ABF-92C8-D840269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6" y="5090160"/>
            <a:ext cx="36271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over">
            <a:extLst>
              <a:ext uri="{FF2B5EF4-FFF2-40B4-BE49-F238E27FC236}">
                <a16:creationId xmlns:a16="http://schemas.microsoft.com/office/drawing/2014/main" xmlns="" id="{B211DD20-9840-43C8-9174-1988EBA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" y="5057776"/>
            <a:ext cx="3467100" cy="9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over">
            <a:extLst>
              <a:ext uri="{FF2B5EF4-FFF2-40B4-BE49-F238E27FC236}">
                <a16:creationId xmlns:a16="http://schemas.microsoft.com/office/drawing/2014/main" xmlns="" id="{3A6A3B93-C59A-42A3-9551-70005383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343401"/>
            <a:ext cx="354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>
            <a:extLst>
              <a:ext uri="{FF2B5EF4-FFF2-40B4-BE49-F238E27FC236}">
                <a16:creationId xmlns:a16="http://schemas.microsoft.com/office/drawing/2014/main" xmlns="" id="{198FBFFB-AC21-4ACD-80CC-8CF92F7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6" y="3263266"/>
            <a:ext cx="237363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over">
            <a:extLst>
              <a:ext uri="{FF2B5EF4-FFF2-40B4-BE49-F238E27FC236}">
                <a16:creationId xmlns:a16="http://schemas.microsoft.com/office/drawing/2014/main" xmlns="" id="{9E7DBBE5-292C-4D1D-A6FE-199F80A0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36" y="4892041"/>
            <a:ext cx="3514724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over">
            <a:extLst>
              <a:ext uri="{FF2B5EF4-FFF2-40B4-BE49-F238E27FC236}">
                <a16:creationId xmlns:a16="http://schemas.microsoft.com/office/drawing/2014/main" xmlns="" id="{C2F79052-C889-49E4-AB8E-D02CF27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4842511"/>
            <a:ext cx="3065144" cy="10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xmlns="" id="{3D25DE55-5C80-4835-90B7-A2836FB0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96691"/>
            <a:ext cx="3589020" cy="10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Cover">
            <a:extLst>
              <a:ext uri="{FF2B5EF4-FFF2-40B4-BE49-F238E27FC236}">
                <a16:creationId xmlns:a16="http://schemas.microsoft.com/office/drawing/2014/main" xmlns="" id="{225AFC2D-3E5F-4FC8-A618-A482B83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6" y="2880360"/>
            <a:ext cx="3297554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over">
            <a:extLst>
              <a:ext uri="{FF2B5EF4-FFF2-40B4-BE49-F238E27FC236}">
                <a16:creationId xmlns:a16="http://schemas.microsoft.com/office/drawing/2014/main" xmlns="" id="{64D6BC8A-A4CC-4131-A8A7-338A0C4E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3495676"/>
            <a:ext cx="1817370" cy="1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>
            <a:extLst>
              <a:ext uri="{FF2B5EF4-FFF2-40B4-BE49-F238E27FC236}">
                <a16:creationId xmlns:a16="http://schemas.microsoft.com/office/drawing/2014/main" xmlns="" id="{FB98E016-FCFB-4334-A8B8-45B5693C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66086"/>
            <a:ext cx="3806190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>
            <a:extLst>
              <a:ext uri="{FF2B5EF4-FFF2-40B4-BE49-F238E27FC236}">
                <a16:creationId xmlns:a16="http://schemas.microsoft.com/office/drawing/2014/main" xmlns="" id="{D0793461-8494-4678-8114-1522204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788920"/>
            <a:ext cx="3688080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over">
            <a:extLst>
              <a:ext uri="{FF2B5EF4-FFF2-40B4-BE49-F238E27FC236}">
                <a16:creationId xmlns:a16="http://schemas.microsoft.com/office/drawing/2014/main" xmlns="" id="{22E4A26E-79F4-4E8B-9DF9-B359E592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057401"/>
            <a:ext cx="3781426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Cover">
            <a:extLst>
              <a:ext uri="{FF2B5EF4-FFF2-40B4-BE49-F238E27FC236}">
                <a16:creationId xmlns:a16="http://schemas.microsoft.com/office/drawing/2014/main" xmlns="" id="{94E0E7D2-7600-4D37-9AA6-B590752B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6" y="2788920"/>
            <a:ext cx="22879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over">
            <a:extLst>
              <a:ext uri="{FF2B5EF4-FFF2-40B4-BE49-F238E27FC236}">
                <a16:creationId xmlns:a16="http://schemas.microsoft.com/office/drawing/2014/main" xmlns="" id="{9D2D6E54-D463-43E8-9D49-7C4EF29A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24916"/>
            <a:ext cx="3827146" cy="7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over">
            <a:extLst>
              <a:ext uri="{FF2B5EF4-FFF2-40B4-BE49-F238E27FC236}">
                <a16:creationId xmlns:a16="http://schemas.microsoft.com/office/drawing/2014/main" xmlns="" id="{5974BF9A-059A-4F14-8C49-53FF22F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3886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over">
            <a:extLst>
              <a:ext uri="{FF2B5EF4-FFF2-40B4-BE49-F238E27FC236}">
                <a16:creationId xmlns:a16="http://schemas.microsoft.com/office/drawing/2014/main" xmlns="" id="{B55E657A-0026-47B5-9FFA-EF9743A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1417320"/>
            <a:ext cx="2089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Cover">
            <a:extLst>
              <a:ext uri="{FF2B5EF4-FFF2-40B4-BE49-F238E27FC236}">
                <a16:creationId xmlns:a16="http://schemas.microsoft.com/office/drawing/2014/main" xmlns="" id="{541262BD-06E9-49AE-8EEC-68A9C5C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1234440"/>
            <a:ext cx="3017520" cy="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over">
            <a:extLst>
              <a:ext uri="{FF2B5EF4-FFF2-40B4-BE49-F238E27FC236}">
                <a16:creationId xmlns:a16="http://schemas.microsoft.com/office/drawing/2014/main" xmlns="" id="{7672B1E9-49AA-4F0E-9620-4BA5E254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20041"/>
            <a:ext cx="32727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over">
            <a:extLst>
              <a:ext uri="{FF2B5EF4-FFF2-40B4-BE49-F238E27FC236}">
                <a16:creationId xmlns:a16="http://schemas.microsoft.com/office/drawing/2014/main" xmlns="" id="{5B0B53E3-41BD-4794-8B1D-34FC67DC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1325881"/>
            <a:ext cx="1796416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over">
            <a:extLst>
              <a:ext uri="{FF2B5EF4-FFF2-40B4-BE49-F238E27FC236}">
                <a16:creationId xmlns:a16="http://schemas.microsoft.com/office/drawing/2014/main" xmlns="" id="{67450D80-41F5-4CEB-9B64-D2BC77A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0350"/>
            <a:ext cx="154686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Kết quả hình ảnh cho Xecvantec">
            <a:extLst>
              <a:ext uri="{FF2B5EF4-FFF2-40B4-BE49-F238E27FC236}">
                <a16:creationId xmlns:a16="http://schemas.microsoft.com/office/drawing/2014/main" xmlns="" id="{D30E195E-B8B7-447E-B301-27F923D6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8" y="45721"/>
            <a:ext cx="951872" cy="126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ình ảnh có liên quan">
            <a:extLst>
              <a:ext uri="{FF2B5EF4-FFF2-40B4-BE49-F238E27FC236}">
                <a16:creationId xmlns:a16="http://schemas.microsoft.com/office/drawing/2014/main" xmlns="" id="{AD42FD70-3B65-4A38-9FEA-5A81F06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1"/>
            <a:ext cx="1103166" cy="140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Kết quả hình ảnh cho đôn ki hô tê">
            <a:extLst>
              <a:ext uri="{FF2B5EF4-FFF2-40B4-BE49-F238E27FC236}">
                <a16:creationId xmlns:a16="http://schemas.microsoft.com/office/drawing/2014/main" xmlns="" id="{06949371-E2E1-4EAC-8EC1-B87CBD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23" y="2077567"/>
            <a:ext cx="1463101" cy="118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Kết quả hình ảnh cho đôn ki hô tê">
            <a:extLst>
              <a:ext uri="{FF2B5EF4-FFF2-40B4-BE49-F238E27FC236}">
                <a16:creationId xmlns:a16="http://schemas.microsoft.com/office/drawing/2014/main" xmlns="" id="{C89E86C0-938B-4DF0-8F8F-E494BC9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606134"/>
            <a:ext cx="1333312" cy="128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xmlns="" id="{7CE5FFCD-56A8-4645-BB83-8C25060FEF7E}"/>
              </a:ext>
            </a:extLst>
          </p:cNvPr>
          <p:cNvGrpSpPr/>
          <p:nvPr/>
        </p:nvGrpSpPr>
        <p:grpSpPr>
          <a:xfrm>
            <a:off x="0" y="3289299"/>
            <a:ext cx="12192000" cy="16937"/>
            <a:chOff x="0" y="3428999"/>
            <a:chExt cx="12192000" cy="16937"/>
          </a:xfrm>
        </p:grpSpPr>
        <p:cxnSp>
          <p:nvCxnSpPr>
            <p:cNvPr id="17" name="直接连接符 46">
              <a:extLst>
                <a:ext uri="{FF2B5EF4-FFF2-40B4-BE49-F238E27FC236}">
                  <a16:creationId xmlns:a16="http://schemas.microsoft.com/office/drawing/2014/main" xmlns="" id="{C0AAA945-E48F-4AC1-8F33-39570FE74992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2">
              <a:extLst>
                <a:ext uri="{FF2B5EF4-FFF2-40B4-BE49-F238E27FC236}">
                  <a16:creationId xmlns:a16="http://schemas.microsoft.com/office/drawing/2014/main" xmlns="" id="{D6834190-1FFE-4607-AF66-F0423A4264C3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61">
            <a:extLst>
              <a:ext uri="{FF2B5EF4-FFF2-40B4-BE49-F238E27FC236}">
                <a16:creationId xmlns:a16="http://schemas.microsoft.com/office/drawing/2014/main" xmlns="" id="{E5943077-9069-47B1-8FED-E1CC7CDB7331}"/>
              </a:ext>
            </a:extLst>
          </p:cNvPr>
          <p:cNvGrpSpPr/>
          <p:nvPr/>
        </p:nvGrpSpPr>
        <p:grpSpPr>
          <a:xfrm>
            <a:off x="261460" y="1693535"/>
            <a:ext cx="3172197" cy="3172197"/>
            <a:chOff x="664329" y="2299272"/>
            <a:chExt cx="2212236" cy="2212236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xmlns="" id="{3FFD5266-68EF-4958-8524-5E8AB0FF6AB4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23" name="椭圆 44">
                <a:extLst>
                  <a:ext uri="{FF2B5EF4-FFF2-40B4-BE49-F238E27FC236}">
                    <a16:creationId xmlns:a16="http://schemas.microsoft.com/office/drawing/2014/main" xmlns="" id="{7269F4D7-EB81-4EA7-BD2E-332334D5D0AC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24" name="椭圆 45">
                <a:extLst>
                  <a:ext uri="{FF2B5EF4-FFF2-40B4-BE49-F238E27FC236}">
                    <a16:creationId xmlns:a16="http://schemas.microsoft.com/office/drawing/2014/main" xmlns="" id="{09024E7A-CD35-459B-BF77-0C7B31777DED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2" name="文本框 5">
              <a:extLst>
                <a:ext uri="{FF2B5EF4-FFF2-40B4-BE49-F238E27FC236}">
                  <a16:creationId xmlns:a16="http://schemas.microsoft.com/office/drawing/2014/main" xmlns="" id="{9F363339-65FD-404E-8843-69E086E7B87F}"/>
                </a:ext>
              </a:extLst>
            </p:cNvPr>
            <p:cNvSpPr txBox="1"/>
            <p:nvPr/>
          </p:nvSpPr>
          <p:spPr>
            <a:xfrm>
              <a:off x="1031601" y="2679791"/>
              <a:ext cx="1503272" cy="148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52">
            <a:extLst>
              <a:ext uri="{FF2B5EF4-FFF2-40B4-BE49-F238E27FC236}">
                <a16:creationId xmlns:a16="http://schemas.microsoft.com/office/drawing/2014/main" xmlns="" id="{DE2DA2D7-09E1-440C-BD5A-71B9142B973C}"/>
              </a:ext>
            </a:extLst>
          </p:cNvPr>
          <p:cNvSpPr/>
          <p:nvPr/>
        </p:nvSpPr>
        <p:spPr>
          <a:xfrm rot="10800000">
            <a:off x="3760861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6" name="组合 54">
            <a:extLst>
              <a:ext uri="{FF2B5EF4-FFF2-40B4-BE49-F238E27FC236}">
                <a16:creationId xmlns:a16="http://schemas.microsoft.com/office/drawing/2014/main" xmlns="" id="{DCFD652A-C865-4854-84A0-6A65B0601C79}"/>
              </a:ext>
            </a:extLst>
          </p:cNvPr>
          <p:cNvGrpSpPr/>
          <p:nvPr/>
        </p:nvGrpSpPr>
        <p:grpSpPr>
          <a:xfrm>
            <a:off x="4565417" y="2488273"/>
            <a:ext cx="1661660" cy="1661660"/>
            <a:chOff x="4056364" y="1384713"/>
            <a:chExt cx="4088570" cy="4088570"/>
          </a:xfrm>
        </p:grpSpPr>
        <p:sp>
          <p:nvSpPr>
            <p:cNvPr id="27" name="椭圆 55">
              <a:extLst>
                <a:ext uri="{FF2B5EF4-FFF2-40B4-BE49-F238E27FC236}">
                  <a16:creationId xmlns:a16="http://schemas.microsoft.com/office/drawing/2014/main" xmlns="" id="{73D3D793-99EE-41DD-B6E8-F52B6DFC14E1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8" name="同心圆 57">
              <a:extLst>
                <a:ext uri="{FF2B5EF4-FFF2-40B4-BE49-F238E27FC236}">
                  <a16:creationId xmlns:a16="http://schemas.microsoft.com/office/drawing/2014/main" xmlns="" id="{1937FD53-BA62-4C3B-BC0A-57559CA0273D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9" name="椭圆 62">
            <a:extLst>
              <a:ext uri="{FF2B5EF4-FFF2-40B4-BE49-F238E27FC236}">
                <a16:creationId xmlns:a16="http://schemas.microsoft.com/office/drawing/2014/main" xmlns="" id="{DA0F3C9A-030A-41E1-B8A9-CF2733788448}"/>
              </a:ext>
            </a:extLst>
          </p:cNvPr>
          <p:cNvSpPr/>
          <p:nvPr/>
        </p:nvSpPr>
        <p:spPr>
          <a:xfrm rot="10800000">
            <a:off x="6545706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0" name="组合 63">
            <a:extLst>
              <a:ext uri="{FF2B5EF4-FFF2-40B4-BE49-F238E27FC236}">
                <a16:creationId xmlns:a16="http://schemas.microsoft.com/office/drawing/2014/main" xmlns="" id="{CE4486B1-8B51-4C8D-909B-6CEFFAB1A4C7}"/>
              </a:ext>
            </a:extLst>
          </p:cNvPr>
          <p:cNvGrpSpPr/>
          <p:nvPr/>
        </p:nvGrpSpPr>
        <p:grpSpPr>
          <a:xfrm>
            <a:off x="7350262" y="2488273"/>
            <a:ext cx="1661660" cy="1661660"/>
            <a:chOff x="4056364" y="1384713"/>
            <a:chExt cx="4088570" cy="4088570"/>
          </a:xfrm>
        </p:grpSpPr>
        <p:sp>
          <p:nvSpPr>
            <p:cNvPr id="31" name="椭圆 64">
              <a:extLst>
                <a:ext uri="{FF2B5EF4-FFF2-40B4-BE49-F238E27FC236}">
                  <a16:creationId xmlns:a16="http://schemas.microsoft.com/office/drawing/2014/main" xmlns="" id="{1C08525F-2411-4EA0-8900-A659CF2FE33F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同心圆 65">
              <a:extLst>
                <a:ext uri="{FF2B5EF4-FFF2-40B4-BE49-F238E27FC236}">
                  <a16:creationId xmlns:a16="http://schemas.microsoft.com/office/drawing/2014/main" xmlns="" id="{E7A89C20-3D29-4C41-8724-F7555389EAE4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3" name="椭圆 66">
            <a:extLst>
              <a:ext uri="{FF2B5EF4-FFF2-40B4-BE49-F238E27FC236}">
                <a16:creationId xmlns:a16="http://schemas.microsoft.com/office/drawing/2014/main" xmlns="" id="{229879F8-C6D0-4B50-8E70-08B0255DF813}"/>
              </a:ext>
            </a:extLst>
          </p:cNvPr>
          <p:cNvSpPr/>
          <p:nvPr/>
        </p:nvSpPr>
        <p:spPr>
          <a:xfrm rot="10800000">
            <a:off x="9331820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4" name="组合 67">
            <a:extLst>
              <a:ext uri="{FF2B5EF4-FFF2-40B4-BE49-F238E27FC236}">
                <a16:creationId xmlns:a16="http://schemas.microsoft.com/office/drawing/2014/main" xmlns="" id="{D40B95D9-E732-47B3-9C6D-4F81723FFC74}"/>
              </a:ext>
            </a:extLst>
          </p:cNvPr>
          <p:cNvGrpSpPr/>
          <p:nvPr/>
        </p:nvGrpSpPr>
        <p:grpSpPr>
          <a:xfrm>
            <a:off x="10136376" y="2488273"/>
            <a:ext cx="1661660" cy="1661660"/>
            <a:chOff x="4056364" y="1384713"/>
            <a:chExt cx="4088570" cy="4088570"/>
          </a:xfrm>
        </p:grpSpPr>
        <p:sp>
          <p:nvSpPr>
            <p:cNvPr id="35" name="椭圆 68">
              <a:extLst>
                <a:ext uri="{FF2B5EF4-FFF2-40B4-BE49-F238E27FC236}">
                  <a16:creationId xmlns:a16="http://schemas.microsoft.com/office/drawing/2014/main" xmlns="" id="{FB0A3140-094D-4C91-9999-04529E9BF31E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同心圆 69">
              <a:extLst>
                <a:ext uri="{FF2B5EF4-FFF2-40B4-BE49-F238E27FC236}">
                  <a16:creationId xmlns:a16="http://schemas.microsoft.com/office/drawing/2014/main" xmlns="" id="{0E2F7039-4015-4DBC-84CB-0FFE95894A0C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71">
            <a:extLst>
              <a:ext uri="{FF2B5EF4-FFF2-40B4-BE49-F238E27FC236}">
                <a16:creationId xmlns:a16="http://schemas.microsoft.com/office/drawing/2014/main" xmlns="" id="{D7B9E77E-2243-4089-8999-D173BBC5EA06}"/>
              </a:ext>
            </a:extLst>
          </p:cNvPr>
          <p:cNvSpPr txBox="1"/>
          <p:nvPr/>
        </p:nvSpPr>
        <p:spPr>
          <a:xfrm>
            <a:off x="5092392" y="307220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(1)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72">
            <a:extLst>
              <a:ext uri="{FF2B5EF4-FFF2-40B4-BE49-F238E27FC236}">
                <a16:creationId xmlns:a16="http://schemas.microsoft.com/office/drawing/2014/main" xmlns="" id="{1BBF3B77-9BD6-4D2B-818B-B5B9729B1EDA}"/>
              </a:ext>
            </a:extLst>
          </p:cNvPr>
          <p:cNvSpPr txBox="1"/>
          <p:nvPr/>
        </p:nvSpPr>
        <p:spPr>
          <a:xfrm>
            <a:off x="7892524" y="30574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(2)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9" name="文本框 73">
            <a:extLst>
              <a:ext uri="{FF2B5EF4-FFF2-40B4-BE49-F238E27FC236}">
                <a16:creationId xmlns:a16="http://schemas.microsoft.com/office/drawing/2014/main" xmlns="" id="{FB4875C2-C491-4F11-BB9C-72F57BD05CFC}"/>
              </a:ext>
            </a:extLst>
          </p:cNvPr>
          <p:cNvSpPr txBox="1"/>
          <p:nvPr/>
        </p:nvSpPr>
        <p:spPr>
          <a:xfrm>
            <a:off x="10678638" y="30701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(3)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40" name="文本框 74">
            <a:extLst>
              <a:ext uri="{FF2B5EF4-FFF2-40B4-BE49-F238E27FC236}">
                <a16:creationId xmlns:a16="http://schemas.microsoft.com/office/drawing/2014/main" xmlns="" id="{FCBA2235-F758-4C73-A00C-F2D47E36E1D8}"/>
              </a:ext>
            </a:extLst>
          </p:cNvPr>
          <p:cNvSpPr txBox="1"/>
          <p:nvPr/>
        </p:nvSpPr>
        <p:spPr>
          <a:xfrm>
            <a:off x="3548369" y="4865732"/>
            <a:ext cx="367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等腰三角形 75">
            <a:extLst>
              <a:ext uri="{FF2B5EF4-FFF2-40B4-BE49-F238E27FC236}">
                <a16:creationId xmlns:a16="http://schemas.microsoft.com/office/drawing/2014/main" xmlns="" id="{1C1A3ACB-F2B2-4E9B-893A-C5754AA63BD4}"/>
              </a:ext>
            </a:extLst>
          </p:cNvPr>
          <p:cNvSpPr/>
          <p:nvPr/>
        </p:nvSpPr>
        <p:spPr>
          <a:xfrm flipV="1">
            <a:off x="5258868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3" name="文本框 77">
            <a:extLst>
              <a:ext uri="{FF2B5EF4-FFF2-40B4-BE49-F238E27FC236}">
                <a16:creationId xmlns:a16="http://schemas.microsoft.com/office/drawing/2014/main" xmlns="" id="{CFF47A3C-3765-4C75-9F07-80F2D9EB30AD}"/>
              </a:ext>
            </a:extLst>
          </p:cNvPr>
          <p:cNvSpPr txBox="1"/>
          <p:nvPr/>
        </p:nvSpPr>
        <p:spPr>
          <a:xfrm>
            <a:off x="10136376" y="4511196"/>
            <a:ext cx="1926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等腰三角形 78">
            <a:extLst>
              <a:ext uri="{FF2B5EF4-FFF2-40B4-BE49-F238E27FC236}">
                <a16:creationId xmlns:a16="http://schemas.microsoft.com/office/drawing/2014/main" xmlns="" id="{0AA24244-1328-4190-A918-B724D8D98226}"/>
              </a:ext>
            </a:extLst>
          </p:cNvPr>
          <p:cNvSpPr/>
          <p:nvPr/>
        </p:nvSpPr>
        <p:spPr>
          <a:xfrm flipV="1">
            <a:off x="10870537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6" name="文本框 80">
            <a:extLst>
              <a:ext uri="{FF2B5EF4-FFF2-40B4-BE49-F238E27FC236}">
                <a16:creationId xmlns:a16="http://schemas.microsoft.com/office/drawing/2014/main" xmlns="" id="{11DD6B83-E956-4F75-8784-FE86FA8F536A}"/>
              </a:ext>
            </a:extLst>
          </p:cNvPr>
          <p:cNvSpPr txBox="1"/>
          <p:nvPr/>
        </p:nvSpPr>
        <p:spPr>
          <a:xfrm>
            <a:off x="5736816" y="244682"/>
            <a:ext cx="49032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等腰三角形 81">
            <a:extLst>
              <a:ext uri="{FF2B5EF4-FFF2-40B4-BE49-F238E27FC236}">
                <a16:creationId xmlns:a16="http://schemas.microsoft.com/office/drawing/2014/main" xmlns="" id="{D9658F01-E12C-4BF4-80B9-339318377C90}"/>
              </a:ext>
            </a:extLst>
          </p:cNvPr>
          <p:cNvSpPr/>
          <p:nvPr/>
        </p:nvSpPr>
        <p:spPr>
          <a:xfrm rot="10800000" flipV="1">
            <a:off x="8074232" y="2125409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234604"/>
            <a:ext cx="5260327" cy="52603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491807E-4563-5C56-C95F-79048F0FD13F}"/>
              </a:ext>
            </a:extLst>
          </p:cNvPr>
          <p:cNvSpPr txBox="1"/>
          <p:nvPr/>
        </p:nvSpPr>
        <p:spPr>
          <a:xfrm>
            <a:off x="5230831" y="1039257"/>
            <a:ext cx="6430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voi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câu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khẳng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phủ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2/ SGK trang 67.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xmlns="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Tạm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biệt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các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em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!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xmlns="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xmlns="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xmlns="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xmlns="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xmlns="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xmlns="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xmlns="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xmlns="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xmlns="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xmlns="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xmlns="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xmlns="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xmlns="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xmlns="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xmlns="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xmlns="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E2E1A-70EE-411C-9E9B-DF3FAA4C18BD}"/>
              </a:ext>
            </a:extLst>
          </p:cNvPr>
          <p:cNvSpPr/>
          <p:nvPr/>
        </p:nvSpPr>
        <p:spPr>
          <a:xfrm>
            <a:off x="0" y="-4178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xmlns="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xmlns="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1BB513C0-C54C-A1B4-5405-10131C90B292}"/>
              </a:ext>
            </a:extLst>
          </p:cNvPr>
          <p:cNvSpPr/>
          <p:nvPr/>
        </p:nvSpPr>
        <p:spPr>
          <a:xfrm>
            <a:off x="1887794" y="1867267"/>
            <a:ext cx="5466735" cy="905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4DF1043-08C5-E533-DBC4-24CBB85CB6B7}"/>
              </a:ext>
            </a:extLst>
          </p:cNvPr>
          <p:cNvSpPr txBox="1"/>
          <p:nvPr/>
        </p:nvSpPr>
        <p:spPr>
          <a:xfrm>
            <a:off x="2090855" y="3278025"/>
            <a:ext cx="4699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sĩ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Bri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-a-rê-ô</a:t>
            </a:r>
          </a:p>
          <a:p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nương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4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xmlns="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xmlns="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xmlns="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xmlns="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xmlns="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xmlns="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xmlns="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xmlns="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xmlns="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xmlns="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chung văn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xmlns="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xmlns="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xmlns="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1838</Words>
  <Application>Microsoft Office PowerPoint</Application>
  <PresentationFormat>Widescreen</PresentationFormat>
  <Paragraphs>217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微软雅黑</vt:lpstr>
      <vt:lpstr>SimSun</vt:lpstr>
      <vt:lpstr>幼圆</vt:lpstr>
      <vt:lpstr>#9Slide03 Arima Madurai Black</vt:lpstr>
      <vt:lpstr>.VnTime</vt:lpstr>
      <vt:lpstr>Amasis MT Pro Black</vt:lpstr>
      <vt:lpstr>Arial</vt:lpstr>
      <vt:lpstr>Arial Narrow</vt:lpstr>
      <vt:lpstr>Calibri</vt:lpstr>
      <vt:lpstr>Calibri Light</vt:lpstr>
      <vt:lpstr>Courier New</vt:lpstr>
      <vt:lpstr>Lobster Two</vt:lpstr>
      <vt:lpstr>Times New Roman</vt:lpstr>
      <vt:lpstr>Verdana</vt:lpstr>
      <vt:lpstr>Wingdings</vt:lpstr>
      <vt:lpstr>华康方圆体W7</vt:lpstr>
      <vt:lpstr>字魂52号-阿开漫画体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Thao</cp:lastModifiedBy>
  <cp:revision>39</cp:revision>
  <dcterms:created xsi:type="dcterms:W3CDTF">2022-10-19T17:18:42Z</dcterms:created>
  <dcterms:modified xsi:type="dcterms:W3CDTF">2025-02-24T07:36:45Z</dcterms:modified>
</cp:coreProperties>
</file>