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pptx" ContentType="application/vnd.openxmlformats-officedocument.presentationml.presentation"/>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612" r:id="rId2"/>
    <p:sldId id="702" r:id="rId3"/>
    <p:sldId id="703" r:id="rId4"/>
    <p:sldId id="708" r:id="rId5"/>
    <p:sldId id="709" r:id="rId6"/>
    <p:sldId id="707" r:id="rId7"/>
    <p:sldId id="698" r:id="rId8"/>
    <p:sldId id="260" r:id="rId9"/>
    <p:sldId id="336" r:id="rId10"/>
    <p:sldId id="614" r:id="rId11"/>
    <p:sldId id="706" r:id="rId12"/>
    <p:sldId id="628" r:id="rId13"/>
    <p:sldId id="632" r:id="rId14"/>
    <p:sldId id="265" r:id="rId15"/>
    <p:sldId id="711" r:id="rId16"/>
    <p:sldId id="360" r:id="rId17"/>
    <p:sldId id="680" r:id="rId18"/>
    <p:sldId id="712" r:id="rId19"/>
    <p:sldId id="714" r:id="rId20"/>
    <p:sldId id="679" r:id="rId21"/>
    <p:sldId id="681" r:id="rId22"/>
    <p:sldId id="716" r:id="rId23"/>
    <p:sldId id="717" r:id="rId24"/>
    <p:sldId id="678" r:id="rId25"/>
    <p:sldId id="719" r:id="rId26"/>
    <p:sldId id="715" r:id="rId27"/>
    <p:sldId id="725" r:id="rId28"/>
    <p:sldId id="720" r:id="rId29"/>
    <p:sldId id="724" r:id="rId30"/>
    <p:sldId id="6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758" autoAdjust="0"/>
    <p:restoredTop sz="94660"/>
  </p:normalViewPr>
  <p:slideViewPr>
    <p:cSldViewPr snapToGrid="0">
      <p:cViewPr varScale="1">
        <p:scale>
          <a:sx n="85" d="100"/>
          <a:sy n="85" d="100"/>
        </p:scale>
        <p:origin x="53"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B1E0BE-34AC-4148-9478-A58B68EF48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293EB1F-BE72-46AF-86EC-8CE5C8F1802B}">
      <dgm:prSet phldrT="[Text]" custT="1"/>
      <dgm:spPr>
        <a:solidFill>
          <a:schemeClr val="accent4">
            <a:lumMod val="75000"/>
          </a:schemeClr>
        </a:solidFill>
      </dgm:spPr>
      <dgm:t>
        <a:bodyPr/>
        <a:lstStyle/>
        <a:p>
          <a:r>
            <a:rPr lang="en-US" altLang="en-US" sz="2800" b="1" dirty="0" err="1" smtClean="0">
              <a:solidFill>
                <a:schemeClr val="bg1"/>
              </a:solidFill>
              <a:latin typeface="Times New Roman" panose="02020603050405020304" pitchFamily="18" charset="0"/>
            </a:rPr>
            <a:t>Nguồn</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gốc</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lễ</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hội</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chọi</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trâu</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Đồ</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Sơn</a:t>
          </a:r>
          <a:r>
            <a:rPr lang="en-US" altLang="en-US" sz="2800" b="1" dirty="0" smtClean="0">
              <a:solidFill>
                <a:schemeClr val="bg1"/>
              </a:solidFill>
              <a:latin typeface="Times New Roman" panose="02020603050405020304" pitchFamily="18" charset="0"/>
            </a:rPr>
            <a:t>. </a:t>
          </a:r>
          <a:endParaRPr lang="en-US" sz="2800" dirty="0">
            <a:solidFill>
              <a:schemeClr val="bg1"/>
            </a:solidFill>
          </a:endParaRPr>
        </a:p>
      </dgm:t>
    </dgm:pt>
    <dgm:pt modelId="{3CA7859D-6964-44D9-B0AB-AC3FF36E10BA}" type="parTrans" cxnId="{36474A28-8227-48D5-A71A-526E02E3DFA3}">
      <dgm:prSet/>
      <dgm:spPr/>
      <dgm:t>
        <a:bodyPr/>
        <a:lstStyle/>
        <a:p>
          <a:endParaRPr lang="en-US"/>
        </a:p>
      </dgm:t>
    </dgm:pt>
    <dgm:pt modelId="{35B7F98F-D5B3-4484-B37E-773BBF23F6C1}" type="sibTrans" cxnId="{36474A28-8227-48D5-A71A-526E02E3DFA3}">
      <dgm:prSet/>
      <dgm:spPr/>
      <dgm:t>
        <a:bodyPr/>
        <a:lstStyle/>
        <a:p>
          <a:endParaRPr lang="en-US"/>
        </a:p>
      </dgm:t>
    </dgm:pt>
    <dgm:pt modelId="{6133B380-7993-429A-AFDC-23F9E552113A}">
      <dgm:prSet phldrT="[Text]" custT="1"/>
      <dgm:spPr>
        <a:solidFill>
          <a:schemeClr val="accent4">
            <a:lumMod val="75000"/>
          </a:schemeClr>
        </a:solidFill>
      </dgm:spPr>
      <dgm:t>
        <a:bodyPr/>
        <a:lstStyle/>
        <a:p>
          <a:r>
            <a:rPr lang="en-US" altLang="en-US" sz="2800" b="1" dirty="0" err="1" smtClean="0">
              <a:solidFill>
                <a:schemeClr val="bg1"/>
              </a:solidFill>
              <a:latin typeface="Times New Roman" panose="02020603050405020304" pitchFamily="18" charset="0"/>
            </a:rPr>
            <a:t>Diễn</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biến</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lễ</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hội</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chọi</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trâu</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Đồ</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Sơn</a:t>
          </a:r>
          <a:r>
            <a:rPr lang="en-US" altLang="en-US" sz="2800" b="1" dirty="0" smtClean="0">
              <a:solidFill>
                <a:schemeClr val="bg1"/>
              </a:solidFill>
              <a:latin typeface="Times New Roman" panose="02020603050405020304" pitchFamily="18" charset="0"/>
            </a:rPr>
            <a:t> </a:t>
          </a:r>
          <a:endParaRPr lang="en-US" sz="2800" dirty="0">
            <a:solidFill>
              <a:schemeClr val="bg1"/>
            </a:solidFill>
          </a:endParaRPr>
        </a:p>
      </dgm:t>
    </dgm:pt>
    <dgm:pt modelId="{40029293-8488-4E31-B72F-25050AB25ECB}" type="parTrans" cxnId="{1B8A6D96-4EAF-4D40-9DCE-0826B3150C38}">
      <dgm:prSet/>
      <dgm:spPr/>
      <dgm:t>
        <a:bodyPr/>
        <a:lstStyle/>
        <a:p>
          <a:endParaRPr lang="en-US"/>
        </a:p>
      </dgm:t>
    </dgm:pt>
    <dgm:pt modelId="{A7DCAA81-AE8A-4D47-AC57-624353250F7E}" type="sibTrans" cxnId="{1B8A6D96-4EAF-4D40-9DCE-0826B3150C38}">
      <dgm:prSet/>
      <dgm:spPr/>
      <dgm:t>
        <a:bodyPr/>
        <a:lstStyle/>
        <a:p>
          <a:endParaRPr lang="en-US"/>
        </a:p>
      </dgm:t>
    </dgm:pt>
    <dgm:pt modelId="{BAF5A6B3-13D0-4837-BF0A-CD33B47AEAD7}">
      <dgm:prSet phldrT="[Text]" custT="1"/>
      <dgm:spPr>
        <a:solidFill>
          <a:schemeClr val="accent4">
            <a:lumMod val="75000"/>
          </a:schemeClr>
        </a:solidFill>
      </dgm:spPr>
      <dgm:t>
        <a:bodyPr/>
        <a:lstStyle/>
        <a:p>
          <a:r>
            <a:rPr lang="en-US" altLang="en-US" sz="2800" b="1" dirty="0" smtClean="0">
              <a:solidFill>
                <a:schemeClr val="bg1"/>
              </a:solidFill>
              <a:latin typeface="Times New Roman" panose="02020603050405020304" pitchFamily="18" charset="0"/>
            </a:rPr>
            <a:t>Ý </a:t>
          </a:r>
          <a:r>
            <a:rPr lang="en-US" altLang="en-US" sz="2800" b="1" dirty="0" err="1" smtClean="0">
              <a:solidFill>
                <a:schemeClr val="bg1"/>
              </a:solidFill>
              <a:latin typeface="Times New Roman" panose="02020603050405020304" pitchFamily="18" charset="0"/>
            </a:rPr>
            <a:t>nghĩa</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của</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lễ</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hội</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chọi</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trâu</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Đồ</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Sơn</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Luyện</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tập</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chủ</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đề</a:t>
          </a:r>
          <a:r>
            <a:rPr lang="en-US" altLang="en-US" sz="2800" b="1" dirty="0" smtClean="0">
              <a:solidFill>
                <a:schemeClr val="bg1"/>
              </a:solidFill>
              <a:latin typeface="Times New Roman" panose="02020603050405020304" pitchFamily="18" charset="0"/>
            </a:rPr>
            <a:t>. </a:t>
          </a:r>
          <a:endParaRPr lang="en-US" sz="2800" dirty="0">
            <a:solidFill>
              <a:schemeClr val="bg1"/>
            </a:solidFill>
          </a:endParaRPr>
        </a:p>
      </dgm:t>
    </dgm:pt>
    <dgm:pt modelId="{003DA0C5-274A-4232-9AAC-769ED9BA9F28}" type="parTrans" cxnId="{1B64182F-24ED-447D-97F6-67DE01ED78F7}">
      <dgm:prSet/>
      <dgm:spPr/>
      <dgm:t>
        <a:bodyPr/>
        <a:lstStyle/>
        <a:p>
          <a:endParaRPr lang="en-US"/>
        </a:p>
      </dgm:t>
    </dgm:pt>
    <dgm:pt modelId="{A76A4A5C-FADD-4897-A138-85ABA0129318}" type="sibTrans" cxnId="{1B64182F-24ED-447D-97F6-67DE01ED78F7}">
      <dgm:prSet/>
      <dgm:spPr/>
      <dgm:t>
        <a:bodyPr/>
        <a:lstStyle/>
        <a:p>
          <a:endParaRPr lang="en-US"/>
        </a:p>
      </dgm:t>
    </dgm:pt>
    <dgm:pt modelId="{75B89DDF-FAD7-48A4-8F57-BF5938A1A757}">
      <dgm:prSet phldrT="[Text]" custT="1"/>
      <dgm:spPr>
        <a:solidFill>
          <a:schemeClr val="accent4">
            <a:lumMod val="75000"/>
          </a:schemeClr>
        </a:solidFill>
      </dgm:spPr>
      <dgm:t>
        <a:bodyPr/>
        <a:lstStyle/>
        <a:p>
          <a:r>
            <a:rPr lang="en-US" altLang="en-US" sz="2800" b="1" dirty="0" err="1" smtClean="0">
              <a:solidFill>
                <a:schemeClr val="bg1"/>
              </a:solidFill>
              <a:latin typeface="Times New Roman" panose="02020603050405020304" pitchFamily="18" charset="0"/>
            </a:rPr>
            <a:t>Vận</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dụng</a:t>
          </a:r>
          <a:r>
            <a:rPr lang="en-US" altLang="en-US" sz="2800" b="1" dirty="0" smtClean="0">
              <a:solidFill>
                <a:schemeClr val="bg1"/>
              </a:solidFill>
              <a:latin typeface="Times New Roman" panose="02020603050405020304" pitchFamily="18" charset="0"/>
            </a:rPr>
            <a:t> </a:t>
          </a:r>
          <a:r>
            <a:rPr lang="en-US" altLang="en-US" sz="2800" b="1" dirty="0" err="1" smtClean="0">
              <a:solidFill>
                <a:schemeClr val="bg1"/>
              </a:solidFill>
              <a:latin typeface="Times New Roman" panose="02020603050405020304" pitchFamily="18" charset="0"/>
            </a:rPr>
            <a:t>và</a:t>
          </a:r>
          <a:r>
            <a:rPr lang="en-US" altLang="en-US" sz="2800" b="1" dirty="0" smtClean="0">
              <a:solidFill>
                <a:schemeClr val="bg1"/>
              </a:solidFill>
              <a:latin typeface="Times New Roman" panose="02020603050405020304" pitchFamily="18" charset="0"/>
            </a:rPr>
            <a:t> </a:t>
          </a:r>
          <a:r>
            <a:rPr lang="en-US" sz="2800" b="1" dirty="0" err="1" smtClean="0">
              <a:solidFill>
                <a:schemeClr val="bg1"/>
              </a:solidFill>
            </a:rPr>
            <a:t>tổng</a:t>
          </a:r>
          <a:r>
            <a:rPr lang="en-US" sz="2800" b="1" dirty="0" smtClean="0">
              <a:solidFill>
                <a:schemeClr val="bg1"/>
              </a:solidFill>
            </a:rPr>
            <a:t> </a:t>
          </a:r>
          <a:r>
            <a:rPr lang="en-US" sz="2800" b="1" dirty="0" err="1" smtClean="0">
              <a:solidFill>
                <a:schemeClr val="bg1"/>
              </a:solidFill>
            </a:rPr>
            <a:t>kết</a:t>
          </a:r>
          <a:r>
            <a:rPr lang="en-US" sz="2800" b="1" dirty="0" smtClean="0">
              <a:solidFill>
                <a:schemeClr val="bg1"/>
              </a:solidFill>
            </a:rPr>
            <a:t> </a:t>
          </a:r>
          <a:r>
            <a:rPr lang="en-US" sz="2800" b="1" dirty="0" err="1" smtClean="0">
              <a:solidFill>
                <a:schemeClr val="bg1"/>
              </a:solidFill>
            </a:rPr>
            <a:t>chủ</a:t>
          </a:r>
          <a:r>
            <a:rPr lang="en-US" sz="2800" b="1" dirty="0" smtClean="0">
              <a:solidFill>
                <a:schemeClr val="bg1"/>
              </a:solidFill>
            </a:rPr>
            <a:t> </a:t>
          </a:r>
          <a:r>
            <a:rPr lang="en-US" sz="2800" b="1" dirty="0" err="1" smtClean="0">
              <a:solidFill>
                <a:schemeClr val="bg1"/>
              </a:solidFill>
            </a:rPr>
            <a:t>đề</a:t>
          </a:r>
          <a:r>
            <a:rPr lang="en-US" sz="2800" b="1" dirty="0" smtClean="0">
              <a:solidFill>
                <a:schemeClr val="bg1"/>
              </a:solidFill>
            </a:rPr>
            <a:t>.</a:t>
          </a:r>
          <a:endParaRPr lang="en-US" sz="2800" b="1" dirty="0">
            <a:solidFill>
              <a:schemeClr val="bg1"/>
            </a:solidFill>
          </a:endParaRPr>
        </a:p>
      </dgm:t>
    </dgm:pt>
    <dgm:pt modelId="{0F6D60EA-0BF4-475A-8839-503A7CAD1AED}" type="parTrans" cxnId="{E1921D22-EC5B-4207-87DA-591836D040FC}">
      <dgm:prSet/>
      <dgm:spPr/>
      <dgm:t>
        <a:bodyPr/>
        <a:lstStyle/>
        <a:p>
          <a:endParaRPr lang="en-US"/>
        </a:p>
      </dgm:t>
    </dgm:pt>
    <dgm:pt modelId="{0BD6F674-98A3-4E43-9FC7-DF396D8D730E}" type="sibTrans" cxnId="{E1921D22-EC5B-4207-87DA-591836D040FC}">
      <dgm:prSet/>
      <dgm:spPr/>
      <dgm:t>
        <a:bodyPr/>
        <a:lstStyle/>
        <a:p>
          <a:endParaRPr lang="en-US"/>
        </a:p>
      </dgm:t>
    </dgm:pt>
    <dgm:pt modelId="{513A0318-AA65-4965-BEFE-300EE99728F2}" type="pres">
      <dgm:prSet presAssocID="{1EB1E0BE-34AC-4148-9478-A58B68EF483B}" presName="linear" presStyleCnt="0">
        <dgm:presLayoutVars>
          <dgm:dir/>
          <dgm:animLvl val="lvl"/>
          <dgm:resizeHandles val="exact"/>
        </dgm:presLayoutVars>
      </dgm:prSet>
      <dgm:spPr/>
      <dgm:t>
        <a:bodyPr/>
        <a:lstStyle/>
        <a:p>
          <a:endParaRPr lang="en-US"/>
        </a:p>
      </dgm:t>
    </dgm:pt>
    <dgm:pt modelId="{E2378C9F-F45B-42CE-BD27-F553685AA5A5}" type="pres">
      <dgm:prSet presAssocID="{7293EB1F-BE72-46AF-86EC-8CE5C8F1802B}" presName="parentLin" presStyleCnt="0"/>
      <dgm:spPr/>
    </dgm:pt>
    <dgm:pt modelId="{1EAA93F7-91A6-4DD9-AEF9-3FA0E61DA4FD}" type="pres">
      <dgm:prSet presAssocID="{7293EB1F-BE72-46AF-86EC-8CE5C8F1802B}" presName="parentLeftMargin" presStyleLbl="node1" presStyleIdx="0" presStyleCnt="4"/>
      <dgm:spPr/>
      <dgm:t>
        <a:bodyPr/>
        <a:lstStyle/>
        <a:p>
          <a:endParaRPr lang="en-US"/>
        </a:p>
      </dgm:t>
    </dgm:pt>
    <dgm:pt modelId="{F9B97116-F1E2-4722-915E-B54EC867ACF0}" type="pres">
      <dgm:prSet presAssocID="{7293EB1F-BE72-46AF-86EC-8CE5C8F1802B}" presName="parentText" presStyleLbl="node1" presStyleIdx="0" presStyleCnt="4" custScaleX="115706" custScaleY="135619" custLinFactX="23661" custLinFactNeighborX="100000" custLinFactNeighborY="4419">
        <dgm:presLayoutVars>
          <dgm:chMax val="0"/>
          <dgm:bulletEnabled val="1"/>
        </dgm:presLayoutVars>
      </dgm:prSet>
      <dgm:spPr/>
      <dgm:t>
        <a:bodyPr/>
        <a:lstStyle/>
        <a:p>
          <a:endParaRPr lang="en-US"/>
        </a:p>
      </dgm:t>
    </dgm:pt>
    <dgm:pt modelId="{B071DABF-6C5B-4D78-8CDC-816459F86B3F}" type="pres">
      <dgm:prSet presAssocID="{7293EB1F-BE72-46AF-86EC-8CE5C8F1802B}" presName="negativeSpace" presStyleCnt="0"/>
      <dgm:spPr/>
    </dgm:pt>
    <dgm:pt modelId="{BA76BA2D-C5C8-4703-87DD-787EB1C58C2F}" type="pres">
      <dgm:prSet presAssocID="{7293EB1F-BE72-46AF-86EC-8CE5C8F1802B}" presName="childText" presStyleLbl="conFgAcc1" presStyleIdx="0" presStyleCnt="4" custLinFactNeighborY="1719">
        <dgm:presLayoutVars>
          <dgm:bulletEnabled val="1"/>
        </dgm:presLayoutVars>
      </dgm:prSet>
      <dgm:spPr/>
    </dgm:pt>
    <dgm:pt modelId="{BBF67D9B-5C8F-4E85-BFAC-EC9AA7C145A9}" type="pres">
      <dgm:prSet presAssocID="{35B7F98F-D5B3-4484-B37E-773BBF23F6C1}" presName="spaceBetweenRectangles" presStyleCnt="0"/>
      <dgm:spPr/>
    </dgm:pt>
    <dgm:pt modelId="{39C16098-D856-4BE7-8260-0C79924C6D54}" type="pres">
      <dgm:prSet presAssocID="{6133B380-7993-429A-AFDC-23F9E552113A}" presName="parentLin" presStyleCnt="0"/>
      <dgm:spPr/>
    </dgm:pt>
    <dgm:pt modelId="{AF916F18-AF04-4B1D-8F22-90ADA6DF688B}" type="pres">
      <dgm:prSet presAssocID="{6133B380-7993-429A-AFDC-23F9E552113A}" presName="parentLeftMargin" presStyleLbl="node1" presStyleIdx="0" presStyleCnt="4"/>
      <dgm:spPr/>
      <dgm:t>
        <a:bodyPr/>
        <a:lstStyle/>
        <a:p>
          <a:endParaRPr lang="en-US"/>
        </a:p>
      </dgm:t>
    </dgm:pt>
    <dgm:pt modelId="{AAC779B3-4BC3-42A0-90BD-51CF0112C95E}" type="pres">
      <dgm:prSet presAssocID="{6133B380-7993-429A-AFDC-23F9E552113A}" presName="parentText" presStyleLbl="node1" presStyleIdx="1" presStyleCnt="4" custScaleX="116362" custScaleY="132819" custLinFactX="23661" custLinFactNeighborX="100000" custLinFactNeighborY="-1451">
        <dgm:presLayoutVars>
          <dgm:chMax val="0"/>
          <dgm:bulletEnabled val="1"/>
        </dgm:presLayoutVars>
      </dgm:prSet>
      <dgm:spPr/>
      <dgm:t>
        <a:bodyPr/>
        <a:lstStyle/>
        <a:p>
          <a:endParaRPr lang="en-US"/>
        </a:p>
      </dgm:t>
    </dgm:pt>
    <dgm:pt modelId="{B5DAE462-E855-4C5F-8C2C-488D7347A094}" type="pres">
      <dgm:prSet presAssocID="{6133B380-7993-429A-AFDC-23F9E552113A}" presName="negativeSpace" presStyleCnt="0"/>
      <dgm:spPr/>
    </dgm:pt>
    <dgm:pt modelId="{CD4890DE-FB2E-4DA0-970D-4BA2A5717B70}" type="pres">
      <dgm:prSet presAssocID="{6133B380-7993-429A-AFDC-23F9E552113A}" presName="childText" presStyleLbl="conFgAcc1" presStyleIdx="1" presStyleCnt="4">
        <dgm:presLayoutVars>
          <dgm:bulletEnabled val="1"/>
        </dgm:presLayoutVars>
      </dgm:prSet>
      <dgm:spPr/>
    </dgm:pt>
    <dgm:pt modelId="{BC74A0E6-B925-4830-955D-4955F4907A94}" type="pres">
      <dgm:prSet presAssocID="{A7DCAA81-AE8A-4D47-AC57-624353250F7E}" presName="spaceBetweenRectangles" presStyleCnt="0"/>
      <dgm:spPr/>
    </dgm:pt>
    <dgm:pt modelId="{2D78184B-7AAE-4F97-B57E-FEE98459BCFB}" type="pres">
      <dgm:prSet presAssocID="{BAF5A6B3-13D0-4837-BF0A-CD33B47AEAD7}" presName="parentLin" presStyleCnt="0"/>
      <dgm:spPr/>
    </dgm:pt>
    <dgm:pt modelId="{45B3D3D3-0D39-40EB-A80B-5827284A7DC7}" type="pres">
      <dgm:prSet presAssocID="{BAF5A6B3-13D0-4837-BF0A-CD33B47AEAD7}" presName="parentLeftMargin" presStyleLbl="node1" presStyleIdx="1" presStyleCnt="4"/>
      <dgm:spPr/>
      <dgm:t>
        <a:bodyPr/>
        <a:lstStyle/>
        <a:p>
          <a:endParaRPr lang="en-US"/>
        </a:p>
      </dgm:t>
    </dgm:pt>
    <dgm:pt modelId="{87325E30-1759-4260-922D-5FE380E25D3F}" type="pres">
      <dgm:prSet presAssocID="{BAF5A6B3-13D0-4837-BF0A-CD33B47AEAD7}" presName="parentText" presStyleLbl="node1" presStyleIdx="2" presStyleCnt="4" custScaleX="117257" custScaleY="142645" custLinFactX="24954" custLinFactNeighborX="100000" custLinFactNeighborY="1955">
        <dgm:presLayoutVars>
          <dgm:chMax val="0"/>
          <dgm:bulletEnabled val="1"/>
        </dgm:presLayoutVars>
      </dgm:prSet>
      <dgm:spPr/>
      <dgm:t>
        <a:bodyPr/>
        <a:lstStyle/>
        <a:p>
          <a:endParaRPr lang="en-US"/>
        </a:p>
      </dgm:t>
    </dgm:pt>
    <dgm:pt modelId="{3D629D1C-438F-4707-B293-7E499280C6DA}" type="pres">
      <dgm:prSet presAssocID="{BAF5A6B3-13D0-4837-BF0A-CD33B47AEAD7}" presName="negativeSpace" presStyleCnt="0"/>
      <dgm:spPr/>
    </dgm:pt>
    <dgm:pt modelId="{EF079606-1DEF-4912-A633-27E0A04BDBDF}" type="pres">
      <dgm:prSet presAssocID="{BAF5A6B3-13D0-4837-BF0A-CD33B47AEAD7}" presName="childText" presStyleLbl="conFgAcc1" presStyleIdx="2" presStyleCnt="4">
        <dgm:presLayoutVars>
          <dgm:bulletEnabled val="1"/>
        </dgm:presLayoutVars>
      </dgm:prSet>
      <dgm:spPr/>
    </dgm:pt>
    <dgm:pt modelId="{313D51E0-BB4E-4D83-9734-5A539F1EED19}" type="pres">
      <dgm:prSet presAssocID="{A76A4A5C-FADD-4897-A138-85ABA0129318}" presName="spaceBetweenRectangles" presStyleCnt="0"/>
      <dgm:spPr/>
    </dgm:pt>
    <dgm:pt modelId="{796CEDA5-A042-47F3-A4D5-44BFA9271FA7}" type="pres">
      <dgm:prSet presAssocID="{75B89DDF-FAD7-48A4-8F57-BF5938A1A757}" presName="parentLin" presStyleCnt="0"/>
      <dgm:spPr/>
    </dgm:pt>
    <dgm:pt modelId="{50612B84-A4D1-4726-B0ED-87EF60E16AE8}" type="pres">
      <dgm:prSet presAssocID="{75B89DDF-FAD7-48A4-8F57-BF5938A1A757}" presName="parentLeftMargin" presStyleLbl="node1" presStyleIdx="2" presStyleCnt="4"/>
      <dgm:spPr/>
      <dgm:t>
        <a:bodyPr/>
        <a:lstStyle/>
        <a:p>
          <a:endParaRPr lang="en-US"/>
        </a:p>
      </dgm:t>
    </dgm:pt>
    <dgm:pt modelId="{68DADACB-C7B1-4500-AB4B-8313EA45F2EC}" type="pres">
      <dgm:prSet presAssocID="{75B89DDF-FAD7-48A4-8F57-BF5938A1A757}" presName="parentText" presStyleLbl="node1" presStyleIdx="3" presStyleCnt="4" custScaleX="118097" custScaleY="141119" custLinFactX="25554" custLinFactNeighborX="100000" custLinFactNeighborY="5270">
        <dgm:presLayoutVars>
          <dgm:chMax val="0"/>
          <dgm:bulletEnabled val="1"/>
        </dgm:presLayoutVars>
      </dgm:prSet>
      <dgm:spPr/>
      <dgm:t>
        <a:bodyPr/>
        <a:lstStyle/>
        <a:p>
          <a:endParaRPr lang="en-US"/>
        </a:p>
      </dgm:t>
    </dgm:pt>
    <dgm:pt modelId="{B745202A-63D4-4B72-9E30-9567F15C2AC5}" type="pres">
      <dgm:prSet presAssocID="{75B89DDF-FAD7-48A4-8F57-BF5938A1A757}" presName="negativeSpace" presStyleCnt="0"/>
      <dgm:spPr/>
    </dgm:pt>
    <dgm:pt modelId="{4D25F5E3-8D8C-4F9A-BF75-40FD8A655DAE}" type="pres">
      <dgm:prSet presAssocID="{75B89DDF-FAD7-48A4-8F57-BF5938A1A757}" presName="childText" presStyleLbl="conFgAcc1" presStyleIdx="3" presStyleCnt="4">
        <dgm:presLayoutVars>
          <dgm:bulletEnabled val="1"/>
        </dgm:presLayoutVars>
      </dgm:prSet>
      <dgm:spPr/>
    </dgm:pt>
  </dgm:ptLst>
  <dgm:cxnLst>
    <dgm:cxn modelId="{36474A28-8227-48D5-A71A-526E02E3DFA3}" srcId="{1EB1E0BE-34AC-4148-9478-A58B68EF483B}" destId="{7293EB1F-BE72-46AF-86EC-8CE5C8F1802B}" srcOrd="0" destOrd="0" parTransId="{3CA7859D-6964-44D9-B0AB-AC3FF36E10BA}" sibTransId="{35B7F98F-D5B3-4484-B37E-773BBF23F6C1}"/>
    <dgm:cxn modelId="{A14D75B8-177A-4DCB-A365-B2462A097354}" type="presOf" srcId="{6133B380-7993-429A-AFDC-23F9E552113A}" destId="{AF916F18-AF04-4B1D-8F22-90ADA6DF688B}" srcOrd="0" destOrd="0" presId="urn:microsoft.com/office/officeart/2005/8/layout/list1"/>
    <dgm:cxn modelId="{166FC1FB-01CA-4E07-9539-6EE269FB022F}" type="presOf" srcId="{1EB1E0BE-34AC-4148-9478-A58B68EF483B}" destId="{513A0318-AA65-4965-BEFE-300EE99728F2}" srcOrd="0" destOrd="0" presId="urn:microsoft.com/office/officeart/2005/8/layout/list1"/>
    <dgm:cxn modelId="{E1921D22-EC5B-4207-87DA-591836D040FC}" srcId="{1EB1E0BE-34AC-4148-9478-A58B68EF483B}" destId="{75B89DDF-FAD7-48A4-8F57-BF5938A1A757}" srcOrd="3" destOrd="0" parTransId="{0F6D60EA-0BF4-475A-8839-503A7CAD1AED}" sibTransId="{0BD6F674-98A3-4E43-9FC7-DF396D8D730E}"/>
    <dgm:cxn modelId="{1B8A6D96-4EAF-4D40-9DCE-0826B3150C38}" srcId="{1EB1E0BE-34AC-4148-9478-A58B68EF483B}" destId="{6133B380-7993-429A-AFDC-23F9E552113A}" srcOrd="1" destOrd="0" parTransId="{40029293-8488-4E31-B72F-25050AB25ECB}" sibTransId="{A7DCAA81-AE8A-4D47-AC57-624353250F7E}"/>
    <dgm:cxn modelId="{1B64182F-24ED-447D-97F6-67DE01ED78F7}" srcId="{1EB1E0BE-34AC-4148-9478-A58B68EF483B}" destId="{BAF5A6B3-13D0-4837-BF0A-CD33B47AEAD7}" srcOrd="2" destOrd="0" parTransId="{003DA0C5-274A-4232-9AAC-769ED9BA9F28}" sibTransId="{A76A4A5C-FADD-4897-A138-85ABA0129318}"/>
    <dgm:cxn modelId="{31A5FF05-970D-436B-879D-2B36C564C6F7}" type="presOf" srcId="{BAF5A6B3-13D0-4837-BF0A-CD33B47AEAD7}" destId="{87325E30-1759-4260-922D-5FE380E25D3F}" srcOrd="1" destOrd="0" presId="urn:microsoft.com/office/officeart/2005/8/layout/list1"/>
    <dgm:cxn modelId="{C87CC8EC-BFD9-4367-B272-4CCA73575F3B}" type="presOf" srcId="{BAF5A6B3-13D0-4837-BF0A-CD33B47AEAD7}" destId="{45B3D3D3-0D39-40EB-A80B-5827284A7DC7}" srcOrd="0" destOrd="0" presId="urn:microsoft.com/office/officeart/2005/8/layout/list1"/>
    <dgm:cxn modelId="{5133E974-FC7C-43C7-967E-8651D0BB0374}" type="presOf" srcId="{75B89DDF-FAD7-48A4-8F57-BF5938A1A757}" destId="{68DADACB-C7B1-4500-AB4B-8313EA45F2EC}" srcOrd="1" destOrd="0" presId="urn:microsoft.com/office/officeart/2005/8/layout/list1"/>
    <dgm:cxn modelId="{35826C96-5B87-4E08-AF80-21D48228D321}" type="presOf" srcId="{7293EB1F-BE72-46AF-86EC-8CE5C8F1802B}" destId="{F9B97116-F1E2-4722-915E-B54EC867ACF0}" srcOrd="1" destOrd="0" presId="urn:microsoft.com/office/officeart/2005/8/layout/list1"/>
    <dgm:cxn modelId="{28A78FB8-D2B4-4B53-8568-A07C34D60568}" type="presOf" srcId="{6133B380-7993-429A-AFDC-23F9E552113A}" destId="{AAC779B3-4BC3-42A0-90BD-51CF0112C95E}" srcOrd="1" destOrd="0" presId="urn:microsoft.com/office/officeart/2005/8/layout/list1"/>
    <dgm:cxn modelId="{BF207CB6-BA1C-4DD0-B0DF-7D3CAC94C6D2}" type="presOf" srcId="{7293EB1F-BE72-46AF-86EC-8CE5C8F1802B}" destId="{1EAA93F7-91A6-4DD9-AEF9-3FA0E61DA4FD}" srcOrd="0" destOrd="0" presId="urn:microsoft.com/office/officeart/2005/8/layout/list1"/>
    <dgm:cxn modelId="{E67F773F-EAC4-49FD-A20B-CC22B376EF23}" type="presOf" srcId="{75B89DDF-FAD7-48A4-8F57-BF5938A1A757}" destId="{50612B84-A4D1-4726-B0ED-87EF60E16AE8}" srcOrd="0" destOrd="0" presId="urn:microsoft.com/office/officeart/2005/8/layout/list1"/>
    <dgm:cxn modelId="{8D422EB1-4324-4D7B-B34F-B026B9606312}" type="presParOf" srcId="{513A0318-AA65-4965-BEFE-300EE99728F2}" destId="{E2378C9F-F45B-42CE-BD27-F553685AA5A5}" srcOrd="0" destOrd="0" presId="urn:microsoft.com/office/officeart/2005/8/layout/list1"/>
    <dgm:cxn modelId="{2AF950BA-2EEC-4DB1-8559-216122F302CA}" type="presParOf" srcId="{E2378C9F-F45B-42CE-BD27-F553685AA5A5}" destId="{1EAA93F7-91A6-4DD9-AEF9-3FA0E61DA4FD}" srcOrd="0" destOrd="0" presId="urn:microsoft.com/office/officeart/2005/8/layout/list1"/>
    <dgm:cxn modelId="{7684D1EC-9E17-47AC-AA81-B9E3A84624BE}" type="presParOf" srcId="{E2378C9F-F45B-42CE-BD27-F553685AA5A5}" destId="{F9B97116-F1E2-4722-915E-B54EC867ACF0}" srcOrd="1" destOrd="0" presId="urn:microsoft.com/office/officeart/2005/8/layout/list1"/>
    <dgm:cxn modelId="{3DD91E7A-627C-4994-98F7-867E8E5B54FC}" type="presParOf" srcId="{513A0318-AA65-4965-BEFE-300EE99728F2}" destId="{B071DABF-6C5B-4D78-8CDC-816459F86B3F}" srcOrd="1" destOrd="0" presId="urn:microsoft.com/office/officeart/2005/8/layout/list1"/>
    <dgm:cxn modelId="{C46A65CB-4545-444A-B8F5-2373C1A5B015}" type="presParOf" srcId="{513A0318-AA65-4965-BEFE-300EE99728F2}" destId="{BA76BA2D-C5C8-4703-87DD-787EB1C58C2F}" srcOrd="2" destOrd="0" presId="urn:microsoft.com/office/officeart/2005/8/layout/list1"/>
    <dgm:cxn modelId="{76365E38-0686-4A8E-A3A0-55B42B43C70A}" type="presParOf" srcId="{513A0318-AA65-4965-BEFE-300EE99728F2}" destId="{BBF67D9B-5C8F-4E85-BFAC-EC9AA7C145A9}" srcOrd="3" destOrd="0" presId="urn:microsoft.com/office/officeart/2005/8/layout/list1"/>
    <dgm:cxn modelId="{68899CE0-0FBD-4ECD-A72E-A47E5175E56D}" type="presParOf" srcId="{513A0318-AA65-4965-BEFE-300EE99728F2}" destId="{39C16098-D856-4BE7-8260-0C79924C6D54}" srcOrd="4" destOrd="0" presId="urn:microsoft.com/office/officeart/2005/8/layout/list1"/>
    <dgm:cxn modelId="{64E6D794-DCAA-4F1E-B3F8-0AA01D6EDD83}" type="presParOf" srcId="{39C16098-D856-4BE7-8260-0C79924C6D54}" destId="{AF916F18-AF04-4B1D-8F22-90ADA6DF688B}" srcOrd="0" destOrd="0" presId="urn:microsoft.com/office/officeart/2005/8/layout/list1"/>
    <dgm:cxn modelId="{87068D5E-984A-4433-8353-13885680DF04}" type="presParOf" srcId="{39C16098-D856-4BE7-8260-0C79924C6D54}" destId="{AAC779B3-4BC3-42A0-90BD-51CF0112C95E}" srcOrd="1" destOrd="0" presId="urn:microsoft.com/office/officeart/2005/8/layout/list1"/>
    <dgm:cxn modelId="{13CF6812-0D05-45C1-8318-5A607FD3D45F}" type="presParOf" srcId="{513A0318-AA65-4965-BEFE-300EE99728F2}" destId="{B5DAE462-E855-4C5F-8C2C-488D7347A094}" srcOrd="5" destOrd="0" presId="urn:microsoft.com/office/officeart/2005/8/layout/list1"/>
    <dgm:cxn modelId="{FA494DFA-C836-49DC-A39A-C39A9F805005}" type="presParOf" srcId="{513A0318-AA65-4965-BEFE-300EE99728F2}" destId="{CD4890DE-FB2E-4DA0-970D-4BA2A5717B70}" srcOrd="6" destOrd="0" presId="urn:microsoft.com/office/officeart/2005/8/layout/list1"/>
    <dgm:cxn modelId="{8919EC8B-D413-48A4-879C-7BD1CDFDDE83}" type="presParOf" srcId="{513A0318-AA65-4965-BEFE-300EE99728F2}" destId="{BC74A0E6-B925-4830-955D-4955F4907A94}" srcOrd="7" destOrd="0" presId="urn:microsoft.com/office/officeart/2005/8/layout/list1"/>
    <dgm:cxn modelId="{F7A2472F-60EC-4DC5-8348-B936D8B6CB3C}" type="presParOf" srcId="{513A0318-AA65-4965-BEFE-300EE99728F2}" destId="{2D78184B-7AAE-4F97-B57E-FEE98459BCFB}" srcOrd="8" destOrd="0" presId="urn:microsoft.com/office/officeart/2005/8/layout/list1"/>
    <dgm:cxn modelId="{A4B05C49-EE33-43E0-BA08-FFA0324B134C}" type="presParOf" srcId="{2D78184B-7AAE-4F97-B57E-FEE98459BCFB}" destId="{45B3D3D3-0D39-40EB-A80B-5827284A7DC7}" srcOrd="0" destOrd="0" presId="urn:microsoft.com/office/officeart/2005/8/layout/list1"/>
    <dgm:cxn modelId="{8F6DF50E-3A5E-4A16-A6A0-5848A2099BBD}" type="presParOf" srcId="{2D78184B-7AAE-4F97-B57E-FEE98459BCFB}" destId="{87325E30-1759-4260-922D-5FE380E25D3F}" srcOrd="1" destOrd="0" presId="urn:microsoft.com/office/officeart/2005/8/layout/list1"/>
    <dgm:cxn modelId="{9F7CE8F2-6E75-4CCA-945E-5D27A018088D}" type="presParOf" srcId="{513A0318-AA65-4965-BEFE-300EE99728F2}" destId="{3D629D1C-438F-4707-B293-7E499280C6DA}" srcOrd="9" destOrd="0" presId="urn:microsoft.com/office/officeart/2005/8/layout/list1"/>
    <dgm:cxn modelId="{25D1AED5-A314-4958-908B-2422844DD1DD}" type="presParOf" srcId="{513A0318-AA65-4965-BEFE-300EE99728F2}" destId="{EF079606-1DEF-4912-A633-27E0A04BDBDF}" srcOrd="10" destOrd="0" presId="urn:microsoft.com/office/officeart/2005/8/layout/list1"/>
    <dgm:cxn modelId="{6703A27D-88F3-4501-8DBA-B9EC3520A585}" type="presParOf" srcId="{513A0318-AA65-4965-BEFE-300EE99728F2}" destId="{313D51E0-BB4E-4D83-9734-5A539F1EED19}" srcOrd="11" destOrd="0" presId="urn:microsoft.com/office/officeart/2005/8/layout/list1"/>
    <dgm:cxn modelId="{3916BB93-DB03-4E5B-B0E7-1454E436DB39}" type="presParOf" srcId="{513A0318-AA65-4965-BEFE-300EE99728F2}" destId="{796CEDA5-A042-47F3-A4D5-44BFA9271FA7}" srcOrd="12" destOrd="0" presId="urn:microsoft.com/office/officeart/2005/8/layout/list1"/>
    <dgm:cxn modelId="{3A9A8838-CE01-4658-98B2-E55D598EAFAB}" type="presParOf" srcId="{796CEDA5-A042-47F3-A4D5-44BFA9271FA7}" destId="{50612B84-A4D1-4726-B0ED-87EF60E16AE8}" srcOrd="0" destOrd="0" presId="urn:microsoft.com/office/officeart/2005/8/layout/list1"/>
    <dgm:cxn modelId="{EFAA5088-CE64-426D-BB67-AB305BC25F30}" type="presParOf" srcId="{796CEDA5-A042-47F3-A4D5-44BFA9271FA7}" destId="{68DADACB-C7B1-4500-AB4B-8313EA45F2EC}" srcOrd="1" destOrd="0" presId="urn:microsoft.com/office/officeart/2005/8/layout/list1"/>
    <dgm:cxn modelId="{238098CC-AB1E-47BF-9A62-8B616853A6ED}" type="presParOf" srcId="{513A0318-AA65-4965-BEFE-300EE99728F2}" destId="{B745202A-63D4-4B72-9E30-9567F15C2AC5}" srcOrd="13" destOrd="0" presId="urn:microsoft.com/office/officeart/2005/8/layout/list1"/>
    <dgm:cxn modelId="{3716DFC0-2196-41D4-B702-8DA7E22E18B7}" type="presParOf" srcId="{513A0318-AA65-4965-BEFE-300EE99728F2}" destId="{4D25F5E3-8D8C-4F9A-BF75-40FD8A655DA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434F4B-AE5D-4A3E-9E6A-4FA7FF6F2C23}" type="doc">
      <dgm:prSet loTypeId="urn:microsoft.com/office/officeart/2005/8/layout/cycle1" loCatId="cycle" qsTypeId="urn:microsoft.com/office/officeart/2005/8/quickstyle/3d1" qsCatId="3D" csTypeId="urn:microsoft.com/office/officeart/2005/8/colors/accent1_2" csCatId="accent1" phldr="0"/>
      <dgm:spPr/>
      <dgm:t>
        <a:bodyPr/>
        <a:lstStyle/>
        <a:p>
          <a:endParaRPr lang="en-US"/>
        </a:p>
      </dgm:t>
    </dgm:pt>
    <dgm:pt modelId="{7D455767-B747-484B-BC46-A678CEFE9A7D}">
      <dgm:prSet phldrT="[Text]" phldr="1"/>
      <dgm:spPr/>
      <dgm:t>
        <a:bodyPr/>
        <a:lstStyle/>
        <a:p>
          <a:endParaRPr lang="en-US"/>
        </a:p>
      </dgm:t>
    </dgm:pt>
    <dgm:pt modelId="{B83224CA-4081-4350-9CF4-E5BA64A641B2}" type="parTrans" cxnId="{E158E6AF-5137-4077-87F7-C4A39A4A14B6}">
      <dgm:prSet/>
      <dgm:spPr/>
      <dgm:t>
        <a:bodyPr/>
        <a:lstStyle/>
        <a:p>
          <a:endParaRPr lang="en-US"/>
        </a:p>
      </dgm:t>
    </dgm:pt>
    <dgm:pt modelId="{9944E7AB-C08D-4C3C-9EF1-655B9963665B}" type="sibTrans" cxnId="{E158E6AF-5137-4077-87F7-C4A39A4A14B6}">
      <dgm:prSet/>
      <dgm:spPr/>
      <dgm:t>
        <a:bodyPr/>
        <a:lstStyle/>
        <a:p>
          <a:endParaRPr lang="en-US"/>
        </a:p>
      </dgm:t>
    </dgm:pt>
    <dgm:pt modelId="{D7316EF7-C15C-438E-A19B-DDA485AD3FBB}">
      <dgm:prSet phldrT="[Text]" phldr="1"/>
      <dgm:spPr/>
      <dgm:t>
        <a:bodyPr/>
        <a:lstStyle/>
        <a:p>
          <a:endParaRPr lang="en-US"/>
        </a:p>
      </dgm:t>
    </dgm:pt>
    <dgm:pt modelId="{61A8FA4A-5119-4112-BC4D-8259CF7B74F7}" type="parTrans" cxnId="{80674999-A715-4C1A-8FBA-393A3532BB9B}">
      <dgm:prSet/>
      <dgm:spPr/>
      <dgm:t>
        <a:bodyPr/>
        <a:lstStyle/>
        <a:p>
          <a:endParaRPr lang="en-US"/>
        </a:p>
      </dgm:t>
    </dgm:pt>
    <dgm:pt modelId="{E320EE59-A980-4265-BC73-D1EA42A0D13A}" type="sibTrans" cxnId="{80674999-A715-4C1A-8FBA-393A3532BB9B}">
      <dgm:prSet/>
      <dgm:spPr/>
      <dgm:t>
        <a:bodyPr/>
        <a:lstStyle/>
        <a:p>
          <a:endParaRPr lang="en-US"/>
        </a:p>
      </dgm:t>
    </dgm:pt>
    <dgm:pt modelId="{E536025A-D3EC-4700-9BE4-59895D62BB6D}">
      <dgm:prSet phldrT="[Text]" phldr="1"/>
      <dgm:spPr/>
      <dgm:t>
        <a:bodyPr/>
        <a:lstStyle/>
        <a:p>
          <a:endParaRPr lang="en-US"/>
        </a:p>
      </dgm:t>
    </dgm:pt>
    <dgm:pt modelId="{A8C2B6BD-EEC8-4141-AD02-2800898F8BA2}" type="parTrans" cxnId="{2956F4C4-A265-4906-9812-78E7C765216C}">
      <dgm:prSet/>
      <dgm:spPr/>
      <dgm:t>
        <a:bodyPr/>
        <a:lstStyle/>
        <a:p>
          <a:endParaRPr lang="en-US"/>
        </a:p>
      </dgm:t>
    </dgm:pt>
    <dgm:pt modelId="{3FE5C4CA-3C33-4F6F-AA3F-D817EC26BA53}" type="sibTrans" cxnId="{2956F4C4-A265-4906-9812-78E7C765216C}">
      <dgm:prSet/>
      <dgm:spPr/>
      <dgm:t>
        <a:bodyPr/>
        <a:lstStyle/>
        <a:p>
          <a:endParaRPr lang="en-US"/>
        </a:p>
      </dgm:t>
    </dgm:pt>
    <dgm:pt modelId="{F23D1780-4494-441A-9182-72D29C9495C3}">
      <dgm:prSet phldrT="[Text]" phldr="1"/>
      <dgm:spPr/>
      <dgm:t>
        <a:bodyPr/>
        <a:lstStyle/>
        <a:p>
          <a:endParaRPr lang="en-US"/>
        </a:p>
      </dgm:t>
    </dgm:pt>
    <dgm:pt modelId="{6DC4103F-5C52-42C1-90F5-9001AA8F03A6}" type="parTrans" cxnId="{34B5631A-96B4-4D48-AAB7-C060BC5C05A1}">
      <dgm:prSet/>
      <dgm:spPr/>
      <dgm:t>
        <a:bodyPr/>
        <a:lstStyle/>
        <a:p>
          <a:endParaRPr lang="en-US"/>
        </a:p>
      </dgm:t>
    </dgm:pt>
    <dgm:pt modelId="{357F9FD3-21BA-4C9A-A12C-FE95D41B8C8E}" type="sibTrans" cxnId="{34B5631A-96B4-4D48-AAB7-C060BC5C05A1}">
      <dgm:prSet/>
      <dgm:spPr/>
      <dgm:t>
        <a:bodyPr/>
        <a:lstStyle/>
        <a:p>
          <a:endParaRPr lang="en-US"/>
        </a:p>
      </dgm:t>
    </dgm:pt>
    <dgm:pt modelId="{98464983-C2EC-418C-A7CD-48FA92F647AC}" type="pres">
      <dgm:prSet presAssocID="{6E434F4B-AE5D-4A3E-9E6A-4FA7FF6F2C23}" presName="cycle" presStyleCnt="0">
        <dgm:presLayoutVars>
          <dgm:dir/>
          <dgm:resizeHandles val="exact"/>
        </dgm:presLayoutVars>
      </dgm:prSet>
      <dgm:spPr/>
      <dgm:t>
        <a:bodyPr/>
        <a:lstStyle/>
        <a:p>
          <a:endParaRPr lang="en-US"/>
        </a:p>
      </dgm:t>
    </dgm:pt>
    <dgm:pt modelId="{3B296284-AA40-4C86-B00C-3FC7E1066377}" type="pres">
      <dgm:prSet presAssocID="{7D455767-B747-484B-BC46-A678CEFE9A7D}" presName="dummy" presStyleCnt="0"/>
      <dgm:spPr/>
    </dgm:pt>
    <dgm:pt modelId="{EEAE5A28-6474-4F85-8464-153243A43E82}" type="pres">
      <dgm:prSet presAssocID="{7D455767-B747-484B-BC46-A678CEFE9A7D}" presName="node" presStyleLbl="revTx" presStyleIdx="0" presStyleCnt="4">
        <dgm:presLayoutVars>
          <dgm:bulletEnabled val="1"/>
        </dgm:presLayoutVars>
      </dgm:prSet>
      <dgm:spPr/>
      <dgm:t>
        <a:bodyPr/>
        <a:lstStyle/>
        <a:p>
          <a:endParaRPr lang="en-US"/>
        </a:p>
      </dgm:t>
    </dgm:pt>
    <dgm:pt modelId="{043CF625-16A6-4C5E-8A19-5278E2B62D20}" type="pres">
      <dgm:prSet presAssocID="{9944E7AB-C08D-4C3C-9EF1-655B9963665B}" presName="sibTrans" presStyleLbl="node1" presStyleIdx="0" presStyleCnt="4"/>
      <dgm:spPr/>
      <dgm:t>
        <a:bodyPr/>
        <a:lstStyle/>
        <a:p>
          <a:endParaRPr lang="en-US"/>
        </a:p>
      </dgm:t>
    </dgm:pt>
    <dgm:pt modelId="{02C072FD-F015-4FE1-B24A-457E031D7D2D}" type="pres">
      <dgm:prSet presAssocID="{D7316EF7-C15C-438E-A19B-DDA485AD3FBB}" presName="dummy" presStyleCnt="0"/>
      <dgm:spPr/>
    </dgm:pt>
    <dgm:pt modelId="{50C2F327-0301-4A31-BCE8-35676DD384C3}" type="pres">
      <dgm:prSet presAssocID="{D7316EF7-C15C-438E-A19B-DDA485AD3FBB}" presName="node" presStyleLbl="revTx" presStyleIdx="1" presStyleCnt="4">
        <dgm:presLayoutVars>
          <dgm:bulletEnabled val="1"/>
        </dgm:presLayoutVars>
      </dgm:prSet>
      <dgm:spPr/>
      <dgm:t>
        <a:bodyPr/>
        <a:lstStyle/>
        <a:p>
          <a:endParaRPr lang="en-US"/>
        </a:p>
      </dgm:t>
    </dgm:pt>
    <dgm:pt modelId="{8C1945A4-49C8-4FBD-B851-67E73BCF812C}" type="pres">
      <dgm:prSet presAssocID="{E320EE59-A980-4265-BC73-D1EA42A0D13A}" presName="sibTrans" presStyleLbl="node1" presStyleIdx="1" presStyleCnt="4"/>
      <dgm:spPr/>
      <dgm:t>
        <a:bodyPr/>
        <a:lstStyle/>
        <a:p>
          <a:endParaRPr lang="en-US"/>
        </a:p>
      </dgm:t>
    </dgm:pt>
    <dgm:pt modelId="{8906D735-5612-4C96-96A0-A22746CB6438}" type="pres">
      <dgm:prSet presAssocID="{E536025A-D3EC-4700-9BE4-59895D62BB6D}" presName="dummy" presStyleCnt="0"/>
      <dgm:spPr/>
    </dgm:pt>
    <dgm:pt modelId="{DC105597-620B-440D-9953-8E6CF98AC9A7}" type="pres">
      <dgm:prSet presAssocID="{E536025A-D3EC-4700-9BE4-59895D62BB6D}" presName="node" presStyleLbl="revTx" presStyleIdx="2" presStyleCnt="4">
        <dgm:presLayoutVars>
          <dgm:bulletEnabled val="1"/>
        </dgm:presLayoutVars>
      </dgm:prSet>
      <dgm:spPr/>
      <dgm:t>
        <a:bodyPr/>
        <a:lstStyle/>
        <a:p>
          <a:endParaRPr lang="en-US"/>
        </a:p>
      </dgm:t>
    </dgm:pt>
    <dgm:pt modelId="{1AB12234-68F5-4FD9-BE98-E0C5C5569E6C}" type="pres">
      <dgm:prSet presAssocID="{3FE5C4CA-3C33-4F6F-AA3F-D817EC26BA53}" presName="sibTrans" presStyleLbl="node1" presStyleIdx="2" presStyleCnt="4"/>
      <dgm:spPr/>
      <dgm:t>
        <a:bodyPr/>
        <a:lstStyle/>
        <a:p>
          <a:endParaRPr lang="en-US"/>
        </a:p>
      </dgm:t>
    </dgm:pt>
    <dgm:pt modelId="{E9549F27-653C-4F4C-8080-13089E572203}" type="pres">
      <dgm:prSet presAssocID="{F23D1780-4494-441A-9182-72D29C9495C3}" presName="dummy" presStyleCnt="0"/>
      <dgm:spPr/>
    </dgm:pt>
    <dgm:pt modelId="{726E8436-A18F-436A-9934-45C5F95984B3}" type="pres">
      <dgm:prSet presAssocID="{F23D1780-4494-441A-9182-72D29C9495C3}" presName="node" presStyleLbl="revTx" presStyleIdx="3" presStyleCnt="4">
        <dgm:presLayoutVars>
          <dgm:bulletEnabled val="1"/>
        </dgm:presLayoutVars>
      </dgm:prSet>
      <dgm:spPr/>
      <dgm:t>
        <a:bodyPr/>
        <a:lstStyle/>
        <a:p>
          <a:endParaRPr lang="en-US"/>
        </a:p>
      </dgm:t>
    </dgm:pt>
    <dgm:pt modelId="{6908BA18-9323-4F37-9713-862732E8AEC1}" type="pres">
      <dgm:prSet presAssocID="{357F9FD3-21BA-4C9A-A12C-FE95D41B8C8E}" presName="sibTrans" presStyleLbl="node1" presStyleIdx="3" presStyleCnt="4"/>
      <dgm:spPr/>
      <dgm:t>
        <a:bodyPr/>
        <a:lstStyle/>
        <a:p>
          <a:endParaRPr lang="en-US"/>
        </a:p>
      </dgm:t>
    </dgm:pt>
  </dgm:ptLst>
  <dgm:cxnLst>
    <dgm:cxn modelId="{51B22B72-0D28-4F3E-AA37-AAEB413666C1}" type="presOf" srcId="{7D455767-B747-484B-BC46-A678CEFE9A7D}" destId="{EEAE5A28-6474-4F85-8464-153243A43E82}" srcOrd="0" destOrd="0" presId="urn:microsoft.com/office/officeart/2005/8/layout/cycle1"/>
    <dgm:cxn modelId="{34B5631A-96B4-4D48-AAB7-C060BC5C05A1}" srcId="{6E434F4B-AE5D-4A3E-9E6A-4FA7FF6F2C23}" destId="{F23D1780-4494-441A-9182-72D29C9495C3}" srcOrd="3" destOrd="0" parTransId="{6DC4103F-5C52-42C1-90F5-9001AA8F03A6}" sibTransId="{357F9FD3-21BA-4C9A-A12C-FE95D41B8C8E}"/>
    <dgm:cxn modelId="{7523574B-898E-4683-BB5F-1255D50C569A}" type="presOf" srcId="{F23D1780-4494-441A-9182-72D29C9495C3}" destId="{726E8436-A18F-436A-9934-45C5F95984B3}" srcOrd="0" destOrd="0" presId="urn:microsoft.com/office/officeart/2005/8/layout/cycle1"/>
    <dgm:cxn modelId="{9D9DE2C7-C937-4B8E-BA3B-FF775036B2EE}" type="presOf" srcId="{357F9FD3-21BA-4C9A-A12C-FE95D41B8C8E}" destId="{6908BA18-9323-4F37-9713-862732E8AEC1}" srcOrd="0" destOrd="0" presId="urn:microsoft.com/office/officeart/2005/8/layout/cycle1"/>
    <dgm:cxn modelId="{2956F4C4-A265-4906-9812-78E7C765216C}" srcId="{6E434F4B-AE5D-4A3E-9E6A-4FA7FF6F2C23}" destId="{E536025A-D3EC-4700-9BE4-59895D62BB6D}" srcOrd="2" destOrd="0" parTransId="{A8C2B6BD-EEC8-4141-AD02-2800898F8BA2}" sibTransId="{3FE5C4CA-3C33-4F6F-AA3F-D817EC26BA53}"/>
    <dgm:cxn modelId="{E8416CF7-3B5B-47E7-9709-092C1B406A50}" type="presOf" srcId="{9944E7AB-C08D-4C3C-9EF1-655B9963665B}" destId="{043CF625-16A6-4C5E-8A19-5278E2B62D20}" srcOrd="0" destOrd="0" presId="urn:microsoft.com/office/officeart/2005/8/layout/cycle1"/>
    <dgm:cxn modelId="{038B5B41-0822-478F-87CC-AFE9B7AE22B8}" type="presOf" srcId="{E320EE59-A980-4265-BC73-D1EA42A0D13A}" destId="{8C1945A4-49C8-4FBD-B851-67E73BCF812C}" srcOrd="0" destOrd="0" presId="urn:microsoft.com/office/officeart/2005/8/layout/cycle1"/>
    <dgm:cxn modelId="{E158E6AF-5137-4077-87F7-C4A39A4A14B6}" srcId="{6E434F4B-AE5D-4A3E-9E6A-4FA7FF6F2C23}" destId="{7D455767-B747-484B-BC46-A678CEFE9A7D}" srcOrd="0" destOrd="0" parTransId="{B83224CA-4081-4350-9CF4-E5BA64A641B2}" sibTransId="{9944E7AB-C08D-4C3C-9EF1-655B9963665B}"/>
    <dgm:cxn modelId="{04E42A09-358C-4246-879D-79887E8672B6}" type="presOf" srcId="{D7316EF7-C15C-438E-A19B-DDA485AD3FBB}" destId="{50C2F327-0301-4A31-BCE8-35676DD384C3}" srcOrd="0" destOrd="0" presId="urn:microsoft.com/office/officeart/2005/8/layout/cycle1"/>
    <dgm:cxn modelId="{80940C90-EE90-4F32-925B-2240AB7B1D04}" type="presOf" srcId="{3FE5C4CA-3C33-4F6F-AA3F-D817EC26BA53}" destId="{1AB12234-68F5-4FD9-BE98-E0C5C5569E6C}" srcOrd="0" destOrd="0" presId="urn:microsoft.com/office/officeart/2005/8/layout/cycle1"/>
    <dgm:cxn modelId="{78DDF703-50EF-467F-BA2D-050969A20613}" type="presOf" srcId="{6E434F4B-AE5D-4A3E-9E6A-4FA7FF6F2C23}" destId="{98464983-C2EC-418C-A7CD-48FA92F647AC}" srcOrd="0" destOrd="0" presId="urn:microsoft.com/office/officeart/2005/8/layout/cycle1"/>
    <dgm:cxn modelId="{6D6215D8-021D-46E0-B325-3BC5D8557AD5}" type="presOf" srcId="{E536025A-D3EC-4700-9BE4-59895D62BB6D}" destId="{DC105597-620B-440D-9953-8E6CF98AC9A7}" srcOrd="0" destOrd="0" presId="urn:microsoft.com/office/officeart/2005/8/layout/cycle1"/>
    <dgm:cxn modelId="{80674999-A715-4C1A-8FBA-393A3532BB9B}" srcId="{6E434F4B-AE5D-4A3E-9E6A-4FA7FF6F2C23}" destId="{D7316EF7-C15C-438E-A19B-DDA485AD3FBB}" srcOrd="1" destOrd="0" parTransId="{61A8FA4A-5119-4112-BC4D-8259CF7B74F7}" sibTransId="{E320EE59-A980-4265-BC73-D1EA42A0D13A}"/>
    <dgm:cxn modelId="{DA6D79C9-7933-4109-AD86-2BD0B887A16E}" type="presParOf" srcId="{98464983-C2EC-418C-A7CD-48FA92F647AC}" destId="{3B296284-AA40-4C86-B00C-3FC7E1066377}" srcOrd="0" destOrd="0" presId="urn:microsoft.com/office/officeart/2005/8/layout/cycle1"/>
    <dgm:cxn modelId="{C68276B7-E1DA-45F8-9C10-43076F031024}" type="presParOf" srcId="{98464983-C2EC-418C-A7CD-48FA92F647AC}" destId="{EEAE5A28-6474-4F85-8464-153243A43E82}" srcOrd="1" destOrd="0" presId="urn:microsoft.com/office/officeart/2005/8/layout/cycle1"/>
    <dgm:cxn modelId="{BF60DE48-D758-4BC5-AF74-0A80783409AA}" type="presParOf" srcId="{98464983-C2EC-418C-A7CD-48FA92F647AC}" destId="{043CF625-16A6-4C5E-8A19-5278E2B62D20}" srcOrd="2" destOrd="0" presId="urn:microsoft.com/office/officeart/2005/8/layout/cycle1"/>
    <dgm:cxn modelId="{33C04559-1C3C-43E8-84F7-4F14003D2E4A}" type="presParOf" srcId="{98464983-C2EC-418C-A7CD-48FA92F647AC}" destId="{02C072FD-F015-4FE1-B24A-457E031D7D2D}" srcOrd="3" destOrd="0" presId="urn:microsoft.com/office/officeart/2005/8/layout/cycle1"/>
    <dgm:cxn modelId="{54F90F02-F04D-46DC-BF99-D49ADE4017F6}" type="presParOf" srcId="{98464983-C2EC-418C-A7CD-48FA92F647AC}" destId="{50C2F327-0301-4A31-BCE8-35676DD384C3}" srcOrd="4" destOrd="0" presId="urn:microsoft.com/office/officeart/2005/8/layout/cycle1"/>
    <dgm:cxn modelId="{3655EA16-E437-400C-8B4E-DFA6D2D2686F}" type="presParOf" srcId="{98464983-C2EC-418C-A7CD-48FA92F647AC}" destId="{8C1945A4-49C8-4FBD-B851-67E73BCF812C}" srcOrd="5" destOrd="0" presId="urn:microsoft.com/office/officeart/2005/8/layout/cycle1"/>
    <dgm:cxn modelId="{4E16D327-2CE1-4DD7-AED6-D3A4AE9C3863}" type="presParOf" srcId="{98464983-C2EC-418C-A7CD-48FA92F647AC}" destId="{8906D735-5612-4C96-96A0-A22746CB6438}" srcOrd="6" destOrd="0" presId="urn:microsoft.com/office/officeart/2005/8/layout/cycle1"/>
    <dgm:cxn modelId="{FF03EFDE-D165-4157-B2E0-A84869A227C7}" type="presParOf" srcId="{98464983-C2EC-418C-A7CD-48FA92F647AC}" destId="{DC105597-620B-440D-9953-8E6CF98AC9A7}" srcOrd="7" destOrd="0" presId="urn:microsoft.com/office/officeart/2005/8/layout/cycle1"/>
    <dgm:cxn modelId="{A438447D-9C44-4938-BAD9-617A9E225AFC}" type="presParOf" srcId="{98464983-C2EC-418C-A7CD-48FA92F647AC}" destId="{1AB12234-68F5-4FD9-BE98-E0C5C5569E6C}" srcOrd="8" destOrd="0" presId="urn:microsoft.com/office/officeart/2005/8/layout/cycle1"/>
    <dgm:cxn modelId="{C51E8912-7C59-4EA9-BD2E-63B6073844E5}" type="presParOf" srcId="{98464983-C2EC-418C-A7CD-48FA92F647AC}" destId="{E9549F27-653C-4F4C-8080-13089E572203}" srcOrd="9" destOrd="0" presId="urn:microsoft.com/office/officeart/2005/8/layout/cycle1"/>
    <dgm:cxn modelId="{5A929A26-7CA9-4EBD-931C-B4AD4105090A}" type="presParOf" srcId="{98464983-C2EC-418C-A7CD-48FA92F647AC}" destId="{726E8436-A18F-436A-9934-45C5F95984B3}" srcOrd="10" destOrd="0" presId="urn:microsoft.com/office/officeart/2005/8/layout/cycle1"/>
    <dgm:cxn modelId="{43511BDB-5817-4F17-9D42-C4042E7B3AC8}" type="presParOf" srcId="{98464983-C2EC-418C-A7CD-48FA92F647AC}" destId="{6908BA18-9323-4F37-9713-862732E8AEC1}"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76BA2D-C5C8-4703-87DD-787EB1C58C2F}">
      <dsp:nvSpPr>
        <dsp:cNvPr id="0" name=""/>
        <dsp:cNvSpPr/>
      </dsp:nvSpPr>
      <dsp:spPr>
        <a:xfrm>
          <a:off x="0" y="666514"/>
          <a:ext cx="81280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B97116-F1E2-4722-915E-B54EC867ACF0}">
      <dsp:nvSpPr>
        <dsp:cNvPr id="0" name=""/>
        <dsp:cNvSpPr/>
      </dsp:nvSpPr>
      <dsp:spPr>
        <a:xfrm>
          <a:off x="1544791" y="89000"/>
          <a:ext cx="6583208" cy="960833"/>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en-US" altLang="en-US" sz="2800" b="1" kern="1200" dirty="0" err="1" smtClean="0">
              <a:solidFill>
                <a:schemeClr val="bg1"/>
              </a:solidFill>
              <a:latin typeface="Times New Roman" panose="02020603050405020304" pitchFamily="18" charset="0"/>
            </a:rPr>
            <a:t>Nguồn</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gốc</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lễ</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hội</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chọi</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trâu</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Đồ</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Sơn</a:t>
          </a:r>
          <a:r>
            <a:rPr lang="en-US" altLang="en-US" sz="2800" b="1" kern="1200" dirty="0" smtClean="0">
              <a:solidFill>
                <a:schemeClr val="bg1"/>
              </a:solidFill>
              <a:latin typeface="Times New Roman" panose="02020603050405020304" pitchFamily="18" charset="0"/>
            </a:rPr>
            <a:t>. </a:t>
          </a:r>
          <a:endParaRPr lang="en-US" sz="2800" kern="1200" dirty="0">
            <a:solidFill>
              <a:schemeClr val="bg1"/>
            </a:solidFill>
          </a:endParaRPr>
        </a:p>
      </dsp:txBody>
      <dsp:txXfrm>
        <a:off x="1591695" y="135904"/>
        <a:ext cx="6489400" cy="867025"/>
      </dsp:txXfrm>
    </dsp:sp>
    <dsp:sp modelId="{CD4890DE-FB2E-4DA0-970D-4BA2A5717B70}">
      <dsp:nvSpPr>
        <dsp:cNvPr id="0" name=""/>
        <dsp:cNvSpPr/>
      </dsp:nvSpPr>
      <dsp:spPr>
        <a:xfrm>
          <a:off x="0" y="1985442"/>
          <a:ext cx="81280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C779B3-4BC3-42A0-90BD-51CF0112C95E}">
      <dsp:nvSpPr>
        <dsp:cNvPr id="0" name=""/>
        <dsp:cNvSpPr/>
      </dsp:nvSpPr>
      <dsp:spPr>
        <a:xfrm>
          <a:off x="1507467" y="1388406"/>
          <a:ext cx="6620532" cy="940996"/>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en-US" altLang="en-US" sz="2800" b="1" kern="1200" dirty="0" err="1" smtClean="0">
              <a:solidFill>
                <a:schemeClr val="bg1"/>
              </a:solidFill>
              <a:latin typeface="Times New Roman" panose="02020603050405020304" pitchFamily="18" charset="0"/>
            </a:rPr>
            <a:t>Diễn</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biến</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lễ</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hội</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chọi</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trâu</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Đồ</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Sơn</a:t>
          </a:r>
          <a:r>
            <a:rPr lang="en-US" altLang="en-US" sz="2800" b="1" kern="1200" dirty="0" smtClean="0">
              <a:solidFill>
                <a:schemeClr val="bg1"/>
              </a:solidFill>
              <a:latin typeface="Times New Roman" panose="02020603050405020304" pitchFamily="18" charset="0"/>
            </a:rPr>
            <a:t> </a:t>
          </a:r>
          <a:endParaRPr lang="en-US" sz="2800" kern="1200" dirty="0">
            <a:solidFill>
              <a:schemeClr val="bg1"/>
            </a:solidFill>
          </a:endParaRPr>
        </a:p>
      </dsp:txBody>
      <dsp:txXfrm>
        <a:off x="1553403" y="1434342"/>
        <a:ext cx="6528660" cy="849124"/>
      </dsp:txXfrm>
    </dsp:sp>
    <dsp:sp modelId="{EF079606-1DEF-4912-A633-27E0A04BDBDF}">
      <dsp:nvSpPr>
        <dsp:cNvPr id="0" name=""/>
        <dsp:cNvSpPr/>
      </dsp:nvSpPr>
      <dsp:spPr>
        <a:xfrm>
          <a:off x="0" y="3376213"/>
          <a:ext cx="81280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325E30-1759-4260-922D-5FE380E25D3F}">
      <dsp:nvSpPr>
        <dsp:cNvPr id="0" name=""/>
        <dsp:cNvSpPr/>
      </dsp:nvSpPr>
      <dsp:spPr>
        <a:xfrm>
          <a:off x="1456545" y="2733693"/>
          <a:ext cx="6671454" cy="1010611"/>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en-US" altLang="en-US" sz="2800" b="1" kern="1200" dirty="0" smtClean="0">
              <a:solidFill>
                <a:schemeClr val="bg1"/>
              </a:solidFill>
              <a:latin typeface="Times New Roman" panose="02020603050405020304" pitchFamily="18" charset="0"/>
            </a:rPr>
            <a:t>Ý </a:t>
          </a:r>
          <a:r>
            <a:rPr lang="en-US" altLang="en-US" sz="2800" b="1" kern="1200" dirty="0" err="1" smtClean="0">
              <a:solidFill>
                <a:schemeClr val="bg1"/>
              </a:solidFill>
              <a:latin typeface="Times New Roman" panose="02020603050405020304" pitchFamily="18" charset="0"/>
            </a:rPr>
            <a:t>nghĩa</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của</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lễ</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hội</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chọi</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trâu</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Đồ</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Sơn</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Luyện</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tập</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chủ</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đề</a:t>
          </a:r>
          <a:r>
            <a:rPr lang="en-US" altLang="en-US" sz="2800" b="1" kern="1200" dirty="0" smtClean="0">
              <a:solidFill>
                <a:schemeClr val="bg1"/>
              </a:solidFill>
              <a:latin typeface="Times New Roman" panose="02020603050405020304" pitchFamily="18" charset="0"/>
            </a:rPr>
            <a:t>. </a:t>
          </a:r>
          <a:endParaRPr lang="en-US" sz="2800" kern="1200" dirty="0">
            <a:solidFill>
              <a:schemeClr val="bg1"/>
            </a:solidFill>
          </a:endParaRPr>
        </a:p>
      </dsp:txBody>
      <dsp:txXfrm>
        <a:off x="1505879" y="2783027"/>
        <a:ext cx="6572786" cy="911943"/>
      </dsp:txXfrm>
    </dsp:sp>
    <dsp:sp modelId="{4D25F5E3-8D8C-4F9A-BF75-40FD8A655DAE}">
      <dsp:nvSpPr>
        <dsp:cNvPr id="0" name=""/>
        <dsp:cNvSpPr/>
      </dsp:nvSpPr>
      <dsp:spPr>
        <a:xfrm>
          <a:off x="0" y="4756173"/>
          <a:ext cx="81280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DADACB-C7B1-4500-AB4B-8313EA45F2EC}">
      <dsp:nvSpPr>
        <dsp:cNvPr id="0" name=""/>
        <dsp:cNvSpPr/>
      </dsp:nvSpPr>
      <dsp:spPr>
        <a:xfrm>
          <a:off x="1408753" y="4147950"/>
          <a:ext cx="6719246" cy="999799"/>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44600">
            <a:lnSpc>
              <a:spcPct val="90000"/>
            </a:lnSpc>
            <a:spcBef>
              <a:spcPct val="0"/>
            </a:spcBef>
            <a:spcAft>
              <a:spcPct val="35000"/>
            </a:spcAft>
          </a:pPr>
          <a:r>
            <a:rPr lang="en-US" altLang="en-US" sz="2800" b="1" kern="1200" dirty="0" err="1" smtClean="0">
              <a:solidFill>
                <a:schemeClr val="bg1"/>
              </a:solidFill>
              <a:latin typeface="Times New Roman" panose="02020603050405020304" pitchFamily="18" charset="0"/>
            </a:rPr>
            <a:t>Vận</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dụng</a:t>
          </a:r>
          <a:r>
            <a:rPr lang="en-US" altLang="en-US" sz="2800" b="1" kern="1200" dirty="0" smtClean="0">
              <a:solidFill>
                <a:schemeClr val="bg1"/>
              </a:solidFill>
              <a:latin typeface="Times New Roman" panose="02020603050405020304" pitchFamily="18" charset="0"/>
            </a:rPr>
            <a:t> </a:t>
          </a:r>
          <a:r>
            <a:rPr lang="en-US" altLang="en-US" sz="2800" b="1" kern="1200" dirty="0" err="1" smtClean="0">
              <a:solidFill>
                <a:schemeClr val="bg1"/>
              </a:solidFill>
              <a:latin typeface="Times New Roman" panose="02020603050405020304" pitchFamily="18" charset="0"/>
            </a:rPr>
            <a:t>và</a:t>
          </a:r>
          <a:r>
            <a:rPr lang="en-US" altLang="en-US" sz="2800" b="1" kern="1200" dirty="0" smtClean="0">
              <a:solidFill>
                <a:schemeClr val="bg1"/>
              </a:solidFill>
              <a:latin typeface="Times New Roman" panose="02020603050405020304" pitchFamily="18" charset="0"/>
            </a:rPr>
            <a:t> </a:t>
          </a:r>
          <a:r>
            <a:rPr lang="en-US" sz="2800" b="1" kern="1200" dirty="0" err="1" smtClean="0">
              <a:solidFill>
                <a:schemeClr val="bg1"/>
              </a:solidFill>
            </a:rPr>
            <a:t>tổng</a:t>
          </a:r>
          <a:r>
            <a:rPr lang="en-US" sz="2800" b="1" kern="1200" dirty="0" smtClean="0">
              <a:solidFill>
                <a:schemeClr val="bg1"/>
              </a:solidFill>
            </a:rPr>
            <a:t> </a:t>
          </a:r>
          <a:r>
            <a:rPr lang="en-US" sz="2800" b="1" kern="1200" dirty="0" err="1" smtClean="0">
              <a:solidFill>
                <a:schemeClr val="bg1"/>
              </a:solidFill>
            </a:rPr>
            <a:t>kết</a:t>
          </a:r>
          <a:r>
            <a:rPr lang="en-US" sz="2800" b="1" kern="1200" dirty="0" smtClean="0">
              <a:solidFill>
                <a:schemeClr val="bg1"/>
              </a:solidFill>
            </a:rPr>
            <a:t> </a:t>
          </a:r>
          <a:r>
            <a:rPr lang="en-US" sz="2800" b="1" kern="1200" dirty="0" err="1" smtClean="0">
              <a:solidFill>
                <a:schemeClr val="bg1"/>
              </a:solidFill>
            </a:rPr>
            <a:t>chủ</a:t>
          </a:r>
          <a:r>
            <a:rPr lang="en-US" sz="2800" b="1" kern="1200" dirty="0" smtClean="0">
              <a:solidFill>
                <a:schemeClr val="bg1"/>
              </a:solidFill>
            </a:rPr>
            <a:t> </a:t>
          </a:r>
          <a:r>
            <a:rPr lang="en-US" sz="2800" b="1" kern="1200" dirty="0" err="1" smtClean="0">
              <a:solidFill>
                <a:schemeClr val="bg1"/>
              </a:solidFill>
            </a:rPr>
            <a:t>đề</a:t>
          </a:r>
          <a:r>
            <a:rPr lang="en-US" sz="2800" b="1" kern="1200" dirty="0" smtClean="0">
              <a:solidFill>
                <a:schemeClr val="bg1"/>
              </a:solidFill>
            </a:rPr>
            <a:t>.</a:t>
          </a:r>
          <a:endParaRPr lang="en-US" sz="2800" b="1" kern="1200" dirty="0">
            <a:solidFill>
              <a:schemeClr val="bg1"/>
            </a:solidFill>
          </a:endParaRPr>
        </a:p>
      </dsp:txBody>
      <dsp:txXfrm>
        <a:off x="1457559" y="4196756"/>
        <a:ext cx="6621634" cy="902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20A07-8FBC-4C9A-94A5-747BAEE99F30}"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042E47-112C-4805-B31E-9200FFF499BD}" type="slidenum">
              <a:rPr lang="en-US" smtClean="0"/>
              <a:t>‹#›</a:t>
            </a:fld>
            <a:endParaRPr lang="en-US"/>
          </a:p>
        </p:txBody>
      </p:sp>
    </p:spTree>
    <p:extLst>
      <p:ext uri="{BB962C8B-B14F-4D97-AF65-F5344CB8AC3E}">
        <p14:creationId xmlns:p14="http://schemas.microsoft.com/office/powerpoint/2010/main" val="227916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0141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242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9116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xmlns=""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xmlns=""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47780977"/>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21" name="Picture Placeholder 20">
            <a:extLst>
              <a:ext uri="{FF2B5EF4-FFF2-40B4-BE49-F238E27FC236}">
                <a16:creationId xmlns:a16="http://schemas.microsoft.com/office/drawing/2014/main" xmlns="" id="{6D93257D-03E6-4F5B-9D9B-A712DBAFC240}"/>
              </a:ext>
            </a:extLst>
          </p:cNvPr>
          <p:cNvSpPr>
            <a:spLocks noGrp="1"/>
          </p:cNvSpPr>
          <p:nvPr>
            <p:ph type="pic" sz="quarter" idx="135"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xmlns="" id="{F3208069-7374-45BB-95F0-4D1846A0FEEB}"/>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xmlns="" id="{CD3C9384-B8A5-43B6-9151-E0B3F7605D87}"/>
              </a:ext>
            </a:extLst>
          </p:cNvPr>
          <p:cNvSpPr>
            <a:spLocks noGrp="1"/>
          </p:cNvSpPr>
          <p:nvPr>
            <p:ph type="pic" sz="quarter" idx="129" hasCustomPrompt="1"/>
          </p:nvPr>
        </p:nvSpPr>
        <p:spPr>
          <a:xfrm>
            <a:off x="609600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3" name="Picture Placeholder 22">
            <a:extLst>
              <a:ext uri="{FF2B5EF4-FFF2-40B4-BE49-F238E27FC236}">
                <a16:creationId xmlns:a16="http://schemas.microsoft.com/office/drawing/2014/main" xmlns="" id="{FD328988-B3A4-47A9-BD6E-4DBAF7F49FAB}"/>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1865733591"/>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4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xmlns=""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xmlns=""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xmlns=""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19" name="Picture Placeholder 18">
            <a:extLst>
              <a:ext uri="{FF2B5EF4-FFF2-40B4-BE49-F238E27FC236}">
                <a16:creationId xmlns:a16="http://schemas.microsoft.com/office/drawing/2014/main" xmlns="" id="{68E06780-D9D3-4105-A737-32974D01D568}"/>
              </a:ext>
            </a:extLst>
          </p:cNvPr>
          <p:cNvSpPr>
            <a:spLocks noGrp="1"/>
          </p:cNvSpPr>
          <p:nvPr>
            <p:ph type="pic" sz="quarter" idx="135" hasCustomPrompt="1"/>
          </p:nvPr>
        </p:nvSpPr>
        <p:spPr>
          <a:xfrm>
            <a:off x="1268975" y="1144521"/>
            <a:ext cx="4826993" cy="4568958"/>
          </a:xfrm>
          <a:custGeom>
            <a:avLst/>
            <a:gdLst>
              <a:gd name="connsiteX0" fmla="*/ 0 w 9653985"/>
              <a:gd name="connsiteY0" fmla="*/ 0 h 9137916"/>
              <a:gd name="connsiteX1" fmla="*/ 9653985 w 9653985"/>
              <a:gd name="connsiteY1" fmla="*/ 0 h 9137916"/>
              <a:gd name="connsiteX2" fmla="*/ 9653985 w 9653985"/>
              <a:gd name="connsiteY2" fmla="*/ 9137916 h 9137916"/>
              <a:gd name="connsiteX3" fmla="*/ 0 w 9653985"/>
              <a:gd name="connsiteY3" fmla="*/ 9137916 h 9137916"/>
            </a:gdLst>
            <a:ahLst/>
            <a:cxnLst>
              <a:cxn ang="0">
                <a:pos x="connsiteX0" y="connsiteY0"/>
              </a:cxn>
              <a:cxn ang="0">
                <a:pos x="connsiteX1" y="connsiteY1"/>
              </a:cxn>
              <a:cxn ang="0">
                <a:pos x="connsiteX2" y="connsiteY2"/>
              </a:cxn>
              <a:cxn ang="0">
                <a:pos x="connsiteX3" y="connsiteY3"/>
              </a:cxn>
            </a:cxnLst>
            <a:rect l="l" t="t" r="r" b="b"/>
            <a:pathLst>
              <a:path w="9653985" h="9137916">
                <a:moveTo>
                  <a:pt x="0" y="0"/>
                </a:moveTo>
                <a:lnTo>
                  <a:pt x="9653985" y="0"/>
                </a:lnTo>
                <a:lnTo>
                  <a:pt x="9653985" y="9137916"/>
                </a:lnTo>
                <a:lnTo>
                  <a:pt x="0" y="9137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593908080"/>
      </p:ext>
    </p:extLst>
  </p:cSld>
  <p:clrMapOvr>
    <a:masterClrMapping/>
  </p:clrMapOvr>
  <p:transition spd="slow" advClick="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866634"/>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565337"/>
      </p:ext>
    </p:extLst>
  </p:cSld>
  <p:clrMapOvr>
    <a:masterClrMapping/>
  </p:clrMapOvr>
  <p:transition spd="slow" advClick="0">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95703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596571" y="2389412"/>
            <a:ext cx="4187371" cy="1783443"/>
          </a:xfrm>
        </p:spPr>
        <p:txBody>
          <a:bodyPr/>
          <a:lstStyle>
            <a:lvl1pPr>
              <a:lnSpc>
                <a:spcPct val="75000"/>
              </a:lnSpc>
              <a:defRPr sz="4000"/>
            </a:lvl1pPr>
          </a:lstStyle>
          <a:p>
            <a:r>
              <a:rPr lang="en-US" dirty="0"/>
              <a:t>Click to edit Master title style</a:t>
            </a:r>
          </a:p>
        </p:txBody>
      </p:sp>
      <p:sp>
        <p:nvSpPr>
          <p:cNvPr id="5" name="Text Placeholder 13"/>
          <p:cNvSpPr>
            <a:spLocks noGrp="1"/>
          </p:cNvSpPr>
          <p:nvPr>
            <p:ph type="body" sz="quarter" idx="11"/>
          </p:nvPr>
        </p:nvSpPr>
        <p:spPr>
          <a:xfrm>
            <a:off x="1596572" y="471526"/>
            <a:ext cx="3006425" cy="914400"/>
          </a:xfrm>
        </p:spPr>
        <p:txBody>
          <a:bodyPr/>
          <a:lstStyle>
            <a:lvl1pPr>
              <a:lnSpc>
                <a:spcPct val="100000"/>
              </a:lnSpc>
              <a:defRPr sz="900" b="0" i="1">
                <a:solidFill>
                  <a:schemeClr val="tx1">
                    <a:alpha val="70000"/>
                  </a:schemeClr>
                </a:solidFill>
                <a:latin typeface="Open Sans" charset="0"/>
                <a:ea typeface="Open Sans" charset="0"/>
                <a:cs typeface="Open Sans" charset="0"/>
              </a:defRPr>
            </a:lvl1pPr>
          </a:lstStyle>
          <a:p>
            <a:pPr lvl="0"/>
            <a:r>
              <a:rPr lang="en-US" dirty="0"/>
              <a:t>Click to edit Master text styles</a:t>
            </a:r>
          </a:p>
        </p:txBody>
      </p:sp>
      <p:sp>
        <p:nvSpPr>
          <p:cNvPr id="4" name="Номер слайда 21">
            <a:extLst>
              <a:ext uri="{FF2B5EF4-FFF2-40B4-BE49-F238E27FC236}">
                <a16:creationId xmlns:a16="http://schemas.microsoft.com/office/drawing/2014/main" xmlns="" id="{9E6D732C-3372-418F-8914-CEBE4DF6C0A3}"/>
              </a:ext>
            </a:extLst>
          </p:cNvPr>
          <p:cNvSpPr>
            <a:spLocks noGrp="1"/>
          </p:cNvSpPr>
          <p:nvPr>
            <p:ph type="sldNum" sz="quarter" idx="12"/>
          </p:nvPr>
        </p:nvSpPr>
        <p:spPr/>
        <p:txBody>
          <a:bodyPr/>
          <a:lstStyle>
            <a:lvl1pPr>
              <a:defRPr/>
            </a:lvl1pPr>
          </a:lstStyle>
          <a:p>
            <a:fld id="{3CD301A5-446E-46D5-BADC-D6549A920864}" type="slidenum">
              <a:rPr lang="en-US" altLang="zh-CN"/>
              <a:pPr/>
              <a:t>‹#›</a:t>
            </a:fld>
            <a:endParaRPr lang="en-US" altLang="zh-CN"/>
          </a:p>
        </p:txBody>
      </p:sp>
    </p:spTree>
    <p:extLst>
      <p:ext uri="{BB962C8B-B14F-4D97-AF65-F5344CB8AC3E}">
        <p14:creationId xmlns:p14="http://schemas.microsoft.com/office/powerpoint/2010/main" val="1010198132"/>
      </p:ext>
    </p:extLst>
  </p:cSld>
  <p:clrMapOvr>
    <a:masterClrMapping/>
  </p:clrMapOvr>
  <p:transition spd="slow" advClick="0">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hasCustomPrompt="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EAA6B8-5990-451A-BEED-189F879CDDCC}" type="datetime1">
              <a:rPr lang="vi-VN" smtClean="0"/>
              <a:t>07/02/2025</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rPr/>
              <a:t>‹#›</a:t>
            </a:fld>
            <a:endParaRPr lang="vi-VN"/>
          </a:p>
        </p:txBody>
      </p:sp>
    </p:spTree>
    <p:extLst>
      <p:ext uri="{BB962C8B-B14F-4D97-AF65-F5344CB8AC3E}">
        <p14:creationId xmlns:p14="http://schemas.microsoft.com/office/powerpoint/2010/main" val="373158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a:prstGeom prst="rect">
            <a:avLst/>
          </a:prstGeo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a:prstGeom prst="rect">
            <a:avLst/>
          </a:prstGeo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a:xfrm>
            <a:off x="1096963" y="6459538"/>
            <a:ext cx="2473325" cy="365125"/>
          </a:xfrm>
          <a:prstGeom prst="rect">
            <a:avLst/>
          </a:prstGeom>
        </p:spPr>
        <p:txBody>
          <a:bodyPr/>
          <a:lstStyle>
            <a:lvl1pPr>
              <a:defRPr/>
            </a:lvl1pPr>
          </a:lstStyle>
          <a:p>
            <a:pPr>
              <a:defRPr/>
            </a:pPr>
            <a:endParaRPr lang="en-US" altLang="en-US"/>
          </a:p>
        </p:txBody>
      </p:sp>
      <p:sp>
        <p:nvSpPr>
          <p:cNvPr id="8" name="Footer Placeholder 4"/>
          <p:cNvSpPr>
            <a:spLocks noGrp="1"/>
          </p:cNvSpPr>
          <p:nvPr>
            <p:ph type="ftr" sz="quarter" idx="11"/>
          </p:nvPr>
        </p:nvSpPr>
        <p:spPr>
          <a:xfrm>
            <a:off x="3686175" y="6459538"/>
            <a:ext cx="4822825" cy="365125"/>
          </a:xfrm>
          <a:prstGeom prst="rect">
            <a:avLst/>
          </a:prstGeom>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a:xfrm>
            <a:off x="9901238" y="6459538"/>
            <a:ext cx="1311275" cy="365125"/>
          </a:xfrm>
          <a:prstGeom prst="rect">
            <a:avLst/>
          </a:prstGeom>
        </p:spPr>
        <p:txBody>
          <a:bodyPr/>
          <a:lstStyle>
            <a:lvl1pPr>
              <a:defRPr/>
            </a:lvl1pPr>
          </a:lstStyle>
          <a:p>
            <a:pPr>
              <a:defRPr/>
            </a:pPr>
            <a:fld id="{4668A7AD-2269-4F4E-AE14-21DB147B58ED}" type="slidenum">
              <a:rPr lang="en-US" altLang="en-US"/>
              <a:pPr>
                <a:defRPr/>
              </a:pPr>
              <a:t>‹#›</a:t>
            </a:fld>
            <a:endParaRPr lang="en-US" altLang="en-US"/>
          </a:p>
        </p:txBody>
      </p:sp>
    </p:spTree>
    <p:extLst>
      <p:ext uri="{BB962C8B-B14F-4D97-AF65-F5344CB8AC3E}">
        <p14:creationId xmlns:p14="http://schemas.microsoft.com/office/powerpoint/2010/main" val="25585619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 y="2621828"/>
            <a:ext cx="3564835" cy="4236173"/>
          </a:xfrm>
          <a:custGeom>
            <a:avLst/>
            <a:gdLst>
              <a:gd name="connsiteX0" fmla="*/ 1010321 w 3564835"/>
              <a:gd name="connsiteY0" fmla="*/ 0 h 4236173"/>
              <a:gd name="connsiteX1" fmla="*/ 3564835 w 3564835"/>
              <a:gd name="connsiteY1" fmla="*/ 2554514 h 4236173"/>
              <a:gd name="connsiteX2" fmla="*/ 2981508 w 3564835"/>
              <a:gd name="connsiteY2" fmla="*/ 4179422 h 4236173"/>
              <a:gd name="connsiteX3" fmla="*/ 2929929 w 3564835"/>
              <a:gd name="connsiteY3" fmla="*/ 4236173 h 4236173"/>
              <a:gd name="connsiteX4" fmla="*/ 0 w 3564835"/>
              <a:gd name="connsiteY4" fmla="*/ 4236173 h 4236173"/>
              <a:gd name="connsiteX5" fmla="*/ 0 w 3564835"/>
              <a:gd name="connsiteY5" fmla="*/ 208449 h 4236173"/>
              <a:gd name="connsiteX6" fmla="*/ 15989 w 3564835"/>
              <a:gd name="connsiteY6" fmla="*/ 200747 h 4236173"/>
              <a:gd name="connsiteX7" fmla="*/ 1010321 w 3564835"/>
              <a:gd name="connsiteY7" fmla="*/ 0 h 423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835" h="4236173">
                <a:moveTo>
                  <a:pt x="1010321" y="0"/>
                </a:moveTo>
                <a:cubicBezTo>
                  <a:pt x="2421140" y="0"/>
                  <a:pt x="3564835" y="1143695"/>
                  <a:pt x="3564835" y="2554514"/>
                </a:cubicBezTo>
                <a:cubicBezTo>
                  <a:pt x="3564835" y="3171748"/>
                  <a:pt x="3345925" y="3737852"/>
                  <a:pt x="2981508" y="4179422"/>
                </a:cubicBezTo>
                <a:lnTo>
                  <a:pt x="2929929" y="4236173"/>
                </a:lnTo>
                <a:lnTo>
                  <a:pt x="0" y="4236173"/>
                </a:lnTo>
                <a:lnTo>
                  <a:pt x="0" y="208449"/>
                </a:lnTo>
                <a:lnTo>
                  <a:pt x="15989" y="200747"/>
                </a:lnTo>
                <a:cubicBezTo>
                  <a:pt x="321607" y="71481"/>
                  <a:pt x="657617" y="0"/>
                  <a:pt x="1010321"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pPr lvl="0"/>
            <a:endParaRPr lang="en-US" noProof="0"/>
          </a:p>
        </p:txBody>
      </p:sp>
      <p:sp>
        <p:nvSpPr>
          <p:cNvPr id="2" name="Title 1"/>
          <p:cNvSpPr>
            <a:spLocks noGrp="1"/>
          </p:cNvSpPr>
          <p:nvPr>
            <p:ph type="title"/>
          </p:nvPr>
        </p:nvSpPr>
        <p:spPr>
          <a:xfrm>
            <a:off x="1596571" y="2389412"/>
            <a:ext cx="4187371" cy="1783443"/>
          </a:xfrm>
        </p:spPr>
        <p:txBody>
          <a:bodyPr/>
          <a:lstStyle>
            <a:lvl1pPr>
              <a:lnSpc>
                <a:spcPct val="75000"/>
              </a:lnSpc>
              <a:defRPr sz="4000"/>
            </a:lvl1pPr>
          </a:lstStyle>
          <a:p>
            <a:r>
              <a:rPr lang="en-US" dirty="0"/>
              <a:t>Click to edit Master title style</a:t>
            </a:r>
          </a:p>
        </p:txBody>
      </p:sp>
      <p:sp>
        <p:nvSpPr>
          <p:cNvPr id="6" name="Text Placeholder 13"/>
          <p:cNvSpPr>
            <a:spLocks noGrp="1"/>
          </p:cNvSpPr>
          <p:nvPr>
            <p:ph type="body" sz="quarter" idx="11"/>
          </p:nvPr>
        </p:nvSpPr>
        <p:spPr>
          <a:xfrm>
            <a:off x="1596572" y="471526"/>
            <a:ext cx="3006425" cy="914400"/>
          </a:xfrm>
        </p:spPr>
        <p:txBody>
          <a:bodyPr/>
          <a:lstStyle>
            <a:lvl1pPr>
              <a:lnSpc>
                <a:spcPct val="100000"/>
              </a:lnSpc>
              <a:defRPr sz="900" b="0" i="1">
                <a:solidFill>
                  <a:schemeClr val="tx1">
                    <a:alpha val="70000"/>
                  </a:schemeClr>
                </a:solidFill>
                <a:latin typeface="Open Sans" charset="0"/>
                <a:ea typeface="Open Sans" charset="0"/>
                <a:cs typeface="Open Sans" charset="0"/>
              </a:defRPr>
            </a:lvl1pPr>
          </a:lstStyle>
          <a:p>
            <a:pPr lvl="0"/>
            <a:r>
              <a:rPr lang="en-US" dirty="0"/>
              <a:t>Click to edit Master text styles</a:t>
            </a:r>
          </a:p>
        </p:txBody>
      </p:sp>
      <p:sp>
        <p:nvSpPr>
          <p:cNvPr id="5" name="Номер слайда 21">
            <a:extLst>
              <a:ext uri="{FF2B5EF4-FFF2-40B4-BE49-F238E27FC236}">
                <a16:creationId xmlns:a16="http://schemas.microsoft.com/office/drawing/2014/main" xmlns="" id="{7F493308-CE77-4764-92F7-91BA9DCA90C9}"/>
              </a:ext>
            </a:extLst>
          </p:cNvPr>
          <p:cNvSpPr>
            <a:spLocks noGrp="1"/>
          </p:cNvSpPr>
          <p:nvPr>
            <p:ph type="sldNum" sz="quarter" idx="13"/>
          </p:nvPr>
        </p:nvSpPr>
        <p:spPr/>
        <p:txBody>
          <a:bodyPr/>
          <a:lstStyle>
            <a:lvl1pPr>
              <a:defRPr/>
            </a:lvl1pPr>
          </a:lstStyle>
          <a:p>
            <a:fld id="{801E2A16-122B-480B-B065-93933D13E32D}" type="slidenum">
              <a:rPr lang="en-US" altLang="zh-CN"/>
              <a:pPr/>
              <a:t>‹#›</a:t>
            </a:fld>
            <a:endParaRPr lang="en-US" altLang="zh-CN"/>
          </a:p>
        </p:txBody>
      </p:sp>
    </p:spTree>
    <p:extLst>
      <p:ext uri="{BB962C8B-B14F-4D97-AF65-F5344CB8AC3E}">
        <p14:creationId xmlns:p14="http://schemas.microsoft.com/office/powerpoint/2010/main" val="1570978467"/>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Номер слайда 21">
            <a:extLst>
              <a:ext uri="{FF2B5EF4-FFF2-40B4-BE49-F238E27FC236}">
                <a16:creationId xmlns:a16="http://schemas.microsoft.com/office/drawing/2014/main" xmlns="" id="{499E1DC4-A3D9-462B-92FE-9902040D43D3}"/>
              </a:ext>
            </a:extLst>
          </p:cNvPr>
          <p:cNvSpPr>
            <a:spLocks noGrp="1"/>
          </p:cNvSpPr>
          <p:nvPr>
            <p:ph type="sldNum" sz="quarter" idx="10"/>
          </p:nvPr>
        </p:nvSpPr>
        <p:spPr/>
        <p:txBody>
          <a:bodyPr/>
          <a:lstStyle>
            <a:lvl1pPr>
              <a:defRPr/>
            </a:lvl1pPr>
          </a:lstStyle>
          <a:p>
            <a:fld id="{4F324E1B-9595-4D1D-9871-F312FAA5EADA}" type="slidenum">
              <a:rPr lang="en-US" altLang="zh-CN"/>
              <a:pPr/>
              <a:t>‹#›</a:t>
            </a:fld>
            <a:endParaRPr lang="en-US" altLang="zh-CN"/>
          </a:p>
        </p:txBody>
      </p:sp>
    </p:spTree>
    <p:extLst>
      <p:ext uri="{BB962C8B-B14F-4D97-AF65-F5344CB8AC3E}">
        <p14:creationId xmlns:p14="http://schemas.microsoft.com/office/powerpoint/2010/main" val="3346983435"/>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21" Type="http://schemas.openxmlformats.org/officeDocument/2006/relationships/image" Target="../media/image9.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48C3D58-D6AC-4AEE-87B3-C3749A634C2C}"/>
              </a:ext>
            </a:extLst>
          </p:cNvPr>
          <p:cNvPicPr>
            <a:picLocks noChangeAspect="1"/>
          </p:cNvPicPr>
          <p:nvPr userDrawn="1"/>
        </p:nvPicPr>
        <p:blipFill>
          <a:blip r:embed="rId14"/>
          <a:stretch>
            <a:fillRect/>
          </a:stretch>
        </p:blipFill>
        <p:spPr>
          <a:xfrm>
            <a:off x="0" y="0"/>
            <a:ext cx="12192000" cy="6857999"/>
          </a:xfrm>
          <a:prstGeom prst="rect">
            <a:avLst/>
          </a:prstGeom>
        </p:spPr>
      </p:pic>
      <p:sp>
        <p:nvSpPr>
          <p:cNvPr id="12" name="矩形 11">
            <a:extLst>
              <a:ext uri="{FF2B5EF4-FFF2-40B4-BE49-F238E27FC236}">
                <a16:creationId xmlns:a16="http://schemas.microsoft.com/office/drawing/2014/main" xmlns="" id="{7A2949BC-1927-4A0B-A47A-5AB7F74D9D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xmlns="" id="{0D66F8FA-0964-4AE6-ADC4-2C8277C1247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a16="http://schemas.microsoft.com/office/drawing/2014/main" xmlns="" id="{6F239902-2AD1-4835-8CF5-AE7C21EB4D3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a16="http://schemas.microsoft.com/office/drawing/2014/main" xmlns="" id="{261D00AD-C64D-49AD-B568-6D19669FEC1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a16="http://schemas.microsoft.com/office/drawing/2014/main" xmlns="" id="{F4502ED9-9B95-443B-A68B-B021B8F19EB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a16="http://schemas.microsoft.com/office/drawing/2014/main" xmlns="" id="{9418168A-5580-4B66-8C5C-A31BDFE43BC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a16="http://schemas.microsoft.com/office/drawing/2014/main" xmlns="" id="{0377B7F8-17F2-4C58-B9BD-1815CFA32A5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a16="http://schemas.microsoft.com/office/drawing/2014/main" xmlns="" id="{CE2A08CA-3A5C-43E7-92D2-4855E5D094B4}"/>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Tree>
    <p:extLst>
      <p:ext uri="{BB962C8B-B14F-4D97-AF65-F5344CB8AC3E}">
        <p14:creationId xmlns:p14="http://schemas.microsoft.com/office/powerpoint/2010/main" val="265303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 id="2147483695" r:id="rId5"/>
    <p:sldLayoutId id="2147483696" r:id="rId6"/>
    <p:sldLayoutId id="2147483697" r:id="rId7"/>
    <p:sldLayoutId id="2147483669" r:id="rId8"/>
    <p:sldLayoutId id="2147483670" r:id="rId9"/>
    <p:sldLayoutId id="2147483672" r:id="rId10"/>
    <p:sldLayoutId id="2147483673" r:id="rId11"/>
  </p:sldLayoutIdLst>
  <p:transition spd="slow" advClick="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33.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43.png"/><Relationship Id="rId5" Type="http://schemas.openxmlformats.org/officeDocument/2006/relationships/diagramQuickStyle" Target="../diagrams/quickStyle2.xml"/><Relationship Id="rId10" Type="http://schemas.openxmlformats.org/officeDocument/2006/relationships/image" Target="../media/image42.png"/><Relationship Id="rId4" Type="http://schemas.openxmlformats.org/officeDocument/2006/relationships/diagramLayout" Target="../diagrams/layout2.xm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5.wmf"/><Relationship Id="rId4" Type="http://schemas.openxmlformats.org/officeDocument/2006/relationships/package" Target="../embeddings/Microsoft_PowerPoint_Presentation1.pptx"/></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3.png"/><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3.png"/><Relationship Id="rId12"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5.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jpeg"/><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45"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2821341" y="1509383"/>
            <a:ext cx="4889335"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KHỞI</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ĐỘNG</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9" descr="图片包含 玩具, 玩偶&#10;&#10;自动生成的说明">
            <a:extLst>
              <a:ext uri="{FF2B5EF4-FFF2-40B4-BE49-F238E27FC236}">
                <a16:creationId xmlns:a16="http://schemas.microsoft.com/office/drawing/2014/main" xmlns="" id="{1C57BDC8-DEEA-4634-80BA-A3DCB902E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1548" y="2459565"/>
            <a:ext cx="5963528" cy="4467141"/>
          </a:xfrm>
          <a:prstGeom prst="rect">
            <a:avLst/>
          </a:prstGeom>
        </p:spPr>
      </p:pic>
    </p:spTree>
    <p:extLst>
      <p:ext uri="{BB962C8B-B14F-4D97-AF65-F5344CB8AC3E}">
        <p14:creationId xmlns:p14="http://schemas.microsoft.com/office/powerpoint/2010/main" val="921502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1">
            <a:extLst>
              <a:ext uri="{FF2B5EF4-FFF2-40B4-BE49-F238E27FC236}">
                <a16:creationId xmlns:a16="http://schemas.microsoft.com/office/drawing/2014/main" xmlns="" id="{AB3CCFA1-798F-4467-ABC5-A3D8AA0CEF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05" t="7933" r="10031" b="8017"/>
          <a:stretch/>
        </p:blipFill>
        <p:spPr>
          <a:xfrm>
            <a:off x="2502568" y="4625676"/>
            <a:ext cx="2747820" cy="2232324"/>
          </a:xfrm>
          <a:prstGeom prst="rect">
            <a:avLst/>
          </a:prstGeom>
        </p:spPr>
      </p:pic>
      <p:sp>
        <p:nvSpPr>
          <p:cNvPr id="5" name="任意多边形: 形状 18">
            <a:extLst>
              <a:ext uri="{FF2B5EF4-FFF2-40B4-BE49-F238E27FC236}">
                <a16:creationId xmlns:a16="http://schemas.microsoft.com/office/drawing/2014/main" xmlns="" id="{89D278E6-4C2F-4DBD-84C3-8F45796DDD9D}"/>
              </a:ext>
            </a:extLst>
          </p:cNvPr>
          <p:cNvSpPr/>
          <p:nvPr/>
        </p:nvSpPr>
        <p:spPr>
          <a:xfrm>
            <a:off x="1390918" y="0"/>
            <a:ext cx="9440214" cy="4881093"/>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ysClr val="window" lastClr="FFFFFF"/>
          </a:solidFill>
          <a:ln w="12700" cap="flat" cmpd="sng" algn="ctr">
            <a:solidFill>
              <a:schemeClr val="accent2"/>
            </a:solidFill>
            <a:prstDash val="solid"/>
            <a:miter lim="800000"/>
          </a:ln>
          <a:effectLst/>
        </p:spPr>
        <p:txBody>
          <a:bodyPr rtlCol="0" anchor="ctr"/>
          <a:lstStyle/>
          <a:p>
            <a:pPr algn="just"/>
            <a:endParaRPr lang="en-US" altLang="en-US" sz="2800" dirty="0">
              <a:latin typeface="Times New Roman" panose="02020603050405020304" pitchFamily="18" charset="0"/>
            </a:endParaRPr>
          </a:p>
        </p:txBody>
      </p:sp>
      <p:pic>
        <p:nvPicPr>
          <p:cNvPr id="6" name="图片 11">
            <a:extLst>
              <a:ext uri="{FF2B5EF4-FFF2-40B4-BE49-F238E27FC236}">
                <a16:creationId xmlns:a16="http://schemas.microsoft.com/office/drawing/2014/main" xmlns="" id="{40A55BC2-507B-4928-A43E-C8BC6C4539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9912" y="239724"/>
            <a:ext cx="1051153" cy="609159"/>
          </a:xfrm>
          <a:prstGeom prst="rect">
            <a:avLst/>
          </a:prstGeom>
        </p:spPr>
      </p:pic>
      <p:sp>
        <p:nvSpPr>
          <p:cNvPr id="2" name="Rectangle 1"/>
          <p:cNvSpPr/>
          <p:nvPr/>
        </p:nvSpPr>
        <p:spPr>
          <a:xfrm>
            <a:off x="2300288" y="797929"/>
            <a:ext cx="8186737" cy="3108543"/>
          </a:xfrm>
          <a:prstGeom prst="rect">
            <a:avLst/>
          </a:prstGeom>
        </p:spPr>
        <p:txBody>
          <a:bodyPr wrap="square">
            <a:spAutoFit/>
          </a:bodyPr>
          <a:lstStyle/>
          <a:p>
            <a:pPr algn="just"/>
            <a:r>
              <a:rPr lang="en-US" altLang="en-US" sz="2800" b="1" dirty="0" err="1">
                <a:latin typeface="Times New Roman" panose="02020603050405020304" pitchFamily="18" charset="0"/>
              </a:rPr>
              <a:t>Hải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Phòng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hơn</a:t>
            </a:r>
            <a:r>
              <a:rPr lang="en-US" altLang="en-US" sz="2800" b="1" dirty="0">
                <a:latin typeface="Times New Roman" panose="02020603050405020304" pitchFamily="18" charset="0"/>
              </a:rPr>
              <a:t> 500 </a:t>
            </a:r>
            <a:r>
              <a:rPr lang="en-US" altLang="en-US" sz="2800" b="1" dirty="0" err="1">
                <a:latin typeface="Times New Roman" panose="02020603050405020304" pitchFamily="18" charset="0"/>
              </a:rPr>
              <a:t>lễ</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hội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trong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một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năm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Một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trong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những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lễ</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hội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nổi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tiếng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nhất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Hải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Phòng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lễ</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hội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chọi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Đồ</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Lễ</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hội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nhận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di </a:t>
            </a:r>
            <a:r>
              <a:rPr lang="en-US" altLang="en-US" sz="2800" b="1" dirty="0" err="1">
                <a:latin typeface="Times New Roman" panose="02020603050405020304" pitchFamily="18" charset="0"/>
              </a:rPr>
              <a:t>sản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văn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hóa</a:t>
            </a:r>
            <a:r>
              <a:rPr lang="en-US" altLang="en-US" sz="2800" b="1" dirty="0">
                <a:latin typeface="Times New Roman" panose="02020603050405020304" pitchFamily="18" charset="0"/>
              </a:rPr>
              <a:t> Phi </a:t>
            </a:r>
            <a:r>
              <a:rPr lang="en-US" altLang="en-US" sz="2800" b="1" dirty="0" err="1">
                <a:latin typeface="Times New Roman" panose="02020603050405020304" pitchFamily="18" charset="0"/>
              </a:rPr>
              <a:t>vật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Quốc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năm</a:t>
            </a:r>
            <a:r>
              <a:rPr lang="en-US" altLang="en-US" sz="2800" b="1" dirty="0">
                <a:latin typeface="Times New Roman" panose="02020603050405020304" pitchFamily="18" charset="0"/>
              </a:rPr>
              <a:t> 2012. </a:t>
            </a:r>
            <a:r>
              <a:rPr lang="en-US" altLang="en-US" sz="2800" b="1" dirty="0" err="1">
                <a:latin typeface="Times New Roman" panose="02020603050405020304" pitchFamily="18" charset="0"/>
              </a:rPr>
              <a:t>Đây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lễ</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hội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người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dân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chài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Đồ</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được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chức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gian</a:t>
            </a:r>
            <a:r>
              <a:rPr lang="en-US" altLang="en-US" sz="2800" b="1" dirty="0">
                <a:latin typeface="Times New Roman" panose="02020603050405020304" pitchFamily="18" charset="0"/>
              </a:rPr>
              <a:t> 9/8 </a:t>
            </a:r>
            <a:r>
              <a:rPr lang="en-US" altLang="en-US" sz="2800" b="1" dirty="0" err="1">
                <a:latin typeface="Times New Roman" panose="02020603050405020304" pitchFamily="18" charset="0"/>
              </a:rPr>
              <a:t>âm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lịch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hàng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năm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Chủ</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đề</a:t>
            </a:r>
            <a:r>
              <a:rPr lang="en-US" altLang="en-US" sz="2800" b="1" dirty="0">
                <a:latin typeface="Times New Roman" panose="02020603050405020304" pitchFamily="18" charset="0"/>
              </a:rPr>
              <a:t> 6 </a:t>
            </a:r>
            <a:r>
              <a:rPr lang="en-US" altLang="en-US" sz="2800" b="1" dirty="0" err="1">
                <a:latin typeface="Times New Roman" panose="02020603050405020304" pitchFamily="18" charset="0"/>
              </a:rPr>
              <a:t>chúng</a:t>
            </a:r>
            <a:r>
              <a:rPr lang="en-US" altLang="en-US" sz="2800" b="1" dirty="0">
                <a:latin typeface="Times New Roman" panose="02020603050405020304" pitchFamily="18" charset="0"/>
              </a:rPr>
              <a:t> ta </a:t>
            </a:r>
            <a:r>
              <a:rPr lang="en-US" altLang="en-US" sz="2800" b="1" dirty="0" err="1">
                <a:latin typeface="Times New Roman" panose="02020603050405020304" pitchFamily="18" charset="0"/>
              </a:rPr>
              <a:t>sẽ</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tìm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hiểu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về</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Lễ</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hội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chọi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Đồ</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Sơn</a:t>
            </a:r>
            <a:r>
              <a:rPr lang="en-US" altLang="en-US" sz="2800" b="1" dirty="0">
                <a:latin typeface="Times New Roman" panose="02020603050405020304" pitchFamily="18" charset="0"/>
              </a:rPr>
              <a:t>.</a:t>
            </a:r>
          </a:p>
        </p:txBody>
      </p:sp>
    </p:spTree>
    <p:extLst>
      <p:ext uri="{BB962C8B-B14F-4D97-AF65-F5344CB8AC3E}">
        <p14:creationId xmlns:p14="http://schemas.microsoft.com/office/powerpoint/2010/main" val="12302672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535363" y="0"/>
            <a:ext cx="5638800" cy="838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a:solidFill>
                  <a:srgbClr val="006600"/>
                </a:solidFill>
              </a:rPr>
              <a:t>NỘI DUNG CHỦ ĐỀ</a:t>
            </a:r>
          </a:p>
        </p:txBody>
      </p:sp>
      <p:graphicFrame>
        <p:nvGraphicFramePr>
          <p:cNvPr id="11" name="Diagram 10"/>
          <p:cNvGraphicFramePr/>
          <p:nvPr>
            <p:extLst>
              <p:ext uri="{D42A27DB-BD31-4B8C-83A1-F6EECF244321}">
                <p14:modId xmlns:p14="http://schemas.microsoft.com/office/powerpoint/2010/main" val="1843824886"/>
              </p:ext>
            </p:extLst>
          </p:nvPr>
        </p:nvGraphicFramePr>
        <p:xfrm>
          <a:off x="3307471" y="8382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5"/>
          <p:cNvSpPr txBox="1">
            <a:spLocks noChangeArrowheads="1"/>
          </p:cNvSpPr>
          <p:nvPr/>
        </p:nvSpPr>
        <p:spPr bwMode="auto">
          <a:xfrm>
            <a:off x="3535363" y="1615017"/>
            <a:ext cx="1524000" cy="523875"/>
          </a:xfrm>
          <a:prstGeom prst="rect">
            <a:avLst/>
          </a:prstGeom>
          <a:no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solidFill>
                  <a:schemeClr val="accent6">
                    <a:lumMod val="75000"/>
                  </a:schemeClr>
                </a:solidFill>
              </a:rPr>
              <a:t>Tiết</a:t>
            </a:r>
            <a:r>
              <a:rPr lang="en-US" sz="2800" b="1" dirty="0">
                <a:solidFill>
                  <a:schemeClr val="accent6">
                    <a:lumMod val="75000"/>
                  </a:schemeClr>
                </a:solidFill>
              </a:rPr>
              <a:t> 1</a:t>
            </a:r>
          </a:p>
        </p:txBody>
      </p:sp>
      <p:sp>
        <p:nvSpPr>
          <p:cNvPr id="15" name="TextBox 6"/>
          <p:cNvSpPr txBox="1">
            <a:spLocks noChangeArrowheads="1"/>
          </p:cNvSpPr>
          <p:nvPr/>
        </p:nvSpPr>
        <p:spPr bwMode="auto">
          <a:xfrm>
            <a:off x="3535363" y="2924704"/>
            <a:ext cx="1524000" cy="522288"/>
          </a:xfrm>
          <a:prstGeom prst="rect">
            <a:avLst/>
          </a:prstGeom>
          <a:no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solidFill>
                  <a:schemeClr val="accent6">
                    <a:lumMod val="75000"/>
                  </a:schemeClr>
                </a:solidFill>
              </a:rPr>
              <a:t>Tiết</a:t>
            </a:r>
            <a:r>
              <a:rPr lang="en-US" sz="2800" b="1" dirty="0">
                <a:solidFill>
                  <a:schemeClr val="accent6">
                    <a:lumMod val="75000"/>
                  </a:schemeClr>
                </a:solidFill>
              </a:rPr>
              <a:t> 2</a:t>
            </a:r>
          </a:p>
        </p:txBody>
      </p:sp>
      <p:sp>
        <p:nvSpPr>
          <p:cNvPr id="16" name="TextBox 7"/>
          <p:cNvSpPr txBox="1">
            <a:spLocks noChangeArrowheads="1"/>
          </p:cNvSpPr>
          <p:nvPr/>
        </p:nvSpPr>
        <p:spPr bwMode="auto">
          <a:xfrm>
            <a:off x="3535363" y="4232804"/>
            <a:ext cx="1524000" cy="523875"/>
          </a:xfrm>
          <a:prstGeom prst="rect">
            <a:avLst/>
          </a:prstGeom>
          <a:no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solidFill>
                  <a:schemeClr val="accent6">
                    <a:lumMod val="75000"/>
                  </a:schemeClr>
                </a:solidFill>
              </a:rPr>
              <a:t>Tiết</a:t>
            </a:r>
            <a:r>
              <a:rPr lang="en-US" sz="2800" b="1" dirty="0">
                <a:solidFill>
                  <a:schemeClr val="accent6">
                    <a:lumMod val="75000"/>
                  </a:schemeClr>
                </a:solidFill>
              </a:rPr>
              <a:t> 3</a:t>
            </a:r>
          </a:p>
        </p:txBody>
      </p:sp>
      <p:pic>
        <p:nvPicPr>
          <p:cNvPr id="17"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3945" y="3548856"/>
            <a:ext cx="261461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17"/>
          <p:cNvSpPr/>
          <p:nvPr/>
        </p:nvSpPr>
        <p:spPr>
          <a:xfrm>
            <a:off x="2347118" y="1389019"/>
            <a:ext cx="792163" cy="762000"/>
          </a:xfrm>
          <a:prstGeom prst="rightArrow">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7"/>
          <p:cNvSpPr txBox="1">
            <a:spLocks noChangeArrowheads="1"/>
          </p:cNvSpPr>
          <p:nvPr/>
        </p:nvSpPr>
        <p:spPr bwMode="auto">
          <a:xfrm>
            <a:off x="3535363" y="5563675"/>
            <a:ext cx="1524000" cy="523875"/>
          </a:xfrm>
          <a:prstGeom prst="rect">
            <a:avLst/>
          </a:prstGeom>
          <a:noFill/>
          <a:ln>
            <a:noFill/>
          </a:ln>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sz="2800" b="1" dirty="0" err="1">
                <a:solidFill>
                  <a:schemeClr val="accent6">
                    <a:lumMod val="75000"/>
                  </a:schemeClr>
                </a:solidFill>
              </a:rPr>
              <a:t>Tiết</a:t>
            </a:r>
            <a:r>
              <a:rPr lang="en-US" sz="2800" b="1" dirty="0">
                <a:solidFill>
                  <a:schemeClr val="accent6">
                    <a:lumMod val="75000"/>
                  </a:schemeClr>
                </a:solidFill>
              </a:rPr>
              <a:t> </a:t>
            </a:r>
            <a:r>
              <a:rPr lang="en-US" sz="2800" b="1" dirty="0" smtClean="0">
                <a:solidFill>
                  <a:schemeClr val="accent6">
                    <a:lumMod val="75000"/>
                  </a:schemeClr>
                </a:solidFill>
              </a:rPr>
              <a:t> 4</a:t>
            </a:r>
            <a:endParaRPr lang="en-US" sz="2800" b="1" dirty="0">
              <a:solidFill>
                <a:schemeClr val="accent6">
                  <a:lumMod val="75000"/>
                </a:schemeClr>
              </a:solidFill>
            </a:endParaRPr>
          </a:p>
        </p:txBody>
      </p:sp>
      <p:sp>
        <p:nvSpPr>
          <p:cNvPr id="20" name="Right Arrow 19"/>
          <p:cNvSpPr/>
          <p:nvPr/>
        </p:nvSpPr>
        <p:spPr>
          <a:xfrm>
            <a:off x="2330668" y="2578850"/>
            <a:ext cx="792163" cy="762000"/>
          </a:xfrm>
          <a:prstGeom prst="rightArrow">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Arrow 20"/>
          <p:cNvSpPr/>
          <p:nvPr/>
        </p:nvSpPr>
        <p:spPr>
          <a:xfrm>
            <a:off x="2347117" y="3887743"/>
            <a:ext cx="792163" cy="762000"/>
          </a:xfrm>
          <a:prstGeom prst="rightArrow">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a:off x="2347117" y="5337677"/>
            <a:ext cx="792163" cy="762000"/>
          </a:xfrm>
          <a:prstGeom prst="rightArrow">
            <a:avLst/>
          </a:prstGeom>
          <a:solidFill>
            <a:schemeClr val="accent2">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0062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par>
                          <p:cTn id="29" fill="hold">
                            <p:stCondLst>
                              <p:cond delay="50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1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circle(in)">
                                      <p:cBhvr>
                                        <p:cTn id="4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P spid="12" grpId="0"/>
      <p:bldP spid="15" grpId="0"/>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83"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939567" y="1746967"/>
            <a:ext cx="6104912" cy="1754326"/>
          </a:xfrm>
          <a:prstGeom prst="rect">
            <a:avLst/>
          </a:prstGeom>
          <a:noFill/>
        </p:spPr>
        <p:txBody>
          <a:bodyPr wrap="square" rtlCol="0">
            <a:spAutoFit/>
          </a:bodyPr>
          <a:lstStyle/>
          <a:p>
            <a:pPr lvl="0" algn="ctr" defTabSz="457200">
              <a:defRPr/>
            </a:pPr>
            <a:r>
              <a:rPr lang="en-US" altLang="zh-CN" sz="5400" b="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I. </a:t>
            </a:r>
            <a:r>
              <a:rPr lang="en-US" altLang="en-US" sz="5400" b="1" dirty="0" err="1">
                <a:solidFill>
                  <a:schemeClr val="bg1"/>
                </a:solidFill>
                <a:latin typeface="Times New Roman" panose="02020603050405020304" pitchFamily="18" charset="0"/>
              </a:rPr>
              <a:t>Nguồn</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gốc</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lễ</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hội</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chọi</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trâu</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Đồ</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Sơn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7" name="图片 45">
            <a:extLst>
              <a:ext uri="{FF2B5EF4-FFF2-40B4-BE49-F238E27FC236}">
                <a16:creationId xmlns:a16="http://schemas.microsoft.com/office/drawing/2014/main" xmlns="" id="{F9B780F1-175B-49E1-AA65-652C8AE6A2AE}"/>
              </a:ext>
            </a:extLst>
          </p:cNvPr>
          <p:cNvPicPr>
            <a:picLocks noChangeAspect="1"/>
          </p:cNvPicPr>
          <p:nvPr/>
        </p:nvPicPr>
        <p:blipFill>
          <a:blip r:embed="rId4"/>
          <a:stretch>
            <a:fillRect/>
          </a:stretch>
        </p:blipFill>
        <p:spPr>
          <a:xfrm>
            <a:off x="7195002" y="2624130"/>
            <a:ext cx="4532062" cy="3885053"/>
          </a:xfrm>
          <a:prstGeom prst="rect">
            <a:avLst/>
          </a:prstGeom>
        </p:spPr>
      </p:pic>
      <p:pic>
        <p:nvPicPr>
          <p:cNvPr id="9" name="图片 1">
            <a:extLst>
              <a:ext uri="{FF2B5EF4-FFF2-40B4-BE49-F238E27FC236}">
                <a16:creationId xmlns:a16="http://schemas.microsoft.com/office/drawing/2014/main" xmlns="" id="{643943EB-95BA-42C1-95A8-E45A521EF0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7171180" y="3429000"/>
            <a:ext cx="4682585" cy="4284878"/>
          </a:xfrm>
          <a:prstGeom prst="rect">
            <a:avLst/>
          </a:prstGeom>
        </p:spPr>
      </p:pic>
    </p:spTree>
    <p:extLst>
      <p:ext uri="{BB962C8B-B14F-4D97-AF65-F5344CB8AC3E}">
        <p14:creationId xmlns:p14="http://schemas.microsoft.com/office/powerpoint/2010/main" val="2736561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251B60FA-E7E7-49D0-8376-9D0C97F4C75C}"/>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0" y="26636"/>
            <a:ext cx="12191980" cy="6857990"/>
          </a:xfrm>
          <a:prstGeom prst="rect">
            <a:avLst/>
          </a:prstGeom>
        </p:spPr>
      </p:pic>
      <p:pic>
        <p:nvPicPr>
          <p:cNvPr id="21" name="图片 7">
            <a:extLst>
              <a:ext uri="{FF2B5EF4-FFF2-40B4-BE49-F238E27FC236}">
                <a16:creationId xmlns:a16="http://schemas.microsoft.com/office/drawing/2014/main" xmlns="" id="{A54B409C-6236-4517-98D9-7D9005526F87}"/>
              </a:ext>
            </a:extLst>
          </p:cNvPr>
          <p:cNvPicPr>
            <a:picLocks noChangeAspect="1"/>
          </p:cNvPicPr>
          <p:nvPr/>
        </p:nvPicPr>
        <p:blipFill>
          <a:blip r:embed="rId3"/>
          <a:stretch>
            <a:fillRect/>
          </a:stretch>
        </p:blipFill>
        <p:spPr>
          <a:xfrm>
            <a:off x="609600" y="124751"/>
            <a:ext cx="1026684" cy="958884"/>
          </a:xfrm>
          <a:prstGeom prst="rect">
            <a:avLst/>
          </a:prstGeom>
        </p:spPr>
      </p:pic>
      <p:sp>
        <p:nvSpPr>
          <p:cNvPr id="26" name="文本框 8">
            <a:extLst>
              <a:ext uri="{FF2B5EF4-FFF2-40B4-BE49-F238E27FC236}">
                <a16:creationId xmlns:a16="http://schemas.microsoft.com/office/drawing/2014/main" xmlns="" id="{BB075B8F-3B38-44D9-B762-84DF7C371E74}"/>
              </a:ext>
            </a:extLst>
          </p:cNvPr>
          <p:cNvSpPr txBox="1"/>
          <p:nvPr/>
        </p:nvSpPr>
        <p:spPr>
          <a:xfrm>
            <a:off x="2704678" y="417371"/>
            <a:ext cx="6942926" cy="584775"/>
          </a:xfrm>
          <a:prstGeom prst="rect">
            <a:avLst/>
          </a:prstGeom>
          <a:noFill/>
        </p:spPr>
        <p:txBody>
          <a:bodyPr wrap="none" rtlCol="0">
            <a:spAutoFit/>
            <a:scene3d>
              <a:camera prst="orthographicFront"/>
              <a:lightRig rig="threePt" dir="t"/>
            </a:scene3d>
            <a:sp3d contourW="12700"/>
          </a:bodyPr>
          <a:lstStyle/>
          <a:p>
            <a:pPr lvl="0" algn="ctr" defTabSz="457200">
              <a:defRPr/>
            </a:pPr>
            <a:r>
              <a:rPr lang="en-US" sz="3200" b="1" dirty="0">
                <a:latin typeface="Times New Roman" panose="02020603050405020304" pitchFamily="18" charset="0"/>
                <a:cs typeface="Times New Roman" panose="02020603050405020304" pitchFamily="18" charset="0"/>
              </a:rPr>
              <a:t>1. </a:t>
            </a:r>
            <a:r>
              <a:rPr lang="en-US" altLang="zh-CN" sz="3200" b="1" dirty="0" smtClean="0">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en-US" sz="3200" b="1" dirty="0" err="1">
                <a:latin typeface="Times New Roman" panose="02020603050405020304" pitchFamily="18" charset="0"/>
              </a:rPr>
              <a:t>Nguồn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gốc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lễ</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hội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chọi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Đồ</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Sơn</a:t>
            </a:r>
            <a:endParaRPr lang="zh-CN" altLang="en-US" sz="32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cxnSp>
        <p:nvCxnSpPr>
          <p:cNvPr id="27" name="Straight Connector 26">
            <a:extLst>
              <a:ext uri="{FF2B5EF4-FFF2-40B4-BE49-F238E27FC236}">
                <a16:creationId xmlns:a16="http://schemas.microsoft.com/office/drawing/2014/main" xmlns="" id="{66F51EA0-1F00-40D1-975E-52F73A43F79F}"/>
              </a:ext>
            </a:extLst>
          </p:cNvPr>
          <p:cNvCxnSpPr>
            <a:cxnSpLocks/>
          </p:cNvCxnSpPr>
          <p:nvPr/>
        </p:nvCxnSpPr>
        <p:spPr>
          <a:xfrm>
            <a:off x="1349835" y="971276"/>
            <a:ext cx="5903501" cy="32284"/>
          </a:xfrm>
          <a:prstGeom prst="line">
            <a:avLst/>
          </a:prstGeom>
          <a:ln w="57150">
            <a:solidFill>
              <a:srgbClr val="FFF7C6"/>
            </a:solidFill>
          </a:ln>
        </p:spPr>
        <p:style>
          <a:lnRef idx="1">
            <a:schemeClr val="accent1"/>
          </a:lnRef>
          <a:fillRef idx="0">
            <a:schemeClr val="accent1"/>
          </a:fillRef>
          <a:effectRef idx="0">
            <a:schemeClr val="accent1"/>
          </a:effectRef>
          <a:fontRef idx="minor">
            <a:schemeClr val="tx1"/>
          </a:fontRef>
        </p:style>
      </p:cxnSp>
      <p:pic>
        <p:nvPicPr>
          <p:cNvPr id="28" name="图片 5">
            <a:extLst>
              <a:ext uri="{FF2B5EF4-FFF2-40B4-BE49-F238E27FC236}">
                <a16:creationId xmlns:a16="http://schemas.microsoft.com/office/drawing/2014/main" xmlns="" id="{DBF6F120-325A-4CA6-AD31-AE10F3644E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0657" y="474476"/>
            <a:ext cx="1051153" cy="609159"/>
          </a:xfrm>
          <a:prstGeom prst="rect">
            <a:avLst/>
          </a:prstGeom>
        </p:spPr>
      </p:pic>
      <p:pic>
        <p:nvPicPr>
          <p:cNvPr id="29" name="图片 11">
            <a:extLst>
              <a:ext uri="{FF2B5EF4-FFF2-40B4-BE49-F238E27FC236}">
                <a16:creationId xmlns:a16="http://schemas.microsoft.com/office/drawing/2014/main" xmlns="" id="{F14664A1-08B1-4FE1-9D5D-162B265951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7156" y="319256"/>
            <a:ext cx="596915" cy="345921"/>
          </a:xfrm>
          <a:prstGeom prst="rect">
            <a:avLst/>
          </a:prstGeom>
        </p:spPr>
      </p:pic>
      <p:pic>
        <p:nvPicPr>
          <p:cNvPr id="11" name="图片 4">
            <a:extLst>
              <a:ext uri="{FF2B5EF4-FFF2-40B4-BE49-F238E27FC236}">
                <a16:creationId xmlns:a16="http://schemas.microsoft.com/office/drawing/2014/main" xmlns="" id="{7BB08CD9-8648-4B1D-A2D8-C37DF9AD6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7468" y="3296992"/>
            <a:ext cx="2046378" cy="3711507"/>
          </a:xfrm>
          <a:prstGeom prst="rect">
            <a:avLst/>
          </a:prstGeom>
        </p:spPr>
      </p:pic>
      <p:sp>
        <p:nvSpPr>
          <p:cNvPr id="12" name="Text Box 3"/>
          <p:cNvSpPr txBox="1">
            <a:spLocks noChangeArrowheads="1"/>
          </p:cNvSpPr>
          <p:nvPr/>
        </p:nvSpPr>
        <p:spPr bwMode="auto">
          <a:xfrm>
            <a:off x="228600" y="1519129"/>
            <a:ext cx="8815388" cy="4770537"/>
          </a:xfrm>
          <a:prstGeom prst="rect">
            <a:avLst/>
          </a:prstGeom>
          <a:solidFill>
            <a:schemeClr val="bg1"/>
          </a:solidFill>
          <a:ln w="57150">
            <a:solidFill>
              <a:schemeClr val="accent3"/>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dirty="0">
                <a:latin typeface="Times New Roman" panose="02020603050405020304" pitchFamily="18" charset="0"/>
              </a:rPr>
              <a:t>	</a:t>
            </a:r>
            <a:r>
              <a:rPr lang="en-US" altLang="en-US" sz="3400" dirty="0">
                <a:solidFill>
                  <a:schemeClr val="accent3">
                    <a:lumMod val="50000"/>
                  </a:schemeClr>
                </a:solidFill>
                <a:latin typeface="Times New Roman" panose="02020603050405020304" pitchFamily="18" charset="0"/>
              </a:rPr>
              <a:t>Qua clip </a:t>
            </a:r>
            <a:r>
              <a:rPr lang="en-US" altLang="en-US" sz="3400" dirty="0" err="1">
                <a:solidFill>
                  <a:schemeClr val="accent3">
                    <a:lumMod val="50000"/>
                  </a:schemeClr>
                </a:solidFill>
                <a:latin typeface="Times New Roman" panose="02020603050405020304" pitchFamily="18" charset="0"/>
              </a:rPr>
              <a:t>và</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phần</a:t>
            </a:r>
            <a:r>
              <a:rPr lang="en-US" altLang="en-US" sz="3400" dirty="0">
                <a:solidFill>
                  <a:schemeClr val="accent3">
                    <a:lumMod val="50000"/>
                  </a:schemeClr>
                </a:solidFill>
                <a:latin typeface="Times New Roman" panose="02020603050405020304" pitchFamily="18" charset="0"/>
              </a:rPr>
              <a:t> I SGK </a:t>
            </a:r>
            <a:r>
              <a:rPr lang="en-US" altLang="en-US" sz="3400" dirty="0" err="1">
                <a:solidFill>
                  <a:schemeClr val="accent3">
                    <a:lumMod val="50000"/>
                  </a:schemeClr>
                </a:solidFill>
                <a:latin typeface="Times New Roman" panose="02020603050405020304" pitchFamily="18" charset="0"/>
              </a:rPr>
              <a:t>giới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thiệu</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về</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nguồn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gốc</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lễ</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hội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chọi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trâu</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Đồ</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Sơn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em</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hãy</a:t>
            </a:r>
            <a:r>
              <a:rPr lang="en-US" altLang="en-US" sz="3400" dirty="0">
                <a:solidFill>
                  <a:schemeClr val="accent3">
                    <a:lumMod val="50000"/>
                  </a:schemeClr>
                </a:solidFill>
                <a:latin typeface="Times New Roman" panose="02020603050405020304" pitchFamily="18" charset="0"/>
              </a:rPr>
              <a:t>: </a:t>
            </a:r>
          </a:p>
          <a:p>
            <a:pPr algn="just" eaLnBrk="1" hangingPunct="1"/>
            <a:r>
              <a:rPr lang="en-US" altLang="en-US" sz="3400" dirty="0">
                <a:solidFill>
                  <a:schemeClr val="accent3">
                    <a:lumMod val="50000"/>
                  </a:schemeClr>
                </a:solidFill>
                <a:latin typeface="Times New Roman" panose="02020603050405020304" pitchFamily="18" charset="0"/>
              </a:rPr>
              <a:t> - </a:t>
            </a:r>
            <a:r>
              <a:rPr lang="en-US" altLang="en-US" sz="3400" dirty="0" err="1">
                <a:solidFill>
                  <a:schemeClr val="accent3">
                    <a:lumMod val="50000"/>
                  </a:schemeClr>
                </a:solidFill>
                <a:latin typeface="Times New Roman" panose="02020603050405020304" pitchFamily="18" charset="0"/>
              </a:rPr>
              <a:t>Kể</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một</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sự</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tích</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về</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nguồn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gốc</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lễ</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hội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chọi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trâu</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Đồ</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Sơn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Mỗi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tổ</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sẽ</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cử</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một</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đại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diện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nên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kể</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các</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bạn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ngồi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dưới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lắng</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nghe</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và</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làm</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giám</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khảo</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cho</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điểm</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Các</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đội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có</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thời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gian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chuẩn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bị</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trong</a:t>
            </a:r>
            <a:r>
              <a:rPr lang="en-US" altLang="en-US" sz="3400" dirty="0">
                <a:solidFill>
                  <a:schemeClr val="accent3">
                    <a:lumMod val="50000"/>
                  </a:schemeClr>
                </a:solidFill>
                <a:latin typeface="Times New Roman" panose="02020603050405020304" pitchFamily="18" charset="0"/>
              </a:rPr>
              <a:t> 10 </a:t>
            </a:r>
            <a:r>
              <a:rPr lang="en-US" altLang="en-US" sz="3400" dirty="0" err="1">
                <a:solidFill>
                  <a:schemeClr val="accent3">
                    <a:lumMod val="50000"/>
                  </a:schemeClr>
                </a:solidFill>
                <a:latin typeface="Times New Roman" panose="02020603050405020304" pitchFamily="18" charset="0"/>
              </a:rPr>
              <a:t>phút</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Bạn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nào</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được</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nhiều</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bạn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bình</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chọn</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nhất</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sẽ</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là</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người</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thắng</a:t>
            </a:r>
            <a:r>
              <a:rPr lang="en-US" altLang="en-US" sz="3400" dirty="0">
                <a:solidFill>
                  <a:schemeClr val="accent3">
                    <a:lumMod val="50000"/>
                  </a:schemeClr>
                </a:solidFill>
                <a:latin typeface="Times New Roman" panose="02020603050405020304" pitchFamily="18" charset="0"/>
              </a:rPr>
              <a:t> </a:t>
            </a:r>
            <a:r>
              <a:rPr lang="en-US" altLang="en-US" sz="3400" dirty="0" err="1">
                <a:solidFill>
                  <a:schemeClr val="accent3">
                    <a:lumMod val="50000"/>
                  </a:schemeClr>
                </a:solidFill>
                <a:latin typeface="Times New Roman" panose="02020603050405020304" pitchFamily="18" charset="0"/>
              </a:rPr>
              <a:t>cuộc</a:t>
            </a:r>
            <a:r>
              <a:rPr lang="en-US" altLang="en-US" sz="3400" dirty="0">
                <a:solidFill>
                  <a:schemeClr val="accent3">
                    <a:lumMod val="50000"/>
                  </a:schemeClr>
                </a:solidFill>
                <a:latin typeface="Times New Roman" panose="02020603050405020304" pitchFamily="18" charset="0"/>
              </a:rPr>
              <a:t>.</a:t>
            </a:r>
          </a:p>
          <a:p>
            <a:pPr algn="just" eaLnBrk="1" hangingPunct="1"/>
            <a:r>
              <a:rPr lang="en-US" altLang="en-US" sz="3200" dirty="0">
                <a:solidFill>
                  <a:schemeClr val="accent3">
                    <a:lumMod val="50000"/>
                  </a:schemeClr>
                </a:solidFill>
                <a:latin typeface="Times New Roman" panose="02020603050405020304" pitchFamily="18" charset="0"/>
              </a:rPr>
              <a:t> </a:t>
            </a:r>
          </a:p>
        </p:txBody>
      </p:sp>
    </p:spTree>
    <p:extLst>
      <p:ext uri="{BB962C8B-B14F-4D97-AF65-F5344CB8AC3E}">
        <p14:creationId xmlns:p14="http://schemas.microsoft.com/office/powerpoint/2010/main" val="1458345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descr="Gears with solid fill">
            <a:extLst>
              <a:ext uri="{FF2B5EF4-FFF2-40B4-BE49-F238E27FC236}">
                <a16:creationId xmlns:a16="http://schemas.microsoft.com/office/drawing/2014/main" xmlns="" id="{AFC1AAAE-E33D-466A-99AB-CF6EB31775F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1345357" y="5674895"/>
            <a:ext cx="2038746" cy="2038746"/>
          </a:xfrm>
          <a:prstGeom prst="rect">
            <a:avLst/>
          </a:prstGeom>
          <a:effectLst>
            <a:outerShdw blurRad="177800" sx="102000" sy="102000" algn="ctr" rotWithShape="0">
              <a:prstClr val="black">
                <a:alpha val="40000"/>
              </a:prstClr>
            </a:outerShdw>
          </a:effectLst>
        </p:spPr>
      </p:pic>
      <p:grpSp>
        <p:nvGrpSpPr>
          <p:cNvPr id="36" name="Group 35">
            <a:extLst>
              <a:ext uri="{FF2B5EF4-FFF2-40B4-BE49-F238E27FC236}">
                <a16:creationId xmlns:a16="http://schemas.microsoft.com/office/drawing/2014/main" xmlns="" id="{99A63B93-2DA2-4C32-89A2-7512948E27B1}"/>
              </a:ext>
            </a:extLst>
          </p:cNvPr>
          <p:cNvGrpSpPr/>
          <p:nvPr/>
        </p:nvGrpSpPr>
        <p:grpSpPr>
          <a:xfrm>
            <a:off x="7640531" y="2972630"/>
            <a:ext cx="437811" cy="371644"/>
            <a:chOff x="9097952" y="1550321"/>
            <a:chExt cx="901492" cy="901844"/>
          </a:xfrm>
        </p:grpSpPr>
        <p:sp>
          <p:nvSpPr>
            <p:cNvPr id="38" name="Freeform 92">
              <a:extLst>
                <a:ext uri="{FF2B5EF4-FFF2-40B4-BE49-F238E27FC236}">
                  <a16:creationId xmlns:a16="http://schemas.microsoft.com/office/drawing/2014/main" xmlns="" id="{8AE64F49-7735-4A18-8967-EC440C702B10}"/>
                </a:ext>
              </a:extLst>
            </p:cNvPr>
            <p:cNvSpPr/>
            <p:nvPr/>
          </p:nvSpPr>
          <p:spPr>
            <a:xfrm>
              <a:off x="9097952" y="1550321"/>
              <a:ext cx="901492" cy="901844"/>
            </a:xfrm>
            <a:custGeom>
              <a:avLst/>
              <a:gdLst>
                <a:gd name="connsiteX0" fmla="*/ 598272 w 1670533"/>
                <a:gd name="connsiteY0" fmla="*/ 1371675 h 1671185"/>
                <a:gd name="connsiteX1" fmla="*/ 533022 w 1670533"/>
                <a:gd name="connsiteY1" fmla="*/ 1330507 h 1671185"/>
                <a:gd name="connsiteX2" fmla="*/ 527611 w 1670533"/>
                <a:gd name="connsiteY2" fmla="*/ 1323375 h 1671185"/>
                <a:gd name="connsiteX3" fmla="*/ 598786 w 1670533"/>
                <a:gd name="connsiteY3" fmla="*/ 1364661 h 1671185"/>
                <a:gd name="connsiteX4" fmla="*/ 610872 w 1670533"/>
                <a:gd name="connsiteY4" fmla="*/ 1343939 h 1671185"/>
                <a:gd name="connsiteX5" fmla="*/ 488824 w 1670533"/>
                <a:gd name="connsiteY5" fmla="*/ 1273134 h 1671185"/>
                <a:gd name="connsiteX6" fmla="*/ 476738 w 1670533"/>
                <a:gd name="connsiteY6" fmla="*/ 1293856 h 1671185"/>
                <a:gd name="connsiteX7" fmla="*/ 527097 w 1670533"/>
                <a:gd name="connsiteY7" fmla="*/ 1323019 h 1671185"/>
                <a:gd name="connsiteX8" fmla="*/ 522279 w 1670533"/>
                <a:gd name="connsiteY8" fmla="*/ 1321711 h 1671185"/>
                <a:gd name="connsiteX9" fmla="*/ 514655 w 1670533"/>
                <a:gd name="connsiteY9" fmla="*/ 1321473 h 1671185"/>
                <a:gd name="connsiteX10" fmla="*/ 493683 w 1670533"/>
                <a:gd name="connsiteY10" fmla="*/ 1311568 h 1671185"/>
                <a:gd name="connsiteX11" fmla="*/ 463743 w 1670533"/>
                <a:gd name="connsiteY11" fmla="*/ 1305466 h 1671185"/>
                <a:gd name="connsiteX12" fmla="*/ 445495 w 1670533"/>
                <a:gd name="connsiteY12" fmla="*/ 1308002 h 1671185"/>
                <a:gd name="connsiteX13" fmla="*/ 420217 w 1670533"/>
                <a:gd name="connsiteY13" fmla="*/ 1267627 h 1671185"/>
                <a:gd name="connsiteX14" fmla="*/ 399559 w 1670533"/>
                <a:gd name="connsiteY14" fmla="*/ 1279751 h 1671185"/>
                <a:gd name="connsiteX15" fmla="*/ 423258 w 1670533"/>
                <a:gd name="connsiteY15" fmla="*/ 1317591 h 1671185"/>
                <a:gd name="connsiteX16" fmla="*/ 414766 w 1670533"/>
                <a:gd name="connsiteY16" fmla="*/ 1323692 h 1671185"/>
                <a:gd name="connsiteX17" fmla="*/ 397347 w 1670533"/>
                <a:gd name="connsiteY17" fmla="*/ 1338749 h 1671185"/>
                <a:gd name="connsiteX18" fmla="*/ 366421 w 1670533"/>
                <a:gd name="connsiteY18" fmla="*/ 1298374 h 1671185"/>
                <a:gd name="connsiteX19" fmla="*/ 345764 w 1670533"/>
                <a:gd name="connsiteY19" fmla="*/ 1310458 h 1671185"/>
                <a:gd name="connsiteX20" fmla="*/ 379337 w 1670533"/>
                <a:gd name="connsiteY20" fmla="*/ 1354360 h 1671185"/>
                <a:gd name="connsiteX21" fmla="*/ 354058 w 1670533"/>
                <a:gd name="connsiteY21" fmla="*/ 1376271 h 1671185"/>
                <a:gd name="connsiteX22" fmla="*/ 320920 w 1670533"/>
                <a:gd name="connsiteY22" fmla="*/ 1335737 h 1671185"/>
                <a:gd name="connsiteX23" fmla="*/ 303975 w 1670533"/>
                <a:gd name="connsiteY23" fmla="*/ 1352656 h 1671185"/>
                <a:gd name="connsiteX24" fmla="*/ 336047 w 1670533"/>
                <a:gd name="connsiteY24" fmla="*/ 1391922 h 1671185"/>
                <a:gd name="connsiteX25" fmla="*/ 331071 w 1670533"/>
                <a:gd name="connsiteY25" fmla="*/ 1396201 h 1671185"/>
                <a:gd name="connsiteX26" fmla="*/ 321907 w 1670533"/>
                <a:gd name="connsiteY26" fmla="*/ 1401788 h 1671185"/>
                <a:gd name="connsiteX27" fmla="*/ 317523 w 1670533"/>
                <a:gd name="connsiteY27" fmla="*/ 1400480 h 1671185"/>
                <a:gd name="connsiteX28" fmla="*/ 316930 w 1670533"/>
                <a:gd name="connsiteY28" fmla="*/ 1399648 h 1671185"/>
                <a:gd name="connsiteX29" fmla="*/ 269059 w 1670533"/>
                <a:gd name="connsiteY29" fmla="*/ 1355707 h 1671185"/>
                <a:gd name="connsiteX30" fmla="*/ 252154 w 1670533"/>
                <a:gd name="connsiteY30" fmla="*/ 1372666 h 1671185"/>
                <a:gd name="connsiteX31" fmla="*/ 290190 w 1670533"/>
                <a:gd name="connsiteY31" fmla="*/ 1407612 h 1671185"/>
                <a:gd name="connsiteX32" fmla="*/ 270521 w 1670533"/>
                <a:gd name="connsiteY32" fmla="*/ 1401471 h 1671185"/>
                <a:gd name="connsiteX33" fmla="*/ 223953 w 1670533"/>
                <a:gd name="connsiteY33" fmla="*/ 1365296 h 1671185"/>
                <a:gd name="connsiteX34" fmla="*/ 181019 w 1670533"/>
                <a:gd name="connsiteY34" fmla="*/ 1303643 h 1671185"/>
                <a:gd name="connsiteX35" fmla="*/ 195554 w 1670533"/>
                <a:gd name="connsiteY35" fmla="*/ 1242427 h 1671185"/>
                <a:gd name="connsiteX36" fmla="*/ 300894 w 1670533"/>
                <a:gd name="connsiteY36" fmla="*/ 1156050 h 1671185"/>
                <a:gd name="connsiteX37" fmla="*/ 326094 w 1670533"/>
                <a:gd name="connsiteY37" fmla="*/ 1079341 h 1671185"/>
                <a:gd name="connsiteX38" fmla="*/ 303501 w 1670533"/>
                <a:gd name="connsiteY38" fmla="*/ 1010041 h 1671185"/>
                <a:gd name="connsiteX39" fmla="*/ 301211 w 1670533"/>
                <a:gd name="connsiteY39" fmla="*/ 1004811 h 1671185"/>
                <a:gd name="connsiteX40" fmla="*/ 300065 w 1670533"/>
                <a:gd name="connsiteY40" fmla="*/ 995223 h 1671185"/>
                <a:gd name="connsiteX41" fmla="*/ 292363 w 1670533"/>
                <a:gd name="connsiteY41" fmla="*/ 984644 h 1671185"/>
                <a:gd name="connsiteX42" fmla="*/ 271863 w 1670533"/>
                <a:gd name="connsiteY42" fmla="*/ 943714 h 1671185"/>
                <a:gd name="connsiteX43" fmla="*/ 238133 w 1670533"/>
                <a:gd name="connsiteY43" fmla="*/ 913600 h 1671185"/>
                <a:gd name="connsiteX44" fmla="*/ 242438 w 1670533"/>
                <a:gd name="connsiteY44" fmla="*/ 904408 h 1671185"/>
                <a:gd name="connsiteX45" fmla="*/ 240858 w 1670533"/>
                <a:gd name="connsiteY45" fmla="*/ 856465 h 1671185"/>
                <a:gd name="connsiteX46" fmla="*/ 216962 w 1670533"/>
                <a:gd name="connsiteY46" fmla="*/ 856465 h 1671185"/>
                <a:gd name="connsiteX47" fmla="*/ 218502 w 1670533"/>
                <a:gd name="connsiteY47" fmla="*/ 904408 h 1671185"/>
                <a:gd name="connsiteX48" fmla="*/ 219331 w 1670533"/>
                <a:gd name="connsiteY48" fmla="*/ 907895 h 1671185"/>
                <a:gd name="connsiteX49" fmla="*/ 207008 w 1670533"/>
                <a:gd name="connsiteY49" fmla="*/ 906270 h 1671185"/>
                <a:gd name="connsiteX50" fmla="*/ 182401 w 1670533"/>
                <a:gd name="connsiteY50" fmla="*/ 906270 h 1671185"/>
                <a:gd name="connsiteX51" fmla="*/ 184376 w 1670533"/>
                <a:gd name="connsiteY51" fmla="*/ 897276 h 1671185"/>
                <a:gd name="connsiteX52" fmla="*/ 176398 w 1670533"/>
                <a:gd name="connsiteY52" fmla="*/ 849294 h 1671185"/>
                <a:gd name="connsiteX53" fmla="*/ 153291 w 1670533"/>
                <a:gd name="connsiteY53" fmla="*/ 855673 h 1671185"/>
                <a:gd name="connsiteX54" fmla="*/ 161270 w 1670533"/>
                <a:gd name="connsiteY54" fmla="*/ 903655 h 1671185"/>
                <a:gd name="connsiteX55" fmla="*/ 162258 w 1670533"/>
                <a:gd name="connsiteY55" fmla="*/ 906270 h 1671185"/>
                <a:gd name="connsiteX56" fmla="*/ 121062 w 1670533"/>
                <a:gd name="connsiteY56" fmla="*/ 906270 h 1671185"/>
                <a:gd name="connsiteX57" fmla="*/ 117388 w 1670533"/>
                <a:gd name="connsiteY57" fmla="*/ 856465 h 1671185"/>
                <a:gd name="connsiteX58" fmla="*/ 93492 w 1670533"/>
                <a:gd name="connsiteY58" fmla="*/ 856465 h 1671185"/>
                <a:gd name="connsiteX59" fmla="*/ 97166 w 1670533"/>
                <a:gd name="connsiteY59" fmla="*/ 906270 h 1671185"/>
                <a:gd name="connsiteX60" fmla="*/ 80814 w 1670533"/>
                <a:gd name="connsiteY60" fmla="*/ 906270 h 1671185"/>
                <a:gd name="connsiteX61" fmla="*/ 76666 w 1670533"/>
                <a:gd name="connsiteY61" fmla="*/ 905914 h 1671185"/>
                <a:gd name="connsiteX62" fmla="*/ 76666 w 1670533"/>
                <a:gd name="connsiteY62" fmla="*/ 905240 h 1671185"/>
                <a:gd name="connsiteX63" fmla="*/ 68688 w 1670533"/>
                <a:gd name="connsiteY63" fmla="*/ 857297 h 1671185"/>
                <a:gd name="connsiteX64" fmla="*/ 45621 w 1670533"/>
                <a:gd name="connsiteY64" fmla="*/ 863676 h 1671185"/>
                <a:gd name="connsiteX65" fmla="*/ 51151 w 1670533"/>
                <a:gd name="connsiteY65" fmla="*/ 896801 h 1671185"/>
                <a:gd name="connsiteX66" fmla="*/ 30178 w 1670533"/>
                <a:gd name="connsiteY66" fmla="*/ 865697 h 1671185"/>
                <a:gd name="connsiteX67" fmla="*/ 23029 w 1670533"/>
                <a:gd name="connsiteY67" fmla="*/ 794575 h 1671185"/>
                <a:gd name="connsiteX68" fmla="*/ 25991 w 1670533"/>
                <a:gd name="connsiteY68" fmla="*/ 759272 h 1671185"/>
                <a:gd name="connsiteX69" fmla="*/ 76113 w 1670533"/>
                <a:gd name="connsiteY69" fmla="*/ 716163 h 1671185"/>
                <a:gd name="connsiteX70" fmla="*/ 201242 w 1670533"/>
                <a:gd name="connsiteY70" fmla="*/ 713745 h 1671185"/>
                <a:gd name="connsiteX71" fmla="*/ 256301 w 1670533"/>
                <a:gd name="connsiteY71" fmla="*/ 688030 h 1671185"/>
                <a:gd name="connsiteX72" fmla="*/ 291691 w 1670533"/>
                <a:gd name="connsiteY72" fmla="*/ 633272 h 1671185"/>
                <a:gd name="connsiteX73" fmla="*/ 312072 w 1670533"/>
                <a:gd name="connsiteY73" fmla="*/ 569362 h 1671185"/>
                <a:gd name="connsiteX74" fmla="*/ 303777 w 1670533"/>
                <a:gd name="connsiteY74" fmla="*/ 522449 h 1671185"/>
                <a:gd name="connsiteX75" fmla="*/ 303383 w 1670533"/>
                <a:gd name="connsiteY75" fmla="*/ 516624 h 1671185"/>
                <a:gd name="connsiteX76" fmla="*/ 310808 w 1670533"/>
                <a:gd name="connsiteY76" fmla="*/ 510760 h 1671185"/>
                <a:gd name="connsiteX77" fmla="*/ 318787 w 1670533"/>
                <a:gd name="connsiteY77" fmla="*/ 494752 h 1671185"/>
                <a:gd name="connsiteX78" fmla="*/ 298169 w 1670533"/>
                <a:gd name="connsiteY78" fmla="*/ 482668 h 1671185"/>
                <a:gd name="connsiteX79" fmla="*/ 290151 w 1670533"/>
                <a:gd name="connsiteY79" fmla="*/ 498636 h 1671185"/>
                <a:gd name="connsiteX80" fmla="*/ 289045 w 1670533"/>
                <a:gd name="connsiteY80" fmla="*/ 502717 h 1671185"/>
                <a:gd name="connsiteX81" fmla="*/ 288176 w 1670533"/>
                <a:gd name="connsiteY81" fmla="*/ 501686 h 1671185"/>
                <a:gd name="connsiteX82" fmla="*/ 275181 w 1670533"/>
                <a:gd name="connsiteY82" fmla="*/ 491662 h 1671185"/>
                <a:gd name="connsiteX83" fmla="*/ 275221 w 1670533"/>
                <a:gd name="connsiteY83" fmla="*/ 491622 h 1671185"/>
                <a:gd name="connsiteX84" fmla="*/ 287109 w 1670533"/>
                <a:gd name="connsiteY84" fmla="*/ 451643 h 1671185"/>
                <a:gd name="connsiteX85" fmla="*/ 264043 w 1670533"/>
                <a:gd name="connsiteY85" fmla="*/ 445264 h 1671185"/>
                <a:gd name="connsiteX86" fmla="*/ 254761 w 1670533"/>
                <a:gd name="connsiteY86" fmla="*/ 476328 h 1671185"/>
                <a:gd name="connsiteX87" fmla="*/ 229522 w 1670533"/>
                <a:gd name="connsiteY87" fmla="*/ 457389 h 1671185"/>
                <a:gd name="connsiteX88" fmla="*/ 227271 w 1670533"/>
                <a:gd name="connsiteY88" fmla="*/ 455685 h 1671185"/>
                <a:gd name="connsiteX89" fmla="*/ 239397 w 1670533"/>
                <a:gd name="connsiteY89" fmla="*/ 407742 h 1671185"/>
                <a:gd name="connsiteX90" fmla="*/ 216330 w 1670533"/>
                <a:gd name="connsiteY90" fmla="*/ 401363 h 1671185"/>
                <a:gd name="connsiteX91" fmla="*/ 206495 w 1670533"/>
                <a:gd name="connsiteY91" fmla="*/ 440113 h 1671185"/>
                <a:gd name="connsiteX92" fmla="*/ 189037 w 1670533"/>
                <a:gd name="connsiteY92" fmla="*/ 426998 h 1671185"/>
                <a:gd name="connsiteX93" fmla="*/ 190735 w 1670533"/>
                <a:gd name="connsiteY93" fmla="*/ 423512 h 1671185"/>
                <a:gd name="connsiteX94" fmla="*/ 203454 w 1670533"/>
                <a:gd name="connsiteY94" fmla="*/ 375767 h 1671185"/>
                <a:gd name="connsiteX95" fmla="*/ 183547 w 1670533"/>
                <a:gd name="connsiteY95" fmla="*/ 364038 h 1671185"/>
                <a:gd name="connsiteX96" fmla="*/ 252193 w 1670533"/>
                <a:gd name="connsiteY96" fmla="*/ 278652 h 1671185"/>
                <a:gd name="connsiteX97" fmla="*/ 273088 w 1670533"/>
                <a:gd name="connsiteY97" fmla="*/ 261179 h 1671185"/>
                <a:gd name="connsiteX98" fmla="*/ 340392 w 1670533"/>
                <a:gd name="connsiteY98" fmla="*/ 257494 h 1671185"/>
                <a:gd name="connsiteX99" fmla="*/ 446996 w 1670533"/>
                <a:gd name="connsiteY99" fmla="*/ 339512 h 1671185"/>
                <a:gd name="connsiteX100" fmla="*/ 492497 w 1670533"/>
                <a:gd name="connsiteY100" fmla="*/ 355084 h 1671185"/>
                <a:gd name="connsiteX101" fmla="*/ 496724 w 1670533"/>
                <a:gd name="connsiteY101" fmla="*/ 354965 h 1671185"/>
                <a:gd name="connsiteX102" fmla="*/ 580419 w 1670533"/>
                <a:gd name="connsiteY102" fmla="*/ 325248 h 1671185"/>
                <a:gd name="connsiteX103" fmla="*/ 588951 w 1670533"/>
                <a:gd name="connsiteY103" fmla="*/ 319503 h 1671185"/>
                <a:gd name="connsiteX104" fmla="*/ 590334 w 1670533"/>
                <a:gd name="connsiteY104" fmla="*/ 316611 h 1671185"/>
                <a:gd name="connsiteX105" fmla="*/ 632872 w 1670533"/>
                <a:gd name="connsiteY105" fmla="*/ 256900 h 1671185"/>
                <a:gd name="connsiteX106" fmla="*/ 634768 w 1670533"/>
                <a:gd name="connsiteY106" fmla="*/ 250917 h 1671185"/>
                <a:gd name="connsiteX107" fmla="*/ 683547 w 1670533"/>
                <a:gd name="connsiteY107" fmla="*/ 232968 h 1671185"/>
                <a:gd name="connsiteX108" fmla="*/ 666603 w 1670533"/>
                <a:gd name="connsiteY108" fmla="*/ 216009 h 1671185"/>
                <a:gd name="connsiteX109" fmla="*/ 637888 w 1670533"/>
                <a:gd name="connsiteY109" fmla="*/ 227381 h 1671185"/>
                <a:gd name="connsiteX110" fmla="*/ 636901 w 1670533"/>
                <a:gd name="connsiteY110" fmla="*/ 217436 h 1671185"/>
                <a:gd name="connsiteX111" fmla="*/ 634413 w 1670533"/>
                <a:gd name="connsiteY111" fmla="*/ 202458 h 1671185"/>
                <a:gd name="connsiteX112" fmla="*/ 675569 w 1670533"/>
                <a:gd name="connsiteY112" fmla="*/ 201864 h 1671185"/>
                <a:gd name="connsiteX113" fmla="*/ 675569 w 1670533"/>
                <a:gd name="connsiteY113" fmla="*/ 177893 h 1671185"/>
                <a:gd name="connsiteX114" fmla="*/ 630463 w 1670533"/>
                <a:gd name="connsiteY114" fmla="*/ 178566 h 1671185"/>
                <a:gd name="connsiteX115" fmla="*/ 625802 w 1670533"/>
                <a:gd name="connsiteY115" fmla="*/ 150553 h 1671185"/>
                <a:gd name="connsiteX116" fmla="*/ 675687 w 1670533"/>
                <a:gd name="connsiteY116" fmla="*/ 147026 h 1671185"/>
                <a:gd name="connsiteX117" fmla="*/ 675687 w 1670533"/>
                <a:gd name="connsiteY117" fmla="*/ 123055 h 1671185"/>
                <a:gd name="connsiteX118" fmla="*/ 621813 w 1670533"/>
                <a:gd name="connsiteY118" fmla="*/ 126819 h 1671185"/>
                <a:gd name="connsiteX119" fmla="*/ 617389 w 1670533"/>
                <a:gd name="connsiteY119" fmla="*/ 100153 h 1671185"/>
                <a:gd name="connsiteX120" fmla="*/ 666880 w 1670533"/>
                <a:gd name="connsiteY120" fmla="*/ 93259 h 1671185"/>
                <a:gd name="connsiteX121" fmla="*/ 660481 w 1670533"/>
                <a:gd name="connsiteY121" fmla="*/ 70160 h 1671185"/>
                <a:gd name="connsiteX122" fmla="*/ 617231 w 1670533"/>
                <a:gd name="connsiteY122" fmla="*/ 76143 h 1671185"/>
                <a:gd name="connsiteX123" fmla="*/ 651120 w 1670533"/>
                <a:gd name="connsiteY123" fmla="*/ 38145 h 1671185"/>
                <a:gd name="connsiteX124" fmla="*/ 702862 w 1670533"/>
                <a:gd name="connsiteY124" fmla="*/ 25901 h 1671185"/>
                <a:gd name="connsiteX125" fmla="*/ 798012 w 1670533"/>
                <a:gd name="connsiteY125" fmla="*/ 28278 h 1671185"/>
                <a:gd name="connsiteX126" fmla="*/ 840591 w 1670533"/>
                <a:gd name="connsiteY126" fmla="*/ 74121 h 1671185"/>
                <a:gd name="connsiteX127" fmla="*/ 849516 w 1670533"/>
                <a:gd name="connsiteY127" fmla="*/ 161132 h 1671185"/>
                <a:gd name="connsiteX128" fmla="*/ 870924 w 1670533"/>
                <a:gd name="connsiteY128" fmla="*/ 206421 h 1671185"/>
                <a:gd name="connsiteX129" fmla="*/ 924206 w 1670533"/>
                <a:gd name="connsiteY129" fmla="*/ 241368 h 1671185"/>
                <a:gd name="connsiteX130" fmla="*/ 1046807 w 1670533"/>
                <a:gd name="connsiteY130" fmla="*/ 243784 h 1671185"/>
                <a:gd name="connsiteX131" fmla="*/ 1078010 w 1670533"/>
                <a:gd name="connsiteY131" fmla="*/ 223617 h 1671185"/>
                <a:gd name="connsiteX132" fmla="*/ 1107989 w 1670533"/>
                <a:gd name="connsiteY132" fmla="*/ 240060 h 1671185"/>
                <a:gd name="connsiteX133" fmla="*/ 1120036 w 1670533"/>
                <a:gd name="connsiteY133" fmla="*/ 219338 h 1671185"/>
                <a:gd name="connsiteX134" fmla="*/ 1091913 w 1670533"/>
                <a:gd name="connsiteY134" fmla="*/ 203924 h 1671185"/>
                <a:gd name="connsiteX135" fmla="*/ 1099971 w 1670533"/>
                <a:gd name="connsiteY135" fmla="*/ 190215 h 1671185"/>
                <a:gd name="connsiteX136" fmla="*/ 1147724 w 1670533"/>
                <a:gd name="connsiteY136" fmla="*/ 212483 h 1671185"/>
                <a:gd name="connsiteX137" fmla="*/ 1159811 w 1670533"/>
                <a:gd name="connsiteY137" fmla="*/ 191761 h 1671185"/>
                <a:gd name="connsiteX138" fmla="*/ 1112137 w 1670533"/>
                <a:gd name="connsiteY138" fmla="*/ 169572 h 1671185"/>
                <a:gd name="connsiteX139" fmla="*/ 1128449 w 1670533"/>
                <a:gd name="connsiteY139" fmla="*/ 141836 h 1671185"/>
                <a:gd name="connsiteX140" fmla="*/ 1188051 w 1670533"/>
                <a:gd name="connsiteY140" fmla="*/ 175515 h 1671185"/>
                <a:gd name="connsiteX141" fmla="*/ 1200137 w 1670533"/>
                <a:gd name="connsiteY141" fmla="*/ 154832 h 1671185"/>
                <a:gd name="connsiteX142" fmla="*/ 1140614 w 1670533"/>
                <a:gd name="connsiteY142" fmla="*/ 121193 h 1671185"/>
                <a:gd name="connsiteX143" fmla="*/ 1146380 w 1670533"/>
                <a:gd name="connsiteY143" fmla="*/ 111367 h 1671185"/>
                <a:gd name="connsiteX144" fmla="*/ 1158309 w 1670533"/>
                <a:gd name="connsiteY144" fmla="*/ 97855 h 1671185"/>
                <a:gd name="connsiteX145" fmla="*/ 1164313 w 1670533"/>
                <a:gd name="connsiteY145" fmla="*/ 107166 h 1671185"/>
                <a:gd name="connsiteX146" fmla="*/ 1236199 w 1670533"/>
                <a:gd name="connsiteY146" fmla="*/ 139063 h 1671185"/>
                <a:gd name="connsiteX147" fmla="*/ 1248245 w 1670533"/>
                <a:gd name="connsiteY147" fmla="*/ 118380 h 1671185"/>
                <a:gd name="connsiteX148" fmla="*/ 1178848 w 1670533"/>
                <a:gd name="connsiteY148" fmla="*/ 87554 h 1671185"/>
                <a:gd name="connsiteX149" fmla="*/ 1197768 w 1670533"/>
                <a:gd name="connsiteY149" fmla="*/ 86286 h 1671185"/>
                <a:gd name="connsiteX150" fmla="*/ 1258633 w 1670533"/>
                <a:gd name="connsiteY150" fmla="*/ 105859 h 1671185"/>
                <a:gd name="connsiteX151" fmla="*/ 1332099 w 1670533"/>
                <a:gd name="connsiteY151" fmla="*/ 168621 h 1671185"/>
                <a:gd name="connsiteX152" fmla="*/ 1333284 w 1670533"/>
                <a:gd name="connsiteY152" fmla="*/ 226351 h 1671185"/>
                <a:gd name="connsiteX153" fmla="*/ 1273169 w 1670533"/>
                <a:gd name="connsiteY153" fmla="*/ 320335 h 1671185"/>
                <a:gd name="connsiteX154" fmla="*/ 1265308 w 1670533"/>
                <a:gd name="connsiteY154" fmla="*/ 385078 h 1671185"/>
                <a:gd name="connsiteX155" fmla="*/ 1300461 w 1670533"/>
                <a:gd name="connsiteY155" fmla="*/ 457111 h 1671185"/>
                <a:gd name="connsiteX156" fmla="*/ 1338695 w 1670533"/>
                <a:gd name="connsiteY156" fmla="*/ 503984 h 1671185"/>
                <a:gd name="connsiteX157" fmla="*/ 1405209 w 1670533"/>
                <a:gd name="connsiteY157" fmla="*/ 524548 h 1671185"/>
                <a:gd name="connsiteX158" fmla="*/ 1429026 w 1670533"/>
                <a:gd name="connsiteY158" fmla="*/ 588222 h 1671185"/>
                <a:gd name="connsiteX159" fmla="*/ 1452133 w 1670533"/>
                <a:gd name="connsiteY159" fmla="*/ 581843 h 1671185"/>
                <a:gd name="connsiteX160" fmla="*/ 1428196 w 1670533"/>
                <a:gd name="connsiteY160" fmla="*/ 517892 h 1671185"/>
                <a:gd name="connsiteX161" fmla="*/ 1427841 w 1670533"/>
                <a:gd name="connsiteY161" fmla="*/ 517297 h 1671185"/>
                <a:gd name="connsiteX162" fmla="*/ 1466825 w 1670533"/>
                <a:gd name="connsiteY162" fmla="*/ 501845 h 1671185"/>
                <a:gd name="connsiteX163" fmla="*/ 1467141 w 1670533"/>
                <a:gd name="connsiteY163" fmla="*/ 510760 h 1671185"/>
                <a:gd name="connsiteX164" fmla="*/ 1491117 w 1670533"/>
                <a:gd name="connsiteY164" fmla="*/ 566746 h 1671185"/>
                <a:gd name="connsiteX165" fmla="*/ 1511773 w 1670533"/>
                <a:gd name="connsiteY165" fmla="*/ 554622 h 1671185"/>
                <a:gd name="connsiteX166" fmla="*/ 1487838 w 1670533"/>
                <a:gd name="connsiteY166" fmla="*/ 498675 h 1671185"/>
                <a:gd name="connsiteX167" fmla="*/ 1484995 w 1670533"/>
                <a:gd name="connsiteY167" fmla="*/ 494634 h 1671185"/>
                <a:gd name="connsiteX168" fmla="*/ 1519357 w 1670533"/>
                <a:gd name="connsiteY168" fmla="*/ 481043 h 1671185"/>
                <a:gd name="connsiteX169" fmla="*/ 1533813 w 1670533"/>
                <a:gd name="connsiteY169" fmla="*/ 531879 h 1671185"/>
                <a:gd name="connsiteX170" fmla="*/ 1556919 w 1670533"/>
                <a:gd name="connsiteY170" fmla="*/ 525499 h 1671185"/>
                <a:gd name="connsiteX171" fmla="*/ 1541989 w 1670533"/>
                <a:gd name="connsiteY171" fmla="*/ 473158 h 1671185"/>
                <a:gd name="connsiteX172" fmla="*/ 1565253 w 1670533"/>
                <a:gd name="connsiteY172" fmla="*/ 472326 h 1671185"/>
                <a:gd name="connsiteX173" fmla="*/ 1565727 w 1670533"/>
                <a:gd name="connsiteY173" fmla="*/ 475892 h 1671185"/>
                <a:gd name="connsiteX174" fmla="*/ 1589703 w 1670533"/>
                <a:gd name="connsiteY174" fmla="*/ 543884 h 1671185"/>
                <a:gd name="connsiteX175" fmla="*/ 1612769 w 1670533"/>
                <a:gd name="connsiteY175" fmla="*/ 537505 h 1671185"/>
                <a:gd name="connsiteX176" fmla="*/ 1597326 w 1670533"/>
                <a:gd name="connsiteY176" fmla="*/ 493722 h 1671185"/>
                <a:gd name="connsiteX177" fmla="*/ 1623236 w 1670533"/>
                <a:gd name="connsiteY177" fmla="*/ 532711 h 1671185"/>
                <a:gd name="connsiteX178" fmla="*/ 1635441 w 1670533"/>
                <a:gd name="connsiteY178" fmla="*/ 624952 h 1671185"/>
                <a:gd name="connsiteX179" fmla="*/ 1603922 w 1670533"/>
                <a:gd name="connsiteY179" fmla="*/ 664336 h 1671185"/>
                <a:gd name="connsiteX180" fmla="*/ 1466351 w 1670533"/>
                <a:gd name="connsiteY180" fmla="*/ 720560 h 1671185"/>
                <a:gd name="connsiteX181" fmla="*/ 1425431 w 1670533"/>
                <a:gd name="connsiteY181" fmla="*/ 761292 h 1671185"/>
                <a:gd name="connsiteX182" fmla="*/ 1410264 w 1670533"/>
                <a:gd name="connsiteY182" fmla="*/ 832573 h 1671185"/>
                <a:gd name="connsiteX183" fmla="*/ 1423101 w 1670533"/>
                <a:gd name="connsiteY183" fmla="*/ 909282 h 1671185"/>
                <a:gd name="connsiteX184" fmla="*/ 1444984 w 1670533"/>
                <a:gd name="connsiteY184" fmla="*/ 939672 h 1671185"/>
                <a:gd name="connsiteX185" fmla="*/ 1422588 w 1670533"/>
                <a:gd name="connsiteY185" fmla="*/ 1017371 h 1671185"/>
                <a:gd name="connsiteX186" fmla="*/ 1445693 w 1670533"/>
                <a:gd name="connsiteY186" fmla="*/ 1023711 h 1671185"/>
                <a:gd name="connsiteX187" fmla="*/ 1466114 w 1670533"/>
                <a:gd name="connsiteY187" fmla="*/ 952747 h 1671185"/>
                <a:gd name="connsiteX188" fmla="*/ 1487047 w 1670533"/>
                <a:gd name="connsiteY188" fmla="*/ 963049 h 1671185"/>
                <a:gd name="connsiteX189" fmla="*/ 1485153 w 1670533"/>
                <a:gd name="connsiteY189" fmla="*/ 968398 h 1671185"/>
                <a:gd name="connsiteX190" fmla="*/ 1477332 w 1670533"/>
                <a:gd name="connsiteY190" fmla="*/ 1040352 h 1671185"/>
                <a:gd name="connsiteX191" fmla="*/ 1501267 w 1670533"/>
                <a:gd name="connsiteY191" fmla="*/ 1040352 h 1671185"/>
                <a:gd name="connsiteX192" fmla="*/ 1508534 w 1670533"/>
                <a:gd name="connsiteY192" fmla="*/ 973629 h 1671185"/>
                <a:gd name="connsiteX193" fmla="*/ 1535354 w 1670533"/>
                <a:gd name="connsiteY193" fmla="*/ 986783 h 1671185"/>
                <a:gd name="connsiteX194" fmla="*/ 1533813 w 1670533"/>
                <a:gd name="connsiteY194" fmla="*/ 989240 h 1671185"/>
                <a:gd name="connsiteX195" fmla="*/ 1509877 w 1670533"/>
                <a:gd name="connsiteY195" fmla="*/ 1053190 h 1671185"/>
                <a:gd name="connsiteX196" fmla="*/ 1532944 w 1670533"/>
                <a:gd name="connsiteY196" fmla="*/ 1059530 h 1671185"/>
                <a:gd name="connsiteX197" fmla="*/ 1556327 w 1670533"/>
                <a:gd name="connsiteY197" fmla="*/ 997124 h 1671185"/>
                <a:gd name="connsiteX198" fmla="*/ 1591046 w 1670533"/>
                <a:gd name="connsiteY198" fmla="*/ 1014162 h 1671185"/>
                <a:gd name="connsiteX199" fmla="*/ 1585673 w 1670533"/>
                <a:gd name="connsiteY199" fmla="*/ 1021215 h 1671185"/>
                <a:gd name="connsiteX200" fmla="*/ 1569717 w 1670533"/>
                <a:gd name="connsiteY200" fmla="*/ 1081163 h 1671185"/>
                <a:gd name="connsiteX201" fmla="*/ 1592822 w 1670533"/>
                <a:gd name="connsiteY201" fmla="*/ 1087543 h 1671185"/>
                <a:gd name="connsiteX202" fmla="*/ 1608779 w 1670533"/>
                <a:gd name="connsiteY202" fmla="*/ 1027594 h 1671185"/>
                <a:gd name="connsiteX203" fmla="*/ 1609056 w 1670533"/>
                <a:gd name="connsiteY203" fmla="*/ 1023038 h 1671185"/>
                <a:gd name="connsiteX204" fmla="*/ 1617786 w 1670533"/>
                <a:gd name="connsiteY204" fmla="*/ 1027317 h 1671185"/>
                <a:gd name="connsiteX205" fmla="*/ 1646618 w 1670533"/>
                <a:gd name="connsiteY205" fmla="*/ 1077717 h 1671185"/>
                <a:gd name="connsiteX206" fmla="*/ 1620352 w 1670533"/>
                <a:gd name="connsiteY206" fmla="*/ 1150661 h 1671185"/>
                <a:gd name="connsiteX207" fmla="*/ 1568610 w 1670533"/>
                <a:gd name="connsiteY207" fmla="*/ 1198208 h 1671185"/>
                <a:gd name="connsiteX208" fmla="*/ 1520463 w 1670533"/>
                <a:gd name="connsiteY208" fmla="*/ 1200110 h 1671185"/>
                <a:gd name="connsiteX209" fmla="*/ 1409554 w 1670533"/>
                <a:gd name="connsiteY209" fmla="*/ 1147333 h 1671185"/>
                <a:gd name="connsiteX210" fmla="*/ 1360616 w 1670533"/>
                <a:gd name="connsiteY210" fmla="*/ 1141944 h 1671185"/>
                <a:gd name="connsiteX211" fmla="*/ 1287071 w 1670533"/>
                <a:gd name="connsiteY211" fmla="*/ 1179387 h 1671185"/>
                <a:gd name="connsiteX212" fmla="*/ 1234382 w 1670533"/>
                <a:gd name="connsiteY212" fmla="*/ 1267587 h 1671185"/>
                <a:gd name="connsiteX213" fmla="*/ 1237502 w 1670533"/>
                <a:gd name="connsiteY213" fmla="*/ 1311092 h 1671185"/>
                <a:gd name="connsiteX214" fmla="*/ 1177781 w 1670533"/>
                <a:gd name="connsiteY214" fmla="*/ 1359709 h 1671185"/>
                <a:gd name="connsiteX215" fmla="*/ 1194727 w 1670533"/>
                <a:gd name="connsiteY215" fmla="*/ 1376667 h 1671185"/>
                <a:gd name="connsiteX216" fmla="*/ 1249194 w 1670533"/>
                <a:gd name="connsiteY216" fmla="*/ 1332330 h 1671185"/>
                <a:gd name="connsiteX217" fmla="*/ 1249510 w 1670533"/>
                <a:gd name="connsiteY217" fmla="*/ 1332766 h 1671185"/>
                <a:gd name="connsiteX218" fmla="*/ 1259226 w 1670533"/>
                <a:gd name="connsiteY218" fmla="*/ 1344573 h 1671185"/>
                <a:gd name="connsiteX219" fmla="*/ 1213171 w 1670533"/>
                <a:gd name="connsiteY219" fmla="*/ 1387127 h 1671185"/>
                <a:gd name="connsiteX220" fmla="*/ 1230076 w 1670533"/>
                <a:gd name="connsiteY220" fmla="*/ 1404086 h 1671185"/>
                <a:gd name="connsiteX221" fmla="*/ 1274432 w 1670533"/>
                <a:gd name="connsiteY221" fmla="*/ 1363077 h 1671185"/>
                <a:gd name="connsiteX222" fmla="*/ 1291771 w 1670533"/>
                <a:gd name="connsiteY222" fmla="*/ 1384116 h 1671185"/>
                <a:gd name="connsiteX223" fmla="*/ 1248956 w 1670533"/>
                <a:gd name="connsiteY223" fmla="*/ 1426987 h 1671185"/>
                <a:gd name="connsiteX224" fmla="*/ 1265900 w 1670533"/>
                <a:gd name="connsiteY224" fmla="*/ 1443946 h 1671185"/>
                <a:gd name="connsiteX225" fmla="*/ 1307096 w 1670533"/>
                <a:gd name="connsiteY225" fmla="*/ 1402699 h 1671185"/>
                <a:gd name="connsiteX226" fmla="*/ 1326332 w 1670533"/>
                <a:gd name="connsiteY226" fmla="*/ 1426037 h 1671185"/>
                <a:gd name="connsiteX227" fmla="*/ 1332731 w 1670533"/>
                <a:gd name="connsiteY227" fmla="*/ 1436339 h 1671185"/>
                <a:gd name="connsiteX228" fmla="*/ 1281660 w 1670533"/>
                <a:gd name="connsiteY228" fmla="*/ 1483767 h 1671185"/>
                <a:gd name="connsiteX229" fmla="*/ 1298604 w 1670533"/>
                <a:gd name="connsiteY229" fmla="*/ 1500725 h 1671185"/>
                <a:gd name="connsiteX230" fmla="*/ 1337588 w 1670533"/>
                <a:gd name="connsiteY230" fmla="*/ 1464510 h 1671185"/>
                <a:gd name="connsiteX231" fmla="*/ 1322896 w 1670533"/>
                <a:gd name="connsiteY231" fmla="*/ 1495930 h 1671185"/>
                <a:gd name="connsiteX232" fmla="*/ 1265624 w 1670533"/>
                <a:gd name="connsiteY232" fmla="*/ 1541061 h 1671185"/>
                <a:gd name="connsiteX233" fmla="*/ 1213409 w 1670533"/>
                <a:gd name="connsiteY233" fmla="*/ 1565468 h 1671185"/>
                <a:gd name="connsiteX234" fmla="*/ 1151397 w 1670533"/>
                <a:gd name="connsiteY234" fmla="*/ 1539198 h 1671185"/>
                <a:gd name="connsiteX235" fmla="*/ 1105184 w 1670533"/>
                <a:gd name="connsiteY235" fmla="*/ 1446561 h 1671185"/>
                <a:gd name="connsiteX236" fmla="*/ 1072520 w 1670533"/>
                <a:gd name="connsiteY236" fmla="*/ 1413357 h 1671185"/>
                <a:gd name="connsiteX237" fmla="*/ 958688 w 1670533"/>
                <a:gd name="connsiteY237" fmla="*/ 1388871 h 1671185"/>
                <a:gd name="connsiteX238" fmla="*/ 869463 w 1670533"/>
                <a:gd name="connsiteY238" fmla="*/ 1414903 h 1671185"/>
                <a:gd name="connsiteX239" fmla="*/ 834744 w 1670533"/>
                <a:gd name="connsiteY239" fmla="*/ 1459874 h 1671185"/>
                <a:gd name="connsiteX240" fmla="*/ 767322 w 1670533"/>
                <a:gd name="connsiteY240" fmla="*/ 1456110 h 1671185"/>
                <a:gd name="connsiteX241" fmla="*/ 767322 w 1670533"/>
                <a:gd name="connsiteY241" fmla="*/ 1480121 h 1671185"/>
                <a:gd name="connsiteX242" fmla="*/ 830203 w 1670533"/>
                <a:gd name="connsiteY242" fmla="*/ 1483608 h 1671185"/>
                <a:gd name="connsiteX243" fmla="*/ 826292 w 1670533"/>
                <a:gd name="connsiteY243" fmla="*/ 1510987 h 1671185"/>
                <a:gd name="connsiteX244" fmla="*/ 762464 w 1670533"/>
                <a:gd name="connsiteY244" fmla="*/ 1500804 h 1671185"/>
                <a:gd name="connsiteX245" fmla="*/ 756105 w 1670533"/>
                <a:gd name="connsiteY245" fmla="*/ 1523904 h 1671185"/>
                <a:gd name="connsiteX246" fmla="*/ 822934 w 1670533"/>
                <a:gd name="connsiteY246" fmla="*/ 1534602 h 1671185"/>
                <a:gd name="connsiteX247" fmla="*/ 819459 w 1670533"/>
                <a:gd name="connsiteY247" fmla="*/ 1558930 h 1671185"/>
                <a:gd name="connsiteX248" fmla="*/ 763294 w 1670533"/>
                <a:gd name="connsiteY248" fmla="*/ 1551957 h 1671185"/>
                <a:gd name="connsiteX249" fmla="*/ 763294 w 1670533"/>
                <a:gd name="connsiteY249" fmla="*/ 1575928 h 1671185"/>
                <a:gd name="connsiteX250" fmla="*/ 816101 w 1670533"/>
                <a:gd name="connsiteY250" fmla="*/ 1582505 h 1671185"/>
                <a:gd name="connsiteX251" fmla="*/ 814048 w 1670533"/>
                <a:gd name="connsiteY251" fmla="*/ 1596690 h 1671185"/>
                <a:gd name="connsiteX252" fmla="*/ 813139 w 1670533"/>
                <a:gd name="connsiteY252" fmla="*/ 1600058 h 1671185"/>
                <a:gd name="connsiteX253" fmla="*/ 751365 w 1670533"/>
                <a:gd name="connsiteY253" fmla="*/ 1600058 h 1671185"/>
                <a:gd name="connsiteX254" fmla="*/ 751365 w 1670533"/>
                <a:gd name="connsiteY254" fmla="*/ 1624030 h 1671185"/>
                <a:gd name="connsiteX255" fmla="*/ 801251 w 1670533"/>
                <a:gd name="connsiteY255" fmla="*/ 1624030 h 1671185"/>
                <a:gd name="connsiteX256" fmla="*/ 780751 w 1670533"/>
                <a:gd name="connsiteY256" fmla="*/ 1638056 h 1671185"/>
                <a:gd name="connsiteX257" fmla="*/ 717121 w 1670533"/>
                <a:gd name="connsiteY257" fmla="*/ 1647565 h 1671185"/>
                <a:gd name="connsiteX258" fmla="*/ 642589 w 1670533"/>
                <a:gd name="connsiteY258" fmla="*/ 1627318 h 1671185"/>
                <a:gd name="connsiteX259" fmla="*/ 615967 w 1670533"/>
                <a:gd name="connsiteY259" fmla="*/ 1576958 h 1671185"/>
                <a:gd name="connsiteX260" fmla="*/ 628725 w 1670533"/>
                <a:gd name="connsiteY260" fmla="*/ 1439231 h 1671185"/>
                <a:gd name="connsiteX261" fmla="*/ 598272 w 1670533"/>
                <a:gd name="connsiteY261" fmla="*/ 1371675 h 1671185"/>
                <a:gd name="connsiteX262" fmla="*/ 1360853 w 1670533"/>
                <a:gd name="connsiteY262" fmla="*/ 488175 h 1671185"/>
                <a:gd name="connsiteX263" fmla="*/ 1358246 w 1670533"/>
                <a:gd name="connsiteY263" fmla="*/ 490038 h 1671185"/>
                <a:gd name="connsiteX264" fmla="*/ 1355087 w 1670533"/>
                <a:gd name="connsiteY264" fmla="*/ 487660 h 1671185"/>
                <a:gd name="connsiteX265" fmla="*/ 1351966 w 1670533"/>
                <a:gd name="connsiteY265" fmla="*/ 484173 h 1671185"/>
                <a:gd name="connsiteX266" fmla="*/ 1360853 w 1670533"/>
                <a:gd name="connsiteY266" fmla="*/ 488175 h 1671185"/>
                <a:gd name="connsiteX267" fmla="*/ 631885 w 1670533"/>
                <a:gd name="connsiteY267" fmla="*/ 1647803 h 1671185"/>
                <a:gd name="connsiteX268" fmla="*/ 716212 w 1670533"/>
                <a:gd name="connsiteY268" fmla="*/ 1670705 h 1671185"/>
                <a:gd name="connsiteX269" fmla="*/ 851728 w 1670533"/>
                <a:gd name="connsiteY269" fmla="*/ 1575334 h 1671185"/>
                <a:gd name="connsiteX270" fmla="*/ 1061856 w 1670533"/>
                <a:gd name="connsiteY270" fmla="*/ 1433921 h 1671185"/>
                <a:gd name="connsiteX271" fmla="*/ 1084488 w 1670533"/>
                <a:gd name="connsiteY271" fmla="*/ 1456902 h 1671185"/>
                <a:gd name="connsiteX272" fmla="*/ 1130739 w 1670533"/>
                <a:gd name="connsiteY272" fmla="*/ 1549579 h 1671185"/>
                <a:gd name="connsiteX273" fmla="*/ 1221031 w 1670533"/>
                <a:gd name="connsiteY273" fmla="*/ 1587340 h 1671185"/>
                <a:gd name="connsiteX274" fmla="*/ 1277473 w 1670533"/>
                <a:gd name="connsiteY274" fmla="*/ 1560951 h 1671185"/>
                <a:gd name="connsiteX275" fmla="*/ 1349201 w 1670533"/>
                <a:gd name="connsiteY275" fmla="*/ 1395924 h 1671185"/>
                <a:gd name="connsiteX276" fmla="*/ 1367449 w 1670533"/>
                <a:gd name="connsiteY276" fmla="*/ 1160250 h 1671185"/>
                <a:gd name="connsiteX277" fmla="*/ 1510549 w 1670533"/>
                <a:gd name="connsiteY277" fmla="*/ 1221030 h 1671185"/>
                <a:gd name="connsiteX278" fmla="*/ 1580065 w 1670533"/>
                <a:gd name="connsiteY278" fmla="*/ 1218376 h 1671185"/>
                <a:gd name="connsiteX279" fmla="*/ 1639469 w 1670533"/>
                <a:gd name="connsiteY279" fmla="*/ 1163736 h 1671185"/>
                <a:gd name="connsiteX280" fmla="*/ 1634769 w 1670533"/>
                <a:gd name="connsiteY280" fmla="*/ 998234 h 1671185"/>
                <a:gd name="connsiteX281" fmla="*/ 1611505 w 1670533"/>
                <a:gd name="connsiteY281" fmla="*/ 982147 h 1671185"/>
                <a:gd name="connsiteX282" fmla="*/ 1440007 w 1670533"/>
                <a:gd name="connsiteY282" fmla="*/ 788949 h 1671185"/>
                <a:gd name="connsiteX283" fmla="*/ 1612651 w 1670533"/>
                <a:gd name="connsiteY283" fmla="*/ 685772 h 1671185"/>
                <a:gd name="connsiteX284" fmla="*/ 1658310 w 1670533"/>
                <a:gd name="connsiteY284" fmla="*/ 628399 h 1671185"/>
                <a:gd name="connsiteX285" fmla="*/ 1644328 w 1670533"/>
                <a:gd name="connsiteY285" fmla="*/ 523122 h 1671185"/>
                <a:gd name="connsiteX286" fmla="*/ 1536617 w 1670533"/>
                <a:gd name="connsiteY286" fmla="*/ 439241 h 1671185"/>
                <a:gd name="connsiteX287" fmla="*/ 1414056 w 1670533"/>
                <a:gd name="connsiteY287" fmla="*/ 476606 h 1671185"/>
                <a:gd name="connsiteX288" fmla="*/ 1352756 w 1670533"/>
                <a:gd name="connsiteY288" fmla="*/ 238871 h 1671185"/>
                <a:gd name="connsiteX289" fmla="*/ 1350741 w 1670533"/>
                <a:gd name="connsiteY289" fmla="*/ 154872 h 1671185"/>
                <a:gd name="connsiteX290" fmla="*/ 1269061 w 1670533"/>
                <a:gd name="connsiteY290" fmla="*/ 85176 h 1671185"/>
                <a:gd name="connsiteX291" fmla="*/ 1201322 w 1670533"/>
                <a:gd name="connsiteY291" fmla="*/ 63384 h 1671185"/>
                <a:gd name="connsiteX292" fmla="*/ 970774 w 1670533"/>
                <a:gd name="connsiteY292" fmla="*/ 224528 h 1671185"/>
                <a:gd name="connsiteX293" fmla="*/ 802120 w 1670533"/>
                <a:gd name="connsiteY293" fmla="*/ 5456 h 1671185"/>
                <a:gd name="connsiteX294" fmla="*/ 699623 w 1670533"/>
                <a:gd name="connsiteY294" fmla="*/ 2960 h 1671185"/>
                <a:gd name="connsiteX295" fmla="*/ 643774 w 1670533"/>
                <a:gd name="connsiteY295" fmla="*/ 16154 h 1671185"/>
                <a:gd name="connsiteX296" fmla="*/ 586502 w 1670533"/>
                <a:gd name="connsiteY296" fmla="*/ 112555 h 1671185"/>
                <a:gd name="connsiteX297" fmla="*/ 569874 w 1670533"/>
                <a:gd name="connsiteY297" fmla="*/ 303892 h 1671185"/>
                <a:gd name="connsiteX298" fmla="*/ 567188 w 1670533"/>
                <a:gd name="connsiteY298" fmla="*/ 306269 h 1671185"/>
                <a:gd name="connsiteX299" fmla="*/ 354414 w 1670533"/>
                <a:gd name="connsiteY299" fmla="*/ 239109 h 1671185"/>
                <a:gd name="connsiteX300" fmla="*/ 257605 w 1670533"/>
                <a:gd name="connsiteY300" fmla="*/ 243943 h 1671185"/>
                <a:gd name="connsiteX301" fmla="*/ 237501 w 1670533"/>
                <a:gd name="connsiteY301" fmla="*/ 260743 h 1671185"/>
                <a:gd name="connsiteX302" fmla="*/ 157360 w 1670533"/>
                <a:gd name="connsiteY302" fmla="*/ 433298 h 1671185"/>
                <a:gd name="connsiteX303" fmla="*/ 228653 w 1670533"/>
                <a:gd name="connsiteY303" fmla="*/ 499309 h 1671185"/>
                <a:gd name="connsiteX304" fmla="*/ 225888 w 1670533"/>
                <a:gd name="connsiteY304" fmla="*/ 683118 h 1671185"/>
                <a:gd name="connsiteX305" fmla="*/ 75600 w 1670533"/>
                <a:gd name="connsiteY305" fmla="*/ 692983 h 1671185"/>
                <a:gd name="connsiteX306" fmla="*/ 3121 w 1670533"/>
                <a:gd name="connsiteY306" fmla="*/ 755943 h 1671185"/>
                <a:gd name="connsiteX307" fmla="*/ -78 w 1670533"/>
                <a:gd name="connsiteY307" fmla="*/ 794060 h 1671185"/>
                <a:gd name="connsiteX308" fmla="*/ 7625 w 1670533"/>
                <a:gd name="connsiteY308" fmla="*/ 870848 h 1671185"/>
                <a:gd name="connsiteX309" fmla="*/ 168064 w 1670533"/>
                <a:gd name="connsiteY309" fmla="*/ 943119 h 1671185"/>
                <a:gd name="connsiteX310" fmla="*/ 277512 w 1670533"/>
                <a:gd name="connsiteY310" fmla="*/ 999106 h 1671185"/>
                <a:gd name="connsiteX311" fmla="*/ 180901 w 1670533"/>
                <a:gd name="connsiteY311" fmla="*/ 1224478 h 1671185"/>
                <a:gd name="connsiteX312" fmla="*/ 160085 w 1670533"/>
                <a:gd name="connsiteY312" fmla="*/ 1313549 h 1671185"/>
                <a:gd name="connsiteX313" fmla="*/ 207483 w 1670533"/>
                <a:gd name="connsiteY313" fmla="*/ 1381541 h 1671185"/>
                <a:gd name="connsiteX314" fmla="*/ 258988 w 1670533"/>
                <a:gd name="connsiteY314" fmla="*/ 1421599 h 1671185"/>
                <a:gd name="connsiteX315" fmla="*/ 371161 w 1670533"/>
                <a:gd name="connsiteY315" fmla="*/ 1394775 h 1671185"/>
                <a:gd name="connsiteX316" fmla="*/ 514103 w 1670533"/>
                <a:gd name="connsiteY316" fmla="*/ 1365732 h 1671185"/>
                <a:gd name="connsiteX317" fmla="*/ 605619 w 1670533"/>
                <a:gd name="connsiteY317" fmla="*/ 1429286 h 1671185"/>
                <a:gd name="connsiteX318" fmla="*/ 592940 w 1670533"/>
                <a:gd name="connsiteY318" fmla="*/ 1574818 h 1671185"/>
                <a:gd name="connsiteX319" fmla="*/ 631885 w 1670533"/>
                <a:gd name="connsiteY319" fmla="*/ 1647803 h 16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1670533" h="1671185">
                  <a:moveTo>
                    <a:pt x="598272" y="1371675"/>
                  </a:moveTo>
                  <a:cubicBezTo>
                    <a:pt x="577694" y="1356301"/>
                    <a:pt x="555694" y="1342592"/>
                    <a:pt x="533022" y="1330507"/>
                  </a:cubicBezTo>
                  <a:cubicBezTo>
                    <a:pt x="532113" y="1327655"/>
                    <a:pt x="530415" y="1325000"/>
                    <a:pt x="527611" y="1323375"/>
                  </a:cubicBezTo>
                  <a:cubicBezTo>
                    <a:pt x="551349" y="1337124"/>
                    <a:pt x="575008" y="1350873"/>
                    <a:pt x="598786" y="1364661"/>
                  </a:cubicBezTo>
                  <a:cubicBezTo>
                    <a:pt x="612136" y="1372388"/>
                    <a:pt x="624183" y="1351665"/>
                    <a:pt x="610872" y="1343939"/>
                  </a:cubicBezTo>
                  <a:cubicBezTo>
                    <a:pt x="570150" y="1320324"/>
                    <a:pt x="529507" y="1296749"/>
                    <a:pt x="488824" y="1273134"/>
                  </a:cubicBezTo>
                  <a:cubicBezTo>
                    <a:pt x="475474" y="1265368"/>
                    <a:pt x="463387" y="1286090"/>
                    <a:pt x="476738" y="1293856"/>
                  </a:cubicBezTo>
                  <a:cubicBezTo>
                    <a:pt x="493524" y="1303564"/>
                    <a:pt x="510311" y="1313311"/>
                    <a:pt x="527097" y="1323019"/>
                  </a:cubicBezTo>
                  <a:cubicBezTo>
                    <a:pt x="525676" y="1322345"/>
                    <a:pt x="524095" y="1321830"/>
                    <a:pt x="522279" y="1321711"/>
                  </a:cubicBezTo>
                  <a:cubicBezTo>
                    <a:pt x="519751" y="1321513"/>
                    <a:pt x="517223" y="1321592"/>
                    <a:pt x="514655" y="1321473"/>
                  </a:cubicBezTo>
                  <a:cubicBezTo>
                    <a:pt x="507664" y="1318105"/>
                    <a:pt x="500752" y="1314579"/>
                    <a:pt x="493683" y="1311568"/>
                  </a:cubicBezTo>
                  <a:cubicBezTo>
                    <a:pt x="484124" y="1307526"/>
                    <a:pt x="474052" y="1305466"/>
                    <a:pt x="463743" y="1305466"/>
                  </a:cubicBezTo>
                  <a:cubicBezTo>
                    <a:pt x="457503" y="1305466"/>
                    <a:pt x="451420" y="1306496"/>
                    <a:pt x="445495" y="1308002"/>
                  </a:cubicBezTo>
                  <a:cubicBezTo>
                    <a:pt x="437082" y="1294570"/>
                    <a:pt x="428630" y="1281098"/>
                    <a:pt x="420217" y="1267627"/>
                  </a:cubicBezTo>
                  <a:cubicBezTo>
                    <a:pt x="412041" y="1254591"/>
                    <a:pt x="391344" y="1266636"/>
                    <a:pt x="399559" y="1279751"/>
                  </a:cubicBezTo>
                  <a:lnTo>
                    <a:pt x="423258" y="1317591"/>
                  </a:lnTo>
                  <a:cubicBezTo>
                    <a:pt x="420296" y="1319453"/>
                    <a:pt x="417413" y="1321394"/>
                    <a:pt x="414766" y="1323692"/>
                  </a:cubicBezTo>
                  <a:lnTo>
                    <a:pt x="397347" y="1338749"/>
                  </a:lnTo>
                  <a:cubicBezTo>
                    <a:pt x="387038" y="1325277"/>
                    <a:pt x="376730" y="1311845"/>
                    <a:pt x="366421" y="1298374"/>
                  </a:cubicBezTo>
                  <a:cubicBezTo>
                    <a:pt x="357178" y="1286289"/>
                    <a:pt x="336363" y="1298215"/>
                    <a:pt x="345764" y="1310458"/>
                  </a:cubicBezTo>
                  <a:cubicBezTo>
                    <a:pt x="356942" y="1325118"/>
                    <a:pt x="368159" y="1339739"/>
                    <a:pt x="379337" y="1354360"/>
                  </a:cubicBezTo>
                  <a:lnTo>
                    <a:pt x="354058" y="1376271"/>
                  </a:lnTo>
                  <a:cubicBezTo>
                    <a:pt x="342999" y="1362760"/>
                    <a:pt x="331979" y="1349249"/>
                    <a:pt x="320920" y="1335737"/>
                  </a:cubicBezTo>
                  <a:cubicBezTo>
                    <a:pt x="311164" y="1323771"/>
                    <a:pt x="294298" y="1340809"/>
                    <a:pt x="303975" y="1352656"/>
                  </a:cubicBezTo>
                  <a:lnTo>
                    <a:pt x="336047" y="1391922"/>
                  </a:lnTo>
                  <a:lnTo>
                    <a:pt x="331071" y="1396201"/>
                  </a:lnTo>
                  <a:cubicBezTo>
                    <a:pt x="328305" y="1398578"/>
                    <a:pt x="325067" y="1400124"/>
                    <a:pt x="321907" y="1401788"/>
                  </a:cubicBezTo>
                  <a:cubicBezTo>
                    <a:pt x="320683" y="1401114"/>
                    <a:pt x="319221" y="1400639"/>
                    <a:pt x="317523" y="1400480"/>
                  </a:cubicBezTo>
                  <a:cubicBezTo>
                    <a:pt x="317286" y="1400243"/>
                    <a:pt x="317207" y="1399925"/>
                    <a:pt x="316930" y="1399648"/>
                  </a:cubicBezTo>
                  <a:cubicBezTo>
                    <a:pt x="300973" y="1385028"/>
                    <a:pt x="285016" y="1370367"/>
                    <a:pt x="269059" y="1355707"/>
                  </a:cubicBezTo>
                  <a:cubicBezTo>
                    <a:pt x="257723" y="1345286"/>
                    <a:pt x="240739" y="1362205"/>
                    <a:pt x="252154" y="1372666"/>
                  </a:cubicBezTo>
                  <a:cubicBezTo>
                    <a:pt x="264833" y="1384314"/>
                    <a:pt x="277512" y="1395963"/>
                    <a:pt x="290190" y="1407612"/>
                  </a:cubicBezTo>
                  <a:cubicBezTo>
                    <a:pt x="283357" y="1406741"/>
                    <a:pt x="276603" y="1405037"/>
                    <a:pt x="270521" y="1401471"/>
                  </a:cubicBezTo>
                  <a:cubicBezTo>
                    <a:pt x="253418" y="1391486"/>
                    <a:pt x="237737" y="1379322"/>
                    <a:pt x="223953" y="1365296"/>
                  </a:cubicBezTo>
                  <a:cubicBezTo>
                    <a:pt x="206298" y="1347387"/>
                    <a:pt x="191841" y="1326624"/>
                    <a:pt x="181019" y="1303643"/>
                  </a:cubicBezTo>
                  <a:cubicBezTo>
                    <a:pt x="171145" y="1282683"/>
                    <a:pt x="177109" y="1257523"/>
                    <a:pt x="195554" y="1242427"/>
                  </a:cubicBezTo>
                  <a:lnTo>
                    <a:pt x="300894" y="1156050"/>
                  </a:lnTo>
                  <a:cubicBezTo>
                    <a:pt x="323408" y="1137625"/>
                    <a:pt x="333282" y="1107473"/>
                    <a:pt x="326094" y="1079341"/>
                  </a:cubicBezTo>
                  <a:cubicBezTo>
                    <a:pt x="320051" y="1055845"/>
                    <a:pt x="312507" y="1032547"/>
                    <a:pt x="303501" y="1010041"/>
                  </a:cubicBezTo>
                  <a:cubicBezTo>
                    <a:pt x="302830" y="1008298"/>
                    <a:pt x="301921" y="1006594"/>
                    <a:pt x="301211" y="1004811"/>
                  </a:cubicBezTo>
                  <a:cubicBezTo>
                    <a:pt x="302238" y="1001959"/>
                    <a:pt x="302158" y="998630"/>
                    <a:pt x="300065" y="995223"/>
                  </a:cubicBezTo>
                  <a:cubicBezTo>
                    <a:pt x="297734" y="991340"/>
                    <a:pt x="294970" y="988170"/>
                    <a:pt x="292363" y="984644"/>
                  </a:cubicBezTo>
                  <a:cubicBezTo>
                    <a:pt x="286004" y="970736"/>
                    <a:pt x="279289" y="956987"/>
                    <a:pt x="271863" y="943714"/>
                  </a:cubicBezTo>
                  <a:cubicBezTo>
                    <a:pt x="264162" y="930044"/>
                    <a:pt x="252115" y="919980"/>
                    <a:pt x="238133" y="913600"/>
                  </a:cubicBezTo>
                  <a:cubicBezTo>
                    <a:pt x="240739" y="911699"/>
                    <a:pt x="242557" y="908727"/>
                    <a:pt x="242438" y="904408"/>
                  </a:cubicBezTo>
                  <a:cubicBezTo>
                    <a:pt x="241924" y="888440"/>
                    <a:pt x="241411" y="872473"/>
                    <a:pt x="240858" y="856465"/>
                  </a:cubicBezTo>
                  <a:cubicBezTo>
                    <a:pt x="240384" y="841092"/>
                    <a:pt x="216448" y="841013"/>
                    <a:pt x="216962" y="856465"/>
                  </a:cubicBezTo>
                  <a:cubicBezTo>
                    <a:pt x="217475" y="872473"/>
                    <a:pt x="217989" y="888440"/>
                    <a:pt x="218502" y="904408"/>
                  </a:cubicBezTo>
                  <a:cubicBezTo>
                    <a:pt x="218542" y="905755"/>
                    <a:pt x="218976" y="906785"/>
                    <a:pt x="219331" y="907895"/>
                  </a:cubicBezTo>
                  <a:cubicBezTo>
                    <a:pt x="215263" y="907221"/>
                    <a:pt x="211195" y="906270"/>
                    <a:pt x="207008" y="906270"/>
                  </a:cubicBezTo>
                  <a:lnTo>
                    <a:pt x="182401" y="906270"/>
                  </a:lnTo>
                  <a:cubicBezTo>
                    <a:pt x="184021" y="903854"/>
                    <a:pt x="184929" y="900842"/>
                    <a:pt x="184376" y="897276"/>
                  </a:cubicBezTo>
                  <a:cubicBezTo>
                    <a:pt x="181691" y="881269"/>
                    <a:pt x="179044" y="865301"/>
                    <a:pt x="176398" y="849294"/>
                  </a:cubicBezTo>
                  <a:cubicBezTo>
                    <a:pt x="173830" y="834118"/>
                    <a:pt x="150764" y="840577"/>
                    <a:pt x="153291" y="855673"/>
                  </a:cubicBezTo>
                  <a:cubicBezTo>
                    <a:pt x="155938" y="871680"/>
                    <a:pt x="158584" y="887688"/>
                    <a:pt x="161270" y="903655"/>
                  </a:cubicBezTo>
                  <a:cubicBezTo>
                    <a:pt x="161467" y="904725"/>
                    <a:pt x="161902" y="905399"/>
                    <a:pt x="162258" y="906270"/>
                  </a:cubicBezTo>
                  <a:lnTo>
                    <a:pt x="121062" y="906270"/>
                  </a:lnTo>
                  <a:lnTo>
                    <a:pt x="117388" y="856465"/>
                  </a:lnTo>
                  <a:cubicBezTo>
                    <a:pt x="116282" y="841171"/>
                    <a:pt x="92347" y="841013"/>
                    <a:pt x="93492" y="856465"/>
                  </a:cubicBezTo>
                  <a:lnTo>
                    <a:pt x="97166" y="906270"/>
                  </a:lnTo>
                  <a:lnTo>
                    <a:pt x="80814" y="906270"/>
                  </a:lnTo>
                  <a:cubicBezTo>
                    <a:pt x="79391" y="906270"/>
                    <a:pt x="78049" y="906033"/>
                    <a:pt x="76666" y="905914"/>
                  </a:cubicBezTo>
                  <a:cubicBezTo>
                    <a:pt x="76627" y="905676"/>
                    <a:pt x="76706" y="905478"/>
                    <a:pt x="76666" y="905240"/>
                  </a:cubicBezTo>
                  <a:cubicBezTo>
                    <a:pt x="74020" y="889272"/>
                    <a:pt x="71334" y="873265"/>
                    <a:pt x="68688" y="857297"/>
                  </a:cubicBezTo>
                  <a:cubicBezTo>
                    <a:pt x="66160" y="842122"/>
                    <a:pt x="43093" y="848540"/>
                    <a:pt x="45621" y="863676"/>
                  </a:cubicBezTo>
                  <a:lnTo>
                    <a:pt x="51151" y="896801"/>
                  </a:lnTo>
                  <a:cubicBezTo>
                    <a:pt x="40842" y="889590"/>
                    <a:pt x="33179" y="878812"/>
                    <a:pt x="30178" y="865697"/>
                  </a:cubicBezTo>
                  <a:cubicBezTo>
                    <a:pt x="24924" y="842320"/>
                    <a:pt x="22475" y="818388"/>
                    <a:pt x="23029" y="794575"/>
                  </a:cubicBezTo>
                  <a:cubicBezTo>
                    <a:pt x="23305" y="782807"/>
                    <a:pt x="24293" y="770960"/>
                    <a:pt x="25991" y="759272"/>
                  </a:cubicBezTo>
                  <a:cubicBezTo>
                    <a:pt x="29585" y="734785"/>
                    <a:pt x="50637" y="716638"/>
                    <a:pt x="76113" y="716163"/>
                  </a:cubicBezTo>
                  <a:lnTo>
                    <a:pt x="201242" y="713745"/>
                  </a:lnTo>
                  <a:cubicBezTo>
                    <a:pt x="222729" y="713310"/>
                    <a:pt x="242833" y="703919"/>
                    <a:pt x="256301" y="688030"/>
                  </a:cubicBezTo>
                  <a:cubicBezTo>
                    <a:pt x="270402" y="671349"/>
                    <a:pt x="282330" y="652925"/>
                    <a:pt x="291691" y="633272"/>
                  </a:cubicBezTo>
                  <a:cubicBezTo>
                    <a:pt x="301289" y="613025"/>
                    <a:pt x="308162" y="591510"/>
                    <a:pt x="312072" y="569362"/>
                  </a:cubicBezTo>
                  <a:cubicBezTo>
                    <a:pt x="314916" y="553315"/>
                    <a:pt x="311519" y="536871"/>
                    <a:pt x="303777" y="522449"/>
                  </a:cubicBezTo>
                  <a:cubicBezTo>
                    <a:pt x="304015" y="520467"/>
                    <a:pt x="303975" y="518526"/>
                    <a:pt x="303383" y="516624"/>
                  </a:cubicBezTo>
                  <a:cubicBezTo>
                    <a:pt x="306345" y="516109"/>
                    <a:pt x="309031" y="514326"/>
                    <a:pt x="310808" y="510760"/>
                  </a:cubicBezTo>
                  <a:cubicBezTo>
                    <a:pt x="313494" y="505451"/>
                    <a:pt x="316140" y="500102"/>
                    <a:pt x="318787" y="494752"/>
                  </a:cubicBezTo>
                  <a:cubicBezTo>
                    <a:pt x="325659" y="481003"/>
                    <a:pt x="305002" y="468840"/>
                    <a:pt x="298169" y="482668"/>
                  </a:cubicBezTo>
                  <a:cubicBezTo>
                    <a:pt x="295443" y="487977"/>
                    <a:pt x="292837" y="493326"/>
                    <a:pt x="290151" y="498636"/>
                  </a:cubicBezTo>
                  <a:cubicBezTo>
                    <a:pt x="289479" y="500023"/>
                    <a:pt x="289242" y="501370"/>
                    <a:pt x="289045" y="502717"/>
                  </a:cubicBezTo>
                  <a:cubicBezTo>
                    <a:pt x="288690" y="502400"/>
                    <a:pt x="288492" y="502004"/>
                    <a:pt x="288176" y="501686"/>
                  </a:cubicBezTo>
                  <a:cubicBezTo>
                    <a:pt x="287188" y="500815"/>
                    <a:pt x="283476" y="497922"/>
                    <a:pt x="275181" y="491662"/>
                  </a:cubicBezTo>
                  <a:lnTo>
                    <a:pt x="275221" y="491622"/>
                  </a:lnTo>
                  <a:cubicBezTo>
                    <a:pt x="279171" y="478309"/>
                    <a:pt x="283160" y="464956"/>
                    <a:pt x="287109" y="451643"/>
                  </a:cubicBezTo>
                  <a:cubicBezTo>
                    <a:pt x="291573" y="436825"/>
                    <a:pt x="268467" y="430485"/>
                    <a:pt x="264043" y="445264"/>
                  </a:cubicBezTo>
                  <a:cubicBezTo>
                    <a:pt x="260962" y="455606"/>
                    <a:pt x="257882" y="465947"/>
                    <a:pt x="254761" y="476328"/>
                  </a:cubicBezTo>
                  <a:cubicBezTo>
                    <a:pt x="247731" y="471019"/>
                    <a:pt x="239476" y="464877"/>
                    <a:pt x="229522" y="457389"/>
                  </a:cubicBezTo>
                  <a:cubicBezTo>
                    <a:pt x="228811" y="456834"/>
                    <a:pt x="227982" y="456239"/>
                    <a:pt x="227271" y="455685"/>
                  </a:cubicBezTo>
                  <a:cubicBezTo>
                    <a:pt x="231300" y="439677"/>
                    <a:pt x="235368" y="423749"/>
                    <a:pt x="239397" y="407742"/>
                  </a:cubicBezTo>
                  <a:cubicBezTo>
                    <a:pt x="243228" y="392765"/>
                    <a:pt x="220161" y="386425"/>
                    <a:pt x="216330" y="401363"/>
                  </a:cubicBezTo>
                  <a:cubicBezTo>
                    <a:pt x="213051" y="414280"/>
                    <a:pt x="209773" y="427197"/>
                    <a:pt x="206495" y="440113"/>
                  </a:cubicBezTo>
                  <a:cubicBezTo>
                    <a:pt x="200136" y="435359"/>
                    <a:pt x="194211" y="430881"/>
                    <a:pt x="189037" y="426998"/>
                  </a:cubicBezTo>
                  <a:cubicBezTo>
                    <a:pt x="189708" y="425968"/>
                    <a:pt x="190380" y="424898"/>
                    <a:pt x="190735" y="423512"/>
                  </a:cubicBezTo>
                  <a:cubicBezTo>
                    <a:pt x="194962" y="407583"/>
                    <a:pt x="199228" y="391655"/>
                    <a:pt x="203454" y="375767"/>
                  </a:cubicBezTo>
                  <a:cubicBezTo>
                    <a:pt x="206811" y="363127"/>
                    <a:pt x="190973" y="356827"/>
                    <a:pt x="183547" y="364038"/>
                  </a:cubicBezTo>
                  <a:cubicBezTo>
                    <a:pt x="193856" y="327388"/>
                    <a:pt x="216725" y="307933"/>
                    <a:pt x="252193" y="278652"/>
                  </a:cubicBezTo>
                  <a:cubicBezTo>
                    <a:pt x="258632" y="273343"/>
                    <a:pt x="265425" y="267716"/>
                    <a:pt x="273088" y="261179"/>
                  </a:cubicBezTo>
                  <a:cubicBezTo>
                    <a:pt x="291059" y="243943"/>
                    <a:pt x="320604" y="242319"/>
                    <a:pt x="340392" y="257494"/>
                  </a:cubicBezTo>
                  <a:lnTo>
                    <a:pt x="446996" y="339512"/>
                  </a:lnTo>
                  <a:cubicBezTo>
                    <a:pt x="460070" y="349537"/>
                    <a:pt x="476185" y="355084"/>
                    <a:pt x="492497" y="355084"/>
                  </a:cubicBezTo>
                  <a:cubicBezTo>
                    <a:pt x="492853" y="355559"/>
                    <a:pt x="495302" y="355044"/>
                    <a:pt x="496724" y="354965"/>
                  </a:cubicBezTo>
                  <a:cubicBezTo>
                    <a:pt x="518210" y="353697"/>
                    <a:pt x="550125" y="347516"/>
                    <a:pt x="580419" y="325248"/>
                  </a:cubicBezTo>
                  <a:cubicBezTo>
                    <a:pt x="583698" y="324971"/>
                    <a:pt x="586857" y="323386"/>
                    <a:pt x="588951" y="319503"/>
                  </a:cubicBezTo>
                  <a:cubicBezTo>
                    <a:pt x="589464" y="318552"/>
                    <a:pt x="589820" y="317561"/>
                    <a:pt x="590334" y="316611"/>
                  </a:cubicBezTo>
                  <a:cubicBezTo>
                    <a:pt x="613044" y="296601"/>
                    <a:pt x="626197" y="273660"/>
                    <a:pt x="632872" y="256900"/>
                  </a:cubicBezTo>
                  <a:cubicBezTo>
                    <a:pt x="633662" y="254958"/>
                    <a:pt x="634175" y="252937"/>
                    <a:pt x="634768" y="250917"/>
                  </a:cubicBezTo>
                  <a:cubicBezTo>
                    <a:pt x="652819" y="252264"/>
                    <a:pt x="670434" y="246360"/>
                    <a:pt x="683547" y="232968"/>
                  </a:cubicBezTo>
                  <a:cubicBezTo>
                    <a:pt x="694409" y="221953"/>
                    <a:pt x="677465" y="204994"/>
                    <a:pt x="666603" y="216009"/>
                  </a:cubicBezTo>
                  <a:cubicBezTo>
                    <a:pt x="658743" y="224092"/>
                    <a:pt x="648671" y="227936"/>
                    <a:pt x="637888" y="227381"/>
                  </a:cubicBezTo>
                  <a:cubicBezTo>
                    <a:pt x="637770" y="224092"/>
                    <a:pt x="637454" y="220764"/>
                    <a:pt x="636901" y="217436"/>
                  </a:cubicBezTo>
                  <a:lnTo>
                    <a:pt x="634413" y="202458"/>
                  </a:lnTo>
                  <a:cubicBezTo>
                    <a:pt x="648118" y="202300"/>
                    <a:pt x="661824" y="202102"/>
                    <a:pt x="675569" y="201864"/>
                  </a:cubicBezTo>
                  <a:cubicBezTo>
                    <a:pt x="690934" y="201705"/>
                    <a:pt x="691012" y="177694"/>
                    <a:pt x="675569" y="177893"/>
                  </a:cubicBezTo>
                  <a:cubicBezTo>
                    <a:pt x="660481" y="178130"/>
                    <a:pt x="645472" y="178328"/>
                    <a:pt x="630463" y="178566"/>
                  </a:cubicBezTo>
                  <a:lnTo>
                    <a:pt x="625802" y="150553"/>
                  </a:lnTo>
                  <a:cubicBezTo>
                    <a:pt x="642391" y="149364"/>
                    <a:pt x="659019" y="148176"/>
                    <a:pt x="675687" y="147026"/>
                  </a:cubicBezTo>
                  <a:cubicBezTo>
                    <a:pt x="690934" y="145957"/>
                    <a:pt x="691092" y="121986"/>
                    <a:pt x="675687" y="123055"/>
                  </a:cubicBezTo>
                  <a:cubicBezTo>
                    <a:pt x="657716" y="124284"/>
                    <a:pt x="639784" y="125551"/>
                    <a:pt x="621813" y="126819"/>
                  </a:cubicBezTo>
                  <a:lnTo>
                    <a:pt x="617389" y="100153"/>
                  </a:lnTo>
                  <a:cubicBezTo>
                    <a:pt x="633899" y="97816"/>
                    <a:pt x="650409" y="95557"/>
                    <a:pt x="666880" y="93259"/>
                  </a:cubicBezTo>
                  <a:cubicBezTo>
                    <a:pt x="682047" y="91199"/>
                    <a:pt x="675569" y="68059"/>
                    <a:pt x="660481" y="70160"/>
                  </a:cubicBezTo>
                  <a:cubicBezTo>
                    <a:pt x="646064" y="72140"/>
                    <a:pt x="631648" y="74121"/>
                    <a:pt x="617231" y="76143"/>
                  </a:cubicBezTo>
                  <a:cubicBezTo>
                    <a:pt x="620944" y="58748"/>
                    <a:pt x="633386" y="44088"/>
                    <a:pt x="651120" y="38145"/>
                  </a:cubicBezTo>
                  <a:cubicBezTo>
                    <a:pt x="667946" y="32479"/>
                    <a:pt x="685325" y="28358"/>
                    <a:pt x="702862" y="25901"/>
                  </a:cubicBezTo>
                  <a:cubicBezTo>
                    <a:pt x="734184" y="21464"/>
                    <a:pt x="766532" y="22295"/>
                    <a:pt x="798012" y="28278"/>
                  </a:cubicBezTo>
                  <a:cubicBezTo>
                    <a:pt x="821118" y="32637"/>
                    <a:pt x="838181" y="51101"/>
                    <a:pt x="840591" y="74121"/>
                  </a:cubicBezTo>
                  <a:lnTo>
                    <a:pt x="849516" y="161132"/>
                  </a:lnTo>
                  <a:cubicBezTo>
                    <a:pt x="851294" y="178724"/>
                    <a:pt x="858917" y="194811"/>
                    <a:pt x="870924" y="206421"/>
                  </a:cubicBezTo>
                  <a:cubicBezTo>
                    <a:pt x="886604" y="221596"/>
                    <a:pt x="904537" y="233324"/>
                    <a:pt x="924206" y="241368"/>
                  </a:cubicBezTo>
                  <a:cubicBezTo>
                    <a:pt x="961927" y="256781"/>
                    <a:pt x="1005019" y="257454"/>
                    <a:pt x="1046807" y="243784"/>
                  </a:cubicBezTo>
                  <a:cubicBezTo>
                    <a:pt x="1058815" y="239822"/>
                    <a:pt x="1069439" y="232769"/>
                    <a:pt x="1078010" y="223617"/>
                  </a:cubicBezTo>
                  <a:cubicBezTo>
                    <a:pt x="1088003" y="229085"/>
                    <a:pt x="1097997" y="234592"/>
                    <a:pt x="1107989" y="240060"/>
                  </a:cubicBezTo>
                  <a:cubicBezTo>
                    <a:pt x="1121458" y="247469"/>
                    <a:pt x="1133584" y="226747"/>
                    <a:pt x="1120036" y="219338"/>
                  </a:cubicBezTo>
                  <a:cubicBezTo>
                    <a:pt x="1110675" y="214187"/>
                    <a:pt x="1101314" y="209075"/>
                    <a:pt x="1091913" y="203924"/>
                  </a:cubicBezTo>
                  <a:lnTo>
                    <a:pt x="1099971" y="190215"/>
                  </a:lnTo>
                  <a:lnTo>
                    <a:pt x="1147724" y="212483"/>
                  </a:lnTo>
                  <a:cubicBezTo>
                    <a:pt x="1161627" y="218941"/>
                    <a:pt x="1173792" y="198298"/>
                    <a:pt x="1159811" y="191761"/>
                  </a:cubicBezTo>
                  <a:cubicBezTo>
                    <a:pt x="1143932" y="184351"/>
                    <a:pt x="1128014" y="176942"/>
                    <a:pt x="1112137" y="169572"/>
                  </a:cubicBezTo>
                  <a:lnTo>
                    <a:pt x="1128449" y="141836"/>
                  </a:lnTo>
                  <a:cubicBezTo>
                    <a:pt x="1148316" y="153089"/>
                    <a:pt x="1168183" y="164302"/>
                    <a:pt x="1188051" y="175515"/>
                  </a:cubicBezTo>
                  <a:cubicBezTo>
                    <a:pt x="1201520" y="183123"/>
                    <a:pt x="1213567" y="162400"/>
                    <a:pt x="1200137" y="154832"/>
                  </a:cubicBezTo>
                  <a:cubicBezTo>
                    <a:pt x="1180309" y="143619"/>
                    <a:pt x="1160482" y="132406"/>
                    <a:pt x="1140614" y="121193"/>
                  </a:cubicBezTo>
                  <a:lnTo>
                    <a:pt x="1146380" y="111367"/>
                  </a:lnTo>
                  <a:cubicBezTo>
                    <a:pt x="1149541" y="106057"/>
                    <a:pt x="1153727" y="101699"/>
                    <a:pt x="1158309" y="97855"/>
                  </a:cubicBezTo>
                  <a:cubicBezTo>
                    <a:pt x="1158151" y="101540"/>
                    <a:pt x="1159731" y="105146"/>
                    <a:pt x="1164313" y="107166"/>
                  </a:cubicBezTo>
                  <a:cubicBezTo>
                    <a:pt x="1188287" y="117785"/>
                    <a:pt x="1212224" y="128444"/>
                    <a:pt x="1236199" y="139063"/>
                  </a:cubicBezTo>
                  <a:cubicBezTo>
                    <a:pt x="1250141" y="145283"/>
                    <a:pt x="1262346" y="124640"/>
                    <a:pt x="1248245" y="118380"/>
                  </a:cubicBezTo>
                  <a:cubicBezTo>
                    <a:pt x="1225100" y="108117"/>
                    <a:pt x="1201994" y="97816"/>
                    <a:pt x="1178848" y="87554"/>
                  </a:cubicBezTo>
                  <a:cubicBezTo>
                    <a:pt x="1185010" y="86048"/>
                    <a:pt x="1191329" y="85295"/>
                    <a:pt x="1197768" y="86286"/>
                  </a:cubicBezTo>
                  <a:cubicBezTo>
                    <a:pt x="1219096" y="89614"/>
                    <a:pt x="1239635" y="96191"/>
                    <a:pt x="1258633" y="105859"/>
                  </a:cubicBezTo>
                  <a:cubicBezTo>
                    <a:pt x="1287585" y="120519"/>
                    <a:pt x="1312271" y="141598"/>
                    <a:pt x="1332099" y="168621"/>
                  </a:cubicBezTo>
                  <a:cubicBezTo>
                    <a:pt x="1344304" y="185223"/>
                    <a:pt x="1344777" y="208402"/>
                    <a:pt x="1333284" y="226351"/>
                  </a:cubicBezTo>
                  <a:lnTo>
                    <a:pt x="1273169" y="320335"/>
                  </a:lnTo>
                  <a:cubicBezTo>
                    <a:pt x="1260845" y="339591"/>
                    <a:pt x="1257962" y="363206"/>
                    <a:pt x="1265308" y="385078"/>
                  </a:cubicBezTo>
                  <a:cubicBezTo>
                    <a:pt x="1273840" y="410555"/>
                    <a:pt x="1285689" y="434764"/>
                    <a:pt x="1300461" y="457111"/>
                  </a:cubicBezTo>
                  <a:cubicBezTo>
                    <a:pt x="1311639" y="473951"/>
                    <a:pt x="1324475" y="489720"/>
                    <a:pt x="1338695" y="503984"/>
                  </a:cubicBezTo>
                  <a:cubicBezTo>
                    <a:pt x="1356074" y="521418"/>
                    <a:pt x="1381313" y="528828"/>
                    <a:pt x="1405209" y="524548"/>
                  </a:cubicBezTo>
                  <a:cubicBezTo>
                    <a:pt x="1413148" y="545786"/>
                    <a:pt x="1421087" y="566984"/>
                    <a:pt x="1429026" y="588222"/>
                  </a:cubicBezTo>
                  <a:cubicBezTo>
                    <a:pt x="1434398" y="602565"/>
                    <a:pt x="1457583" y="596345"/>
                    <a:pt x="1452133" y="581843"/>
                  </a:cubicBezTo>
                  <a:cubicBezTo>
                    <a:pt x="1444153" y="560526"/>
                    <a:pt x="1436175" y="539209"/>
                    <a:pt x="1428196" y="517892"/>
                  </a:cubicBezTo>
                  <a:cubicBezTo>
                    <a:pt x="1428118" y="517654"/>
                    <a:pt x="1427920" y="517536"/>
                    <a:pt x="1427841" y="517297"/>
                  </a:cubicBezTo>
                  <a:lnTo>
                    <a:pt x="1466825" y="501845"/>
                  </a:lnTo>
                  <a:cubicBezTo>
                    <a:pt x="1465917" y="504579"/>
                    <a:pt x="1465798" y="507590"/>
                    <a:pt x="1467141" y="510760"/>
                  </a:cubicBezTo>
                  <a:cubicBezTo>
                    <a:pt x="1475120" y="529422"/>
                    <a:pt x="1483137" y="548084"/>
                    <a:pt x="1491117" y="566746"/>
                  </a:cubicBezTo>
                  <a:cubicBezTo>
                    <a:pt x="1497159" y="580892"/>
                    <a:pt x="1517817" y="568688"/>
                    <a:pt x="1511773" y="554622"/>
                  </a:cubicBezTo>
                  <a:cubicBezTo>
                    <a:pt x="1503795" y="535999"/>
                    <a:pt x="1495816" y="517337"/>
                    <a:pt x="1487838" y="498675"/>
                  </a:cubicBezTo>
                  <a:cubicBezTo>
                    <a:pt x="1487087" y="496932"/>
                    <a:pt x="1486140" y="495624"/>
                    <a:pt x="1484995" y="494634"/>
                  </a:cubicBezTo>
                  <a:lnTo>
                    <a:pt x="1519357" y="481043"/>
                  </a:lnTo>
                  <a:lnTo>
                    <a:pt x="1533813" y="531879"/>
                  </a:lnTo>
                  <a:cubicBezTo>
                    <a:pt x="1538039" y="546697"/>
                    <a:pt x="1561145" y="540398"/>
                    <a:pt x="1556919" y="525499"/>
                  </a:cubicBezTo>
                  <a:cubicBezTo>
                    <a:pt x="1551942" y="508066"/>
                    <a:pt x="1546966" y="490632"/>
                    <a:pt x="1541989" y="473158"/>
                  </a:cubicBezTo>
                  <a:cubicBezTo>
                    <a:pt x="1549692" y="471296"/>
                    <a:pt x="1557591" y="470702"/>
                    <a:pt x="1565253" y="472326"/>
                  </a:cubicBezTo>
                  <a:cubicBezTo>
                    <a:pt x="1565293" y="473476"/>
                    <a:pt x="1565293" y="474624"/>
                    <a:pt x="1565727" y="475892"/>
                  </a:cubicBezTo>
                  <a:cubicBezTo>
                    <a:pt x="1573745" y="498556"/>
                    <a:pt x="1581723" y="521220"/>
                    <a:pt x="1589703" y="543884"/>
                  </a:cubicBezTo>
                  <a:cubicBezTo>
                    <a:pt x="1594798" y="558347"/>
                    <a:pt x="1617944" y="552086"/>
                    <a:pt x="1612769" y="537505"/>
                  </a:cubicBezTo>
                  <a:cubicBezTo>
                    <a:pt x="1607634" y="522924"/>
                    <a:pt x="1602499" y="508304"/>
                    <a:pt x="1597326" y="493722"/>
                  </a:cubicBezTo>
                  <a:cubicBezTo>
                    <a:pt x="1607792" y="505609"/>
                    <a:pt x="1616759" y="518486"/>
                    <a:pt x="1623236" y="532711"/>
                  </a:cubicBezTo>
                  <a:cubicBezTo>
                    <a:pt x="1639429" y="568292"/>
                    <a:pt x="1638798" y="602486"/>
                    <a:pt x="1635441" y="624952"/>
                  </a:cubicBezTo>
                  <a:cubicBezTo>
                    <a:pt x="1632834" y="642346"/>
                    <a:pt x="1620747" y="657442"/>
                    <a:pt x="1603922" y="664336"/>
                  </a:cubicBezTo>
                  <a:lnTo>
                    <a:pt x="1466351" y="720560"/>
                  </a:lnTo>
                  <a:cubicBezTo>
                    <a:pt x="1447550" y="728247"/>
                    <a:pt x="1433015" y="742710"/>
                    <a:pt x="1425431" y="761292"/>
                  </a:cubicBezTo>
                  <a:cubicBezTo>
                    <a:pt x="1416032" y="784115"/>
                    <a:pt x="1410937" y="808086"/>
                    <a:pt x="1410264" y="832573"/>
                  </a:cubicBezTo>
                  <a:cubicBezTo>
                    <a:pt x="1409554" y="858803"/>
                    <a:pt x="1413898" y="884597"/>
                    <a:pt x="1423101" y="909282"/>
                  </a:cubicBezTo>
                  <a:cubicBezTo>
                    <a:pt x="1427565" y="921248"/>
                    <a:pt x="1435267" y="931510"/>
                    <a:pt x="1444984" y="939672"/>
                  </a:cubicBezTo>
                  <a:cubicBezTo>
                    <a:pt x="1437517" y="965545"/>
                    <a:pt x="1430092" y="991459"/>
                    <a:pt x="1422588" y="1017371"/>
                  </a:cubicBezTo>
                  <a:cubicBezTo>
                    <a:pt x="1418362" y="1032230"/>
                    <a:pt x="1441428" y="1038570"/>
                    <a:pt x="1445693" y="1023711"/>
                  </a:cubicBezTo>
                  <a:cubicBezTo>
                    <a:pt x="1452487" y="1000057"/>
                    <a:pt x="1459320" y="976402"/>
                    <a:pt x="1466114" y="952747"/>
                  </a:cubicBezTo>
                  <a:lnTo>
                    <a:pt x="1487047" y="963049"/>
                  </a:lnTo>
                  <a:cubicBezTo>
                    <a:pt x="1486100" y="964555"/>
                    <a:pt x="1485389" y="966298"/>
                    <a:pt x="1485153" y="968398"/>
                  </a:cubicBezTo>
                  <a:lnTo>
                    <a:pt x="1477332" y="1040352"/>
                  </a:lnTo>
                  <a:cubicBezTo>
                    <a:pt x="1475634" y="1055687"/>
                    <a:pt x="1499609" y="1055568"/>
                    <a:pt x="1501267" y="1040352"/>
                  </a:cubicBezTo>
                  <a:lnTo>
                    <a:pt x="1508534" y="973629"/>
                  </a:lnTo>
                  <a:lnTo>
                    <a:pt x="1535354" y="986783"/>
                  </a:lnTo>
                  <a:cubicBezTo>
                    <a:pt x="1534801" y="987575"/>
                    <a:pt x="1534208" y="988249"/>
                    <a:pt x="1533813" y="989240"/>
                  </a:cubicBezTo>
                  <a:cubicBezTo>
                    <a:pt x="1525835" y="1010556"/>
                    <a:pt x="1517857" y="1031873"/>
                    <a:pt x="1509877" y="1053190"/>
                  </a:cubicBezTo>
                  <a:cubicBezTo>
                    <a:pt x="1504466" y="1067652"/>
                    <a:pt x="1527612" y="1073913"/>
                    <a:pt x="1532944" y="1059530"/>
                  </a:cubicBezTo>
                  <a:cubicBezTo>
                    <a:pt x="1540765" y="1038768"/>
                    <a:pt x="1548545" y="1017926"/>
                    <a:pt x="1556327" y="997124"/>
                  </a:cubicBezTo>
                  <a:lnTo>
                    <a:pt x="1591046" y="1014162"/>
                  </a:lnTo>
                  <a:cubicBezTo>
                    <a:pt x="1588596" y="1015509"/>
                    <a:pt x="1586622" y="1017728"/>
                    <a:pt x="1585673" y="1021215"/>
                  </a:cubicBezTo>
                  <a:cubicBezTo>
                    <a:pt x="1580381" y="1041184"/>
                    <a:pt x="1575049" y="1061155"/>
                    <a:pt x="1569717" y="1081163"/>
                  </a:cubicBezTo>
                  <a:cubicBezTo>
                    <a:pt x="1565727" y="1096101"/>
                    <a:pt x="1588834" y="1102441"/>
                    <a:pt x="1592822" y="1087543"/>
                  </a:cubicBezTo>
                  <a:cubicBezTo>
                    <a:pt x="1598155" y="1067573"/>
                    <a:pt x="1603448" y="1047564"/>
                    <a:pt x="1608779" y="1027594"/>
                  </a:cubicBezTo>
                  <a:cubicBezTo>
                    <a:pt x="1609214" y="1025930"/>
                    <a:pt x="1609214" y="1024464"/>
                    <a:pt x="1609056" y="1023038"/>
                  </a:cubicBezTo>
                  <a:lnTo>
                    <a:pt x="1617786" y="1027317"/>
                  </a:lnTo>
                  <a:cubicBezTo>
                    <a:pt x="1637099" y="1036826"/>
                    <a:pt x="1648672" y="1057073"/>
                    <a:pt x="1646618" y="1077717"/>
                  </a:cubicBezTo>
                  <a:cubicBezTo>
                    <a:pt x="1643933" y="1104580"/>
                    <a:pt x="1635085" y="1129107"/>
                    <a:pt x="1620352" y="1150661"/>
                  </a:cubicBezTo>
                  <a:cubicBezTo>
                    <a:pt x="1607002" y="1170235"/>
                    <a:pt x="1589623" y="1186242"/>
                    <a:pt x="1568610" y="1198208"/>
                  </a:cubicBezTo>
                  <a:cubicBezTo>
                    <a:pt x="1553918" y="1206608"/>
                    <a:pt x="1535670" y="1207321"/>
                    <a:pt x="1520463" y="1200110"/>
                  </a:cubicBezTo>
                  <a:lnTo>
                    <a:pt x="1409554" y="1147333"/>
                  </a:lnTo>
                  <a:cubicBezTo>
                    <a:pt x="1394229" y="1140043"/>
                    <a:pt x="1377008" y="1138101"/>
                    <a:pt x="1360616" y="1141944"/>
                  </a:cubicBezTo>
                  <a:cubicBezTo>
                    <a:pt x="1332731" y="1148442"/>
                    <a:pt x="1307965" y="1161042"/>
                    <a:pt x="1287071" y="1179387"/>
                  </a:cubicBezTo>
                  <a:cubicBezTo>
                    <a:pt x="1254485" y="1208034"/>
                    <a:pt x="1240425" y="1243140"/>
                    <a:pt x="1234382" y="1267587"/>
                  </a:cubicBezTo>
                  <a:cubicBezTo>
                    <a:pt x="1230788" y="1282088"/>
                    <a:pt x="1232288" y="1297184"/>
                    <a:pt x="1237502" y="1311092"/>
                  </a:cubicBezTo>
                  <a:cubicBezTo>
                    <a:pt x="1217595" y="1327298"/>
                    <a:pt x="1197688" y="1343503"/>
                    <a:pt x="1177781" y="1359709"/>
                  </a:cubicBezTo>
                  <a:cubicBezTo>
                    <a:pt x="1165813" y="1369456"/>
                    <a:pt x="1182877" y="1386335"/>
                    <a:pt x="1194727" y="1376667"/>
                  </a:cubicBezTo>
                  <a:cubicBezTo>
                    <a:pt x="1212895" y="1361888"/>
                    <a:pt x="1231024" y="1347109"/>
                    <a:pt x="1249194" y="1332330"/>
                  </a:cubicBezTo>
                  <a:cubicBezTo>
                    <a:pt x="1249312" y="1332449"/>
                    <a:pt x="1249390" y="1332647"/>
                    <a:pt x="1249510" y="1332766"/>
                  </a:cubicBezTo>
                  <a:lnTo>
                    <a:pt x="1259226" y="1344573"/>
                  </a:lnTo>
                  <a:cubicBezTo>
                    <a:pt x="1243861" y="1358758"/>
                    <a:pt x="1228496" y="1372943"/>
                    <a:pt x="1213171" y="1387127"/>
                  </a:cubicBezTo>
                  <a:cubicBezTo>
                    <a:pt x="1201836" y="1397588"/>
                    <a:pt x="1218780" y="1414507"/>
                    <a:pt x="1230076" y="1404086"/>
                  </a:cubicBezTo>
                  <a:cubicBezTo>
                    <a:pt x="1244888" y="1390416"/>
                    <a:pt x="1259660" y="1376747"/>
                    <a:pt x="1274432" y="1363077"/>
                  </a:cubicBezTo>
                  <a:lnTo>
                    <a:pt x="1291771" y="1384116"/>
                  </a:lnTo>
                  <a:cubicBezTo>
                    <a:pt x="1277513" y="1398420"/>
                    <a:pt x="1263215" y="1412684"/>
                    <a:pt x="1248956" y="1426987"/>
                  </a:cubicBezTo>
                  <a:cubicBezTo>
                    <a:pt x="1238055" y="1437884"/>
                    <a:pt x="1254960" y="1454882"/>
                    <a:pt x="1265900" y="1443946"/>
                  </a:cubicBezTo>
                  <a:cubicBezTo>
                    <a:pt x="1279606" y="1430197"/>
                    <a:pt x="1293351" y="1416448"/>
                    <a:pt x="1307096" y="1402699"/>
                  </a:cubicBezTo>
                  <a:lnTo>
                    <a:pt x="1326332" y="1426037"/>
                  </a:lnTo>
                  <a:cubicBezTo>
                    <a:pt x="1328939" y="1429286"/>
                    <a:pt x="1330993" y="1432773"/>
                    <a:pt x="1332731" y="1436339"/>
                  </a:cubicBezTo>
                  <a:cubicBezTo>
                    <a:pt x="1315707" y="1452148"/>
                    <a:pt x="1298684" y="1467957"/>
                    <a:pt x="1281660" y="1483767"/>
                  </a:cubicBezTo>
                  <a:cubicBezTo>
                    <a:pt x="1270324" y="1494267"/>
                    <a:pt x="1287309" y="1511185"/>
                    <a:pt x="1298604" y="1500725"/>
                  </a:cubicBezTo>
                  <a:cubicBezTo>
                    <a:pt x="1311599" y="1488640"/>
                    <a:pt x="1324595" y="1476555"/>
                    <a:pt x="1337588" y="1464510"/>
                  </a:cubicBezTo>
                  <a:cubicBezTo>
                    <a:pt x="1336404" y="1475921"/>
                    <a:pt x="1331586" y="1487055"/>
                    <a:pt x="1322896" y="1495930"/>
                  </a:cubicBezTo>
                  <a:cubicBezTo>
                    <a:pt x="1305753" y="1513444"/>
                    <a:pt x="1286479" y="1528619"/>
                    <a:pt x="1265624" y="1541061"/>
                  </a:cubicBezTo>
                  <a:cubicBezTo>
                    <a:pt x="1249154" y="1550926"/>
                    <a:pt x="1231577" y="1559128"/>
                    <a:pt x="1213409" y="1565468"/>
                  </a:cubicBezTo>
                  <a:cubicBezTo>
                    <a:pt x="1190105" y="1573551"/>
                    <a:pt x="1162654" y="1561783"/>
                    <a:pt x="1151397" y="1539198"/>
                  </a:cubicBezTo>
                  <a:lnTo>
                    <a:pt x="1105184" y="1446561"/>
                  </a:lnTo>
                  <a:cubicBezTo>
                    <a:pt x="1098075" y="1432258"/>
                    <a:pt x="1086740" y="1420807"/>
                    <a:pt x="1072520" y="1413357"/>
                  </a:cubicBezTo>
                  <a:cubicBezTo>
                    <a:pt x="1048585" y="1400837"/>
                    <a:pt x="1008534" y="1385780"/>
                    <a:pt x="958688" y="1388871"/>
                  </a:cubicBezTo>
                  <a:cubicBezTo>
                    <a:pt x="927406" y="1390892"/>
                    <a:pt x="897388" y="1399648"/>
                    <a:pt x="869463" y="1414903"/>
                  </a:cubicBezTo>
                  <a:cubicBezTo>
                    <a:pt x="852360" y="1424253"/>
                    <a:pt x="840116" y="1440736"/>
                    <a:pt x="834744" y="1459874"/>
                  </a:cubicBezTo>
                  <a:cubicBezTo>
                    <a:pt x="812270" y="1458646"/>
                    <a:pt x="789796" y="1457378"/>
                    <a:pt x="767322" y="1456110"/>
                  </a:cubicBezTo>
                  <a:cubicBezTo>
                    <a:pt x="751879" y="1455278"/>
                    <a:pt x="751997" y="1479249"/>
                    <a:pt x="767322" y="1480121"/>
                  </a:cubicBezTo>
                  <a:cubicBezTo>
                    <a:pt x="788295" y="1481270"/>
                    <a:pt x="809229" y="1482459"/>
                    <a:pt x="830203" y="1483608"/>
                  </a:cubicBezTo>
                  <a:lnTo>
                    <a:pt x="826292" y="1510987"/>
                  </a:lnTo>
                  <a:cubicBezTo>
                    <a:pt x="805042" y="1507619"/>
                    <a:pt x="783714" y="1504212"/>
                    <a:pt x="762464" y="1500804"/>
                  </a:cubicBezTo>
                  <a:cubicBezTo>
                    <a:pt x="747415" y="1498387"/>
                    <a:pt x="740938" y="1521487"/>
                    <a:pt x="756105" y="1523904"/>
                  </a:cubicBezTo>
                  <a:cubicBezTo>
                    <a:pt x="778381" y="1527470"/>
                    <a:pt x="800658" y="1531036"/>
                    <a:pt x="822934" y="1534602"/>
                  </a:cubicBezTo>
                  <a:lnTo>
                    <a:pt x="819459" y="1558930"/>
                  </a:lnTo>
                  <a:cubicBezTo>
                    <a:pt x="800737" y="1556593"/>
                    <a:pt x="782015" y="1554294"/>
                    <a:pt x="763294" y="1551957"/>
                  </a:cubicBezTo>
                  <a:cubicBezTo>
                    <a:pt x="748087" y="1550015"/>
                    <a:pt x="748245" y="1574026"/>
                    <a:pt x="763294" y="1575928"/>
                  </a:cubicBezTo>
                  <a:cubicBezTo>
                    <a:pt x="780909" y="1578107"/>
                    <a:pt x="798525" y="1580326"/>
                    <a:pt x="816101" y="1582505"/>
                  </a:cubicBezTo>
                  <a:lnTo>
                    <a:pt x="814048" y="1596690"/>
                  </a:lnTo>
                  <a:cubicBezTo>
                    <a:pt x="813889" y="1597879"/>
                    <a:pt x="813376" y="1598909"/>
                    <a:pt x="813139" y="1600058"/>
                  </a:cubicBezTo>
                  <a:lnTo>
                    <a:pt x="751365" y="1600058"/>
                  </a:lnTo>
                  <a:cubicBezTo>
                    <a:pt x="735961" y="1600058"/>
                    <a:pt x="735961" y="1624030"/>
                    <a:pt x="751365" y="1624030"/>
                  </a:cubicBezTo>
                  <a:lnTo>
                    <a:pt x="801251" y="1624030"/>
                  </a:lnTo>
                  <a:cubicBezTo>
                    <a:pt x="795721" y="1630250"/>
                    <a:pt x="788849" y="1635282"/>
                    <a:pt x="780751" y="1638056"/>
                  </a:cubicBezTo>
                  <a:cubicBezTo>
                    <a:pt x="760133" y="1645188"/>
                    <a:pt x="739121" y="1648437"/>
                    <a:pt x="717121" y="1647565"/>
                  </a:cubicBezTo>
                  <a:cubicBezTo>
                    <a:pt x="691210" y="1646496"/>
                    <a:pt x="666090" y="1639720"/>
                    <a:pt x="642589" y="1627318"/>
                  </a:cubicBezTo>
                  <a:cubicBezTo>
                    <a:pt x="624499" y="1617730"/>
                    <a:pt x="613993" y="1597958"/>
                    <a:pt x="615967" y="1576958"/>
                  </a:cubicBezTo>
                  <a:lnTo>
                    <a:pt x="628725" y="1439231"/>
                  </a:lnTo>
                  <a:cubicBezTo>
                    <a:pt x="631134" y="1412961"/>
                    <a:pt x="619759" y="1387722"/>
                    <a:pt x="598272" y="1371675"/>
                  </a:cubicBezTo>
                  <a:close/>
                  <a:moveTo>
                    <a:pt x="1360853" y="488175"/>
                  </a:moveTo>
                  <a:cubicBezTo>
                    <a:pt x="1359866" y="488690"/>
                    <a:pt x="1359036" y="489284"/>
                    <a:pt x="1358246" y="490038"/>
                  </a:cubicBezTo>
                  <a:cubicBezTo>
                    <a:pt x="1357259" y="489166"/>
                    <a:pt x="1356034" y="488611"/>
                    <a:pt x="1355087" y="487660"/>
                  </a:cubicBezTo>
                  <a:cubicBezTo>
                    <a:pt x="1353980" y="486550"/>
                    <a:pt x="1353071" y="485283"/>
                    <a:pt x="1351966" y="484173"/>
                  </a:cubicBezTo>
                  <a:cubicBezTo>
                    <a:pt x="1354889" y="485679"/>
                    <a:pt x="1357891" y="486868"/>
                    <a:pt x="1360853" y="488175"/>
                  </a:cubicBezTo>
                  <a:close/>
                  <a:moveTo>
                    <a:pt x="631885" y="1647803"/>
                  </a:moveTo>
                  <a:cubicBezTo>
                    <a:pt x="658427" y="1661829"/>
                    <a:pt x="686786" y="1669516"/>
                    <a:pt x="716212" y="1670705"/>
                  </a:cubicBezTo>
                  <a:cubicBezTo>
                    <a:pt x="802633" y="1674112"/>
                    <a:pt x="838101" y="1657946"/>
                    <a:pt x="851728" y="1575334"/>
                  </a:cubicBezTo>
                  <a:cubicBezTo>
                    <a:pt x="869739" y="1466570"/>
                    <a:pt x="935305" y="1367792"/>
                    <a:pt x="1061856" y="1433921"/>
                  </a:cubicBezTo>
                  <a:cubicBezTo>
                    <a:pt x="1071730" y="1439072"/>
                    <a:pt x="1079551" y="1447037"/>
                    <a:pt x="1084488" y="1456902"/>
                  </a:cubicBezTo>
                  <a:lnTo>
                    <a:pt x="1130739" y="1549579"/>
                  </a:lnTo>
                  <a:cubicBezTo>
                    <a:pt x="1147053" y="1582228"/>
                    <a:pt x="1187024" y="1599147"/>
                    <a:pt x="1221031" y="1587340"/>
                  </a:cubicBezTo>
                  <a:cubicBezTo>
                    <a:pt x="1240662" y="1580485"/>
                    <a:pt x="1259660" y="1571609"/>
                    <a:pt x="1277473" y="1560951"/>
                  </a:cubicBezTo>
                  <a:cubicBezTo>
                    <a:pt x="1345922" y="1520060"/>
                    <a:pt x="1390634" y="1471682"/>
                    <a:pt x="1349201" y="1395924"/>
                  </a:cubicBezTo>
                  <a:cubicBezTo>
                    <a:pt x="1320881" y="1344137"/>
                    <a:pt x="1246151" y="1166154"/>
                    <a:pt x="1367449" y="1160250"/>
                  </a:cubicBezTo>
                  <a:cubicBezTo>
                    <a:pt x="1412160" y="1158071"/>
                    <a:pt x="1471762" y="1202567"/>
                    <a:pt x="1510549" y="1221030"/>
                  </a:cubicBezTo>
                  <a:cubicBezTo>
                    <a:pt x="1532471" y="1231451"/>
                    <a:pt x="1558894" y="1230461"/>
                    <a:pt x="1580065" y="1218376"/>
                  </a:cubicBezTo>
                  <a:cubicBezTo>
                    <a:pt x="1604159" y="1204587"/>
                    <a:pt x="1624144" y="1186242"/>
                    <a:pt x="1639469" y="1163736"/>
                  </a:cubicBezTo>
                  <a:cubicBezTo>
                    <a:pt x="1679836" y="1104541"/>
                    <a:pt x="1683075" y="1039917"/>
                    <a:pt x="1634769" y="998234"/>
                  </a:cubicBezTo>
                  <a:cubicBezTo>
                    <a:pt x="1628054" y="992410"/>
                    <a:pt x="1620274" y="987021"/>
                    <a:pt x="1611505" y="982147"/>
                  </a:cubicBezTo>
                  <a:cubicBezTo>
                    <a:pt x="1535630" y="940306"/>
                    <a:pt x="1406236" y="901317"/>
                    <a:pt x="1440007" y="788949"/>
                  </a:cubicBezTo>
                  <a:cubicBezTo>
                    <a:pt x="1458886" y="725989"/>
                    <a:pt x="1555892" y="708951"/>
                    <a:pt x="1612651" y="685772"/>
                  </a:cubicBezTo>
                  <a:cubicBezTo>
                    <a:pt x="1637021" y="675787"/>
                    <a:pt x="1654478" y="653797"/>
                    <a:pt x="1658310" y="628399"/>
                  </a:cubicBezTo>
                  <a:cubicBezTo>
                    <a:pt x="1662141" y="602843"/>
                    <a:pt x="1662773" y="563854"/>
                    <a:pt x="1644328" y="523122"/>
                  </a:cubicBezTo>
                  <a:cubicBezTo>
                    <a:pt x="1625448" y="481638"/>
                    <a:pt x="1585753" y="440153"/>
                    <a:pt x="1536617" y="439241"/>
                  </a:cubicBezTo>
                  <a:cubicBezTo>
                    <a:pt x="1492854" y="438449"/>
                    <a:pt x="1459162" y="478428"/>
                    <a:pt x="1414056" y="476606"/>
                  </a:cubicBezTo>
                  <a:cubicBezTo>
                    <a:pt x="1276999" y="471098"/>
                    <a:pt x="1300461" y="320652"/>
                    <a:pt x="1352756" y="238871"/>
                  </a:cubicBezTo>
                  <a:cubicBezTo>
                    <a:pt x="1369385" y="212879"/>
                    <a:pt x="1368554" y="179160"/>
                    <a:pt x="1350741" y="154872"/>
                  </a:cubicBezTo>
                  <a:cubicBezTo>
                    <a:pt x="1328741" y="124957"/>
                    <a:pt x="1301291" y="101501"/>
                    <a:pt x="1269061" y="85176"/>
                  </a:cubicBezTo>
                  <a:cubicBezTo>
                    <a:pt x="1247889" y="74439"/>
                    <a:pt x="1225060" y="67148"/>
                    <a:pt x="1201322" y="63384"/>
                  </a:cubicBezTo>
                  <a:cubicBezTo>
                    <a:pt x="1081881" y="44603"/>
                    <a:pt x="1093217" y="253967"/>
                    <a:pt x="970774" y="224528"/>
                  </a:cubicBezTo>
                  <a:cubicBezTo>
                    <a:pt x="868238" y="199883"/>
                    <a:pt x="894189" y="22930"/>
                    <a:pt x="802120" y="5456"/>
                  </a:cubicBezTo>
                  <a:cubicBezTo>
                    <a:pt x="768231" y="-923"/>
                    <a:pt x="733433" y="-1795"/>
                    <a:pt x="699623" y="2960"/>
                  </a:cubicBezTo>
                  <a:cubicBezTo>
                    <a:pt x="680744" y="5614"/>
                    <a:pt x="661982" y="10052"/>
                    <a:pt x="643774" y="16154"/>
                  </a:cubicBezTo>
                  <a:cubicBezTo>
                    <a:pt x="596298" y="32083"/>
                    <a:pt x="580537" y="66990"/>
                    <a:pt x="586502" y="112555"/>
                  </a:cubicBezTo>
                  <a:cubicBezTo>
                    <a:pt x="595705" y="182370"/>
                    <a:pt x="604039" y="237643"/>
                    <a:pt x="569874" y="303892"/>
                  </a:cubicBezTo>
                  <a:cubicBezTo>
                    <a:pt x="568886" y="304645"/>
                    <a:pt x="568254" y="305516"/>
                    <a:pt x="567188" y="306269"/>
                  </a:cubicBezTo>
                  <a:cubicBezTo>
                    <a:pt x="495381" y="359521"/>
                    <a:pt x="408920" y="280990"/>
                    <a:pt x="354414" y="239109"/>
                  </a:cubicBezTo>
                  <a:cubicBezTo>
                    <a:pt x="325857" y="217158"/>
                    <a:pt x="282686" y="219932"/>
                    <a:pt x="257605" y="243943"/>
                  </a:cubicBezTo>
                  <a:cubicBezTo>
                    <a:pt x="250614" y="249966"/>
                    <a:pt x="243899" y="255473"/>
                    <a:pt x="237501" y="260743"/>
                  </a:cubicBezTo>
                  <a:cubicBezTo>
                    <a:pt x="191328" y="298899"/>
                    <a:pt x="132437" y="367842"/>
                    <a:pt x="157360" y="433298"/>
                  </a:cubicBezTo>
                  <a:cubicBezTo>
                    <a:pt x="171855" y="471494"/>
                    <a:pt x="200096" y="478508"/>
                    <a:pt x="228653" y="499309"/>
                  </a:cubicBezTo>
                  <a:cubicBezTo>
                    <a:pt x="287505" y="542181"/>
                    <a:pt x="291771" y="643336"/>
                    <a:pt x="225888" y="683118"/>
                  </a:cubicBezTo>
                  <a:cubicBezTo>
                    <a:pt x="188998" y="705425"/>
                    <a:pt x="117467" y="692151"/>
                    <a:pt x="75600" y="692983"/>
                  </a:cubicBezTo>
                  <a:cubicBezTo>
                    <a:pt x="38827" y="693697"/>
                    <a:pt x="8335" y="720164"/>
                    <a:pt x="3121" y="755943"/>
                  </a:cubicBezTo>
                  <a:cubicBezTo>
                    <a:pt x="1305" y="768543"/>
                    <a:pt x="238" y="781341"/>
                    <a:pt x="-78" y="794060"/>
                  </a:cubicBezTo>
                  <a:cubicBezTo>
                    <a:pt x="-670" y="819735"/>
                    <a:pt x="1936" y="845569"/>
                    <a:pt x="7625" y="870848"/>
                  </a:cubicBezTo>
                  <a:cubicBezTo>
                    <a:pt x="25201" y="948746"/>
                    <a:pt x="106448" y="937731"/>
                    <a:pt x="168064" y="943119"/>
                  </a:cubicBezTo>
                  <a:cubicBezTo>
                    <a:pt x="212815" y="947042"/>
                    <a:pt x="251799" y="960672"/>
                    <a:pt x="277512" y="999106"/>
                  </a:cubicBezTo>
                  <a:cubicBezTo>
                    <a:pt x="352557" y="1111118"/>
                    <a:pt x="258632" y="1160765"/>
                    <a:pt x="180901" y="1224478"/>
                  </a:cubicBezTo>
                  <a:cubicBezTo>
                    <a:pt x="154239" y="1246349"/>
                    <a:pt x="145669" y="1282960"/>
                    <a:pt x="160085" y="1313549"/>
                  </a:cubicBezTo>
                  <a:cubicBezTo>
                    <a:pt x="172053" y="1338867"/>
                    <a:pt x="188050" y="1361769"/>
                    <a:pt x="207483" y="1381541"/>
                  </a:cubicBezTo>
                  <a:cubicBezTo>
                    <a:pt x="222689" y="1397033"/>
                    <a:pt x="239989" y="1410465"/>
                    <a:pt x="258988" y="1421599"/>
                  </a:cubicBezTo>
                  <a:cubicBezTo>
                    <a:pt x="313376" y="1453337"/>
                    <a:pt x="332571" y="1428374"/>
                    <a:pt x="371161" y="1394775"/>
                  </a:cubicBezTo>
                  <a:cubicBezTo>
                    <a:pt x="415753" y="1355984"/>
                    <a:pt x="459319" y="1349565"/>
                    <a:pt x="514103" y="1365732"/>
                  </a:cubicBezTo>
                  <a:cubicBezTo>
                    <a:pt x="554746" y="1377737"/>
                    <a:pt x="597641" y="1381818"/>
                    <a:pt x="605619" y="1429286"/>
                  </a:cubicBezTo>
                  <a:cubicBezTo>
                    <a:pt x="612966" y="1473504"/>
                    <a:pt x="597087" y="1530164"/>
                    <a:pt x="592940" y="1574818"/>
                  </a:cubicBezTo>
                  <a:cubicBezTo>
                    <a:pt x="590136" y="1605169"/>
                    <a:pt x="605421" y="1633816"/>
                    <a:pt x="631885" y="1647803"/>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9" name="Freeform 93">
              <a:extLst>
                <a:ext uri="{FF2B5EF4-FFF2-40B4-BE49-F238E27FC236}">
                  <a16:creationId xmlns:a16="http://schemas.microsoft.com/office/drawing/2014/main" xmlns="" id="{99C7A8E9-11CA-4A49-87FF-DDF7B933CBBA}"/>
                </a:ext>
              </a:extLst>
            </p:cNvPr>
            <p:cNvSpPr/>
            <p:nvPr/>
          </p:nvSpPr>
          <p:spPr>
            <a:xfrm>
              <a:off x="9295685" y="1747020"/>
              <a:ext cx="526284" cy="523195"/>
            </a:xfrm>
            <a:custGeom>
              <a:avLst/>
              <a:gdLst>
                <a:gd name="connsiteX0" fmla="*/ 186398 w 975245"/>
                <a:gd name="connsiteY0" fmla="*/ 834306 h 969519"/>
                <a:gd name="connsiteX1" fmla="*/ 26195 w 975245"/>
                <a:gd name="connsiteY1" fmla="*/ 563170 h 969519"/>
                <a:gd name="connsiteX2" fmla="*/ 86390 w 975245"/>
                <a:gd name="connsiteY2" fmla="*/ 234027 h 969519"/>
                <a:gd name="connsiteX3" fmla="*/ 472440 w 975245"/>
                <a:gd name="connsiteY3" fmla="*/ 23117 h 969519"/>
                <a:gd name="connsiteX4" fmla="*/ 604520 w 975245"/>
                <a:gd name="connsiteY4" fmla="*/ 35955 h 969519"/>
                <a:gd name="connsiteX5" fmla="*/ 951625 w 975245"/>
                <a:gd name="connsiteY5" fmla="*/ 467838 h 969519"/>
                <a:gd name="connsiteX6" fmla="*/ 913431 w 975245"/>
                <a:gd name="connsiteY6" fmla="*/ 652083 h 969519"/>
                <a:gd name="connsiteX7" fmla="*/ 610800 w 975245"/>
                <a:gd name="connsiteY7" fmla="*/ 936849 h 969519"/>
                <a:gd name="connsiteX8" fmla="*/ 525367 w 975245"/>
                <a:gd name="connsiteY8" fmla="*/ 944337 h 969519"/>
                <a:gd name="connsiteX9" fmla="*/ 495664 w 975245"/>
                <a:gd name="connsiteY9" fmla="*/ 944059 h 969519"/>
                <a:gd name="connsiteX10" fmla="*/ 465646 w 975245"/>
                <a:gd name="connsiteY10" fmla="*/ 943743 h 969519"/>
                <a:gd name="connsiteX11" fmla="*/ 416985 w 975245"/>
                <a:gd name="connsiteY11" fmla="*/ 945566 h 969519"/>
                <a:gd name="connsiteX12" fmla="*/ 186398 w 975245"/>
                <a:gd name="connsiteY12" fmla="*/ 834306 h 969519"/>
                <a:gd name="connsiteX13" fmla="*/ 419038 w 975245"/>
                <a:gd name="connsiteY13" fmla="*/ 968626 h 969519"/>
                <a:gd name="connsiteX14" fmla="*/ 465646 w 975245"/>
                <a:gd name="connsiteY14" fmla="*/ 966922 h 969519"/>
                <a:gd name="connsiteX15" fmla="*/ 495308 w 975245"/>
                <a:gd name="connsiteY15" fmla="*/ 967239 h 969519"/>
                <a:gd name="connsiteX16" fmla="*/ 525367 w 975245"/>
                <a:gd name="connsiteY16" fmla="*/ 967516 h 969519"/>
                <a:gd name="connsiteX17" fmla="*/ 615855 w 975245"/>
                <a:gd name="connsiteY17" fmla="*/ 959433 h 969519"/>
                <a:gd name="connsiteX18" fmla="*/ 934601 w 975245"/>
                <a:gd name="connsiteY18" fmla="*/ 661354 h 969519"/>
                <a:gd name="connsiteX19" fmla="*/ 974731 w 975245"/>
                <a:gd name="connsiteY19" fmla="*/ 468829 h 969519"/>
                <a:gd name="connsiteX20" fmla="*/ 608746 w 975245"/>
                <a:gd name="connsiteY20" fmla="*/ 13172 h 969519"/>
                <a:gd name="connsiteX21" fmla="*/ 472440 w 975245"/>
                <a:gd name="connsiteY21" fmla="*/ -62 h 969519"/>
                <a:gd name="connsiteX22" fmla="*/ 66285 w 975245"/>
                <a:gd name="connsiteY22" fmla="*/ 222497 h 969519"/>
                <a:gd name="connsiteX23" fmla="*/ 3168 w 975245"/>
                <a:gd name="connsiteY23" fmla="*/ 565468 h 969519"/>
                <a:gd name="connsiteX24" fmla="*/ 169809 w 975245"/>
                <a:gd name="connsiteY24" fmla="*/ 850432 h 969519"/>
                <a:gd name="connsiteX25" fmla="*/ 400356 w 975245"/>
                <a:gd name="connsiteY25" fmla="*/ 969458 h 969519"/>
                <a:gd name="connsiteX26" fmla="*/ 419038 w 975245"/>
                <a:gd name="connsiteY26" fmla="*/ 968626 h 96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5245" h="969519">
                  <a:moveTo>
                    <a:pt x="186398" y="834306"/>
                  </a:moveTo>
                  <a:cubicBezTo>
                    <a:pt x="114591" y="760370"/>
                    <a:pt x="37018" y="672369"/>
                    <a:pt x="26195" y="563170"/>
                  </a:cubicBezTo>
                  <a:cubicBezTo>
                    <a:pt x="14188" y="441926"/>
                    <a:pt x="36070" y="321949"/>
                    <a:pt x="86390" y="234027"/>
                  </a:cubicBezTo>
                  <a:cubicBezTo>
                    <a:pt x="185964" y="59728"/>
                    <a:pt x="351340" y="23117"/>
                    <a:pt x="472440" y="23117"/>
                  </a:cubicBezTo>
                  <a:cubicBezTo>
                    <a:pt x="514583" y="23117"/>
                    <a:pt x="559018" y="27436"/>
                    <a:pt x="604520" y="35955"/>
                  </a:cubicBezTo>
                  <a:cubicBezTo>
                    <a:pt x="804496" y="73438"/>
                    <a:pt x="960236" y="267191"/>
                    <a:pt x="951625" y="467838"/>
                  </a:cubicBezTo>
                  <a:cubicBezTo>
                    <a:pt x="948544" y="539991"/>
                    <a:pt x="936024" y="600296"/>
                    <a:pt x="913431" y="652083"/>
                  </a:cubicBezTo>
                  <a:cubicBezTo>
                    <a:pt x="841940" y="815960"/>
                    <a:pt x="745763" y="906458"/>
                    <a:pt x="610800" y="936849"/>
                  </a:cubicBezTo>
                  <a:cubicBezTo>
                    <a:pt x="581374" y="943465"/>
                    <a:pt x="551080" y="944337"/>
                    <a:pt x="525367" y="944337"/>
                  </a:cubicBezTo>
                  <a:cubicBezTo>
                    <a:pt x="515452" y="944337"/>
                    <a:pt x="505578" y="944218"/>
                    <a:pt x="495664" y="944059"/>
                  </a:cubicBezTo>
                  <a:cubicBezTo>
                    <a:pt x="485671" y="943901"/>
                    <a:pt x="475639" y="943743"/>
                    <a:pt x="465646" y="943743"/>
                  </a:cubicBezTo>
                  <a:cubicBezTo>
                    <a:pt x="446569" y="943743"/>
                    <a:pt x="431086" y="944337"/>
                    <a:pt x="416985" y="945566"/>
                  </a:cubicBezTo>
                  <a:cubicBezTo>
                    <a:pt x="340636" y="952222"/>
                    <a:pt x="264248" y="914501"/>
                    <a:pt x="186398" y="834306"/>
                  </a:cubicBezTo>
                  <a:close/>
                  <a:moveTo>
                    <a:pt x="419038" y="968626"/>
                  </a:moveTo>
                  <a:cubicBezTo>
                    <a:pt x="432429" y="967476"/>
                    <a:pt x="447240" y="966922"/>
                    <a:pt x="465646" y="966922"/>
                  </a:cubicBezTo>
                  <a:cubicBezTo>
                    <a:pt x="475521" y="966922"/>
                    <a:pt x="485395" y="967080"/>
                    <a:pt x="495308" y="967239"/>
                  </a:cubicBezTo>
                  <a:cubicBezTo>
                    <a:pt x="505342" y="967357"/>
                    <a:pt x="515334" y="967516"/>
                    <a:pt x="525367" y="967516"/>
                  </a:cubicBezTo>
                  <a:cubicBezTo>
                    <a:pt x="552383" y="967516"/>
                    <a:pt x="584218" y="966565"/>
                    <a:pt x="615855" y="959433"/>
                  </a:cubicBezTo>
                  <a:cubicBezTo>
                    <a:pt x="758600" y="927300"/>
                    <a:pt x="859912" y="832602"/>
                    <a:pt x="934601" y="661354"/>
                  </a:cubicBezTo>
                  <a:cubicBezTo>
                    <a:pt x="958418" y="606873"/>
                    <a:pt x="971532" y="543913"/>
                    <a:pt x="974731" y="468829"/>
                  </a:cubicBezTo>
                  <a:cubicBezTo>
                    <a:pt x="983776" y="257127"/>
                    <a:pt x="819585" y="52715"/>
                    <a:pt x="608746" y="13172"/>
                  </a:cubicBezTo>
                  <a:cubicBezTo>
                    <a:pt x="561901" y="4415"/>
                    <a:pt x="516045" y="-62"/>
                    <a:pt x="472440" y="-62"/>
                  </a:cubicBezTo>
                  <a:cubicBezTo>
                    <a:pt x="289961" y="-62"/>
                    <a:pt x="149507" y="76924"/>
                    <a:pt x="66285" y="222497"/>
                  </a:cubicBezTo>
                  <a:cubicBezTo>
                    <a:pt x="13675" y="314500"/>
                    <a:pt x="-9313" y="439509"/>
                    <a:pt x="3168" y="565468"/>
                  </a:cubicBezTo>
                  <a:cubicBezTo>
                    <a:pt x="14741" y="682076"/>
                    <a:pt x="95237" y="773684"/>
                    <a:pt x="169809" y="850432"/>
                  </a:cubicBezTo>
                  <a:cubicBezTo>
                    <a:pt x="246513" y="929399"/>
                    <a:pt x="324086" y="969458"/>
                    <a:pt x="400356" y="969458"/>
                  </a:cubicBezTo>
                  <a:cubicBezTo>
                    <a:pt x="406518" y="969458"/>
                    <a:pt x="412720" y="969180"/>
                    <a:pt x="419038" y="968626"/>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0" name="Freeform 94">
              <a:extLst>
                <a:ext uri="{FF2B5EF4-FFF2-40B4-BE49-F238E27FC236}">
                  <a16:creationId xmlns:a16="http://schemas.microsoft.com/office/drawing/2014/main" xmlns="" id="{552AE57B-0771-4930-9FE0-77AACC0A0539}"/>
                </a:ext>
              </a:extLst>
            </p:cNvPr>
            <p:cNvSpPr/>
            <p:nvPr/>
          </p:nvSpPr>
          <p:spPr>
            <a:xfrm>
              <a:off x="9335519" y="1786619"/>
              <a:ext cx="446628" cy="443996"/>
            </a:xfrm>
            <a:custGeom>
              <a:avLst/>
              <a:gdLst>
                <a:gd name="connsiteX0" fmla="*/ 163456 w 827635"/>
                <a:gd name="connsiteY0" fmla="*/ 699868 h 822758"/>
                <a:gd name="connsiteX1" fmla="*/ 33035 w 827635"/>
                <a:gd name="connsiteY1" fmla="*/ 476199 h 822758"/>
                <a:gd name="connsiteX2" fmla="*/ 81973 w 827635"/>
                <a:gd name="connsiteY2" fmla="*/ 204429 h 822758"/>
                <a:gd name="connsiteX3" fmla="*/ 395940 w 827635"/>
                <a:gd name="connsiteY3" fmla="*/ 30527 h 822758"/>
                <a:gd name="connsiteX4" fmla="*/ 503531 w 827635"/>
                <a:gd name="connsiteY4" fmla="*/ 41146 h 822758"/>
                <a:gd name="connsiteX5" fmla="*/ 785781 w 827635"/>
                <a:gd name="connsiteY5" fmla="*/ 397271 h 822758"/>
                <a:gd name="connsiteX6" fmla="*/ 754736 w 827635"/>
                <a:gd name="connsiteY6" fmla="*/ 549382 h 822758"/>
                <a:gd name="connsiteX7" fmla="*/ 508587 w 827635"/>
                <a:gd name="connsiteY7" fmla="*/ 784342 h 822758"/>
                <a:gd name="connsiteX8" fmla="*/ 439190 w 827635"/>
                <a:gd name="connsiteY8" fmla="*/ 790563 h 822758"/>
                <a:gd name="connsiteX9" fmla="*/ 414938 w 827635"/>
                <a:gd name="connsiteY9" fmla="*/ 790325 h 822758"/>
                <a:gd name="connsiteX10" fmla="*/ 390370 w 827635"/>
                <a:gd name="connsiteY10" fmla="*/ 790048 h 822758"/>
                <a:gd name="connsiteX11" fmla="*/ 350478 w 827635"/>
                <a:gd name="connsiteY11" fmla="*/ 791554 h 822758"/>
                <a:gd name="connsiteX12" fmla="*/ 163456 w 827635"/>
                <a:gd name="connsiteY12" fmla="*/ 699868 h 822758"/>
                <a:gd name="connsiteX13" fmla="*/ 395189 w 827635"/>
                <a:gd name="connsiteY13" fmla="*/ 820597 h 822758"/>
                <a:gd name="connsiteX14" fmla="*/ 420270 w 827635"/>
                <a:gd name="connsiteY14" fmla="*/ 820835 h 822758"/>
                <a:gd name="connsiteX15" fmla="*/ 445706 w 827635"/>
                <a:gd name="connsiteY15" fmla="*/ 821112 h 822758"/>
                <a:gd name="connsiteX16" fmla="*/ 522529 w 827635"/>
                <a:gd name="connsiteY16" fmla="*/ 814218 h 822758"/>
                <a:gd name="connsiteX17" fmla="*/ 793128 w 827635"/>
                <a:gd name="connsiteY17" fmla="*/ 561348 h 822758"/>
                <a:gd name="connsiteX18" fmla="*/ 827175 w 827635"/>
                <a:gd name="connsiteY18" fmla="*/ 397985 h 822758"/>
                <a:gd name="connsiteX19" fmla="*/ 516447 w 827635"/>
                <a:gd name="connsiteY19" fmla="*/ 11152 h 822758"/>
                <a:gd name="connsiteX20" fmla="*/ 400955 w 827635"/>
                <a:gd name="connsiteY20" fmla="*/ -62 h 822758"/>
                <a:gd name="connsiteX21" fmla="*/ 56220 w 827635"/>
                <a:gd name="connsiteY21" fmla="*/ 188897 h 822758"/>
                <a:gd name="connsiteX22" fmla="*/ 2661 w 827635"/>
                <a:gd name="connsiteY22" fmla="*/ 479726 h 822758"/>
                <a:gd name="connsiteX23" fmla="*/ 143984 w 827635"/>
                <a:gd name="connsiteY23" fmla="*/ 721620 h 822758"/>
                <a:gd name="connsiteX24" fmla="*/ 340050 w 827635"/>
                <a:gd name="connsiteY24" fmla="*/ 822697 h 822758"/>
                <a:gd name="connsiteX25" fmla="*/ 355967 w 827635"/>
                <a:gd name="connsiteY25" fmla="*/ 822023 h 822758"/>
                <a:gd name="connsiteX26" fmla="*/ 395189 w 827635"/>
                <a:gd name="connsiteY26" fmla="*/ 820597 h 82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7635" h="822758">
                  <a:moveTo>
                    <a:pt x="163456" y="699868"/>
                  </a:moveTo>
                  <a:cubicBezTo>
                    <a:pt x="104961" y="638810"/>
                    <a:pt x="41803" y="566102"/>
                    <a:pt x="33035" y="476199"/>
                  </a:cubicBezTo>
                  <a:cubicBezTo>
                    <a:pt x="23240" y="376034"/>
                    <a:pt x="41053" y="276978"/>
                    <a:pt x="81973" y="204429"/>
                  </a:cubicBezTo>
                  <a:cubicBezTo>
                    <a:pt x="162982" y="60680"/>
                    <a:pt x="297432" y="30527"/>
                    <a:pt x="395940" y="30527"/>
                  </a:cubicBezTo>
                  <a:cubicBezTo>
                    <a:pt x="430303" y="30527"/>
                    <a:pt x="466522" y="33855"/>
                    <a:pt x="503531" y="41146"/>
                  </a:cubicBezTo>
                  <a:cubicBezTo>
                    <a:pt x="663930" y="72606"/>
                    <a:pt x="793562" y="236484"/>
                    <a:pt x="785781" y="397271"/>
                  </a:cubicBezTo>
                  <a:cubicBezTo>
                    <a:pt x="782898" y="456824"/>
                    <a:pt x="773102" y="506629"/>
                    <a:pt x="754736" y="549382"/>
                  </a:cubicBezTo>
                  <a:cubicBezTo>
                    <a:pt x="696516" y="684653"/>
                    <a:pt x="618311" y="759301"/>
                    <a:pt x="508587" y="784342"/>
                  </a:cubicBezTo>
                  <a:cubicBezTo>
                    <a:pt x="484730" y="789810"/>
                    <a:pt x="460162" y="790563"/>
                    <a:pt x="439190" y="790563"/>
                  </a:cubicBezTo>
                  <a:cubicBezTo>
                    <a:pt x="431132" y="790563"/>
                    <a:pt x="423034" y="790444"/>
                    <a:pt x="414938" y="790325"/>
                  </a:cubicBezTo>
                  <a:cubicBezTo>
                    <a:pt x="406722" y="790167"/>
                    <a:pt x="398546" y="790048"/>
                    <a:pt x="390370" y="790048"/>
                  </a:cubicBezTo>
                  <a:cubicBezTo>
                    <a:pt x="374729" y="790048"/>
                    <a:pt x="362051" y="790523"/>
                    <a:pt x="350478" y="791554"/>
                  </a:cubicBezTo>
                  <a:cubicBezTo>
                    <a:pt x="288506" y="797022"/>
                    <a:pt x="226692" y="765918"/>
                    <a:pt x="163456" y="699868"/>
                  </a:cubicBezTo>
                  <a:close/>
                  <a:moveTo>
                    <a:pt x="395189" y="820597"/>
                  </a:moveTo>
                  <a:cubicBezTo>
                    <a:pt x="403523" y="820597"/>
                    <a:pt x="411897" y="820715"/>
                    <a:pt x="420270" y="820835"/>
                  </a:cubicBezTo>
                  <a:cubicBezTo>
                    <a:pt x="428762" y="820954"/>
                    <a:pt x="437254" y="821112"/>
                    <a:pt x="445706" y="821112"/>
                  </a:cubicBezTo>
                  <a:cubicBezTo>
                    <a:pt x="468615" y="821112"/>
                    <a:pt x="495631" y="820280"/>
                    <a:pt x="522529" y="814218"/>
                  </a:cubicBezTo>
                  <a:cubicBezTo>
                    <a:pt x="643747" y="786918"/>
                    <a:pt x="729734" y="706564"/>
                    <a:pt x="793128" y="561348"/>
                  </a:cubicBezTo>
                  <a:cubicBezTo>
                    <a:pt x="813311" y="515069"/>
                    <a:pt x="824450" y="461658"/>
                    <a:pt x="827175" y="397985"/>
                  </a:cubicBezTo>
                  <a:cubicBezTo>
                    <a:pt x="834838" y="218218"/>
                    <a:pt x="695489" y="44672"/>
                    <a:pt x="516447" y="11152"/>
                  </a:cubicBezTo>
                  <a:cubicBezTo>
                    <a:pt x="476791" y="3702"/>
                    <a:pt x="437886" y="-62"/>
                    <a:pt x="400955" y="-62"/>
                  </a:cubicBezTo>
                  <a:cubicBezTo>
                    <a:pt x="246125" y="-62"/>
                    <a:pt x="126881" y="65276"/>
                    <a:pt x="56220" y="188897"/>
                  </a:cubicBezTo>
                  <a:cubicBezTo>
                    <a:pt x="11588" y="266914"/>
                    <a:pt x="-7924" y="372943"/>
                    <a:pt x="2661" y="479726"/>
                  </a:cubicBezTo>
                  <a:cubicBezTo>
                    <a:pt x="12496" y="578821"/>
                    <a:pt x="80748" y="656560"/>
                    <a:pt x="143984" y="721620"/>
                  </a:cubicBezTo>
                  <a:cubicBezTo>
                    <a:pt x="209116" y="788701"/>
                    <a:pt x="275077" y="822737"/>
                    <a:pt x="340050" y="822697"/>
                  </a:cubicBezTo>
                  <a:cubicBezTo>
                    <a:pt x="345303" y="822697"/>
                    <a:pt x="350636" y="822459"/>
                    <a:pt x="355967" y="822023"/>
                  </a:cubicBezTo>
                  <a:cubicBezTo>
                    <a:pt x="367224" y="821033"/>
                    <a:pt x="379706" y="820597"/>
                    <a:pt x="395189" y="820597"/>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1" name="Freeform 95">
              <a:extLst>
                <a:ext uri="{FF2B5EF4-FFF2-40B4-BE49-F238E27FC236}">
                  <a16:creationId xmlns:a16="http://schemas.microsoft.com/office/drawing/2014/main" xmlns="" id="{19496457-BD77-4697-BD04-0D72E611F19D}"/>
                </a:ext>
              </a:extLst>
            </p:cNvPr>
            <p:cNvSpPr/>
            <p:nvPr/>
          </p:nvSpPr>
          <p:spPr>
            <a:xfrm>
              <a:off x="9344316" y="1728144"/>
              <a:ext cx="90678" cy="38406"/>
            </a:xfrm>
            <a:custGeom>
              <a:avLst/>
              <a:gdLst>
                <a:gd name="connsiteX0" fmla="*/ 8373 w 168034"/>
                <a:gd name="connsiteY0" fmla="*/ 66575 h 71169"/>
                <a:gd name="connsiteX1" fmla="*/ 164429 w 168034"/>
                <a:gd name="connsiteY1" fmla="*/ 20533 h 71169"/>
                <a:gd name="connsiteX2" fmla="*/ 147563 w 168034"/>
                <a:gd name="connsiteY2" fmla="*/ 3536 h 71169"/>
                <a:gd name="connsiteX3" fmla="*/ 14733 w 168034"/>
                <a:gd name="connsiteY3" fmla="*/ 43435 h 71169"/>
                <a:gd name="connsiteX4" fmla="*/ 8373 w 168034"/>
                <a:gd name="connsiteY4" fmla="*/ 66575 h 7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4" h="71169">
                  <a:moveTo>
                    <a:pt x="8373" y="66575"/>
                  </a:moveTo>
                  <a:cubicBezTo>
                    <a:pt x="65605" y="79967"/>
                    <a:pt x="123825" y="63088"/>
                    <a:pt x="164429" y="20533"/>
                  </a:cubicBezTo>
                  <a:cubicBezTo>
                    <a:pt x="175133" y="9360"/>
                    <a:pt x="158267" y="-7598"/>
                    <a:pt x="147563" y="3536"/>
                  </a:cubicBezTo>
                  <a:cubicBezTo>
                    <a:pt x="112766" y="39989"/>
                    <a:pt x="63867" y="54965"/>
                    <a:pt x="14733" y="43435"/>
                  </a:cubicBezTo>
                  <a:cubicBezTo>
                    <a:pt x="-238" y="39909"/>
                    <a:pt x="-6636" y="63049"/>
                    <a:pt x="8373" y="66575"/>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2" name="Freeform 96">
              <a:extLst>
                <a:ext uri="{FF2B5EF4-FFF2-40B4-BE49-F238E27FC236}">
                  <a16:creationId xmlns:a16="http://schemas.microsoft.com/office/drawing/2014/main" xmlns="" id="{2427A6D7-BA17-4AB1-91B9-32FCB16649FE}"/>
                </a:ext>
              </a:extLst>
            </p:cNvPr>
            <p:cNvSpPr/>
            <p:nvPr/>
          </p:nvSpPr>
          <p:spPr>
            <a:xfrm>
              <a:off x="9244603" y="1855632"/>
              <a:ext cx="46789" cy="100609"/>
            </a:xfrm>
            <a:custGeom>
              <a:avLst/>
              <a:gdLst>
                <a:gd name="connsiteX0" fmla="*/ 20527 w 86704"/>
                <a:gd name="connsiteY0" fmla="*/ 183112 h 186436"/>
                <a:gd name="connsiteX1" fmla="*/ 85184 w 86704"/>
                <a:gd name="connsiteY1" fmla="*/ 11349 h 186436"/>
                <a:gd name="connsiteX2" fmla="*/ 61209 w 86704"/>
                <a:gd name="connsiteY2" fmla="*/ 11349 h 186436"/>
                <a:gd name="connsiteX3" fmla="*/ 3582 w 86704"/>
                <a:gd name="connsiteY3" fmla="*/ 166154 h 186436"/>
                <a:gd name="connsiteX4" fmla="*/ 20527 w 86704"/>
                <a:gd name="connsiteY4" fmla="*/ 183112 h 186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04" h="186436">
                  <a:moveTo>
                    <a:pt x="20527" y="183112"/>
                  </a:moveTo>
                  <a:cubicBezTo>
                    <a:pt x="68635" y="139171"/>
                    <a:pt x="92571" y="76251"/>
                    <a:pt x="85184" y="11349"/>
                  </a:cubicBezTo>
                  <a:cubicBezTo>
                    <a:pt x="83446" y="-3786"/>
                    <a:pt x="59472" y="-3985"/>
                    <a:pt x="61209" y="11349"/>
                  </a:cubicBezTo>
                  <a:cubicBezTo>
                    <a:pt x="67963" y="70545"/>
                    <a:pt x="47582" y="125977"/>
                    <a:pt x="3582" y="166154"/>
                  </a:cubicBezTo>
                  <a:cubicBezTo>
                    <a:pt x="-7833" y="176575"/>
                    <a:pt x="9152" y="193493"/>
                    <a:pt x="20527" y="183112"/>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3" name="Freeform 97">
              <a:extLst>
                <a:ext uri="{FF2B5EF4-FFF2-40B4-BE49-F238E27FC236}">
                  <a16:creationId xmlns:a16="http://schemas.microsoft.com/office/drawing/2014/main" xmlns="" id="{42C68025-1DA7-4A6C-9C62-3E9186B69513}"/>
                </a:ext>
              </a:extLst>
            </p:cNvPr>
            <p:cNvSpPr/>
            <p:nvPr/>
          </p:nvSpPr>
          <p:spPr>
            <a:xfrm>
              <a:off x="9242770" y="2038606"/>
              <a:ext cx="51991" cy="96802"/>
            </a:xfrm>
            <a:custGeom>
              <a:avLst/>
              <a:gdLst>
                <a:gd name="connsiteX0" fmla="*/ 2950 w 96344"/>
                <a:gd name="connsiteY0" fmla="*/ 20790 h 179381"/>
                <a:gd name="connsiteX1" fmla="*/ 72900 w 96344"/>
                <a:gd name="connsiteY1" fmla="*/ 170642 h 179381"/>
                <a:gd name="connsiteX2" fmla="*/ 95967 w 96344"/>
                <a:gd name="connsiteY2" fmla="*/ 164302 h 179381"/>
                <a:gd name="connsiteX3" fmla="*/ 19894 w 96344"/>
                <a:gd name="connsiteY3" fmla="*/ 3832 h 179381"/>
                <a:gd name="connsiteX4" fmla="*/ 2950 w 96344"/>
                <a:gd name="connsiteY4" fmla="*/ 20790 h 17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44" h="179381">
                  <a:moveTo>
                    <a:pt x="2950" y="20790"/>
                  </a:moveTo>
                  <a:cubicBezTo>
                    <a:pt x="40828" y="63701"/>
                    <a:pt x="63934" y="114180"/>
                    <a:pt x="72900" y="170642"/>
                  </a:cubicBezTo>
                  <a:cubicBezTo>
                    <a:pt x="75309" y="185857"/>
                    <a:pt x="98376" y="179398"/>
                    <a:pt x="95967" y="164302"/>
                  </a:cubicBezTo>
                  <a:cubicBezTo>
                    <a:pt x="86408" y="103799"/>
                    <a:pt x="60301" y="49675"/>
                    <a:pt x="19894" y="3832"/>
                  </a:cubicBezTo>
                  <a:cubicBezTo>
                    <a:pt x="9665" y="-7778"/>
                    <a:pt x="-7241" y="9260"/>
                    <a:pt x="2950" y="20790"/>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4" name="Freeform 98">
              <a:extLst>
                <a:ext uri="{FF2B5EF4-FFF2-40B4-BE49-F238E27FC236}">
                  <a16:creationId xmlns:a16="http://schemas.microsoft.com/office/drawing/2014/main" xmlns="" id="{2892FDC1-9EE1-4433-8DFE-3F294AC23239}"/>
                </a:ext>
              </a:extLst>
            </p:cNvPr>
            <p:cNvSpPr/>
            <p:nvPr/>
          </p:nvSpPr>
          <p:spPr>
            <a:xfrm>
              <a:off x="9542120" y="2283541"/>
              <a:ext cx="88549" cy="25305"/>
            </a:xfrm>
            <a:custGeom>
              <a:avLst/>
              <a:gdLst>
                <a:gd name="connsiteX0" fmla="*/ 148888 w 164088"/>
                <a:gd name="connsiteY0" fmla="*/ 169 h 46892"/>
                <a:gd name="connsiteX1" fmla="*/ 8474 w 164088"/>
                <a:gd name="connsiteY1" fmla="*/ 23546 h 46892"/>
                <a:gd name="connsiteX2" fmla="*/ 14872 w 164088"/>
                <a:gd name="connsiteY2" fmla="*/ 46685 h 46892"/>
                <a:gd name="connsiteX3" fmla="*/ 155247 w 164088"/>
                <a:gd name="connsiteY3" fmla="*/ 23308 h 46892"/>
                <a:gd name="connsiteX4" fmla="*/ 148888 w 164088"/>
                <a:gd name="connsiteY4" fmla="*/ 169 h 4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8" h="46892">
                  <a:moveTo>
                    <a:pt x="148888" y="169"/>
                  </a:moveTo>
                  <a:cubicBezTo>
                    <a:pt x="102123" y="7974"/>
                    <a:pt x="55318" y="15740"/>
                    <a:pt x="8474" y="23546"/>
                  </a:cubicBezTo>
                  <a:cubicBezTo>
                    <a:pt x="-6654" y="26042"/>
                    <a:pt x="-216" y="49182"/>
                    <a:pt x="14872" y="46685"/>
                  </a:cubicBezTo>
                  <a:cubicBezTo>
                    <a:pt x="61677" y="38880"/>
                    <a:pt x="108481" y="31074"/>
                    <a:pt x="155247" y="23308"/>
                  </a:cubicBezTo>
                  <a:cubicBezTo>
                    <a:pt x="170453" y="20812"/>
                    <a:pt x="164015" y="-2327"/>
                    <a:pt x="148888" y="169"/>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5" name="Freeform 99">
              <a:extLst>
                <a:ext uri="{FF2B5EF4-FFF2-40B4-BE49-F238E27FC236}">
                  <a16:creationId xmlns:a16="http://schemas.microsoft.com/office/drawing/2014/main" xmlns="" id="{8EB17E7C-0F53-4583-8F2C-6AAC8372F06C}"/>
                </a:ext>
              </a:extLst>
            </p:cNvPr>
            <p:cNvSpPr/>
            <p:nvPr/>
          </p:nvSpPr>
          <p:spPr>
            <a:xfrm>
              <a:off x="9744209" y="2161035"/>
              <a:ext cx="62665" cy="69717"/>
            </a:xfrm>
            <a:custGeom>
              <a:avLst/>
              <a:gdLst>
                <a:gd name="connsiteX0" fmla="*/ 98033 w 116123"/>
                <a:gd name="connsiteY0" fmla="*/ 1557 h 129191"/>
                <a:gd name="connsiteX1" fmla="*/ 711 w 116123"/>
                <a:gd name="connsiteY1" fmla="*/ 114678 h 129191"/>
                <a:gd name="connsiteX2" fmla="*/ 23817 w 116123"/>
                <a:gd name="connsiteY2" fmla="*/ 121057 h 129191"/>
                <a:gd name="connsiteX3" fmla="*/ 110119 w 116123"/>
                <a:gd name="connsiteY3" fmla="*/ 22279 h 129191"/>
                <a:gd name="connsiteX4" fmla="*/ 98033 w 116123"/>
                <a:gd name="connsiteY4" fmla="*/ 1557 h 129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23" h="129191">
                  <a:moveTo>
                    <a:pt x="98033" y="1557"/>
                  </a:moveTo>
                  <a:cubicBezTo>
                    <a:pt x="52571" y="26717"/>
                    <a:pt x="19117" y="66181"/>
                    <a:pt x="711" y="114678"/>
                  </a:cubicBezTo>
                  <a:cubicBezTo>
                    <a:pt x="-4780" y="129140"/>
                    <a:pt x="18326" y="135361"/>
                    <a:pt x="23817" y="121057"/>
                  </a:cubicBezTo>
                  <a:cubicBezTo>
                    <a:pt x="40011" y="78423"/>
                    <a:pt x="70345" y="44269"/>
                    <a:pt x="110119" y="22279"/>
                  </a:cubicBezTo>
                  <a:cubicBezTo>
                    <a:pt x="123588" y="14830"/>
                    <a:pt x="111501" y="-5893"/>
                    <a:pt x="98033" y="1557"/>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6" name="Freeform 100">
              <a:extLst>
                <a:ext uri="{FF2B5EF4-FFF2-40B4-BE49-F238E27FC236}">
                  <a16:creationId xmlns:a16="http://schemas.microsoft.com/office/drawing/2014/main" xmlns="" id="{337F09F6-F30A-4B44-BE8E-E7E48FACB805}"/>
                </a:ext>
              </a:extLst>
            </p:cNvPr>
            <p:cNvSpPr/>
            <p:nvPr/>
          </p:nvSpPr>
          <p:spPr>
            <a:xfrm>
              <a:off x="9839681" y="1932786"/>
              <a:ext cx="23533" cy="92140"/>
            </a:xfrm>
            <a:custGeom>
              <a:avLst/>
              <a:gdLst>
                <a:gd name="connsiteX0" fmla="*/ 23940 w 43608"/>
                <a:gd name="connsiteY0" fmla="*/ 159295 h 170742"/>
                <a:gd name="connsiteX1" fmla="*/ 43373 w 43608"/>
                <a:gd name="connsiteY1" fmla="*/ 11345 h 170742"/>
                <a:gd name="connsiteX2" fmla="*/ 19438 w 43608"/>
                <a:gd name="connsiteY2" fmla="*/ 11345 h 170742"/>
                <a:gd name="connsiteX3" fmla="*/ 5 w 43608"/>
                <a:gd name="connsiteY3" fmla="*/ 159295 h 170742"/>
                <a:gd name="connsiteX4" fmla="*/ 23940 w 43608"/>
                <a:gd name="connsiteY4" fmla="*/ 159295 h 17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8" h="170742">
                  <a:moveTo>
                    <a:pt x="23940" y="159295"/>
                  </a:moveTo>
                  <a:cubicBezTo>
                    <a:pt x="30418" y="109965"/>
                    <a:pt x="36896" y="60635"/>
                    <a:pt x="43373" y="11345"/>
                  </a:cubicBezTo>
                  <a:cubicBezTo>
                    <a:pt x="45387" y="-3949"/>
                    <a:pt x="21452" y="-3791"/>
                    <a:pt x="19438" y="11345"/>
                  </a:cubicBezTo>
                  <a:cubicBezTo>
                    <a:pt x="12960" y="60635"/>
                    <a:pt x="6483" y="109965"/>
                    <a:pt x="5" y="159295"/>
                  </a:cubicBezTo>
                  <a:cubicBezTo>
                    <a:pt x="-2009" y="174549"/>
                    <a:pt x="21926" y="174391"/>
                    <a:pt x="23940" y="159295"/>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7" name="Freeform 101">
              <a:extLst>
                <a:ext uri="{FF2B5EF4-FFF2-40B4-BE49-F238E27FC236}">
                  <a16:creationId xmlns:a16="http://schemas.microsoft.com/office/drawing/2014/main" xmlns="" id="{34D115E0-E3F4-4271-83E6-4AF1D215F496}"/>
                </a:ext>
              </a:extLst>
            </p:cNvPr>
            <p:cNvSpPr/>
            <p:nvPr/>
          </p:nvSpPr>
          <p:spPr>
            <a:xfrm>
              <a:off x="9758899" y="1736640"/>
              <a:ext cx="61333" cy="107454"/>
            </a:xfrm>
            <a:custGeom>
              <a:avLst/>
              <a:gdLst>
                <a:gd name="connsiteX0" fmla="*/ 110036 w 113655"/>
                <a:gd name="connsiteY0" fmla="*/ 178502 h 199120"/>
                <a:gd name="connsiteX1" fmla="*/ 23141 w 113655"/>
                <a:gd name="connsiteY1" fmla="*/ 8561 h 199120"/>
                <a:gd name="connsiteX2" fmla="*/ 75 w 113655"/>
                <a:gd name="connsiteY2" fmla="*/ 14980 h 199120"/>
                <a:gd name="connsiteX3" fmla="*/ 93091 w 113655"/>
                <a:gd name="connsiteY3" fmla="*/ 195500 h 199120"/>
                <a:gd name="connsiteX4" fmla="*/ 110036 w 113655"/>
                <a:gd name="connsiteY4" fmla="*/ 178502 h 19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55" h="199120">
                  <a:moveTo>
                    <a:pt x="110036" y="178502"/>
                  </a:moveTo>
                  <a:cubicBezTo>
                    <a:pt x="63231" y="131510"/>
                    <a:pt x="34082" y="73978"/>
                    <a:pt x="23141" y="8561"/>
                  </a:cubicBezTo>
                  <a:cubicBezTo>
                    <a:pt x="20573" y="-6614"/>
                    <a:pt x="-2493" y="-155"/>
                    <a:pt x="75" y="14980"/>
                  </a:cubicBezTo>
                  <a:cubicBezTo>
                    <a:pt x="11648" y="84161"/>
                    <a:pt x="43641" y="145853"/>
                    <a:pt x="93091" y="195500"/>
                  </a:cubicBezTo>
                  <a:cubicBezTo>
                    <a:pt x="103954" y="206436"/>
                    <a:pt x="120898" y="189438"/>
                    <a:pt x="110036" y="178502"/>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8" name="Freeform 102">
              <a:extLst>
                <a:ext uri="{FF2B5EF4-FFF2-40B4-BE49-F238E27FC236}">
                  <a16:creationId xmlns:a16="http://schemas.microsoft.com/office/drawing/2014/main" xmlns="" id="{7B207874-5628-4A89-882A-0D7826FF441D}"/>
                </a:ext>
              </a:extLst>
            </p:cNvPr>
            <p:cNvSpPr/>
            <p:nvPr/>
          </p:nvSpPr>
          <p:spPr>
            <a:xfrm>
              <a:off x="9547041" y="1681313"/>
              <a:ext cx="147660" cy="34753"/>
            </a:xfrm>
            <a:custGeom>
              <a:avLst/>
              <a:gdLst>
                <a:gd name="connsiteX0" fmla="*/ 5916 w 273626"/>
                <a:gd name="connsiteY0" fmla="*/ 22002 h 64400"/>
                <a:gd name="connsiteX1" fmla="*/ 264863 w 273626"/>
                <a:gd name="connsiteY1" fmla="*/ 55087 h 64400"/>
                <a:gd name="connsiteX2" fmla="*/ 258504 w 273626"/>
                <a:gd name="connsiteY2" fmla="*/ 31948 h 64400"/>
                <a:gd name="connsiteX3" fmla="*/ 18002 w 273626"/>
                <a:gd name="connsiteY3" fmla="*/ 1280 h 64400"/>
                <a:gd name="connsiteX4" fmla="*/ 5916 w 273626"/>
                <a:gd name="connsiteY4" fmla="*/ 22002 h 6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6" h="64400">
                  <a:moveTo>
                    <a:pt x="5916" y="22002"/>
                  </a:moveTo>
                  <a:cubicBezTo>
                    <a:pt x="87637" y="63170"/>
                    <a:pt x="175440" y="74462"/>
                    <a:pt x="264863" y="55087"/>
                  </a:cubicBezTo>
                  <a:cubicBezTo>
                    <a:pt x="279952" y="51838"/>
                    <a:pt x="273552" y="28699"/>
                    <a:pt x="258504" y="31948"/>
                  </a:cubicBezTo>
                  <a:cubicBezTo>
                    <a:pt x="175599" y="49897"/>
                    <a:pt x="93799" y="39515"/>
                    <a:pt x="18002" y="1280"/>
                  </a:cubicBezTo>
                  <a:cubicBezTo>
                    <a:pt x="4297" y="-5614"/>
                    <a:pt x="-7869" y="15069"/>
                    <a:pt x="5916" y="22002"/>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49" name="Freeform 103">
              <a:extLst>
                <a:ext uri="{FF2B5EF4-FFF2-40B4-BE49-F238E27FC236}">
                  <a16:creationId xmlns:a16="http://schemas.microsoft.com/office/drawing/2014/main" xmlns="" id="{974ECC8E-03C5-402F-9DC5-2087B2F80977}"/>
                </a:ext>
              </a:extLst>
            </p:cNvPr>
            <p:cNvSpPr/>
            <p:nvPr/>
          </p:nvSpPr>
          <p:spPr>
            <a:xfrm>
              <a:off x="9314972" y="1813558"/>
              <a:ext cx="89631" cy="371043"/>
            </a:xfrm>
            <a:custGeom>
              <a:avLst/>
              <a:gdLst>
                <a:gd name="connsiteX0" fmla="*/ 157342 w 166093"/>
                <a:gd name="connsiteY0" fmla="*/ 27241 h 687570"/>
                <a:gd name="connsiteX1" fmla="*/ 164649 w 166093"/>
                <a:gd name="connsiteY1" fmla="*/ 17969 h 687570"/>
                <a:gd name="connsiteX2" fmla="*/ 159357 w 166093"/>
                <a:gd name="connsiteY2" fmla="*/ 1248 h 687570"/>
                <a:gd name="connsiteX3" fmla="*/ 143952 w 166093"/>
                <a:gd name="connsiteY3" fmla="*/ 6241 h 687570"/>
                <a:gd name="connsiteX4" fmla="*/ 139607 w 166093"/>
                <a:gd name="connsiteY4" fmla="*/ 11154 h 687570"/>
                <a:gd name="connsiteX5" fmla="*/ 128824 w 166093"/>
                <a:gd name="connsiteY5" fmla="*/ 682912 h 687570"/>
                <a:gd name="connsiteX6" fmla="*/ 138225 w 166093"/>
                <a:gd name="connsiteY6" fmla="*/ 687508 h 687570"/>
                <a:gd name="connsiteX7" fmla="*/ 145572 w 166093"/>
                <a:gd name="connsiteY7" fmla="*/ 684932 h 687570"/>
                <a:gd name="connsiteX8" fmla="*/ 147626 w 166093"/>
                <a:gd name="connsiteY8" fmla="*/ 668093 h 687570"/>
                <a:gd name="connsiteX9" fmla="*/ 157342 w 166093"/>
                <a:gd name="connsiteY9" fmla="*/ 27241 h 68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093" h="687570">
                  <a:moveTo>
                    <a:pt x="157342" y="27241"/>
                  </a:moveTo>
                  <a:cubicBezTo>
                    <a:pt x="162280" y="21773"/>
                    <a:pt x="163622" y="20267"/>
                    <a:pt x="164649" y="17969"/>
                  </a:cubicBezTo>
                  <a:cubicBezTo>
                    <a:pt x="167533" y="11986"/>
                    <a:pt x="165321" y="4022"/>
                    <a:pt x="159357" y="1248"/>
                  </a:cubicBezTo>
                  <a:cubicBezTo>
                    <a:pt x="153313" y="-1604"/>
                    <a:pt x="146677" y="258"/>
                    <a:pt x="143952" y="6241"/>
                  </a:cubicBezTo>
                  <a:cubicBezTo>
                    <a:pt x="143202" y="7113"/>
                    <a:pt x="141740" y="8737"/>
                    <a:pt x="139607" y="11154"/>
                  </a:cubicBezTo>
                  <a:cubicBezTo>
                    <a:pt x="53266" y="106881"/>
                    <a:pt x="-120603" y="363991"/>
                    <a:pt x="128824" y="682912"/>
                  </a:cubicBezTo>
                  <a:cubicBezTo>
                    <a:pt x="131194" y="685923"/>
                    <a:pt x="134710" y="687508"/>
                    <a:pt x="138225" y="687508"/>
                  </a:cubicBezTo>
                  <a:cubicBezTo>
                    <a:pt x="140832" y="687508"/>
                    <a:pt x="143438" y="686675"/>
                    <a:pt x="145572" y="684932"/>
                  </a:cubicBezTo>
                  <a:cubicBezTo>
                    <a:pt x="150825" y="680851"/>
                    <a:pt x="151694" y="673323"/>
                    <a:pt x="147626" y="668093"/>
                  </a:cubicBezTo>
                  <a:cubicBezTo>
                    <a:pt x="-90545" y="363516"/>
                    <a:pt x="75108" y="118491"/>
                    <a:pt x="157342" y="27241"/>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0" name="Freeform 104">
              <a:extLst>
                <a:ext uri="{FF2B5EF4-FFF2-40B4-BE49-F238E27FC236}">
                  <a16:creationId xmlns:a16="http://schemas.microsoft.com/office/drawing/2014/main" xmlns="" id="{D9C0A4CA-CD84-46CA-9E3B-657CC42FABA6}"/>
                </a:ext>
              </a:extLst>
            </p:cNvPr>
            <p:cNvSpPr/>
            <p:nvPr/>
          </p:nvSpPr>
          <p:spPr>
            <a:xfrm>
              <a:off x="9570472" y="1972385"/>
              <a:ext cx="230750" cy="278542"/>
            </a:xfrm>
            <a:custGeom>
              <a:avLst/>
              <a:gdLst>
                <a:gd name="connsiteX0" fmla="*/ 301119 w 427598"/>
                <a:gd name="connsiteY0" fmla="*/ 356000 h 516160"/>
                <a:gd name="connsiteX1" fmla="*/ 15274 w 427598"/>
                <a:gd name="connsiteY1" fmla="*/ 491985 h 516160"/>
                <a:gd name="connsiteX2" fmla="*/ 11324 w 427598"/>
                <a:gd name="connsiteY2" fmla="*/ 492143 h 516160"/>
                <a:gd name="connsiteX3" fmla="*/ -129 w 427598"/>
                <a:gd name="connsiteY3" fmla="*/ 504624 h 516160"/>
                <a:gd name="connsiteX4" fmla="*/ 11838 w 427598"/>
                <a:gd name="connsiteY4" fmla="*/ 516114 h 516160"/>
                <a:gd name="connsiteX5" fmla="*/ 12351 w 427598"/>
                <a:gd name="connsiteY5" fmla="*/ 516114 h 516160"/>
                <a:gd name="connsiteX6" fmla="*/ 16104 w 427598"/>
                <a:gd name="connsiteY6" fmla="*/ 515956 h 516160"/>
                <a:gd name="connsiteX7" fmla="*/ 320236 w 427598"/>
                <a:gd name="connsiteY7" fmla="*/ 370463 h 516160"/>
                <a:gd name="connsiteX8" fmla="*/ 423680 w 427598"/>
                <a:gd name="connsiteY8" fmla="*/ 10058 h 516160"/>
                <a:gd name="connsiteX9" fmla="*/ 410015 w 427598"/>
                <a:gd name="connsiteY9" fmla="*/ 113 h 516160"/>
                <a:gd name="connsiteX10" fmla="*/ 400061 w 427598"/>
                <a:gd name="connsiteY10" fmla="*/ 13862 h 516160"/>
                <a:gd name="connsiteX11" fmla="*/ 301119 w 427598"/>
                <a:gd name="connsiteY11" fmla="*/ 356000 h 5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598" h="516160">
                  <a:moveTo>
                    <a:pt x="301119" y="356000"/>
                  </a:moveTo>
                  <a:cubicBezTo>
                    <a:pt x="256684" y="414959"/>
                    <a:pt x="170975" y="486438"/>
                    <a:pt x="15274" y="491985"/>
                  </a:cubicBezTo>
                  <a:lnTo>
                    <a:pt x="11324" y="492143"/>
                  </a:lnTo>
                  <a:cubicBezTo>
                    <a:pt x="4729" y="492421"/>
                    <a:pt x="-406" y="498007"/>
                    <a:pt x="-129" y="504624"/>
                  </a:cubicBezTo>
                  <a:cubicBezTo>
                    <a:pt x="147" y="511082"/>
                    <a:pt x="5440" y="516114"/>
                    <a:pt x="11838" y="516114"/>
                  </a:cubicBezTo>
                  <a:lnTo>
                    <a:pt x="12351" y="516114"/>
                  </a:lnTo>
                  <a:lnTo>
                    <a:pt x="16104" y="515956"/>
                  </a:lnTo>
                  <a:cubicBezTo>
                    <a:pt x="181243" y="510092"/>
                    <a:pt x="272642" y="433581"/>
                    <a:pt x="320236" y="370463"/>
                  </a:cubicBezTo>
                  <a:cubicBezTo>
                    <a:pt x="446707" y="202623"/>
                    <a:pt x="428617" y="40765"/>
                    <a:pt x="423680" y="10058"/>
                  </a:cubicBezTo>
                  <a:cubicBezTo>
                    <a:pt x="422614" y="3481"/>
                    <a:pt x="416334" y="-957"/>
                    <a:pt x="410015" y="113"/>
                  </a:cubicBezTo>
                  <a:cubicBezTo>
                    <a:pt x="403497" y="1143"/>
                    <a:pt x="398994" y="7324"/>
                    <a:pt x="400061" y="13862"/>
                  </a:cubicBezTo>
                  <a:cubicBezTo>
                    <a:pt x="404722" y="42905"/>
                    <a:pt x="421745" y="195926"/>
                    <a:pt x="301119" y="356000"/>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53" name="Group 52">
            <a:extLst>
              <a:ext uri="{FF2B5EF4-FFF2-40B4-BE49-F238E27FC236}">
                <a16:creationId xmlns:a16="http://schemas.microsoft.com/office/drawing/2014/main" xmlns="" id="{7C10DB03-DD0B-4F54-BB90-E80DE0C7A7BE}"/>
              </a:ext>
            </a:extLst>
          </p:cNvPr>
          <p:cNvGrpSpPr/>
          <p:nvPr/>
        </p:nvGrpSpPr>
        <p:grpSpPr>
          <a:xfrm>
            <a:off x="8164040" y="3826203"/>
            <a:ext cx="415045" cy="432470"/>
            <a:chOff x="9097952" y="1550321"/>
            <a:chExt cx="901492" cy="901844"/>
          </a:xfrm>
        </p:grpSpPr>
        <p:sp>
          <p:nvSpPr>
            <p:cNvPr id="54" name="Freeform 92">
              <a:extLst>
                <a:ext uri="{FF2B5EF4-FFF2-40B4-BE49-F238E27FC236}">
                  <a16:creationId xmlns:a16="http://schemas.microsoft.com/office/drawing/2014/main" xmlns="" id="{4DA5F5A9-A619-46D2-8648-BF17342AD375}"/>
                </a:ext>
              </a:extLst>
            </p:cNvPr>
            <p:cNvSpPr/>
            <p:nvPr/>
          </p:nvSpPr>
          <p:spPr>
            <a:xfrm>
              <a:off x="9097952" y="1550321"/>
              <a:ext cx="901492" cy="901844"/>
            </a:xfrm>
            <a:custGeom>
              <a:avLst/>
              <a:gdLst>
                <a:gd name="connsiteX0" fmla="*/ 598272 w 1670533"/>
                <a:gd name="connsiteY0" fmla="*/ 1371675 h 1671185"/>
                <a:gd name="connsiteX1" fmla="*/ 533022 w 1670533"/>
                <a:gd name="connsiteY1" fmla="*/ 1330507 h 1671185"/>
                <a:gd name="connsiteX2" fmla="*/ 527611 w 1670533"/>
                <a:gd name="connsiteY2" fmla="*/ 1323375 h 1671185"/>
                <a:gd name="connsiteX3" fmla="*/ 598786 w 1670533"/>
                <a:gd name="connsiteY3" fmla="*/ 1364661 h 1671185"/>
                <a:gd name="connsiteX4" fmla="*/ 610872 w 1670533"/>
                <a:gd name="connsiteY4" fmla="*/ 1343939 h 1671185"/>
                <a:gd name="connsiteX5" fmla="*/ 488824 w 1670533"/>
                <a:gd name="connsiteY5" fmla="*/ 1273134 h 1671185"/>
                <a:gd name="connsiteX6" fmla="*/ 476738 w 1670533"/>
                <a:gd name="connsiteY6" fmla="*/ 1293856 h 1671185"/>
                <a:gd name="connsiteX7" fmla="*/ 527097 w 1670533"/>
                <a:gd name="connsiteY7" fmla="*/ 1323019 h 1671185"/>
                <a:gd name="connsiteX8" fmla="*/ 522279 w 1670533"/>
                <a:gd name="connsiteY8" fmla="*/ 1321711 h 1671185"/>
                <a:gd name="connsiteX9" fmla="*/ 514655 w 1670533"/>
                <a:gd name="connsiteY9" fmla="*/ 1321473 h 1671185"/>
                <a:gd name="connsiteX10" fmla="*/ 493683 w 1670533"/>
                <a:gd name="connsiteY10" fmla="*/ 1311568 h 1671185"/>
                <a:gd name="connsiteX11" fmla="*/ 463743 w 1670533"/>
                <a:gd name="connsiteY11" fmla="*/ 1305466 h 1671185"/>
                <a:gd name="connsiteX12" fmla="*/ 445495 w 1670533"/>
                <a:gd name="connsiteY12" fmla="*/ 1308002 h 1671185"/>
                <a:gd name="connsiteX13" fmla="*/ 420217 w 1670533"/>
                <a:gd name="connsiteY13" fmla="*/ 1267627 h 1671185"/>
                <a:gd name="connsiteX14" fmla="*/ 399559 w 1670533"/>
                <a:gd name="connsiteY14" fmla="*/ 1279751 h 1671185"/>
                <a:gd name="connsiteX15" fmla="*/ 423258 w 1670533"/>
                <a:gd name="connsiteY15" fmla="*/ 1317591 h 1671185"/>
                <a:gd name="connsiteX16" fmla="*/ 414766 w 1670533"/>
                <a:gd name="connsiteY16" fmla="*/ 1323692 h 1671185"/>
                <a:gd name="connsiteX17" fmla="*/ 397347 w 1670533"/>
                <a:gd name="connsiteY17" fmla="*/ 1338749 h 1671185"/>
                <a:gd name="connsiteX18" fmla="*/ 366421 w 1670533"/>
                <a:gd name="connsiteY18" fmla="*/ 1298374 h 1671185"/>
                <a:gd name="connsiteX19" fmla="*/ 345764 w 1670533"/>
                <a:gd name="connsiteY19" fmla="*/ 1310458 h 1671185"/>
                <a:gd name="connsiteX20" fmla="*/ 379337 w 1670533"/>
                <a:gd name="connsiteY20" fmla="*/ 1354360 h 1671185"/>
                <a:gd name="connsiteX21" fmla="*/ 354058 w 1670533"/>
                <a:gd name="connsiteY21" fmla="*/ 1376271 h 1671185"/>
                <a:gd name="connsiteX22" fmla="*/ 320920 w 1670533"/>
                <a:gd name="connsiteY22" fmla="*/ 1335737 h 1671185"/>
                <a:gd name="connsiteX23" fmla="*/ 303975 w 1670533"/>
                <a:gd name="connsiteY23" fmla="*/ 1352656 h 1671185"/>
                <a:gd name="connsiteX24" fmla="*/ 336047 w 1670533"/>
                <a:gd name="connsiteY24" fmla="*/ 1391922 h 1671185"/>
                <a:gd name="connsiteX25" fmla="*/ 331071 w 1670533"/>
                <a:gd name="connsiteY25" fmla="*/ 1396201 h 1671185"/>
                <a:gd name="connsiteX26" fmla="*/ 321907 w 1670533"/>
                <a:gd name="connsiteY26" fmla="*/ 1401788 h 1671185"/>
                <a:gd name="connsiteX27" fmla="*/ 317523 w 1670533"/>
                <a:gd name="connsiteY27" fmla="*/ 1400480 h 1671185"/>
                <a:gd name="connsiteX28" fmla="*/ 316930 w 1670533"/>
                <a:gd name="connsiteY28" fmla="*/ 1399648 h 1671185"/>
                <a:gd name="connsiteX29" fmla="*/ 269059 w 1670533"/>
                <a:gd name="connsiteY29" fmla="*/ 1355707 h 1671185"/>
                <a:gd name="connsiteX30" fmla="*/ 252154 w 1670533"/>
                <a:gd name="connsiteY30" fmla="*/ 1372666 h 1671185"/>
                <a:gd name="connsiteX31" fmla="*/ 290190 w 1670533"/>
                <a:gd name="connsiteY31" fmla="*/ 1407612 h 1671185"/>
                <a:gd name="connsiteX32" fmla="*/ 270521 w 1670533"/>
                <a:gd name="connsiteY32" fmla="*/ 1401471 h 1671185"/>
                <a:gd name="connsiteX33" fmla="*/ 223953 w 1670533"/>
                <a:gd name="connsiteY33" fmla="*/ 1365296 h 1671185"/>
                <a:gd name="connsiteX34" fmla="*/ 181019 w 1670533"/>
                <a:gd name="connsiteY34" fmla="*/ 1303643 h 1671185"/>
                <a:gd name="connsiteX35" fmla="*/ 195554 w 1670533"/>
                <a:gd name="connsiteY35" fmla="*/ 1242427 h 1671185"/>
                <a:gd name="connsiteX36" fmla="*/ 300894 w 1670533"/>
                <a:gd name="connsiteY36" fmla="*/ 1156050 h 1671185"/>
                <a:gd name="connsiteX37" fmla="*/ 326094 w 1670533"/>
                <a:gd name="connsiteY37" fmla="*/ 1079341 h 1671185"/>
                <a:gd name="connsiteX38" fmla="*/ 303501 w 1670533"/>
                <a:gd name="connsiteY38" fmla="*/ 1010041 h 1671185"/>
                <a:gd name="connsiteX39" fmla="*/ 301211 w 1670533"/>
                <a:gd name="connsiteY39" fmla="*/ 1004811 h 1671185"/>
                <a:gd name="connsiteX40" fmla="*/ 300065 w 1670533"/>
                <a:gd name="connsiteY40" fmla="*/ 995223 h 1671185"/>
                <a:gd name="connsiteX41" fmla="*/ 292363 w 1670533"/>
                <a:gd name="connsiteY41" fmla="*/ 984644 h 1671185"/>
                <a:gd name="connsiteX42" fmla="*/ 271863 w 1670533"/>
                <a:gd name="connsiteY42" fmla="*/ 943714 h 1671185"/>
                <a:gd name="connsiteX43" fmla="*/ 238133 w 1670533"/>
                <a:gd name="connsiteY43" fmla="*/ 913600 h 1671185"/>
                <a:gd name="connsiteX44" fmla="*/ 242438 w 1670533"/>
                <a:gd name="connsiteY44" fmla="*/ 904408 h 1671185"/>
                <a:gd name="connsiteX45" fmla="*/ 240858 w 1670533"/>
                <a:gd name="connsiteY45" fmla="*/ 856465 h 1671185"/>
                <a:gd name="connsiteX46" fmla="*/ 216962 w 1670533"/>
                <a:gd name="connsiteY46" fmla="*/ 856465 h 1671185"/>
                <a:gd name="connsiteX47" fmla="*/ 218502 w 1670533"/>
                <a:gd name="connsiteY47" fmla="*/ 904408 h 1671185"/>
                <a:gd name="connsiteX48" fmla="*/ 219331 w 1670533"/>
                <a:gd name="connsiteY48" fmla="*/ 907895 h 1671185"/>
                <a:gd name="connsiteX49" fmla="*/ 207008 w 1670533"/>
                <a:gd name="connsiteY49" fmla="*/ 906270 h 1671185"/>
                <a:gd name="connsiteX50" fmla="*/ 182401 w 1670533"/>
                <a:gd name="connsiteY50" fmla="*/ 906270 h 1671185"/>
                <a:gd name="connsiteX51" fmla="*/ 184376 w 1670533"/>
                <a:gd name="connsiteY51" fmla="*/ 897276 h 1671185"/>
                <a:gd name="connsiteX52" fmla="*/ 176398 w 1670533"/>
                <a:gd name="connsiteY52" fmla="*/ 849294 h 1671185"/>
                <a:gd name="connsiteX53" fmla="*/ 153291 w 1670533"/>
                <a:gd name="connsiteY53" fmla="*/ 855673 h 1671185"/>
                <a:gd name="connsiteX54" fmla="*/ 161270 w 1670533"/>
                <a:gd name="connsiteY54" fmla="*/ 903655 h 1671185"/>
                <a:gd name="connsiteX55" fmla="*/ 162258 w 1670533"/>
                <a:gd name="connsiteY55" fmla="*/ 906270 h 1671185"/>
                <a:gd name="connsiteX56" fmla="*/ 121062 w 1670533"/>
                <a:gd name="connsiteY56" fmla="*/ 906270 h 1671185"/>
                <a:gd name="connsiteX57" fmla="*/ 117388 w 1670533"/>
                <a:gd name="connsiteY57" fmla="*/ 856465 h 1671185"/>
                <a:gd name="connsiteX58" fmla="*/ 93492 w 1670533"/>
                <a:gd name="connsiteY58" fmla="*/ 856465 h 1671185"/>
                <a:gd name="connsiteX59" fmla="*/ 97166 w 1670533"/>
                <a:gd name="connsiteY59" fmla="*/ 906270 h 1671185"/>
                <a:gd name="connsiteX60" fmla="*/ 80814 w 1670533"/>
                <a:gd name="connsiteY60" fmla="*/ 906270 h 1671185"/>
                <a:gd name="connsiteX61" fmla="*/ 76666 w 1670533"/>
                <a:gd name="connsiteY61" fmla="*/ 905914 h 1671185"/>
                <a:gd name="connsiteX62" fmla="*/ 76666 w 1670533"/>
                <a:gd name="connsiteY62" fmla="*/ 905240 h 1671185"/>
                <a:gd name="connsiteX63" fmla="*/ 68688 w 1670533"/>
                <a:gd name="connsiteY63" fmla="*/ 857297 h 1671185"/>
                <a:gd name="connsiteX64" fmla="*/ 45621 w 1670533"/>
                <a:gd name="connsiteY64" fmla="*/ 863676 h 1671185"/>
                <a:gd name="connsiteX65" fmla="*/ 51151 w 1670533"/>
                <a:gd name="connsiteY65" fmla="*/ 896801 h 1671185"/>
                <a:gd name="connsiteX66" fmla="*/ 30178 w 1670533"/>
                <a:gd name="connsiteY66" fmla="*/ 865697 h 1671185"/>
                <a:gd name="connsiteX67" fmla="*/ 23029 w 1670533"/>
                <a:gd name="connsiteY67" fmla="*/ 794575 h 1671185"/>
                <a:gd name="connsiteX68" fmla="*/ 25991 w 1670533"/>
                <a:gd name="connsiteY68" fmla="*/ 759272 h 1671185"/>
                <a:gd name="connsiteX69" fmla="*/ 76113 w 1670533"/>
                <a:gd name="connsiteY69" fmla="*/ 716163 h 1671185"/>
                <a:gd name="connsiteX70" fmla="*/ 201242 w 1670533"/>
                <a:gd name="connsiteY70" fmla="*/ 713745 h 1671185"/>
                <a:gd name="connsiteX71" fmla="*/ 256301 w 1670533"/>
                <a:gd name="connsiteY71" fmla="*/ 688030 h 1671185"/>
                <a:gd name="connsiteX72" fmla="*/ 291691 w 1670533"/>
                <a:gd name="connsiteY72" fmla="*/ 633272 h 1671185"/>
                <a:gd name="connsiteX73" fmla="*/ 312072 w 1670533"/>
                <a:gd name="connsiteY73" fmla="*/ 569362 h 1671185"/>
                <a:gd name="connsiteX74" fmla="*/ 303777 w 1670533"/>
                <a:gd name="connsiteY74" fmla="*/ 522449 h 1671185"/>
                <a:gd name="connsiteX75" fmla="*/ 303383 w 1670533"/>
                <a:gd name="connsiteY75" fmla="*/ 516624 h 1671185"/>
                <a:gd name="connsiteX76" fmla="*/ 310808 w 1670533"/>
                <a:gd name="connsiteY76" fmla="*/ 510760 h 1671185"/>
                <a:gd name="connsiteX77" fmla="*/ 318787 w 1670533"/>
                <a:gd name="connsiteY77" fmla="*/ 494752 h 1671185"/>
                <a:gd name="connsiteX78" fmla="*/ 298169 w 1670533"/>
                <a:gd name="connsiteY78" fmla="*/ 482668 h 1671185"/>
                <a:gd name="connsiteX79" fmla="*/ 290151 w 1670533"/>
                <a:gd name="connsiteY79" fmla="*/ 498636 h 1671185"/>
                <a:gd name="connsiteX80" fmla="*/ 289045 w 1670533"/>
                <a:gd name="connsiteY80" fmla="*/ 502717 h 1671185"/>
                <a:gd name="connsiteX81" fmla="*/ 288176 w 1670533"/>
                <a:gd name="connsiteY81" fmla="*/ 501686 h 1671185"/>
                <a:gd name="connsiteX82" fmla="*/ 275181 w 1670533"/>
                <a:gd name="connsiteY82" fmla="*/ 491662 h 1671185"/>
                <a:gd name="connsiteX83" fmla="*/ 275221 w 1670533"/>
                <a:gd name="connsiteY83" fmla="*/ 491622 h 1671185"/>
                <a:gd name="connsiteX84" fmla="*/ 287109 w 1670533"/>
                <a:gd name="connsiteY84" fmla="*/ 451643 h 1671185"/>
                <a:gd name="connsiteX85" fmla="*/ 264043 w 1670533"/>
                <a:gd name="connsiteY85" fmla="*/ 445264 h 1671185"/>
                <a:gd name="connsiteX86" fmla="*/ 254761 w 1670533"/>
                <a:gd name="connsiteY86" fmla="*/ 476328 h 1671185"/>
                <a:gd name="connsiteX87" fmla="*/ 229522 w 1670533"/>
                <a:gd name="connsiteY87" fmla="*/ 457389 h 1671185"/>
                <a:gd name="connsiteX88" fmla="*/ 227271 w 1670533"/>
                <a:gd name="connsiteY88" fmla="*/ 455685 h 1671185"/>
                <a:gd name="connsiteX89" fmla="*/ 239397 w 1670533"/>
                <a:gd name="connsiteY89" fmla="*/ 407742 h 1671185"/>
                <a:gd name="connsiteX90" fmla="*/ 216330 w 1670533"/>
                <a:gd name="connsiteY90" fmla="*/ 401363 h 1671185"/>
                <a:gd name="connsiteX91" fmla="*/ 206495 w 1670533"/>
                <a:gd name="connsiteY91" fmla="*/ 440113 h 1671185"/>
                <a:gd name="connsiteX92" fmla="*/ 189037 w 1670533"/>
                <a:gd name="connsiteY92" fmla="*/ 426998 h 1671185"/>
                <a:gd name="connsiteX93" fmla="*/ 190735 w 1670533"/>
                <a:gd name="connsiteY93" fmla="*/ 423512 h 1671185"/>
                <a:gd name="connsiteX94" fmla="*/ 203454 w 1670533"/>
                <a:gd name="connsiteY94" fmla="*/ 375767 h 1671185"/>
                <a:gd name="connsiteX95" fmla="*/ 183547 w 1670533"/>
                <a:gd name="connsiteY95" fmla="*/ 364038 h 1671185"/>
                <a:gd name="connsiteX96" fmla="*/ 252193 w 1670533"/>
                <a:gd name="connsiteY96" fmla="*/ 278652 h 1671185"/>
                <a:gd name="connsiteX97" fmla="*/ 273088 w 1670533"/>
                <a:gd name="connsiteY97" fmla="*/ 261179 h 1671185"/>
                <a:gd name="connsiteX98" fmla="*/ 340392 w 1670533"/>
                <a:gd name="connsiteY98" fmla="*/ 257494 h 1671185"/>
                <a:gd name="connsiteX99" fmla="*/ 446996 w 1670533"/>
                <a:gd name="connsiteY99" fmla="*/ 339512 h 1671185"/>
                <a:gd name="connsiteX100" fmla="*/ 492497 w 1670533"/>
                <a:gd name="connsiteY100" fmla="*/ 355084 h 1671185"/>
                <a:gd name="connsiteX101" fmla="*/ 496724 w 1670533"/>
                <a:gd name="connsiteY101" fmla="*/ 354965 h 1671185"/>
                <a:gd name="connsiteX102" fmla="*/ 580419 w 1670533"/>
                <a:gd name="connsiteY102" fmla="*/ 325248 h 1671185"/>
                <a:gd name="connsiteX103" fmla="*/ 588951 w 1670533"/>
                <a:gd name="connsiteY103" fmla="*/ 319503 h 1671185"/>
                <a:gd name="connsiteX104" fmla="*/ 590334 w 1670533"/>
                <a:gd name="connsiteY104" fmla="*/ 316611 h 1671185"/>
                <a:gd name="connsiteX105" fmla="*/ 632872 w 1670533"/>
                <a:gd name="connsiteY105" fmla="*/ 256900 h 1671185"/>
                <a:gd name="connsiteX106" fmla="*/ 634768 w 1670533"/>
                <a:gd name="connsiteY106" fmla="*/ 250917 h 1671185"/>
                <a:gd name="connsiteX107" fmla="*/ 683547 w 1670533"/>
                <a:gd name="connsiteY107" fmla="*/ 232968 h 1671185"/>
                <a:gd name="connsiteX108" fmla="*/ 666603 w 1670533"/>
                <a:gd name="connsiteY108" fmla="*/ 216009 h 1671185"/>
                <a:gd name="connsiteX109" fmla="*/ 637888 w 1670533"/>
                <a:gd name="connsiteY109" fmla="*/ 227381 h 1671185"/>
                <a:gd name="connsiteX110" fmla="*/ 636901 w 1670533"/>
                <a:gd name="connsiteY110" fmla="*/ 217436 h 1671185"/>
                <a:gd name="connsiteX111" fmla="*/ 634413 w 1670533"/>
                <a:gd name="connsiteY111" fmla="*/ 202458 h 1671185"/>
                <a:gd name="connsiteX112" fmla="*/ 675569 w 1670533"/>
                <a:gd name="connsiteY112" fmla="*/ 201864 h 1671185"/>
                <a:gd name="connsiteX113" fmla="*/ 675569 w 1670533"/>
                <a:gd name="connsiteY113" fmla="*/ 177893 h 1671185"/>
                <a:gd name="connsiteX114" fmla="*/ 630463 w 1670533"/>
                <a:gd name="connsiteY114" fmla="*/ 178566 h 1671185"/>
                <a:gd name="connsiteX115" fmla="*/ 625802 w 1670533"/>
                <a:gd name="connsiteY115" fmla="*/ 150553 h 1671185"/>
                <a:gd name="connsiteX116" fmla="*/ 675687 w 1670533"/>
                <a:gd name="connsiteY116" fmla="*/ 147026 h 1671185"/>
                <a:gd name="connsiteX117" fmla="*/ 675687 w 1670533"/>
                <a:gd name="connsiteY117" fmla="*/ 123055 h 1671185"/>
                <a:gd name="connsiteX118" fmla="*/ 621813 w 1670533"/>
                <a:gd name="connsiteY118" fmla="*/ 126819 h 1671185"/>
                <a:gd name="connsiteX119" fmla="*/ 617389 w 1670533"/>
                <a:gd name="connsiteY119" fmla="*/ 100153 h 1671185"/>
                <a:gd name="connsiteX120" fmla="*/ 666880 w 1670533"/>
                <a:gd name="connsiteY120" fmla="*/ 93259 h 1671185"/>
                <a:gd name="connsiteX121" fmla="*/ 660481 w 1670533"/>
                <a:gd name="connsiteY121" fmla="*/ 70160 h 1671185"/>
                <a:gd name="connsiteX122" fmla="*/ 617231 w 1670533"/>
                <a:gd name="connsiteY122" fmla="*/ 76143 h 1671185"/>
                <a:gd name="connsiteX123" fmla="*/ 651120 w 1670533"/>
                <a:gd name="connsiteY123" fmla="*/ 38145 h 1671185"/>
                <a:gd name="connsiteX124" fmla="*/ 702862 w 1670533"/>
                <a:gd name="connsiteY124" fmla="*/ 25901 h 1671185"/>
                <a:gd name="connsiteX125" fmla="*/ 798012 w 1670533"/>
                <a:gd name="connsiteY125" fmla="*/ 28278 h 1671185"/>
                <a:gd name="connsiteX126" fmla="*/ 840591 w 1670533"/>
                <a:gd name="connsiteY126" fmla="*/ 74121 h 1671185"/>
                <a:gd name="connsiteX127" fmla="*/ 849516 w 1670533"/>
                <a:gd name="connsiteY127" fmla="*/ 161132 h 1671185"/>
                <a:gd name="connsiteX128" fmla="*/ 870924 w 1670533"/>
                <a:gd name="connsiteY128" fmla="*/ 206421 h 1671185"/>
                <a:gd name="connsiteX129" fmla="*/ 924206 w 1670533"/>
                <a:gd name="connsiteY129" fmla="*/ 241368 h 1671185"/>
                <a:gd name="connsiteX130" fmla="*/ 1046807 w 1670533"/>
                <a:gd name="connsiteY130" fmla="*/ 243784 h 1671185"/>
                <a:gd name="connsiteX131" fmla="*/ 1078010 w 1670533"/>
                <a:gd name="connsiteY131" fmla="*/ 223617 h 1671185"/>
                <a:gd name="connsiteX132" fmla="*/ 1107989 w 1670533"/>
                <a:gd name="connsiteY132" fmla="*/ 240060 h 1671185"/>
                <a:gd name="connsiteX133" fmla="*/ 1120036 w 1670533"/>
                <a:gd name="connsiteY133" fmla="*/ 219338 h 1671185"/>
                <a:gd name="connsiteX134" fmla="*/ 1091913 w 1670533"/>
                <a:gd name="connsiteY134" fmla="*/ 203924 h 1671185"/>
                <a:gd name="connsiteX135" fmla="*/ 1099971 w 1670533"/>
                <a:gd name="connsiteY135" fmla="*/ 190215 h 1671185"/>
                <a:gd name="connsiteX136" fmla="*/ 1147724 w 1670533"/>
                <a:gd name="connsiteY136" fmla="*/ 212483 h 1671185"/>
                <a:gd name="connsiteX137" fmla="*/ 1159811 w 1670533"/>
                <a:gd name="connsiteY137" fmla="*/ 191761 h 1671185"/>
                <a:gd name="connsiteX138" fmla="*/ 1112137 w 1670533"/>
                <a:gd name="connsiteY138" fmla="*/ 169572 h 1671185"/>
                <a:gd name="connsiteX139" fmla="*/ 1128449 w 1670533"/>
                <a:gd name="connsiteY139" fmla="*/ 141836 h 1671185"/>
                <a:gd name="connsiteX140" fmla="*/ 1188051 w 1670533"/>
                <a:gd name="connsiteY140" fmla="*/ 175515 h 1671185"/>
                <a:gd name="connsiteX141" fmla="*/ 1200137 w 1670533"/>
                <a:gd name="connsiteY141" fmla="*/ 154832 h 1671185"/>
                <a:gd name="connsiteX142" fmla="*/ 1140614 w 1670533"/>
                <a:gd name="connsiteY142" fmla="*/ 121193 h 1671185"/>
                <a:gd name="connsiteX143" fmla="*/ 1146380 w 1670533"/>
                <a:gd name="connsiteY143" fmla="*/ 111367 h 1671185"/>
                <a:gd name="connsiteX144" fmla="*/ 1158309 w 1670533"/>
                <a:gd name="connsiteY144" fmla="*/ 97855 h 1671185"/>
                <a:gd name="connsiteX145" fmla="*/ 1164313 w 1670533"/>
                <a:gd name="connsiteY145" fmla="*/ 107166 h 1671185"/>
                <a:gd name="connsiteX146" fmla="*/ 1236199 w 1670533"/>
                <a:gd name="connsiteY146" fmla="*/ 139063 h 1671185"/>
                <a:gd name="connsiteX147" fmla="*/ 1248245 w 1670533"/>
                <a:gd name="connsiteY147" fmla="*/ 118380 h 1671185"/>
                <a:gd name="connsiteX148" fmla="*/ 1178848 w 1670533"/>
                <a:gd name="connsiteY148" fmla="*/ 87554 h 1671185"/>
                <a:gd name="connsiteX149" fmla="*/ 1197768 w 1670533"/>
                <a:gd name="connsiteY149" fmla="*/ 86286 h 1671185"/>
                <a:gd name="connsiteX150" fmla="*/ 1258633 w 1670533"/>
                <a:gd name="connsiteY150" fmla="*/ 105859 h 1671185"/>
                <a:gd name="connsiteX151" fmla="*/ 1332099 w 1670533"/>
                <a:gd name="connsiteY151" fmla="*/ 168621 h 1671185"/>
                <a:gd name="connsiteX152" fmla="*/ 1333284 w 1670533"/>
                <a:gd name="connsiteY152" fmla="*/ 226351 h 1671185"/>
                <a:gd name="connsiteX153" fmla="*/ 1273169 w 1670533"/>
                <a:gd name="connsiteY153" fmla="*/ 320335 h 1671185"/>
                <a:gd name="connsiteX154" fmla="*/ 1265308 w 1670533"/>
                <a:gd name="connsiteY154" fmla="*/ 385078 h 1671185"/>
                <a:gd name="connsiteX155" fmla="*/ 1300461 w 1670533"/>
                <a:gd name="connsiteY155" fmla="*/ 457111 h 1671185"/>
                <a:gd name="connsiteX156" fmla="*/ 1338695 w 1670533"/>
                <a:gd name="connsiteY156" fmla="*/ 503984 h 1671185"/>
                <a:gd name="connsiteX157" fmla="*/ 1405209 w 1670533"/>
                <a:gd name="connsiteY157" fmla="*/ 524548 h 1671185"/>
                <a:gd name="connsiteX158" fmla="*/ 1429026 w 1670533"/>
                <a:gd name="connsiteY158" fmla="*/ 588222 h 1671185"/>
                <a:gd name="connsiteX159" fmla="*/ 1452133 w 1670533"/>
                <a:gd name="connsiteY159" fmla="*/ 581843 h 1671185"/>
                <a:gd name="connsiteX160" fmla="*/ 1428196 w 1670533"/>
                <a:gd name="connsiteY160" fmla="*/ 517892 h 1671185"/>
                <a:gd name="connsiteX161" fmla="*/ 1427841 w 1670533"/>
                <a:gd name="connsiteY161" fmla="*/ 517297 h 1671185"/>
                <a:gd name="connsiteX162" fmla="*/ 1466825 w 1670533"/>
                <a:gd name="connsiteY162" fmla="*/ 501845 h 1671185"/>
                <a:gd name="connsiteX163" fmla="*/ 1467141 w 1670533"/>
                <a:gd name="connsiteY163" fmla="*/ 510760 h 1671185"/>
                <a:gd name="connsiteX164" fmla="*/ 1491117 w 1670533"/>
                <a:gd name="connsiteY164" fmla="*/ 566746 h 1671185"/>
                <a:gd name="connsiteX165" fmla="*/ 1511773 w 1670533"/>
                <a:gd name="connsiteY165" fmla="*/ 554622 h 1671185"/>
                <a:gd name="connsiteX166" fmla="*/ 1487838 w 1670533"/>
                <a:gd name="connsiteY166" fmla="*/ 498675 h 1671185"/>
                <a:gd name="connsiteX167" fmla="*/ 1484995 w 1670533"/>
                <a:gd name="connsiteY167" fmla="*/ 494634 h 1671185"/>
                <a:gd name="connsiteX168" fmla="*/ 1519357 w 1670533"/>
                <a:gd name="connsiteY168" fmla="*/ 481043 h 1671185"/>
                <a:gd name="connsiteX169" fmla="*/ 1533813 w 1670533"/>
                <a:gd name="connsiteY169" fmla="*/ 531879 h 1671185"/>
                <a:gd name="connsiteX170" fmla="*/ 1556919 w 1670533"/>
                <a:gd name="connsiteY170" fmla="*/ 525499 h 1671185"/>
                <a:gd name="connsiteX171" fmla="*/ 1541989 w 1670533"/>
                <a:gd name="connsiteY171" fmla="*/ 473158 h 1671185"/>
                <a:gd name="connsiteX172" fmla="*/ 1565253 w 1670533"/>
                <a:gd name="connsiteY172" fmla="*/ 472326 h 1671185"/>
                <a:gd name="connsiteX173" fmla="*/ 1565727 w 1670533"/>
                <a:gd name="connsiteY173" fmla="*/ 475892 h 1671185"/>
                <a:gd name="connsiteX174" fmla="*/ 1589703 w 1670533"/>
                <a:gd name="connsiteY174" fmla="*/ 543884 h 1671185"/>
                <a:gd name="connsiteX175" fmla="*/ 1612769 w 1670533"/>
                <a:gd name="connsiteY175" fmla="*/ 537505 h 1671185"/>
                <a:gd name="connsiteX176" fmla="*/ 1597326 w 1670533"/>
                <a:gd name="connsiteY176" fmla="*/ 493722 h 1671185"/>
                <a:gd name="connsiteX177" fmla="*/ 1623236 w 1670533"/>
                <a:gd name="connsiteY177" fmla="*/ 532711 h 1671185"/>
                <a:gd name="connsiteX178" fmla="*/ 1635441 w 1670533"/>
                <a:gd name="connsiteY178" fmla="*/ 624952 h 1671185"/>
                <a:gd name="connsiteX179" fmla="*/ 1603922 w 1670533"/>
                <a:gd name="connsiteY179" fmla="*/ 664336 h 1671185"/>
                <a:gd name="connsiteX180" fmla="*/ 1466351 w 1670533"/>
                <a:gd name="connsiteY180" fmla="*/ 720560 h 1671185"/>
                <a:gd name="connsiteX181" fmla="*/ 1425431 w 1670533"/>
                <a:gd name="connsiteY181" fmla="*/ 761292 h 1671185"/>
                <a:gd name="connsiteX182" fmla="*/ 1410264 w 1670533"/>
                <a:gd name="connsiteY182" fmla="*/ 832573 h 1671185"/>
                <a:gd name="connsiteX183" fmla="*/ 1423101 w 1670533"/>
                <a:gd name="connsiteY183" fmla="*/ 909282 h 1671185"/>
                <a:gd name="connsiteX184" fmla="*/ 1444984 w 1670533"/>
                <a:gd name="connsiteY184" fmla="*/ 939672 h 1671185"/>
                <a:gd name="connsiteX185" fmla="*/ 1422588 w 1670533"/>
                <a:gd name="connsiteY185" fmla="*/ 1017371 h 1671185"/>
                <a:gd name="connsiteX186" fmla="*/ 1445693 w 1670533"/>
                <a:gd name="connsiteY186" fmla="*/ 1023711 h 1671185"/>
                <a:gd name="connsiteX187" fmla="*/ 1466114 w 1670533"/>
                <a:gd name="connsiteY187" fmla="*/ 952747 h 1671185"/>
                <a:gd name="connsiteX188" fmla="*/ 1487047 w 1670533"/>
                <a:gd name="connsiteY188" fmla="*/ 963049 h 1671185"/>
                <a:gd name="connsiteX189" fmla="*/ 1485153 w 1670533"/>
                <a:gd name="connsiteY189" fmla="*/ 968398 h 1671185"/>
                <a:gd name="connsiteX190" fmla="*/ 1477332 w 1670533"/>
                <a:gd name="connsiteY190" fmla="*/ 1040352 h 1671185"/>
                <a:gd name="connsiteX191" fmla="*/ 1501267 w 1670533"/>
                <a:gd name="connsiteY191" fmla="*/ 1040352 h 1671185"/>
                <a:gd name="connsiteX192" fmla="*/ 1508534 w 1670533"/>
                <a:gd name="connsiteY192" fmla="*/ 973629 h 1671185"/>
                <a:gd name="connsiteX193" fmla="*/ 1535354 w 1670533"/>
                <a:gd name="connsiteY193" fmla="*/ 986783 h 1671185"/>
                <a:gd name="connsiteX194" fmla="*/ 1533813 w 1670533"/>
                <a:gd name="connsiteY194" fmla="*/ 989240 h 1671185"/>
                <a:gd name="connsiteX195" fmla="*/ 1509877 w 1670533"/>
                <a:gd name="connsiteY195" fmla="*/ 1053190 h 1671185"/>
                <a:gd name="connsiteX196" fmla="*/ 1532944 w 1670533"/>
                <a:gd name="connsiteY196" fmla="*/ 1059530 h 1671185"/>
                <a:gd name="connsiteX197" fmla="*/ 1556327 w 1670533"/>
                <a:gd name="connsiteY197" fmla="*/ 997124 h 1671185"/>
                <a:gd name="connsiteX198" fmla="*/ 1591046 w 1670533"/>
                <a:gd name="connsiteY198" fmla="*/ 1014162 h 1671185"/>
                <a:gd name="connsiteX199" fmla="*/ 1585673 w 1670533"/>
                <a:gd name="connsiteY199" fmla="*/ 1021215 h 1671185"/>
                <a:gd name="connsiteX200" fmla="*/ 1569717 w 1670533"/>
                <a:gd name="connsiteY200" fmla="*/ 1081163 h 1671185"/>
                <a:gd name="connsiteX201" fmla="*/ 1592822 w 1670533"/>
                <a:gd name="connsiteY201" fmla="*/ 1087543 h 1671185"/>
                <a:gd name="connsiteX202" fmla="*/ 1608779 w 1670533"/>
                <a:gd name="connsiteY202" fmla="*/ 1027594 h 1671185"/>
                <a:gd name="connsiteX203" fmla="*/ 1609056 w 1670533"/>
                <a:gd name="connsiteY203" fmla="*/ 1023038 h 1671185"/>
                <a:gd name="connsiteX204" fmla="*/ 1617786 w 1670533"/>
                <a:gd name="connsiteY204" fmla="*/ 1027317 h 1671185"/>
                <a:gd name="connsiteX205" fmla="*/ 1646618 w 1670533"/>
                <a:gd name="connsiteY205" fmla="*/ 1077717 h 1671185"/>
                <a:gd name="connsiteX206" fmla="*/ 1620352 w 1670533"/>
                <a:gd name="connsiteY206" fmla="*/ 1150661 h 1671185"/>
                <a:gd name="connsiteX207" fmla="*/ 1568610 w 1670533"/>
                <a:gd name="connsiteY207" fmla="*/ 1198208 h 1671185"/>
                <a:gd name="connsiteX208" fmla="*/ 1520463 w 1670533"/>
                <a:gd name="connsiteY208" fmla="*/ 1200110 h 1671185"/>
                <a:gd name="connsiteX209" fmla="*/ 1409554 w 1670533"/>
                <a:gd name="connsiteY209" fmla="*/ 1147333 h 1671185"/>
                <a:gd name="connsiteX210" fmla="*/ 1360616 w 1670533"/>
                <a:gd name="connsiteY210" fmla="*/ 1141944 h 1671185"/>
                <a:gd name="connsiteX211" fmla="*/ 1287071 w 1670533"/>
                <a:gd name="connsiteY211" fmla="*/ 1179387 h 1671185"/>
                <a:gd name="connsiteX212" fmla="*/ 1234382 w 1670533"/>
                <a:gd name="connsiteY212" fmla="*/ 1267587 h 1671185"/>
                <a:gd name="connsiteX213" fmla="*/ 1237502 w 1670533"/>
                <a:gd name="connsiteY213" fmla="*/ 1311092 h 1671185"/>
                <a:gd name="connsiteX214" fmla="*/ 1177781 w 1670533"/>
                <a:gd name="connsiteY214" fmla="*/ 1359709 h 1671185"/>
                <a:gd name="connsiteX215" fmla="*/ 1194727 w 1670533"/>
                <a:gd name="connsiteY215" fmla="*/ 1376667 h 1671185"/>
                <a:gd name="connsiteX216" fmla="*/ 1249194 w 1670533"/>
                <a:gd name="connsiteY216" fmla="*/ 1332330 h 1671185"/>
                <a:gd name="connsiteX217" fmla="*/ 1249510 w 1670533"/>
                <a:gd name="connsiteY217" fmla="*/ 1332766 h 1671185"/>
                <a:gd name="connsiteX218" fmla="*/ 1259226 w 1670533"/>
                <a:gd name="connsiteY218" fmla="*/ 1344573 h 1671185"/>
                <a:gd name="connsiteX219" fmla="*/ 1213171 w 1670533"/>
                <a:gd name="connsiteY219" fmla="*/ 1387127 h 1671185"/>
                <a:gd name="connsiteX220" fmla="*/ 1230076 w 1670533"/>
                <a:gd name="connsiteY220" fmla="*/ 1404086 h 1671185"/>
                <a:gd name="connsiteX221" fmla="*/ 1274432 w 1670533"/>
                <a:gd name="connsiteY221" fmla="*/ 1363077 h 1671185"/>
                <a:gd name="connsiteX222" fmla="*/ 1291771 w 1670533"/>
                <a:gd name="connsiteY222" fmla="*/ 1384116 h 1671185"/>
                <a:gd name="connsiteX223" fmla="*/ 1248956 w 1670533"/>
                <a:gd name="connsiteY223" fmla="*/ 1426987 h 1671185"/>
                <a:gd name="connsiteX224" fmla="*/ 1265900 w 1670533"/>
                <a:gd name="connsiteY224" fmla="*/ 1443946 h 1671185"/>
                <a:gd name="connsiteX225" fmla="*/ 1307096 w 1670533"/>
                <a:gd name="connsiteY225" fmla="*/ 1402699 h 1671185"/>
                <a:gd name="connsiteX226" fmla="*/ 1326332 w 1670533"/>
                <a:gd name="connsiteY226" fmla="*/ 1426037 h 1671185"/>
                <a:gd name="connsiteX227" fmla="*/ 1332731 w 1670533"/>
                <a:gd name="connsiteY227" fmla="*/ 1436339 h 1671185"/>
                <a:gd name="connsiteX228" fmla="*/ 1281660 w 1670533"/>
                <a:gd name="connsiteY228" fmla="*/ 1483767 h 1671185"/>
                <a:gd name="connsiteX229" fmla="*/ 1298604 w 1670533"/>
                <a:gd name="connsiteY229" fmla="*/ 1500725 h 1671185"/>
                <a:gd name="connsiteX230" fmla="*/ 1337588 w 1670533"/>
                <a:gd name="connsiteY230" fmla="*/ 1464510 h 1671185"/>
                <a:gd name="connsiteX231" fmla="*/ 1322896 w 1670533"/>
                <a:gd name="connsiteY231" fmla="*/ 1495930 h 1671185"/>
                <a:gd name="connsiteX232" fmla="*/ 1265624 w 1670533"/>
                <a:gd name="connsiteY232" fmla="*/ 1541061 h 1671185"/>
                <a:gd name="connsiteX233" fmla="*/ 1213409 w 1670533"/>
                <a:gd name="connsiteY233" fmla="*/ 1565468 h 1671185"/>
                <a:gd name="connsiteX234" fmla="*/ 1151397 w 1670533"/>
                <a:gd name="connsiteY234" fmla="*/ 1539198 h 1671185"/>
                <a:gd name="connsiteX235" fmla="*/ 1105184 w 1670533"/>
                <a:gd name="connsiteY235" fmla="*/ 1446561 h 1671185"/>
                <a:gd name="connsiteX236" fmla="*/ 1072520 w 1670533"/>
                <a:gd name="connsiteY236" fmla="*/ 1413357 h 1671185"/>
                <a:gd name="connsiteX237" fmla="*/ 958688 w 1670533"/>
                <a:gd name="connsiteY237" fmla="*/ 1388871 h 1671185"/>
                <a:gd name="connsiteX238" fmla="*/ 869463 w 1670533"/>
                <a:gd name="connsiteY238" fmla="*/ 1414903 h 1671185"/>
                <a:gd name="connsiteX239" fmla="*/ 834744 w 1670533"/>
                <a:gd name="connsiteY239" fmla="*/ 1459874 h 1671185"/>
                <a:gd name="connsiteX240" fmla="*/ 767322 w 1670533"/>
                <a:gd name="connsiteY240" fmla="*/ 1456110 h 1671185"/>
                <a:gd name="connsiteX241" fmla="*/ 767322 w 1670533"/>
                <a:gd name="connsiteY241" fmla="*/ 1480121 h 1671185"/>
                <a:gd name="connsiteX242" fmla="*/ 830203 w 1670533"/>
                <a:gd name="connsiteY242" fmla="*/ 1483608 h 1671185"/>
                <a:gd name="connsiteX243" fmla="*/ 826292 w 1670533"/>
                <a:gd name="connsiteY243" fmla="*/ 1510987 h 1671185"/>
                <a:gd name="connsiteX244" fmla="*/ 762464 w 1670533"/>
                <a:gd name="connsiteY244" fmla="*/ 1500804 h 1671185"/>
                <a:gd name="connsiteX245" fmla="*/ 756105 w 1670533"/>
                <a:gd name="connsiteY245" fmla="*/ 1523904 h 1671185"/>
                <a:gd name="connsiteX246" fmla="*/ 822934 w 1670533"/>
                <a:gd name="connsiteY246" fmla="*/ 1534602 h 1671185"/>
                <a:gd name="connsiteX247" fmla="*/ 819459 w 1670533"/>
                <a:gd name="connsiteY247" fmla="*/ 1558930 h 1671185"/>
                <a:gd name="connsiteX248" fmla="*/ 763294 w 1670533"/>
                <a:gd name="connsiteY248" fmla="*/ 1551957 h 1671185"/>
                <a:gd name="connsiteX249" fmla="*/ 763294 w 1670533"/>
                <a:gd name="connsiteY249" fmla="*/ 1575928 h 1671185"/>
                <a:gd name="connsiteX250" fmla="*/ 816101 w 1670533"/>
                <a:gd name="connsiteY250" fmla="*/ 1582505 h 1671185"/>
                <a:gd name="connsiteX251" fmla="*/ 814048 w 1670533"/>
                <a:gd name="connsiteY251" fmla="*/ 1596690 h 1671185"/>
                <a:gd name="connsiteX252" fmla="*/ 813139 w 1670533"/>
                <a:gd name="connsiteY252" fmla="*/ 1600058 h 1671185"/>
                <a:gd name="connsiteX253" fmla="*/ 751365 w 1670533"/>
                <a:gd name="connsiteY253" fmla="*/ 1600058 h 1671185"/>
                <a:gd name="connsiteX254" fmla="*/ 751365 w 1670533"/>
                <a:gd name="connsiteY254" fmla="*/ 1624030 h 1671185"/>
                <a:gd name="connsiteX255" fmla="*/ 801251 w 1670533"/>
                <a:gd name="connsiteY255" fmla="*/ 1624030 h 1671185"/>
                <a:gd name="connsiteX256" fmla="*/ 780751 w 1670533"/>
                <a:gd name="connsiteY256" fmla="*/ 1638056 h 1671185"/>
                <a:gd name="connsiteX257" fmla="*/ 717121 w 1670533"/>
                <a:gd name="connsiteY257" fmla="*/ 1647565 h 1671185"/>
                <a:gd name="connsiteX258" fmla="*/ 642589 w 1670533"/>
                <a:gd name="connsiteY258" fmla="*/ 1627318 h 1671185"/>
                <a:gd name="connsiteX259" fmla="*/ 615967 w 1670533"/>
                <a:gd name="connsiteY259" fmla="*/ 1576958 h 1671185"/>
                <a:gd name="connsiteX260" fmla="*/ 628725 w 1670533"/>
                <a:gd name="connsiteY260" fmla="*/ 1439231 h 1671185"/>
                <a:gd name="connsiteX261" fmla="*/ 598272 w 1670533"/>
                <a:gd name="connsiteY261" fmla="*/ 1371675 h 1671185"/>
                <a:gd name="connsiteX262" fmla="*/ 1360853 w 1670533"/>
                <a:gd name="connsiteY262" fmla="*/ 488175 h 1671185"/>
                <a:gd name="connsiteX263" fmla="*/ 1358246 w 1670533"/>
                <a:gd name="connsiteY263" fmla="*/ 490038 h 1671185"/>
                <a:gd name="connsiteX264" fmla="*/ 1355087 w 1670533"/>
                <a:gd name="connsiteY264" fmla="*/ 487660 h 1671185"/>
                <a:gd name="connsiteX265" fmla="*/ 1351966 w 1670533"/>
                <a:gd name="connsiteY265" fmla="*/ 484173 h 1671185"/>
                <a:gd name="connsiteX266" fmla="*/ 1360853 w 1670533"/>
                <a:gd name="connsiteY266" fmla="*/ 488175 h 1671185"/>
                <a:gd name="connsiteX267" fmla="*/ 631885 w 1670533"/>
                <a:gd name="connsiteY267" fmla="*/ 1647803 h 1671185"/>
                <a:gd name="connsiteX268" fmla="*/ 716212 w 1670533"/>
                <a:gd name="connsiteY268" fmla="*/ 1670705 h 1671185"/>
                <a:gd name="connsiteX269" fmla="*/ 851728 w 1670533"/>
                <a:gd name="connsiteY269" fmla="*/ 1575334 h 1671185"/>
                <a:gd name="connsiteX270" fmla="*/ 1061856 w 1670533"/>
                <a:gd name="connsiteY270" fmla="*/ 1433921 h 1671185"/>
                <a:gd name="connsiteX271" fmla="*/ 1084488 w 1670533"/>
                <a:gd name="connsiteY271" fmla="*/ 1456902 h 1671185"/>
                <a:gd name="connsiteX272" fmla="*/ 1130739 w 1670533"/>
                <a:gd name="connsiteY272" fmla="*/ 1549579 h 1671185"/>
                <a:gd name="connsiteX273" fmla="*/ 1221031 w 1670533"/>
                <a:gd name="connsiteY273" fmla="*/ 1587340 h 1671185"/>
                <a:gd name="connsiteX274" fmla="*/ 1277473 w 1670533"/>
                <a:gd name="connsiteY274" fmla="*/ 1560951 h 1671185"/>
                <a:gd name="connsiteX275" fmla="*/ 1349201 w 1670533"/>
                <a:gd name="connsiteY275" fmla="*/ 1395924 h 1671185"/>
                <a:gd name="connsiteX276" fmla="*/ 1367449 w 1670533"/>
                <a:gd name="connsiteY276" fmla="*/ 1160250 h 1671185"/>
                <a:gd name="connsiteX277" fmla="*/ 1510549 w 1670533"/>
                <a:gd name="connsiteY277" fmla="*/ 1221030 h 1671185"/>
                <a:gd name="connsiteX278" fmla="*/ 1580065 w 1670533"/>
                <a:gd name="connsiteY278" fmla="*/ 1218376 h 1671185"/>
                <a:gd name="connsiteX279" fmla="*/ 1639469 w 1670533"/>
                <a:gd name="connsiteY279" fmla="*/ 1163736 h 1671185"/>
                <a:gd name="connsiteX280" fmla="*/ 1634769 w 1670533"/>
                <a:gd name="connsiteY280" fmla="*/ 998234 h 1671185"/>
                <a:gd name="connsiteX281" fmla="*/ 1611505 w 1670533"/>
                <a:gd name="connsiteY281" fmla="*/ 982147 h 1671185"/>
                <a:gd name="connsiteX282" fmla="*/ 1440007 w 1670533"/>
                <a:gd name="connsiteY282" fmla="*/ 788949 h 1671185"/>
                <a:gd name="connsiteX283" fmla="*/ 1612651 w 1670533"/>
                <a:gd name="connsiteY283" fmla="*/ 685772 h 1671185"/>
                <a:gd name="connsiteX284" fmla="*/ 1658310 w 1670533"/>
                <a:gd name="connsiteY284" fmla="*/ 628399 h 1671185"/>
                <a:gd name="connsiteX285" fmla="*/ 1644328 w 1670533"/>
                <a:gd name="connsiteY285" fmla="*/ 523122 h 1671185"/>
                <a:gd name="connsiteX286" fmla="*/ 1536617 w 1670533"/>
                <a:gd name="connsiteY286" fmla="*/ 439241 h 1671185"/>
                <a:gd name="connsiteX287" fmla="*/ 1414056 w 1670533"/>
                <a:gd name="connsiteY287" fmla="*/ 476606 h 1671185"/>
                <a:gd name="connsiteX288" fmla="*/ 1352756 w 1670533"/>
                <a:gd name="connsiteY288" fmla="*/ 238871 h 1671185"/>
                <a:gd name="connsiteX289" fmla="*/ 1350741 w 1670533"/>
                <a:gd name="connsiteY289" fmla="*/ 154872 h 1671185"/>
                <a:gd name="connsiteX290" fmla="*/ 1269061 w 1670533"/>
                <a:gd name="connsiteY290" fmla="*/ 85176 h 1671185"/>
                <a:gd name="connsiteX291" fmla="*/ 1201322 w 1670533"/>
                <a:gd name="connsiteY291" fmla="*/ 63384 h 1671185"/>
                <a:gd name="connsiteX292" fmla="*/ 970774 w 1670533"/>
                <a:gd name="connsiteY292" fmla="*/ 224528 h 1671185"/>
                <a:gd name="connsiteX293" fmla="*/ 802120 w 1670533"/>
                <a:gd name="connsiteY293" fmla="*/ 5456 h 1671185"/>
                <a:gd name="connsiteX294" fmla="*/ 699623 w 1670533"/>
                <a:gd name="connsiteY294" fmla="*/ 2960 h 1671185"/>
                <a:gd name="connsiteX295" fmla="*/ 643774 w 1670533"/>
                <a:gd name="connsiteY295" fmla="*/ 16154 h 1671185"/>
                <a:gd name="connsiteX296" fmla="*/ 586502 w 1670533"/>
                <a:gd name="connsiteY296" fmla="*/ 112555 h 1671185"/>
                <a:gd name="connsiteX297" fmla="*/ 569874 w 1670533"/>
                <a:gd name="connsiteY297" fmla="*/ 303892 h 1671185"/>
                <a:gd name="connsiteX298" fmla="*/ 567188 w 1670533"/>
                <a:gd name="connsiteY298" fmla="*/ 306269 h 1671185"/>
                <a:gd name="connsiteX299" fmla="*/ 354414 w 1670533"/>
                <a:gd name="connsiteY299" fmla="*/ 239109 h 1671185"/>
                <a:gd name="connsiteX300" fmla="*/ 257605 w 1670533"/>
                <a:gd name="connsiteY300" fmla="*/ 243943 h 1671185"/>
                <a:gd name="connsiteX301" fmla="*/ 237501 w 1670533"/>
                <a:gd name="connsiteY301" fmla="*/ 260743 h 1671185"/>
                <a:gd name="connsiteX302" fmla="*/ 157360 w 1670533"/>
                <a:gd name="connsiteY302" fmla="*/ 433298 h 1671185"/>
                <a:gd name="connsiteX303" fmla="*/ 228653 w 1670533"/>
                <a:gd name="connsiteY303" fmla="*/ 499309 h 1671185"/>
                <a:gd name="connsiteX304" fmla="*/ 225888 w 1670533"/>
                <a:gd name="connsiteY304" fmla="*/ 683118 h 1671185"/>
                <a:gd name="connsiteX305" fmla="*/ 75600 w 1670533"/>
                <a:gd name="connsiteY305" fmla="*/ 692983 h 1671185"/>
                <a:gd name="connsiteX306" fmla="*/ 3121 w 1670533"/>
                <a:gd name="connsiteY306" fmla="*/ 755943 h 1671185"/>
                <a:gd name="connsiteX307" fmla="*/ -78 w 1670533"/>
                <a:gd name="connsiteY307" fmla="*/ 794060 h 1671185"/>
                <a:gd name="connsiteX308" fmla="*/ 7625 w 1670533"/>
                <a:gd name="connsiteY308" fmla="*/ 870848 h 1671185"/>
                <a:gd name="connsiteX309" fmla="*/ 168064 w 1670533"/>
                <a:gd name="connsiteY309" fmla="*/ 943119 h 1671185"/>
                <a:gd name="connsiteX310" fmla="*/ 277512 w 1670533"/>
                <a:gd name="connsiteY310" fmla="*/ 999106 h 1671185"/>
                <a:gd name="connsiteX311" fmla="*/ 180901 w 1670533"/>
                <a:gd name="connsiteY311" fmla="*/ 1224478 h 1671185"/>
                <a:gd name="connsiteX312" fmla="*/ 160085 w 1670533"/>
                <a:gd name="connsiteY312" fmla="*/ 1313549 h 1671185"/>
                <a:gd name="connsiteX313" fmla="*/ 207483 w 1670533"/>
                <a:gd name="connsiteY313" fmla="*/ 1381541 h 1671185"/>
                <a:gd name="connsiteX314" fmla="*/ 258988 w 1670533"/>
                <a:gd name="connsiteY314" fmla="*/ 1421599 h 1671185"/>
                <a:gd name="connsiteX315" fmla="*/ 371161 w 1670533"/>
                <a:gd name="connsiteY315" fmla="*/ 1394775 h 1671185"/>
                <a:gd name="connsiteX316" fmla="*/ 514103 w 1670533"/>
                <a:gd name="connsiteY316" fmla="*/ 1365732 h 1671185"/>
                <a:gd name="connsiteX317" fmla="*/ 605619 w 1670533"/>
                <a:gd name="connsiteY317" fmla="*/ 1429286 h 1671185"/>
                <a:gd name="connsiteX318" fmla="*/ 592940 w 1670533"/>
                <a:gd name="connsiteY318" fmla="*/ 1574818 h 1671185"/>
                <a:gd name="connsiteX319" fmla="*/ 631885 w 1670533"/>
                <a:gd name="connsiteY319" fmla="*/ 1647803 h 16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1670533" h="1671185">
                  <a:moveTo>
                    <a:pt x="598272" y="1371675"/>
                  </a:moveTo>
                  <a:cubicBezTo>
                    <a:pt x="577694" y="1356301"/>
                    <a:pt x="555694" y="1342592"/>
                    <a:pt x="533022" y="1330507"/>
                  </a:cubicBezTo>
                  <a:cubicBezTo>
                    <a:pt x="532113" y="1327655"/>
                    <a:pt x="530415" y="1325000"/>
                    <a:pt x="527611" y="1323375"/>
                  </a:cubicBezTo>
                  <a:cubicBezTo>
                    <a:pt x="551349" y="1337124"/>
                    <a:pt x="575008" y="1350873"/>
                    <a:pt x="598786" y="1364661"/>
                  </a:cubicBezTo>
                  <a:cubicBezTo>
                    <a:pt x="612136" y="1372388"/>
                    <a:pt x="624183" y="1351665"/>
                    <a:pt x="610872" y="1343939"/>
                  </a:cubicBezTo>
                  <a:cubicBezTo>
                    <a:pt x="570150" y="1320324"/>
                    <a:pt x="529507" y="1296749"/>
                    <a:pt x="488824" y="1273134"/>
                  </a:cubicBezTo>
                  <a:cubicBezTo>
                    <a:pt x="475474" y="1265368"/>
                    <a:pt x="463387" y="1286090"/>
                    <a:pt x="476738" y="1293856"/>
                  </a:cubicBezTo>
                  <a:cubicBezTo>
                    <a:pt x="493524" y="1303564"/>
                    <a:pt x="510311" y="1313311"/>
                    <a:pt x="527097" y="1323019"/>
                  </a:cubicBezTo>
                  <a:cubicBezTo>
                    <a:pt x="525676" y="1322345"/>
                    <a:pt x="524095" y="1321830"/>
                    <a:pt x="522279" y="1321711"/>
                  </a:cubicBezTo>
                  <a:cubicBezTo>
                    <a:pt x="519751" y="1321513"/>
                    <a:pt x="517223" y="1321592"/>
                    <a:pt x="514655" y="1321473"/>
                  </a:cubicBezTo>
                  <a:cubicBezTo>
                    <a:pt x="507664" y="1318105"/>
                    <a:pt x="500752" y="1314579"/>
                    <a:pt x="493683" y="1311568"/>
                  </a:cubicBezTo>
                  <a:cubicBezTo>
                    <a:pt x="484124" y="1307526"/>
                    <a:pt x="474052" y="1305466"/>
                    <a:pt x="463743" y="1305466"/>
                  </a:cubicBezTo>
                  <a:cubicBezTo>
                    <a:pt x="457503" y="1305466"/>
                    <a:pt x="451420" y="1306496"/>
                    <a:pt x="445495" y="1308002"/>
                  </a:cubicBezTo>
                  <a:cubicBezTo>
                    <a:pt x="437082" y="1294570"/>
                    <a:pt x="428630" y="1281098"/>
                    <a:pt x="420217" y="1267627"/>
                  </a:cubicBezTo>
                  <a:cubicBezTo>
                    <a:pt x="412041" y="1254591"/>
                    <a:pt x="391344" y="1266636"/>
                    <a:pt x="399559" y="1279751"/>
                  </a:cubicBezTo>
                  <a:lnTo>
                    <a:pt x="423258" y="1317591"/>
                  </a:lnTo>
                  <a:cubicBezTo>
                    <a:pt x="420296" y="1319453"/>
                    <a:pt x="417413" y="1321394"/>
                    <a:pt x="414766" y="1323692"/>
                  </a:cubicBezTo>
                  <a:lnTo>
                    <a:pt x="397347" y="1338749"/>
                  </a:lnTo>
                  <a:cubicBezTo>
                    <a:pt x="387038" y="1325277"/>
                    <a:pt x="376730" y="1311845"/>
                    <a:pt x="366421" y="1298374"/>
                  </a:cubicBezTo>
                  <a:cubicBezTo>
                    <a:pt x="357178" y="1286289"/>
                    <a:pt x="336363" y="1298215"/>
                    <a:pt x="345764" y="1310458"/>
                  </a:cubicBezTo>
                  <a:cubicBezTo>
                    <a:pt x="356942" y="1325118"/>
                    <a:pt x="368159" y="1339739"/>
                    <a:pt x="379337" y="1354360"/>
                  </a:cubicBezTo>
                  <a:lnTo>
                    <a:pt x="354058" y="1376271"/>
                  </a:lnTo>
                  <a:cubicBezTo>
                    <a:pt x="342999" y="1362760"/>
                    <a:pt x="331979" y="1349249"/>
                    <a:pt x="320920" y="1335737"/>
                  </a:cubicBezTo>
                  <a:cubicBezTo>
                    <a:pt x="311164" y="1323771"/>
                    <a:pt x="294298" y="1340809"/>
                    <a:pt x="303975" y="1352656"/>
                  </a:cubicBezTo>
                  <a:lnTo>
                    <a:pt x="336047" y="1391922"/>
                  </a:lnTo>
                  <a:lnTo>
                    <a:pt x="331071" y="1396201"/>
                  </a:lnTo>
                  <a:cubicBezTo>
                    <a:pt x="328305" y="1398578"/>
                    <a:pt x="325067" y="1400124"/>
                    <a:pt x="321907" y="1401788"/>
                  </a:cubicBezTo>
                  <a:cubicBezTo>
                    <a:pt x="320683" y="1401114"/>
                    <a:pt x="319221" y="1400639"/>
                    <a:pt x="317523" y="1400480"/>
                  </a:cubicBezTo>
                  <a:cubicBezTo>
                    <a:pt x="317286" y="1400243"/>
                    <a:pt x="317207" y="1399925"/>
                    <a:pt x="316930" y="1399648"/>
                  </a:cubicBezTo>
                  <a:cubicBezTo>
                    <a:pt x="300973" y="1385028"/>
                    <a:pt x="285016" y="1370367"/>
                    <a:pt x="269059" y="1355707"/>
                  </a:cubicBezTo>
                  <a:cubicBezTo>
                    <a:pt x="257723" y="1345286"/>
                    <a:pt x="240739" y="1362205"/>
                    <a:pt x="252154" y="1372666"/>
                  </a:cubicBezTo>
                  <a:cubicBezTo>
                    <a:pt x="264833" y="1384314"/>
                    <a:pt x="277512" y="1395963"/>
                    <a:pt x="290190" y="1407612"/>
                  </a:cubicBezTo>
                  <a:cubicBezTo>
                    <a:pt x="283357" y="1406741"/>
                    <a:pt x="276603" y="1405037"/>
                    <a:pt x="270521" y="1401471"/>
                  </a:cubicBezTo>
                  <a:cubicBezTo>
                    <a:pt x="253418" y="1391486"/>
                    <a:pt x="237737" y="1379322"/>
                    <a:pt x="223953" y="1365296"/>
                  </a:cubicBezTo>
                  <a:cubicBezTo>
                    <a:pt x="206298" y="1347387"/>
                    <a:pt x="191841" y="1326624"/>
                    <a:pt x="181019" y="1303643"/>
                  </a:cubicBezTo>
                  <a:cubicBezTo>
                    <a:pt x="171145" y="1282683"/>
                    <a:pt x="177109" y="1257523"/>
                    <a:pt x="195554" y="1242427"/>
                  </a:cubicBezTo>
                  <a:lnTo>
                    <a:pt x="300894" y="1156050"/>
                  </a:lnTo>
                  <a:cubicBezTo>
                    <a:pt x="323408" y="1137625"/>
                    <a:pt x="333282" y="1107473"/>
                    <a:pt x="326094" y="1079341"/>
                  </a:cubicBezTo>
                  <a:cubicBezTo>
                    <a:pt x="320051" y="1055845"/>
                    <a:pt x="312507" y="1032547"/>
                    <a:pt x="303501" y="1010041"/>
                  </a:cubicBezTo>
                  <a:cubicBezTo>
                    <a:pt x="302830" y="1008298"/>
                    <a:pt x="301921" y="1006594"/>
                    <a:pt x="301211" y="1004811"/>
                  </a:cubicBezTo>
                  <a:cubicBezTo>
                    <a:pt x="302238" y="1001959"/>
                    <a:pt x="302158" y="998630"/>
                    <a:pt x="300065" y="995223"/>
                  </a:cubicBezTo>
                  <a:cubicBezTo>
                    <a:pt x="297734" y="991340"/>
                    <a:pt x="294970" y="988170"/>
                    <a:pt x="292363" y="984644"/>
                  </a:cubicBezTo>
                  <a:cubicBezTo>
                    <a:pt x="286004" y="970736"/>
                    <a:pt x="279289" y="956987"/>
                    <a:pt x="271863" y="943714"/>
                  </a:cubicBezTo>
                  <a:cubicBezTo>
                    <a:pt x="264162" y="930044"/>
                    <a:pt x="252115" y="919980"/>
                    <a:pt x="238133" y="913600"/>
                  </a:cubicBezTo>
                  <a:cubicBezTo>
                    <a:pt x="240739" y="911699"/>
                    <a:pt x="242557" y="908727"/>
                    <a:pt x="242438" y="904408"/>
                  </a:cubicBezTo>
                  <a:cubicBezTo>
                    <a:pt x="241924" y="888440"/>
                    <a:pt x="241411" y="872473"/>
                    <a:pt x="240858" y="856465"/>
                  </a:cubicBezTo>
                  <a:cubicBezTo>
                    <a:pt x="240384" y="841092"/>
                    <a:pt x="216448" y="841013"/>
                    <a:pt x="216962" y="856465"/>
                  </a:cubicBezTo>
                  <a:cubicBezTo>
                    <a:pt x="217475" y="872473"/>
                    <a:pt x="217989" y="888440"/>
                    <a:pt x="218502" y="904408"/>
                  </a:cubicBezTo>
                  <a:cubicBezTo>
                    <a:pt x="218542" y="905755"/>
                    <a:pt x="218976" y="906785"/>
                    <a:pt x="219331" y="907895"/>
                  </a:cubicBezTo>
                  <a:cubicBezTo>
                    <a:pt x="215263" y="907221"/>
                    <a:pt x="211195" y="906270"/>
                    <a:pt x="207008" y="906270"/>
                  </a:cubicBezTo>
                  <a:lnTo>
                    <a:pt x="182401" y="906270"/>
                  </a:lnTo>
                  <a:cubicBezTo>
                    <a:pt x="184021" y="903854"/>
                    <a:pt x="184929" y="900842"/>
                    <a:pt x="184376" y="897276"/>
                  </a:cubicBezTo>
                  <a:cubicBezTo>
                    <a:pt x="181691" y="881269"/>
                    <a:pt x="179044" y="865301"/>
                    <a:pt x="176398" y="849294"/>
                  </a:cubicBezTo>
                  <a:cubicBezTo>
                    <a:pt x="173830" y="834118"/>
                    <a:pt x="150764" y="840577"/>
                    <a:pt x="153291" y="855673"/>
                  </a:cubicBezTo>
                  <a:cubicBezTo>
                    <a:pt x="155938" y="871680"/>
                    <a:pt x="158584" y="887688"/>
                    <a:pt x="161270" y="903655"/>
                  </a:cubicBezTo>
                  <a:cubicBezTo>
                    <a:pt x="161467" y="904725"/>
                    <a:pt x="161902" y="905399"/>
                    <a:pt x="162258" y="906270"/>
                  </a:cubicBezTo>
                  <a:lnTo>
                    <a:pt x="121062" y="906270"/>
                  </a:lnTo>
                  <a:lnTo>
                    <a:pt x="117388" y="856465"/>
                  </a:lnTo>
                  <a:cubicBezTo>
                    <a:pt x="116282" y="841171"/>
                    <a:pt x="92347" y="841013"/>
                    <a:pt x="93492" y="856465"/>
                  </a:cubicBezTo>
                  <a:lnTo>
                    <a:pt x="97166" y="906270"/>
                  </a:lnTo>
                  <a:lnTo>
                    <a:pt x="80814" y="906270"/>
                  </a:lnTo>
                  <a:cubicBezTo>
                    <a:pt x="79391" y="906270"/>
                    <a:pt x="78049" y="906033"/>
                    <a:pt x="76666" y="905914"/>
                  </a:cubicBezTo>
                  <a:cubicBezTo>
                    <a:pt x="76627" y="905676"/>
                    <a:pt x="76706" y="905478"/>
                    <a:pt x="76666" y="905240"/>
                  </a:cubicBezTo>
                  <a:cubicBezTo>
                    <a:pt x="74020" y="889272"/>
                    <a:pt x="71334" y="873265"/>
                    <a:pt x="68688" y="857297"/>
                  </a:cubicBezTo>
                  <a:cubicBezTo>
                    <a:pt x="66160" y="842122"/>
                    <a:pt x="43093" y="848540"/>
                    <a:pt x="45621" y="863676"/>
                  </a:cubicBezTo>
                  <a:lnTo>
                    <a:pt x="51151" y="896801"/>
                  </a:lnTo>
                  <a:cubicBezTo>
                    <a:pt x="40842" y="889590"/>
                    <a:pt x="33179" y="878812"/>
                    <a:pt x="30178" y="865697"/>
                  </a:cubicBezTo>
                  <a:cubicBezTo>
                    <a:pt x="24924" y="842320"/>
                    <a:pt x="22475" y="818388"/>
                    <a:pt x="23029" y="794575"/>
                  </a:cubicBezTo>
                  <a:cubicBezTo>
                    <a:pt x="23305" y="782807"/>
                    <a:pt x="24293" y="770960"/>
                    <a:pt x="25991" y="759272"/>
                  </a:cubicBezTo>
                  <a:cubicBezTo>
                    <a:pt x="29585" y="734785"/>
                    <a:pt x="50637" y="716638"/>
                    <a:pt x="76113" y="716163"/>
                  </a:cubicBezTo>
                  <a:lnTo>
                    <a:pt x="201242" y="713745"/>
                  </a:lnTo>
                  <a:cubicBezTo>
                    <a:pt x="222729" y="713310"/>
                    <a:pt x="242833" y="703919"/>
                    <a:pt x="256301" y="688030"/>
                  </a:cubicBezTo>
                  <a:cubicBezTo>
                    <a:pt x="270402" y="671349"/>
                    <a:pt x="282330" y="652925"/>
                    <a:pt x="291691" y="633272"/>
                  </a:cubicBezTo>
                  <a:cubicBezTo>
                    <a:pt x="301289" y="613025"/>
                    <a:pt x="308162" y="591510"/>
                    <a:pt x="312072" y="569362"/>
                  </a:cubicBezTo>
                  <a:cubicBezTo>
                    <a:pt x="314916" y="553315"/>
                    <a:pt x="311519" y="536871"/>
                    <a:pt x="303777" y="522449"/>
                  </a:cubicBezTo>
                  <a:cubicBezTo>
                    <a:pt x="304015" y="520467"/>
                    <a:pt x="303975" y="518526"/>
                    <a:pt x="303383" y="516624"/>
                  </a:cubicBezTo>
                  <a:cubicBezTo>
                    <a:pt x="306345" y="516109"/>
                    <a:pt x="309031" y="514326"/>
                    <a:pt x="310808" y="510760"/>
                  </a:cubicBezTo>
                  <a:cubicBezTo>
                    <a:pt x="313494" y="505451"/>
                    <a:pt x="316140" y="500102"/>
                    <a:pt x="318787" y="494752"/>
                  </a:cubicBezTo>
                  <a:cubicBezTo>
                    <a:pt x="325659" y="481003"/>
                    <a:pt x="305002" y="468840"/>
                    <a:pt x="298169" y="482668"/>
                  </a:cubicBezTo>
                  <a:cubicBezTo>
                    <a:pt x="295443" y="487977"/>
                    <a:pt x="292837" y="493326"/>
                    <a:pt x="290151" y="498636"/>
                  </a:cubicBezTo>
                  <a:cubicBezTo>
                    <a:pt x="289479" y="500023"/>
                    <a:pt x="289242" y="501370"/>
                    <a:pt x="289045" y="502717"/>
                  </a:cubicBezTo>
                  <a:cubicBezTo>
                    <a:pt x="288690" y="502400"/>
                    <a:pt x="288492" y="502004"/>
                    <a:pt x="288176" y="501686"/>
                  </a:cubicBezTo>
                  <a:cubicBezTo>
                    <a:pt x="287188" y="500815"/>
                    <a:pt x="283476" y="497922"/>
                    <a:pt x="275181" y="491662"/>
                  </a:cubicBezTo>
                  <a:lnTo>
                    <a:pt x="275221" y="491622"/>
                  </a:lnTo>
                  <a:cubicBezTo>
                    <a:pt x="279171" y="478309"/>
                    <a:pt x="283160" y="464956"/>
                    <a:pt x="287109" y="451643"/>
                  </a:cubicBezTo>
                  <a:cubicBezTo>
                    <a:pt x="291573" y="436825"/>
                    <a:pt x="268467" y="430485"/>
                    <a:pt x="264043" y="445264"/>
                  </a:cubicBezTo>
                  <a:cubicBezTo>
                    <a:pt x="260962" y="455606"/>
                    <a:pt x="257882" y="465947"/>
                    <a:pt x="254761" y="476328"/>
                  </a:cubicBezTo>
                  <a:cubicBezTo>
                    <a:pt x="247731" y="471019"/>
                    <a:pt x="239476" y="464877"/>
                    <a:pt x="229522" y="457389"/>
                  </a:cubicBezTo>
                  <a:cubicBezTo>
                    <a:pt x="228811" y="456834"/>
                    <a:pt x="227982" y="456239"/>
                    <a:pt x="227271" y="455685"/>
                  </a:cubicBezTo>
                  <a:cubicBezTo>
                    <a:pt x="231300" y="439677"/>
                    <a:pt x="235368" y="423749"/>
                    <a:pt x="239397" y="407742"/>
                  </a:cubicBezTo>
                  <a:cubicBezTo>
                    <a:pt x="243228" y="392765"/>
                    <a:pt x="220161" y="386425"/>
                    <a:pt x="216330" y="401363"/>
                  </a:cubicBezTo>
                  <a:cubicBezTo>
                    <a:pt x="213051" y="414280"/>
                    <a:pt x="209773" y="427197"/>
                    <a:pt x="206495" y="440113"/>
                  </a:cubicBezTo>
                  <a:cubicBezTo>
                    <a:pt x="200136" y="435359"/>
                    <a:pt x="194211" y="430881"/>
                    <a:pt x="189037" y="426998"/>
                  </a:cubicBezTo>
                  <a:cubicBezTo>
                    <a:pt x="189708" y="425968"/>
                    <a:pt x="190380" y="424898"/>
                    <a:pt x="190735" y="423512"/>
                  </a:cubicBezTo>
                  <a:cubicBezTo>
                    <a:pt x="194962" y="407583"/>
                    <a:pt x="199228" y="391655"/>
                    <a:pt x="203454" y="375767"/>
                  </a:cubicBezTo>
                  <a:cubicBezTo>
                    <a:pt x="206811" y="363127"/>
                    <a:pt x="190973" y="356827"/>
                    <a:pt x="183547" y="364038"/>
                  </a:cubicBezTo>
                  <a:cubicBezTo>
                    <a:pt x="193856" y="327388"/>
                    <a:pt x="216725" y="307933"/>
                    <a:pt x="252193" y="278652"/>
                  </a:cubicBezTo>
                  <a:cubicBezTo>
                    <a:pt x="258632" y="273343"/>
                    <a:pt x="265425" y="267716"/>
                    <a:pt x="273088" y="261179"/>
                  </a:cubicBezTo>
                  <a:cubicBezTo>
                    <a:pt x="291059" y="243943"/>
                    <a:pt x="320604" y="242319"/>
                    <a:pt x="340392" y="257494"/>
                  </a:cubicBezTo>
                  <a:lnTo>
                    <a:pt x="446996" y="339512"/>
                  </a:lnTo>
                  <a:cubicBezTo>
                    <a:pt x="460070" y="349537"/>
                    <a:pt x="476185" y="355084"/>
                    <a:pt x="492497" y="355084"/>
                  </a:cubicBezTo>
                  <a:cubicBezTo>
                    <a:pt x="492853" y="355559"/>
                    <a:pt x="495302" y="355044"/>
                    <a:pt x="496724" y="354965"/>
                  </a:cubicBezTo>
                  <a:cubicBezTo>
                    <a:pt x="518210" y="353697"/>
                    <a:pt x="550125" y="347516"/>
                    <a:pt x="580419" y="325248"/>
                  </a:cubicBezTo>
                  <a:cubicBezTo>
                    <a:pt x="583698" y="324971"/>
                    <a:pt x="586857" y="323386"/>
                    <a:pt x="588951" y="319503"/>
                  </a:cubicBezTo>
                  <a:cubicBezTo>
                    <a:pt x="589464" y="318552"/>
                    <a:pt x="589820" y="317561"/>
                    <a:pt x="590334" y="316611"/>
                  </a:cubicBezTo>
                  <a:cubicBezTo>
                    <a:pt x="613044" y="296601"/>
                    <a:pt x="626197" y="273660"/>
                    <a:pt x="632872" y="256900"/>
                  </a:cubicBezTo>
                  <a:cubicBezTo>
                    <a:pt x="633662" y="254958"/>
                    <a:pt x="634175" y="252937"/>
                    <a:pt x="634768" y="250917"/>
                  </a:cubicBezTo>
                  <a:cubicBezTo>
                    <a:pt x="652819" y="252264"/>
                    <a:pt x="670434" y="246360"/>
                    <a:pt x="683547" y="232968"/>
                  </a:cubicBezTo>
                  <a:cubicBezTo>
                    <a:pt x="694409" y="221953"/>
                    <a:pt x="677465" y="204994"/>
                    <a:pt x="666603" y="216009"/>
                  </a:cubicBezTo>
                  <a:cubicBezTo>
                    <a:pt x="658743" y="224092"/>
                    <a:pt x="648671" y="227936"/>
                    <a:pt x="637888" y="227381"/>
                  </a:cubicBezTo>
                  <a:cubicBezTo>
                    <a:pt x="637770" y="224092"/>
                    <a:pt x="637454" y="220764"/>
                    <a:pt x="636901" y="217436"/>
                  </a:cubicBezTo>
                  <a:lnTo>
                    <a:pt x="634413" y="202458"/>
                  </a:lnTo>
                  <a:cubicBezTo>
                    <a:pt x="648118" y="202300"/>
                    <a:pt x="661824" y="202102"/>
                    <a:pt x="675569" y="201864"/>
                  </a:cubicBezTo>
                  <a:cubicBezTo>
                    <a:pt x="690934" y="201705"/>
                    <a:pt x="691012" y="177694"/>
                    <a:pt x="675569" y="177893"/>
                  </a:cubicBezTo>
                  <a:cubicBezTo>
                    <a:pt x="660481" y="178130"/>
                    <a:pt x="645472" y="178328"/>
                    <a:pt x="630463" y="178566"/>
                  </a:cubicBezTo>
                  <a:lnTo>
                    <a:pt x="625802" y="150553"/>
                  </a:lnTo>
                  <a:cubicBezTo>
                    <a:pt x="642391" y="149364"/>
                    <a:pt x="659019" y="148176"/>
                    <a:pt x="675687" y="147026"/>
                  </a:cubicBezTo>
                  <a:cubicBezTo>
                    <a:pt x="690934" y="145957"/>
                    <a:pt x="691092" y="121986"/>
                    <a:pt x="675687" y="123055"/>
                  </a:cubicBezTo>
                  <a:cubicBezTo>
                    <a:pt x="657716" y="124284"/>
                    <a:pt x="639784" y="125551"/>
                    <a:pt x="621813" y="126819"/>
                  </a:cubicBezTo>
                  <a:lnTo>
                    <a:pt x="617389" y="100153"/>
                  </a:lnTo>
                  <a:cubicBezTo>
                    <a:pt x="633899" y="97816"/>
                    <a:pt x="650409" y="95557"/>
                    <a:pt x="666880" y="93259"/>
                  </a:cubicBezTo>
                  <a:cubicBezTo>
                    <a:pt x="682047" y="91199"/>
                    <a:pt x="675569" y="68059"/>
                    <a:pt x="660481" y="70160"/>
                  </a:cubicBezTo>
                  <a:cubicBezTo>
                    <a:pt x="646064" y="72140"/>
                    <a:pt x="631648" y="74121"/>
                    <a:pt x="617231" y="76143"/>
                  </a:cubicBezTo>
                  <a:cubicBezTo>
                    <a:pt x="620944" y="58748"/>
                    <a:pt x="633386" y="44088"/>
                    <a:pt x="651120" y="38145"/>
                  </a:cubicBezTo>
                  <a:cubicBezTo>
                    <a:pt x="667946" y="32479"/>
                    <a:pt x="685325" y="28358"/>
                    <a:pt x="702862" y="25901"/>
                  </a:cubicBezTo>
                  <a:cubicBezTo>
                    <a:pt x="734184" y="21464"/>
                    <a:pt x="766532" y="22295"/>
                    <a:pt x="798012" y="28278"/>
                  </a:cubicBezTo>
                  <a:cubicBezTo>
                    <a:pt x="821118" y="32637"/>
                    <a:pt x="838181" y="51101"/>
                    <a:pt x="840591" y="74121"/>
                  </a:cubicBezTo>
                  <a:lnTo>
                    <a:pt x="849516" y="161132"/>
                  </a:lnTo>
                  <a:cubicBezTo>
                    <a:pt x="851294" y="178724"/>
                    <a:pt x="858917" y="194811"/>
                    <a:pt x="870924" y="206421"/>
                  </a:cubicBezTo>
                  <a:cubicBezTo>
                    <a:pt x="886604" y="221596"/>
                    <a:pt x="904537" y="233324"/>
                    <a:pt x="924206" y="241368"/>
                  </a:cubicBezTo>
                  <a:cubicBezTo>
                    <a:pt x="961927" y="256781"/>
                    <a:pt x="1005019" y="257454"/>
                    <a:pt x="1046807" y="243784"/>
                  </a:cubicBezTo>
                  <a:cubicBezTo>
                    <a:pt x="1058815" y="239822"/>
                    <a:pt x="1069439" y="232769"/>
                    <a:pt x="1078010" y="223617"/>
                  </a:cubicBezTo>
                  <a:cubicBezTo>
                    <a:pt x="1088003" y="229085"/>
                    <a:pt x="1097997" y="234592"/>
                    <a:pt x="1107989" y="240060"/>
                  </a:cubicBezTo>
                  <a:cubicBezTo>
                    <a:pt x="1121458" y="247469"/>
                    <a:pt x="1133584" y="226747"/>
                    <a:pt x="1120036" y="219338"/>
                  </a:cubicBezTo>
                  <a:cubicBezTo>
                    <a:pt x="1110675" y="214187"/>
                    <a:pt x="1101314" y="209075"/>
                    <a:pt x="1091913" y="203924"/>
                  </a:cubicBezTo>
                  <a:lnTo>
                    <a:pt x="1099971" y="190215"/>
                  </a:lnTo>
                  <a:lnTo>
                    <a:pt x="1147724" y="212483"/>
                  </a:lnTo>
                  <a:cubicBezTo>
                    <a:pt x="1161627" y="218941"/>
                    <a:pt x="1173792" y="198298"/>
                    <a:pt x="1159811" y="191761"/>
                  </a:cubicBezTo>
                  <a:cubicBezTo>
                    <a:pt x="1143932" y="184351"/>
                    <a:pt x="1128014" y="176942"/>
                    <a:pt x="1112137" y="169572"/>
                  </a:cubicBezTo>
                  <a:lnTo>
                    <a:pt x="1128449" y="141836"/>
                  </a:lnTo>
                  <a:cubicBezTo>
                    <a:pt x="1148316" y="153089"/>
                    <a:pt x="1168183" y="164302"/>
                    <a:pt x="1188051" y="175515"/>
                  </a:cubicBezTo>
                  <a:cubicBezTo>
                    <a:pt x="1201520" y="183123"/>
                    <a:pt x="1213567" y="162400"/>
                    <a:pt x="1200137" y="154832"/>
                  </a:cubicBezTo>
                  <a:cubicBezTo>
                    <a:pt x="1180309" y="143619"/>
                    <a:pt x="1160482" y="132406"/>
                    <a:pt x="1140614" y="121193"/>
                  </a:cubicBezTo>
                  <a:lnTo>
                    <a:pt x="1146380" y="111367"/>
                  </a:lnTo>
                  <a:cubicBezTo>
                    <a:pt x="1149541" y="106057"/>
                    <a:pt x="1153727" y="101699"/>
                    <a:pt x="1158309" y="97855"/>
                  </a:cubicBezTo>
                  <a:cubicBezTo>
                    <a:pt x="1158151" y="101540"/>
                    <a:pt x="1159731" y="105146"/>
                    <a:pt x="1164313" y="107166"/>
                  </a:cubicBezTo>
                  <a:cubicBezTo>
                    <a:pt x="1188287" y="117785"/>
                    <a:pt x="1212224" y="128444"/>
                    <a:pt x="1236199" y="139063"/>
                  </a:cubicBezTo>
                  <a:cubicBezTo>
                    <a:pt x="1250141" y="145283"/>
                    <a:pt x="1262346" y="124640"/>
                    <a:pt x="1248245" y="118380"/>
                  </a:cubicBezTo>
                  <a:cubicBezTo>
                    <a:pt x="1225100" y="108117"/>
                    <a:pt x="1201994" y="97816"/>
                    <a:pt x="1178848" y="87554"/>
                  </a:cubicBezTo>
                  <a:cubicBezTo>
                    <a:pt x="1185010" y="86048"/>
                    <a:pt x="1191329" y="85295"/>
                    <a:pt x="1197768" y="86286"/>
                  </a:cubicBezTo>
                  <a:cubicBezTo>
                    <a:pt x="1219096" y="89614"/>
                    <a:pt x="1239635" y="96191"/>
                    <a:pt x="1258633" y="105859"/>
                  </a:cubicBezTo>
                  <a:cubicBezTo>
                    <a:pt x="1287585" y="120519"/>
                    <a:pt x="1312271" y="141598"/>
                    <a:pt x="1332099" y="168621"/>
                  </a:cubicBezTo>
                  <a:cubicBezTo>
                    <a:pt x="1344304" y="185223"/>
                    <a:pt x="1344777" y="208402"/>
                    <a:pt x="1333284" y="226351"/>
                  </a:cubicBezTo>
                  <a:lnTo>
                    <a:pt x="1273169" y="320335"/>
                  </a:lnTo>
                  <a:cubicBezTo>
                    <a:pt x="1260845" y="339591"/>
                    <a:pt x="1257962" y="363206"/>
                    <a:pt x="1265308" y="385078"/>
                  </a:cubicBezTo>
                  <a:cubicBezTo>
                    <a:pt x="1273840" y="410555"/>
                    <a:pt x="1285689" y="434764"/>
                    <a:pt x="1300461" y="457111"/>
                  </a:cubicBezTo>
                  <a:cubicBezTo>
                    <a:pt x="1311639" y="473951"/>
                    <a:pt x="1324475" y="489720"/>
                    <a:pt x="1338695" y="503984"/>
                  </a:cubicBezTo>
                  <a:cubicBezTo>
                    <a:pt x="1356074" y="521418"/>
                    <a:pt x="1381313" y="528828"/>
                    <a:pt x="1405209" y="524548"/>
                  </a:cubicBezTo>
                  <a:cubicBezTo>
                    <a:pt x="1413148" y="545786"/>
                    <a:pt x="1421087" y="566984"/>
                    <a:pt x="1429026" y="588222"/>
                  </a:cubicBezTo>
                  <a:cubicBezTo>
                    <a:pt x="1434398" y="602565"/>
                    <a:pt x="1457583" y="596345"/>
                    <a:pt x="1452133" y="581843"/>
                  </a:cubicBezTo>
                  <a:cubicBezTo>
                    <a:pt x="1444153" y="560526"/>
                    <a:pt x="1436175" y="539209"/>
                    <a:pt x="1428196" y="517892"/>
                  </a:cubicBezTo>
                  <a:cubicBezTo>
                    <a:pt x="1428118" y="517654"/>
                    <a:pt x="1427920" y="517536"/>
                    <a:pt x="1427841" y="517297"/>
                  </a:cubicBezTo>
                  <a:lnTo>
                    <a:pt x="1466825" y="501845"/>
                  </a:lnTo>
                  <a:cubicBezTo>
                    <a:pt x="1465917" y="504579"/>
                    <a:pt x="1465798" y="507590"/>
                    <a:pt x="1467141" y="510760"/>
                  </a:cubicBezTo>
                  <a:cubicBezTo>
                    <a:pt x="1475120" y="529422"/>
                    <a:pt x="1483137" y="548084"/>
                    <a:pt x="1491117" y="566746"/>
                  </a:cubicBezTo>
                  <a:cubicBezTo>
                    <a:pt x="1497159" y="580892"/>
                    <a:pt x="1517817" y="568688"/>
                    <a:pt x="1511773" y="554622"/>
                  </a:cubicBezTo>
                  <a:cubicBezTo>
                    <a:pt x="1503795" y="535999"/>
                    <a:pt x="1495816" y="517337"/>
                    <a:pt x="1487838" y="498675"/>
                  </a:cubicBezTo>
                  <a:cubicBezTo>
                    <a:pt x="1487087" y="496932"/>
                    <a:pt x="1486140" y="495624"/>
                    <a:pt x="1484995" y="494634"/>
                  </a:cubicBezTo>
                  <a:lnTo>
                    <a:pt x="1519357" y="481043"/>
                  </a:lnTo>
                  <a:lnTo>
                    <a:pt x="1533813" y="531879"/>
                  </a:lnTo>
                  <a:cubicBezTo>
                    <a:pt x="1538039" y="546697"/>
                    <a:pt x="1561145" y="540398"/>
                    <a:pt x="1556919" y="525499"/>
                  </a:cubicBezTo>
                  <a:cubicBezTo>
                    <a:pt x="1551942" y="508066"/>
                    <a:pt x="1546966" y="490632"/>
                    <a:pt x="1541989" y="473158"/>
                  </a:cubicBezTo>
                  <a:cubicBezTo>
                    <a:pt x="1549692" y="471296"/>
                    <a:pt x="1557591" y="470702"/>
                    <a:pt x="1565253" y="472326"/>
                  </a:cubicBezTo>
                  <a:cubicBezTo>
                    <a:pt x="1565293" y="473476"/>
                    <a:pt x="1565293" y="474624"/>
                    <a:pt x="1565727" y="475892"/>
                  </a:cubicBezTo>
                  <a:cubicBezTo>
                    <a:pt x="1573745" y="498556"/>
                    <a:pt x="1581723" y="521220"/>
                    <a:pt x="1589703" y="543884"/>
                  </a:cubicBezTo>
                  <a:cubicBezTo>
                    <a:pt x="1594798" y="558347"/>
                    <a:pt x="1617944" y="552086"/>
                    <a:pt x="1612769" y="537505"/>
                  </a:cubicBezTo>
                  <a:cubicBezTo>
                    <a:pt x="1607634" y="522924"/>
                    <a:pt x="1602499" y="508304"/>
                    <a:pt x="1597326" y="493722"/>
                  </a:cubicBezTo>
                  <a:cubicBezTo>
                    <a:pt x="1607792" y="505609"/>
                    <a:pt x="1616759" y="518486"/>
                    <a:pt x="1623236" y="532711"/>
                  </a:cubicBezTo>
                  <a:cubicBezTo>
                    <a:pt x="1639429" y="568292"/>
                    <a:pt x="1638798" y="602486"/>
                    <a:pt x="1635441" y="624952"/>
                  </a:cubicBezTo>
                  <a:cubicBezTo>
                    <a:pt x="1632834" y="642346"/>
                    <a:pt x="1620747" y="657442"/>
                    <a:pt x="1603922" y="664336"/>
                  </a:cubicBezTo>
                  <a:lnTo>
                    <a:pt x="1466351" y="720560"/>
                  </a:lnTo>
                  <a:cubicBezTo>
                    <a:pt x="1447550" y="728247"/>
                    <a:pt x="1433015" y="742710"/>
                    <a:pt x="1425431" y="761292"/>
                  </a:cubicBezTo>
                  <a:cubicBezTo>
                    <a:pt x="1416032" y="784115"/>
                    <a:pt x="1410937" y="808086"/>
                    <a:pt x="1410264" y="832573"/>
                  </a:cubicBezTo>
                  <a:cubicBezTo>
                    <a:pt x="1409554" y="858803"/>
                    <a:pt x="1413898" y="884597"/>
                    <a:pt x="1423101" y="909282"/>
                  </a:cubicBezTo>
                  <a:cubicBezTo>
                    <a:pt x="1427565" y="921248"/>
                    <a:pt x="1435267" y="931510"/>
                    <a:pt x="1444984" y="939672"/>
                  </a:cubicBezTo>
                  <a:cubicBezTo>
                    <a:pt x="1437517" y="965545"/>
                    <a:pt x="1430092" y="991459"/>
                    <a:pt x="1422588" y="1017371"/>
                  </a:cubicBezTo>
                  <a:cubicBezTo>
                    <a:pt x="1418362" y="1032230"/>
                    <a:pt x="1441428" y="1038570"/>
                    <a:pt x="1445693" y="1023711"/>
                  </a:cubicBezTo>
                  <a:cubicBezTo>
                    <a:pt x="1452487" y="1000057"/>
                    <a:pt x="1459320" y="976402"/>
                    <a:pt x="1466114" y="952747"/>
                  </a:cubicBezTo>
                  <a:lnTo>
                    <a:pt x="1487047" y="963049"/>
                  </a:lnTo>
                  <a:cubicBezTo>
                    <a:pt x="1486100" y="964555"/>
                    <a:pt x="1485389" y="966298"/>
                    <a:pt x="1485153" y="968398"/>
                  </a:cubicBezTo>
                  <a:lnTo>
                    <a:pt x="1477332" y="1040352"/>
                  </a:lnTo>
                  <a:cubicBezTo>
                    <a:pt x="1475634" y="1055687"/>
                    <a:pt x="1499609" y="1055568"/>
                    <a:pt x="1501267" y="1040352"/>
                  </a:cubicBezTo>
                  <a:lnTo>
                    <a:pt x="1508534" y="973629"/>
                  </a:lnTo>
                  <a:lnTo>
                    <a:pt x="1535354" y="986783"/>
                  </a:lnTo>
                  <a:cubicBezTo>
                    <a:pt x="1534801" y="987575"/>
                    <a:pt x="1534208" y="988249"/>
                    <a:pt x="1533813" y="989240"/>
                  </a:cubicBezTo>
                  <a:cubicBezTo>
                    <a:pt x="1525835" y="1010556"/>
                    <a:pt x="1517857" y="1031873"/>
                    <a:pt x="1509877" y="1053190"/>
                  </a:cubicBezTo>
                  <a:cubicBezTo>
                    <a:pt x="1504466" y="1067652"/>
                    <a:pt x="1527612" y="1073913"/>
                    <a:pt x="1532944" y="1059530"/>
                  </a:cubicBezTo>
                  <a:cubicBezTo>
                    <a:pt x="1540765" y="1038768"/>
                    <a:pt x="1548545" y="1017926"/>
                    <a:pt x="1556327" y="997124"/>
                  </a:cubicBezTo>
                  <a:lnTo>
                    <a:pt x="1591046" y="1014162"/>
                  </a:lnTo>
                  <a:cubicBezTo>
                    <a:pt x="1588596" y="1015509"/>
                    <a:pt x="1586622" y="1017728"/>
                    <a:pt x="1585673" y="1021215"/>
                  </a:cubicBezTo>
                  <a:cubicBezTo>
                    <a:pt x="1580381" y="1041184"/>
                    <a:pt x="1575049" y="1061155"/>
                    <a:pt x="1569717" y="1081163"/>
                  </a:cubicBezTo>
                  <a:cubicBezTo>
                    <a:pt x="1565727" y="1096101"/>
                    <a:pt x="1588834" y="1102441"/>
                    <a:pt x="1592822" y="1087543"/>
                  </a:cubicBezTo>
                  <a:cubicBezTo>
                    <a:pt x="1598155" y="1067573"/>
                    <a:pt x="1603448" y="1047564"/>
                    <a:pt x="1608779" y="1027594"/>
                  </a:cubicBezTo>
                  <a:cubicBezTo>
                    <a:pt x="1609214" y="1025930"/>
                    <a:pt x="1609214" y="1024464"/>
                    <a:pt x="1609056" y="1023038"/>
                  </a:cubicBezTo>
                  <a:lnTo>
                    <a:pt x="1617786" y="1027317"/>
                  </a:lnTo>
                  <a:cubicBezTo>
                    <a:pt x="1637099" y="1036826"/>
                    <a:pt x="1648672" y="1057073"/>
                    <a:pt x="1646618" y="1077717"/>
                  </a:cubicBezTo>
                  <a:cubicBezTo>
                    <a:pt x="1643933" y="1104580"/>
                    <a:pt x="1635085" y="1129107"/>
                    <a:pt x="1620352" y="1150661"/>
                  </a:cubicBezTo>
                  <a:cubicBezTo>
                    <a:pt x="1607002" y="1170235"/>
                    <a:pt x="1589623" y="1186242"/>
                    <a:pt x="1568610" y="1198208"/>
                  </a:cubicBezTo>
                  <a:cubicBezTo>
                    <a:pt x="1553918" y="1206608"/>
                    <a:pt x="1535670" y="1207321"/>
                    <a:pt x="1520463" y="1200110"/>
                  </a:cubicBezTo>
                  <a:lnTo>
                    <a:pt x="1409554" y="1147333"/>
                  </a:lnTo>
                  <a:cubicBezTo>
                    <a:pt x="1394229" y="1140043"/>
                    <a:pt x="1377008" y="1138101"/>
                    <a:pt x="1360616" y="1141944"/>
                  </a:cubicBezTo>
                  <a:cubicBezTo>
                    <a:pt x="1332731" y="1148442"/>
                    <a:pt x="1307965" y="1161042"/>
                    <a:pt x="1287071" y="1179387"/>
                  </a:cubicBezTo>
                  <a:cubicBezTo>
                    <a:pt x="1254485" y="1208034"/>
                    <a:pt x="1240425" y="1243140"/>
                    <a:pt x="1234382" y="1267587"/>
                  </a:cubicBezTo>
                  <a:cubicBezTo>
                    <a:pt x="1230788" y="1282088"/>
                    <a:pt x="1232288" y="1297184"/>
                    <a:pt x="1237502" y="1311092"/>
                  </a:cubicBezTo>
                  <a:cubicBezTo>
                    <a:pt x="1217595" y="1327298"/>
                    <a:pt x="1197688" y="1343503"/>
                    <a:pt x="1177781" y="1359709"/>
                  </a:cubicBezTo>
                  <a:cubicBezTo>
                    <a:pt x="1165813" y="1369456"/>
                    <a:pt x="1182877" y="1386335"/>
                    <a:pt x="1194727" y="1376667"/>
                  </a:cubicBezTo>
                  <a:cubicBezTo>
                    <a:pt x="1212895" y="1361888"/>
                    <a:pt x="1231024" y="1347109"/>
                    <a:pt x="1249194" y="1332330"/>
                  </a:cubicBezTo>
                  <a:cubicBezTo>
                    <a:pt x="1249312" y="1332449"/>
                    <a:pt x="1249390" y="1332647"/>
                    <a:pt x="1249510" y="1332766"/>
                  </a:cubicBezTo>
                  <a:lnTo>
                    <a:pt x="1259226" y="1344573"/>
                  </a:lnTo>
                  <a:cubicBezTo>
                    <a:pt x="1243861" y="1358758"/>
                    <a:pt x="1228496" y="1372943"/>
                    <a:pt x="1213171" y="1387127"/>
                  </a:cubicBezTo>
                  <a:cubicBezTo>
                    <a:pt x="1201836" y="1397588"/>
                    <a:pt x="1218780" y="1414507"/>
                    <a:pt x="1230076" y="1404086"/>
                  </a:cubicBezTo>
                  <a:cubicBezTo>
                    <a:pt x="1244888" y="1390416"/>
                    <a:pt x="1259660" y="1376747"/>
                    <a:pt x="1274432" y="1363077"/>
                  </a:cubicBezTo>
                  <a:lnTo>
                    <a:pt x="1291771" y="1384116"/>
                  </a:lnTo>
                  <a:cubicBezTo>
                    <a:pt x="1277513" y="1398420"/>
                    <a:pt x="1263215" y="1412684"/>
                    <a:pt x="1248956" y="1426987"/>
                  </a:cubicBezTo>
                  <a:cubicBezTo>
                    <a:pt x="1238055" y="1437884"/>
                    <a:pt x="1254960" y="1454882"/>
                    <a:pt x="1265900" y="1443946"/>
                  </a:cubicBezTo>
                  <a:cubicBezTo>
                    <a:pt x="1279606" y="1430197"/>
                    <a:pt x="1293351" y="1416448"/>
                    <a:pt x="1307096" y="1402699"/>
                  </a:cubicBezTo>
                  <a:lnTo>
                    <a:pt x="1326332" y="1426037"/>
                  </a:lnTo>
                  <a:cubicBezTo>
                    <a:pt x="1328939" y="1429286"/>
                    <a:pt x="1330993" y="1432773"/>
                    <a:pt x="1332731" y="1436339"/>
                  </a:cubicBezTo>
                  <a:cubicBezTo>
                    <a:pt x="1315707" y="1452148"/>
                    <a:pt x="1298684" y="1467957"/>
                    <a:pt x="1281660" y="1483767"/>
                  </a:cubicBezTo>
                  <a:cubicBezTo>
                    <a:pt x="1270324" y="1494267"/>
                    <a:pt x="1287309" y="1511185"/>
                    <a:pt x="1298604" y="1500725"/>
                  </a:cubicBezTo>
                  <a:cubicBezTo>
                    <a:pt x="1311599" y="1488640"/>
                    <a:pt x="1324595" y="1476555"/>
                    <a:pt x="1337588" y="1464510"/>
                  </a:cubicBezTo>
                  <a:cubicBezTo>
                    <a:pt x="1336404" y="1475921"/>
                    <a:pt x="1331586" y="1487055"/>
                    <a:pt x="1322896" y="1495930"/>
                  </a:cubicBezTo>
                  <a:cubicBezTo>
                    <a:pt x="1305753" y="1513444"/>
                    <a:pt x="1286479" y="1528619"/>
                    <a:pt x="1265624" y="1541061"/>
                  </a:cubicBezTo>
                  <a:cubicBezTo>
                    <a:pt x="1249154" y="1550926"/>
                    <a:pt x="1231577" y="1559128"/>
                    <a:pt x="1213409" y="1565468"/>
                  </a:cubicBezTo>
                  <a:cubicBezTo>
                    <a:pt x="1190105" y="1573551"/>
                    <a:pt x="1162654" y="1561783"/>
                    <a:pt x="1151397" y="1539198"/>
                  </a:cubicBezTo>
                  <a:lnTo>
                    <a:pt x="1105184" y="1446561"/>
                  </a:lnTo>
                  <a:cubicBezTo>
                    <a:pt x="1098075" y="1432258"/>
                    <a:pt x="1086740" y="1420807"/>
                    <a:pt x="1072520" y="1413357"/>
                  </a:cubicBezTo>
                  <a:cubicBezTo>
                    <a:pt x="1048585" y="1400837"/>
                    <a:pt x="1008534" y="1385780"/>
                    <a:pt x="958688" y="1388871"/>
                  </a:cubicBezTo>
                  <a:cubicBezTo>
                    <a:pt x="927406" y="1390892"/>
                    <a:pt x="897388" y="1399648"/>
                    <a:pt x="869463" y="1414903"/>
                  </a:cubicBezTo>
                  <a:cubicBezTo>
                    <a:pt x="852360" y="1424253"/>
                    <a:pt x="840116" y="1440736"/>
                    <a:pt x="834744" y="1459874"/>
                  </a:cubicBezTo>
                  <a:cubicBezTo>
                    <a:pt x="812270" y="1458646"/>
                    <a:pt x="789796" y="1457378"/>
                    <a:pt x="767322" y="1456110"/>
                  </a:cubicBezTo>
                  <a:cubicBezTo>
                    <a:pt x="751879" y="1455278"/>
                    <a:pt x="751997" y="1479249"/>
                    <a:pt x="767322" y="1480121"/>
                  </a:cubicBezTo>
                  <a:cubicBezTo>
                    <a:pt x="788295" y="1481270"/>
                    <a:pt x="809229" y="1482459"/>
                    <a:pt x="830203" y="1483608"/>
                  </a:cubicBezTo>
                  <a:lnTo>
                    <a:pt x="826292" y="1510987"/>
                  </a:lnTo>
                  <a:cubicBezTo>
                    <a:pt x="805042" y="1507619"/>
                    <a:pt x="783714" y="1504212"/>
                    <a:pt x="762464" y="1500804"/>
                  </a:cubicBezTo>
                  <a:cubicBezTo>
                    <a:pt x="747415" y="1498387"/>
                    <a:pt x="740938" y="1521487"/>
                    <a:pt x="756105" y="1523904"/>
                  </a:cubicBezTo>
                  <a:cubicBezTo>
                    <a:pt x="778381" y="1527470"/>
                    <a:pt x="800658" y="1531036"/>
                    <a:pt x="822934" y="1534602"/>
                  </a:cubicBezTo>
                  <a:lnTo>
                    <a:pt x="819459" y="1558930"/>
                  </a:lnTo>
                  <a:cubicBezTo>
                    <a:pt x="800737" y="1556593"/>
                    <a:pt x="782015" y="1554294"/>
                    <a:pt x="763294" y="1551957"/>
                  </a:cubicBezTo>
                  <a:cubicBezTo>
                    <a:pt x="748087" y="1550015"/>
                    <a:pt x="748245" y="1574026"/>
                    <a:pt x="763294" y="1575928"/>
                  </a:cubicBezTo>
                  <a:cubicBezTo>
                    <a:pt x="780909" y="1578107"/>
                    <a:pt x="798525" y="1580326"/>
                    <a:pt x="816101" y="1582505"/>
                  </a:cubicBezTo>
                  <a:lnTo>
                    <a:pt x="814048" y="1596690"/>
                  </a:lnTo>
                  <a:cubicBezTo>
                    <a:pt x="813889" y="1597879"/>
                    <a:pt x="813376" y="1598909"/>
                    <a:pt x="813139" y="1600058"/>
                  </a:cubicBezTo>
                  <a:lnTo>
                    <a:pt x="751365" y="1600058"/>
                  </a:lnTo>
                  <a:cubicBezTo>
                    <a:pt x="735961" y="1600058"/>
                    <a:pt x="735961" y="1624030"/>
                    <a:pt x="751365" y="1624030"/>
                  </a:cubicBezTo>
                  <a:lnTo>
                    <a:pt x="801251" y="1624030"/>
                  </a:lnTo>
                  <a:cubicBezTo>
                    <a:pt x="795721" y="1630250"/>
                    <a:pt x="788849" y="1635282"/>
                    <a:pt x="780751" y="1638056"/>
                  </a:cubicBezTo>
                  <a:cubicBezTo>
                    <a:pt x="760133" y="1645188"/>
                    <a:pt x="739121" y="1648437"/>
                    <a:pt x="717121" y="1647565"/>
                  </a:cubicBezTo>
                  <a:cubicBezTo>
                    <a:pt x="691210" y="1646496"/>
                    <a:pt x="666090" y="1639720"/>
                    <a:pt x="642589" y="1627318"/>
                  </a:cubicBezTo>
                  <a:cubicBezTo>
                    <a:pt x="624499" y="1617730"/>
                    <a:pt x="613993" y="1597958"/>
                    <a:pt x="615967" y="1576958"/>
                  </a:cubicBezTo>
                  <a:lnTo>
                    <a:pt x="628725" y="1439231"/>
                  </a:lnTo>
                  <a:cubicBezTo>
                    <a:pt x="631134" y="1412961"/>
                    <a:pt x="619759" y="1387722"/>
                    <a:pt x="598272" y="1371675"/>
                  </a:cubicBezTo>
                  <a:close/>
                  <a:moveTo>
                    <a:pt x="1360853" y="488175"/>
                  </a:moveTo>
                  <a:cubicBezTo>
                    <a:pt x="1359866" y="488690"/>
                    <a:pt x="1359036" y="489284"/>
                    <a:pt x="1358246" y="490038"/>
                  </a:cubicBezTo>
                  <a:cubicBezTo>
                    <a:pt x="1357259" y="489166"/>
                    <a:pt x="1356034" y="488611"/>
                    <a:pt x="1355087" y="487660"/>
                  </a:cubicBezTo>
                  <a:cubicBezTo>
                    <a:pt x="1353980" y="486550"/>
                    <a:pt x="1353071" y="485283"/>
                    <a:pt x="1351966" y="484173"/>
                  </a:cubicBezTo>
                  <a:cubicBezTo>
                    <a:pt x="1354889" y="485679"/>
                    <a:pt x="1357891" y="486868"/>
                    <a:pt x="1360853" y="488175"/>
                  </a:cubicBezTo>
                  <a:close/>
                  <a:moveTo>
                    <a:pt x="631885" y="1647803"/>
                  </a:moveTo>
                  <a:cubicBezTo>
                    <a:pt x="658427" y="1661829"/>
                    <a:pt x="686786" y="1669516"/>
                    <a:pt x="716212" y="1670705"/>
                  </a:cubicBezTo>
                  <a:cubicBezTo>
                    <a:pt x="802633" y="1674112"/>
                    <a:pt x="838101" y="1657946"/>
                    <a:pt x="851728" y="1575334"/>
                  </a:cubicBezTo>
                  <a:cubicBezTo>
                    <a:pt x="869739" y="1466570"/>
                    <a:pt x="935305" y="1367792"/>
                    <a:pt x="1061856" y="1433921"/>
                  </a:cubicBezTo>
                  <a:cubicBezTo>
                    <a:pt x="1071730" y="1439072"/>
                    <a:pt x="1079551" y="1447037"/>
                    <a:pt x="1084488" y="1456902"/>
                  </a:cubicBezTo>
                  <a:lnTo>
                    <a:pt x="1130739" y="1549579"/>
                  </a:lnTo>
                  <a:cubicBezTo>
                    <a:pt x="1147053" y="1582228"/>
                    <a:pt x="1187024" y="1599147"/>
                    <a:pt x="1221031" y="1587340"/>
                  </a:cubicBezTo>
                  <a:cubicBezTo>
                    <a:pt x="1240662" y="1580485"/>
                    <a:pt x="1259660" y="1571609"/>
                    <a:pt x="1277473" y="1560951"/>
                  </a:cubicBezTo>
                  <a:cubicBezTo>
                    <a:pt x="1345922" y="1520060"/>
                    <a:pt x="1390634" y="1471682"/>
                    <a:pt x="1349201" y="1395924"/>
                  </a:cubicBezTo>
                  <a:cubicBezTo>
                    <a:pt x="1320881" y="1344137"/>
                    <a:pt x="1246151" y="1166154"/>
                    <a:pt x="1367449" y="1160250"/>
                  </a:cubicBezTo>
                  <a:cubicBezTo>
                    <a:pt x="1412160" y="1158071"/>
                    <a:pt x="1471762" y="1202567"/>
                    <a:pt x="1510549" y="1221030"/>
                  </a:cubicBezTo>
                  <a:cubicBezTo>
                    <a:pt x="1532471" y="1231451"/>
                    <a:pt x="1558894" y="1230461"/>
                    <a:pt x="1580065" y="1218376"/>
                  </a:cubicBezTo>
                  <a:cubicBezTo>
                    <a:pt x="1604159" y="1204587"/>
                    <a:pt x="1624144" y="1186242"/>
                    <a:pt x="1639469" y="1163736"/>
                  </a:cubicBezTo>
                  <a:cubicBezTo>
                    <a:pt x="1679836" y="1104541"/>
                    <a:pt x="1683075" y="1039917"/>
                    <a:pt x="1634769" y="998234"/>
                  </a:cubicBezTo>
                  <a:cubicBezTo>
                    <a:pt x="1628054" y="992410"/>
                    <a:pt x="1620274" y="987021"/>
                    <a:pt x="1611505" y="982147"/>
                  </a:cubicBezTo>
                  <a:cubicBezTo>
                    <a:pt x="1535630" y="940306"/>
                    <a:pt x="1406236" y="901317"/>
                    <a:pt x="1440007" y="788949"/>
                  </a:cubicBezTo>
                  <a:cubicBezTo>
                    <a:pt x="1458886" y="725989"/>
                    <a:pt x="1555892" y="708951"/>
                    <a:pt x="1612651" y="685772"/>
                  </a:cubicBezTo>
                  <a:cubicBezTo>
                    <a:pt x="1637021" y="675787"/>
                    <a:pt x="1654478" y="653797"/>
                    <a:pt x="1658310" y="628399"/>
                  </a:cubicBezTo>
                  <a:cubicBezTo>
                    <a:pt x="1662141" y="602843"/>
                    <a:pt x="1662773" y="563854"/>
                    <a:pt x="1644328" y="523122"/>
                  </a:cubicBezTo>
                  <a:cubicBezTo>
                    <a:pt x="1625448" y="481638"/>
                    <a:pt x="1585753" y="440153"/>
                    <a:pt x="1536617" y="439241"/>
                  </a:cubicBezTo>
                  <a:cubicBezTo>
                    <a:pt x="1492854" y="438449"/>
                    <a:pt x="1459162" y="478428"/>
                    <a:pt x="1414056" y="476606"/>
                  </a:cubicBezTo>
                  <a:cubicBezTo>
                    <a:pt x="1276999" y="471098"/>
                    <a:pt x="1300461" y="320652"/>
                    <a:pt x="1352756" y="238871"/>
                  </a:cubicBezTo>
                  <a:cubicBezTo>
                    <a:pt x="1369385" y="212879"/>
                    <a:pt x="1368554" y="179160"/>
                    <a:pt x="1350741" y="154872"/>
                  </a:cubicBezTo>
                  <a:cubicBezTo>
                    <a:pt x="1328741" y="124957"/>
                    <a:pt x="1301291" y="101501"/>
                    <a:pt x="1269061" y="85176"/>
                  </a:cubicBezTo>
                  <a:cubicBezTo>
                    <a:pt x="1247889" y="74439"/>
                    <a:pt x="1225060" y="67148"/>
                    <a:pt x="1201322" y="63384"/>
                  </a:cubicBezTo>
                  <a:cubicBezTo>
                    <a:pt x="1081881" y="44603"/>
                    <a:pt x="1093217" y="253967"/>
                    <a:pt x="970774" y="224528"/>
                  </a:cubicBezTo>
                  <a:cubicBezTo>
                    <a:pt x="868238" y="199883"/>
                    <a:pt x="894189" y="22930"/>
                    <a:pt x="802120" y="5456"/>
                  </a:cubicBezTo>
                  <a:cubicBezTo>
                    <a:pt x="768231" y="-923"/>
                    <a:pt x="733433" y="-1795"/>
                    <a:pt x="699623" y="2960"/>
                  </a:cubicBezTo>
                  <a:cubicBezTo>
                    <a:pt x="680744" y="5614"/>
                    <a:pt x="661982" y="10052"/>
                    <a:pt x="643774" y="16154"/>
                  </a:cubicBezTo>
                  <a:cubicBezTo>
                    <a:pt x="596298" y="32083"/>
                    <a:pt x="580537" y="66990"/>
                    <a:pt x="586502" y="112555"/>
                  </a:cubicBezTo>
                  <a:cubicBezTo>
                    <a:pt x="595705" y="182370"/>
                    <a:pt x="604039" y="237643"/>
                    <a:pt x="569874" y="303892"/>
                  </a:cubicBezTo>
                  <a:cubicBezTo>
                    <a:pt x="568886" y="304645"/>
                    <a:pt x="568254" y="305516"/>
                    <a:pt x="567188" y="306269"/>
                  </a:cubicBezTo>
                  <a:cubicBezTo>
                    <a:pt x="495381" y="359521"/>
                    <a:pt x="408920" y="280990"/>
                    <a:pt x="354414" y="239109"/>
                  </a:cubicBezTo>
                  <a:cubicBezTo>
                    <a:pt x="325857" y="217158"/>
                    <a:pt x="282686" y="219932"/>
                    <a:pt x="257605" y="243943"/>
                  </a:cubicBezTo>
                  <a:cubicBezTo>
                    <a:pt x="250614" y="249966"/>
                    <a:pt x="243899" y="255473"/>
                    <a:pt x="237501" y="260743"/>
                  </a:cubicBezTo>
                  <a:cubicBezTo>
                    <a:pt x="191328" y="298899"/>
                    <a:pt x="132437" y="367842"/>
                    <a:pt x="157360" y="433298"/>
                  </a:cubicBezTo>
                  <a:cubicBezTo>
                    <a:pt x="171855" y="471494"/>
                    <a:pt x="200096" y="478508"/>
                    <a:pt x="228653" y="499309"/>
                  </a:cubicBezTo>
                  <a:cubicBezTo>
                    <a:pt x="287505" y="542181"/>
                    <a:pt x="291771" y="643336"/>
                    <a:pt x="225888" y="683118"/>
                  </a:cubicBezTo>
                  <a:cubicBezTo>
                    <a:pt x="188998" y="705425"/>
                    <a:pt x="117467" y="692151"/>
                    <a:pt x="75600" y="692983"/>
                  </a:cubicBezTo>
                  <a:cubicBezTo>
                    <a:pt x="38827" y="693697"/>
                    <a:pt x="8335" y="720164"/>
                    <a:pt x="3121" y="755943"/>
                  </a:cubicBezTo>
                  <a:cubicBezTo>
                    <a:pt x="1305" y="768543"/>
                    <a:pt x="238" y="781341"/>
                    <a:pt x="-78" y="794060"/>
                  </a:cubicBezTo>
                  <a:cubicBezTo>
                    <a:pt x="-670" y="819735"/>
                    <a:pt x="1936" y="845569"/>
                    <a:pt x="7625" y="870848"/>
                  </a:cubicBezTo>
                  <a:cubicBezTo>
                    <a:pt x="25201" y="948746"/>
                    <a:pt x="106448" y="937731"/>
                    <a:pt x="168064" y="943119"/>
                  </a:cubicBezTo>
                  <a:cubicBezTo>
                    <a:pt x="212815" y="947042"/>
                    <a:pt x="251799" y="960672"/>
                    <a:pt x="277512" y="999106"/>
                  </a:cubicBezTo>
                  <a:cubicBezTo>
                    <a:pt x="352557" y="1111118"/>
                    <a:pt x="258632" y="1160765"/>
                    <a:pt x="180901" y="1224478"/>
                  </a:cubicBezTo>
                  <a:cubicBezTo>
                    <a:pt x="154239" y="1246349"/>
                    <a:pt x="145669" y="1282960"/>
                    <a:pt x="160085" y="1313549"/>
                  </a:cubicBezTo>
                  <a:cubicBezTo>
                    <a:pt x="172053" y="1338867"/>
                    <a:pt x="188050" y="1361769"/>
                    <a:pt x="207483" y="1381541"/>
                  </a:cubicBezTo>
                  <a:cubicBezTo>
                    <a:pt x="222689" y="1397033"/>
                    <a:pt x="239989" y="1410465"/>
                    <a:pt x="258988" y="1421599"/>
                  </a:cubicBezTo>
                  <a:cubicBezTo>
                    <a:pt x="313376" y="1453337"/>
                    <a:pt x="332571" y="1428374"/>
                    <a:pt x="371161" y="1394775"/>
                  </a:cubicBezTo>
                  <a:cubicBezTo>
                    <a:pt x="415753" y="1355984"/>
                    <a:pt x="459319" y="1349565"/>
                    <a:pt x="514103" y="1365732"/>
                  </a:cubicBezTo>
                  <a:cubicBezTo>
                    <a:pt x="554746" y="1377737"/>
                    <a:pt x="597641" y="1381818"/>
                    <a:pt x="605619" y="1429286"/>
                  </a:cubicBezTo>
                  <a:cubicBezTo>
                    <a:pt x="612966" y="1473504"/>
                    <a:pt x="597087" y="1530164"/>
                    <a:pt x="592940" y="1574818"/>
                  </a:cubicBezTo>
                  <a:cubicBezTo>
                    <a:pt x="590136" y="1605169"/>
                    <a:pt x="605421" y="1633816"/>
                    <a:pt x="631885" y="1647803"/>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5" name="Freeform 93">
              <a:extLst>
                <a:ext uri="{FF2B5EF4-FFF2-40B4-BE49-F238E27FC236}">
                  <a16:creationId xmlns:a16="http://schemas.microsoft.com/office/drawing/2014/main" xmlns="" id="{797E82C2-D019-43F2-BA5F-4930F50B76FB}"/>
                </a:ext>
              </a:extLst>
            </p:cNvPr>
            <p:cNvSpPr/>
            <p:nvPr/>
          </p:nvSpPr>
          <p:spPr>
            <a:xfrm>
              <a:off x="9295685" y="1747020"/>
              <a:ext cx="526284" cy="523195"/>
            </a:xfrm>
            <a:custGeom>
              <a:avLst/>
              <a:gdLst>
                <a:gd name="connsiteX0" fmla="*/ 186398 w 975245"/>
                <a:gd name="connsiteY0" fmla="*/ 834306 h 969519"/>
                <a:gd name="connsiteX1" fmla="*/ 26195 w 975245"/>
                <a:gd name="connsiteY1" fmla="*/ 563170 h 969519"/>
                <a:gd name="connsiteX2" fmla="*/ 86390 w 975245"/>
                <a:gd name="connsiteY2" fmla="*/ 234027 h 969519"/>
                <a:gd name="connsiteX3" fmla="*/ 472440 w 975245"/>
                <a:gd name="connsiteY3" fmla="*/ 23117 h 969519"/>
                <a:gd name="connsiteX4" fmla="*/ 604520 w 975245"/>
                <a:gd name="connsiteY4" fmla="*/ 35955 h 969519"/>
                <a:gd name="connsiteX5" fmla="*/ 951625 w 975245"/>
                <a:gd name="connsiteY5" fmla="*/ 467838 h 969519"/>
                <a:gd name="connsiteX6" fmla="*/ 913431 w 975245"/>
                <a:gd name="connsiteY6" fmla="*/ 652083 h 969519"/>
                <a:gd name="connsiteX7" fmla="*/ 610800 w 975245"/>
                <a:gd name="connsiteY7" fmla="*/ 936849 h 969519"/>
                <a:gd name="connsiteX8" fmla="*/ 525367 w 975245"/>
                <a:gd name="connsiteY8" fmla="*/ 944337 h 969519"/>
                <a:gd name="connsiteX9" fmla="*/ 495664 w 975245"/>
                <a:gd name="connsiteY9" fmla="*/ 944059 h 969519"/>
                <a:gd name="connsiteX10" fmla="*/ 465646 w 975245"/>
                <a:gd name="connsiteY10" fmla="*/ 943743 h 969519"/>
                <a:gd name="connsiteX11" fmla="*/ 416985 w 975245"/>
                <a:gd name="connsiteY11" fmla="*/ 945566 h 969519"/>
                <a:gd name="connsiteX12" fmla="*/ 186398 w 975245"/>
                <a:gd name="connsiteY12" fmla="*/ 834306 h 969519"/>
                <a:gd name="connsiteX13" fmla="*/ 419038 w 975245"/>
                <a:gd name="connsiteY13" fmla="*/ 968626 h 969519"/>
                <a:gd name="connsiteX14" fmla="*/ 465646 w 975245"/>
                <a:gd name="connsiteY14" fmla="*/ 966922 h 969519"/>
                <a:gd name="connsiteX15" fmla="*/ 495308 w 975245"/>
                <a:gd name="connsiteY15" fmla="*/ 967239 h 969519"/>
                <a:gd name="connsiteX16" fmla="*/ 525367 w 975245"/>
                <a:gd name="connsiteY16" fmla="*/ 967516 h 969519"/>
                <a:gd name="connsiteX17" fmla="*/ 615855 w 975245"/>
                <a:gd name="connsiteY17" fmla="*/ 959433 h 969519"/>
                <a:gd name="connsiteX18" fmla="*/ 934601 w 975245"/>
                <a:gd name="connsiteY18" fmla="*/ 661354 h 969519"/>
                <a:gd name="connsiteX19" fmla="*/ 974731 w 975245"/>
                <a:gd name="connsiteY19" fmla="*/ 468829 h 969519"/>
                <a:gd name="connsiteX20" fmla="*/ 608746 w 975245"/>
                <a:gd name="connsiteY20" fmla="*/ 13172 h 969519"/>
                <a:gd name="connsiteX21" fmla="*/ 472440 w 975245"/>
                <a:gd name="connsiteY21" fmla="*/ -62 h 969519"/>
                <a:gd name="connsiteX22" fmla="*/ 66285 w 975245"/>
                <a:gd name="connsiteY22" fmla="*/ 222497 h 969519"/>
                <a:gd name="connsiteX23" fmla="*/ 3168 w 975245"/>
                <a:gd name="connsiteY23" fmla="*/ 565468 h 969519"/>
                <a:gd name="connsiteX24" fmla="*/ 169809 w 975245"/>
                <a:gd name="connsiteY24" fmla="*/ 850432 h 969519"/>
                <a:gd name="connsiteX25" fmla="*/ 400356 w 975245"/>
                <a:gd name="connsiteY25" fmla="*/ 969458 h 969519"/>
                <a:gd name="connsiteX26" fmla="*/ 419038 w 975245"/>
                <a:gd name="connsiteY26" fmla="*/ 968626 h 96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5245" h="969519">
                  <a:moveTo>
                    <a:pt x="186398" y="834306"/>
                  </a:moveTo>
                  <a:cubicBezTo>
                    <a:pt x="114591" y="760370"/>
                    <a:pt x="37018" y="672369"/>
                    <a:pt x="26195" y="563170"/>
                  </a:cubicBezTo>
                  <a:cubicBezTo>
                    <a:pt x="14188" y="441926"/>
                    <a:pt x="36070" y="321949"/>
                    <a:pt x="86390" y="234027"/>
                  </a:cubicBezTo>
                  <a:cubicBezTo>
                    <a:pt x="185964" y="59728"/>
                    <a:pt x="351340" y="23117"/>
                    <a:pt x="472440" y="23117"/>
                  </a:cubicBezTo>
                  <a:cubicBezTo>
                    <a:pt x="514583" y="23117"/>
                    <a:pt x="559018" y="27436"/>
                    <a:pt x="604520" y="35955"/>
                  </a:cubicBezTo>
                  <a:cubicBezTo>
                    <a:pt x="804496" y="73438"/>
                    <a:pt x="960236" y="267191"/>
                    <a:pt x="951625" y="467838"/>
                  </a:cubicBezTo>
                  <a:cubicBezTo>
                    <a:pt x="948544" y="539991"/>
                    <a:pt x="936024" y="600296"/>
                    <a:pt x="913431" y="652083"/>
                  </a:cubicBezTo>
                  <a:cubicBezTo>
                    <a:pt x="841940" y="815960"/>
                    <a:pt x="745763" y="906458"/>
                    <a:pt x="610800" y="936849"/>
                  </a:cubicBezTo>
                  <a:cubicBezTo>
                    <a:pt x="581374" y="943465"/>
                    <a:pt x="551080" y="944337"/>
                    <a:pt x="525367" y="944337"/>
                  </a:cubicBezTo>
                  <a:cubicBezTo>
                    <a:pt x="515452" y="944337"/>
                    <a:pt x="505578" y="944218"/>
                    <a:pt x="495664" y="944059"/>
                  </a:cubicBezTo>
                  <a:cubicBezTo>
                    <a:pt x="485671" y="943901"/>
                    <a:pt x="475639" y="943743"/>
                    <a:pt x="465646" y="943743"/>
                  </a:cubicBezTo>
                  <a:cubicBezTo>
                    <a:pt x="446569" y="943743"/>
                    <a:pt x="431086" y="944337"/>
                    <a:pt x="416985" y="945566"/>
                  </a:cubicBezTo>
                  <a:cubicBezTo>
                    <a:pt x="340636" y="952222"/>
                    <a:pt x="264248" y="914501"/>
                    <a:pt x="186398" y="834306"/>
                  </a:cubicBezTo>
                  <a:close/>
                  <a:moveTo>
                    <a:pt x="419038" y="968626"/>
                  </a:moveTo>
                  <a:cubicBezTo>
                    <a:pt x="432429" y="967476"/>
                    <a:pt x="447240" y="966922"/>
                    <a:pt x="465646" y="966922"/>
                  </a:cubicBezTo>
                  <a:cubicBezTo>
                    <a:pt x="475521" y="966922"/>
                    <a:pt x="485395" y="967080"/>
                    <a:pt x="495308" y="967239"/>
                  </a:cubicBezTo>
                  <a:cubicBezTo>
                    <a:pt x="505342" y="967357"/>
                    <a:pt x="515334" y="967516"/>
                    <a:pt x="525367" y="967516"/>
                  </a:cubicBezTo>
                  <a:cubicBezTo>
                    <a:pt x="552383" y="967516"/>
                    <a:pt x="584218" y="966565"/>
                    <a:pt x="615855" y="959433"/>
                  </a:cubicBezTo>
                  <a:cubicBezTo>
                    <a:pt x="758600" y="927300"/>
                    <a:pt x="859912" y="832602"/>
                    <a:pt x="934601" y="661354"/>
                  </a:cubicBezTo>
                  <a:cubicBezTo>
                    <a:pt x="958418" y="606873"/>
                    <a:pt x="971532" y="543913"/>
                    <a:pt x="974731" y="468829"/>
                  </a:cubicBezTo>
                  <a:cubicBezTo>
                    <a:pt x="983776" y="257127"/>
                    <a:pt x="819585" y="52715"/>
                    <a:pt x="608746" y="13172"/>
                  </a:cubicBezTo>
                  <a:cubicBezTo>
                    <a:pt x="561901" y="4415"/>
                    <a:pt x="516045" y="-62"/>
                    <a:pt x="472440" y="-62"/>
                  </a:cubicBezTo>
                  <a:cubicBezTo>
                    <a:pt x="289961" y="-62"/>
                    <a:pt x="149507" y="76924"/>
                    <a:pt x="66285" y="222497"/>
                  </a:cubicBezTo>
                  <a:cubicBezTo>
                    <a:pt x="13675" y="314500"/>
                    <a:pt x="-9313" y="439509"/>
                    <a:pt x="3168" y="565468"/>
                  </a:cubicBezTo>
                  <a:cubicBezTo>
                    <a:pt x="14741" y="682076"/>
                    <a:pt x="95237" y="773684"/>
                    <a:pt x="169809" y="850432"/>
                  </a:cubicBezTo>
                  <a:cubicBezTo>
                    <a:pt x="246513" y="929399"/>
                    <a:pt x="324086" y="969458"/>
                    <a:pt x="400356" y="969458"/>
                  </a:cubicBezTo>
                  <a:cubicBezTo>
                    <a:pt x="406518" y="969458"/>
                    <a:pt x="412720" y="969180"/>
                    <a:pt x="419038" y="968626"/>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6" name="Freeform 94">
              <a:extLst>
                <a:ext uri="{FF2B5EF4-FFF2-40B4-BE49-F238E27FC236}">
                  <a16:creationId xmlns:a16="http://schemas.microsoft.com/office/drawing/2014/main" xmlns="" id="{2AF8EA5B-CE4C-4651-8408-9D1149EAAC1D}"/>
                </a:ext>
              </a:extLst>
            </p:cNvPr>
            <p:cNvSpPr/>
            <p:nvPr/>
          </p:nvSpPr>
          <p:spPr>
            <a:xfrm>
              <a:off x="9335519" y="1786619"/>
              <a:ext cx="446628" cy="443996"/>
            </a:xfrm>
            <a:custGeom>
              <a:avLst/>
              <a:gdLst>
                <a:gd name="connsiteX0" fmla="*/ 163456 w 827635"/>
                <a:gd name="connsiteY0" fmla="*/ 699868 h 822758"/>
                <a:gd name="connsiteX1" fmla="*/ 33035 w 827635"/>
                <a:gd name="connsiteY1" fmla="*/ 476199 h 822758"/>
                <a:gd name="connsiteX2" fmla="*/ 81973 w 827635"/>
                <a:gd name="connsiteY2" fmla="*/ 204429 h 822758"/>
                <a:gd name="connsiteX3" fmla="*/ 395940 w 827635"/>
                <a:gd name="connsiteY3" fmla="*/ 30527 h 822758"/>
                <a:gd name="connsiteX4" fmla="*/ 503531 w 827635"/>
                <a:gd name="connsiteY4" fmla="*/ 41146 h 822758"/>
                <a:gd name="connsiteX5" fmla="*/ 785781 w 827635"/>
                <a:gd name="connsiteY5" fmla="*/ 397271 h 822758"/>
                <a:gd name="connsiteX6" fmla="*/ 754736 w 827635"/>
                <a:gd name="connsiteY6" fmla="*/ 549382 h 822758"/>
                <a:gd name="connsiteX7" fmla="*/ 508587 w 827635"/>
                <a:gd name="connsiteY7" fmla="*/ 784342 h 822758"/>
                <a:gd name="connsiteX8" fmla="*/ 439190 w 827635"/>
                <a:gd name="connsiteY8" fmla="*/ 790563 h 822758"/>
                <a:gd name="connsiteX9" fmla="*/ 414938 w 827635"/>
                <a:gd name="connsiteY9" fmla="*/ 790325 h 822758"/>
                <a:gd name="connsiteX10" fmla="*/ 390370 w 827635"/>
                <a:gd name="connsiteY10" fmla="*/ 790048 h 822758"/>
                <a:gd name="connsiteX11" fmla="*/ 350478 w 827635"/>
                <a:gd name="connsiteY11" fmla="*/ 791554 h 822758"/>
                <a:gd name="connsiteX12" fmla="*/ 163456 w 827635"/>
                <a:gd name="connsiteY12" fmla="*/ 699868 h 822758"/>
                <a:gd name="connsiteX13" fmla="*/ 395189 w 827635"/>
                <a:gd name="connsiteY13" fmla="*/ 820597 h 822758"/>
                <a:gd name="connsiteX14" fmla="*/ 420270 w 827635"/>
                <a:gd name="connsiteY14" fmla="*/ 820835 h 822758"/>
                <a:gd name="connsiteX15" fmla="*/ 445706 w 827635"/>
                <a:gd name="connsiteY15" fmla="*/ 821112 h 822758"/>
                <a:gd name="connsiteX16" fmla="*/ 522529 w 827635"/>
                <a:gd name="connsiteY16" fmla="*/ 814218 h 822758"/>
                <a:gd name="connsiteX17" fmla="*/ 793128 w 827635"/>
                <a:gd name="connsiteY17" fmla="*/ 561348 h 822758"/>
                <a:gd name="connsiteX18" fmla="*/ 827175 w 827635"/>
                <a:gd name="connsiteY18" fmla="*/ 397985 h 822758"/>
                <a:gd name="connsiteX19" fmla="*/ 516447 w 827635"/>
                <a:gd name="connsiteY19" fmla="*/ 11152 h 822758"/>
                <a:gd name="connsiteX20" fmla="*/ 400955 w 827635"/>
                <a:gd name="connsiteY20" fmla="*/ -62 h 822758"/>
                <a:gd name="connsiteX21" fmla="*/ 56220 w 827635"/>
                <a:gd name="connsiteY21" fmla="*/ 188897 h 822758"/>
                <a:gd name="connsiteX22" fmla="*/ 2661 w 827635"/>
                <a:gd name="connsiteY22" fmla="*/ 479726 h 822758"/>
                <a:gd name="connsiteX23" fmla="*/ 143984 w 827635"/>
                <a:gd name="connsiteY23" fmla="*/ 721620 h 822758"/>
                <a:gd name="connsiteX24" fmla="*/ 340050 w 827635"/>
                <a:gd name="connsiteY24" fmla="*/ 822697 h 822758"/>
                <a:gd name="connsiteX25" fmla="*/ 355967 w 827635"/>
                <a:gd name="connsiteY25" fmla="*/ 822023 h 822758"/>
                <a:gd name="connsiteX26" fmla="*/ 395189 w 827635"/>
                <a:gd name="connsiteY26" fmla="*/ 820597 h 82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7635" h="822758">
                  <a:moveTo>
                    <a:pt x="163456" y="699868"/>
                  </a:moveTo>
                  <a:cubicBezTo>
                    <a:pt x="104961" y="638810"/>
                    <a:pt x="41803" y="566102"/>
                    <a:pt x="33035" y="476199"/>
                  </a:cubicBezTo>
                  <a:cubicBezTo>
                    <a:pt x="23240" y="376034"/>
                    <a:pt x="41053" y="276978"/>
                    <a:pt x="81973" y="204429"/>
                  </a:cubicBezTo>
                  <a:cubicBezTo>
                    <a:pt x="162982" y="60680"/>
                    <a:pt x="297432" y="30527"/>
                    <a:pt x="395940" y="30527"/>
                  </a:cubicBezTo>
                  <a:cubicBezTo>
                    <a:pt x="430303" y="30527"/>
                    <a:pt x="466522" y="33855"/>
                    <a:pt x="503531" y="41146"/>
                  </a:cubicBezTo>
                  <a:cubicBezTo>
                    <a:pt x="663930" y="72606"/>
                    <a:pt x="793562" y="236484"/>
                    <a:pt x="785781" y="397271"/>
                  </a:cubicBezTo>
                  <a:cubicBezTo>
                    <a:pt x="782898" y="456824"/>
                    <a:pt x="773102" y="506629"/>
                    <a:pt x="754736" y="549382"/>
                  </a:cubicBezTo>
                  <a:cubicBezTo>
                    <a:pt x="696516" y="684653"/>
                    <a:pt x="618311" y="759301"/>
                    <a:pt x="508587" y="784342"/>
                  </a:cubicBezTo>
                  <a:cubicBezTo>
                    <a:pt x="484730" y="789810"/>
                    <a:pt x="460162" y="790563"/>
                    <a:pt x="439190" y="790563"/>
                  </a:cubicBezTo>
                  <a:cubicBezTo>
                    <a:pt x="431132" y="790563"/>
                    <a:pt x="423034" y="790444"/>
                    <a:pt x="414938" y="790325"/>
                  </a:cubicBezTo>
                  <a:cubicBezTo>
                    <a:pt x="406722" y="790167"/>
                    <a:pt x="398546" y="790048"/>
                    <a:pt x="390370" y="790048"/>
                  </a:cubicBezTo>
                  <a:cubicBezTo>
                    <a:pt x="374729" y="790048"/>
                    <a:pt x="362051" y="790523"/>
                    <a:pt x="350478" y="791554"/>
                  </a:cubicBezTo>
                  <a:cubicBezTo>
                    <a:pt x="288506" y="797022"/>
                    <a:pt x="226692" y="765918"/>
                    <a:pt x="163456" y="699868"/>
                  </a:cubicBezTo>
                  <a:close/>
                  <a:moveTo>
                    <a:pt x="395189" y="820597"/>
                  </a:moveTo>
                  <a:cubicBezTo>
                    <a:pt x="403523" y="820597"/>
                    <a:pt x="411897" y="820715"/>
                    <a:pt x="420270" y="820835"/>
                  </a:cubicBezTo>
                  <a:cubicBezTo>
                    <a:pt x="428762" y="820954"/>
                    <a:pt x="437254" y="821112"/>
                    <a:pt x="445706" y="821112"/>
                  </a:cubicBezTo>
                  <a:cubicBezTo>
                    <a:pt x="468615" y="821112"/>
                    <a:pt x="495631" y="820280"/>
                    <a:pt x="522529" y="814218"/>
                  </a:cubicBezTo>
                  <a:cubicBezTo>
                    <a:pt x="643747" y="786918"/>
                    <a:pt x="729734" y="706564"/>
                    <a:pt x="793128" y="561348"/>
                  </a:cubicBezTo>
                  <a:cubicBezTo>
                    <a:pt x="813311" y="515069"/>
                    <a:pt x="824450" y="461658"/>
                    <a:pt x="827175" y="397985"/>
                  </a:cubicBezTo>
                  <a:cubicBezTo>
                    <a:pt x="834838" y="218218"/>
                    <a:pt x="695489" y="44672"/>
                    <a:pt x="516447" y="11152"/>
                  </a:cubicBezTo>
                  <a:cubicBezTo>
                    <a:pt x="476791" y="3702"/>
                    <a:pt x="437886" y="-62"/>
                    <a:pt x="400955" y="-62"/>
                  </a:cubicBezTo>
                  <a:cubicBezTo>
                    <a:pt x="246125" y="-62"/>
                    <a:pt x="126881" y="65276"/>
                    <a:pt x="56220" y="188897"/>
                  </a:cubicBezTo>
                  <a:cubicBezTo>
                    <a:pt x="11588" y="266914"/>
                    <a:pt x="-7924" y="372943"/>
                    <a:pt x="2661" y="479726"/>
                  </a:cubicBezTo>
                  <a:cubicBezTo>
                    <a:pt x="12496" y="578821"/>
                    <a:pt x="80748" y="656560"/>
                    <a:pt x="143984" y="721620"/>
                  </a:cubicBezTo>
                  <a:cubicBezTo>
                    <a:pt x="209116" y="788701"/>
                    <a:pt x="275077" y="822737"/>
                    <a:pt x="340050" y="822697"/>
                  </a:cubicBezTo>
                  <a:cubicBezTo>
                    <a:pt x="345303" y="822697"/>
                    <a:pt x="350636" y="822459"/>
                    <a:pt x="355967" y="822023"/>
                  </a:cubicBezTo>
                  <a:cubicBezTo>
                    <a:pt x="367224" y="821033"/>
                    <a:pt x="379706" y="820597"/>
                    <a:pt x="395189" y="820597"/>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7" name="Freeform 95">
              <a:extLst>
                <a:ext uri="{FF2B5EF4-FFF2-40B4-BE49-F238E27FC236}">
                  <a16:creationId xmlns:a16="http://schemas.microsoft.com/office/drawing/2014/main" xmlns="" id="{6392D29D-4388-4337-B4EB-13E0994C97F7}"/>
                </a:ext>
              </a:extLst>
            </p:cNvPr>
            <p:cNvSpPr/>
            <p:nvPr/>
          </p:nvSpPr>
          <p:spPr>
            <a:xfrm>
              <a:off x="9344316" y="1728144"/>
              <a:ext cx="90678" cy="38406"/>
            </a:xfrm>
            <a:custGeom>
              <a:avLst/>
              <a:gdLst>
                <a:gd name="connsiteX0" fmla="*/ 8373 w 168034"/>
                <a:gd name="connsiteY0" fmla="*/ 66575 h 71169"/>
                <a:gd name="connsiteX1" fmla="*/ 164429 w 168034"/>
                <a:gd name="connsiteY1" fmla="*/ 20533 h 71169"/>
                <a:gd name="connsiteX2" fmla="*/ 147563 w 168034"/>
                <a:gd name="connsiteY2" fmla="*/ 3536 h 71169"/>
                <a:gd name="connsiteX3" fmla="*/ 14733 w 168034"/>
                <a:gd name="connsiteY3" fmla="*/ 43435 h 71169"/>
                <a:gd name="connsiteX4" fmla="*/ 8373 w 168034"/>
                <a:gd name="connsiteY4" fmla="*/ 66575 h 7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4" h="71169">
                  <a:moveTo>
                    <a:pt x="8373" y="66575"/>
                  </a:moveTo>
                  <a:cubicBezTo>
                    <a:pt x="65605" y="79967"/>
                    <a:pt x="123825" y="63088"/>
                    <a:pt x="164429" y="20533"/>
                  </a:cubicBezTo>
                  <a:cubicBezTo>
                    <a:pt x="175133" y="9360"/>
                    <a:pt x="158267" y="-7598"/>
                    <a:pt x="147563" y="3536"/>
                  </a:cubicBezTo>
                  <a:cubicBezTo>
                    <a:pt x="112766" y="39989"/>
                    <a:pt x="63867" y="54965"/>
                    <a:pt x="14733" y="43435"/>
                  </a:cubicBezTo>
                  <a:cubicBezTo>
                    <a:pt x="-238" y="39909"/>
                    <a:pt x="-6636" y="63049"/>
                    <a:pt x="8373" y="66575"/>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8" name="Freeform 96">
              <a:extLst>
                <a:ext uri="{FF2B5EF4-FFF2-40B4-BE49-F238E27FC236}">
                  <a16:creationId xmlns:a16="http://schemas.microsoft.com/office/drawing/2014/main" xmlns="" id="{58A57CBB-AE1D-4B0E-8798-4B35A15EFA01}"/>
                </a:ext>
              </a:extLst>
            </p:cNvPr>
            <p:cNvSpPr/>
            <p:nvPr/>
          </p:nvSpPr>
          <p:spPr>
            <a:xfrm>
              <a:off x="9244603" y="1855632"/>
              <a:ext cx="46789" cy="100609"/>
            </a:xfrm>
            <a:custGeom>
              <a:avLst/>
              <a:gdLst>
                <a:gd name="connsiteX0" fmla="*/ 20527 w 86704"/>
                <a:gd name="connsiteY0" fmla="*/ 183112 h 186436"/>
                <a:gd name="connsiteX1" fmla="*/ 85184 w 86704"/>
                <a:gd name="connsiteY1" fmla="*/ 11349 h 186436"/>
                <a:gd name="connsiteX2" fmla="*/ 61209 w 86704"/>
                <a:gd name="connsiteY2" fmla="*/ 11349 h 186436"/>
                <a:gd name="connsiteX3" fmla="*/ 3582 w 86704"/>
                <a:gd name="connsiteY3" fmla="*/ 166154 h 186436"/>
                <a:gd name="connsiteX4" fmla="*/ 20527 w 86704"/>
                <a:gd name="connsiteY4" fmla="*/ 183112 h 186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04" h="186436">
                  <a:moveTo>
                    <a:pt x="20527" y="183112"/>
                  </a:moveTo>
                  <a:cubicBezTo>
                    <a:pt x="68635" y="139171"/>
                    <a:pt x="92571" y="76251"/>
                    <a:pt x="85184" y="11349"/>
                  </a:cubicBezTo>
                  <a:cubicBezTo>
                    <a:pt x="83446" y="-3786"/>
                    <a:pt x="59472" y="-3985"/>
                    <a:pt x="61209" y="11349"/>
                  </a:cubicBezTo>
                  <a:cubicBezTo>
                    <a:pt x="67963" y="70545"/>
                    <a:pt x="47582" y="125977"/>
                    <a:pt x="3582" y="166154"/>
                  </a:cubicBezTo>
                  <a:cubicBezTo>
                    <a:pt x="-7833" y="176575"/>
                    <a:pt x="9152" y="193493"/>
                    <a:pt x="20527" y="183112"/>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59" name="Freeform 97">
              <a:extLst>
                <a:ext uri="{FF2B5EF4-FFF2-40B4-BE49-F238E27FC236}">
                  <a16:creationId xmlns:a16="http://schemas.microsoft.com/office/drawing/2014/main" xmlns="" id="{C76AAEE3-9574-4D24-A396-9EAC5082B045}"/>
                </a:ext>
              </a:extLst>
            </p:cNvPr>
            <p:cNvSpPr/>
            <p:nvPr/>
          </p:nvSpPr>
          <p:spPr>
            <a:xfrm>
              <a:off x="9242770" y="2038606"/>
              <a:ext cx="51991" cy="96802"/>
            </a:xfrm>
            <a:custGeom>
              <a:avLst/>
              <a:gdLst>
                <a:gd name="connsiteX0" fmla="*/ 2950 w 96344"/>
                <a:gd name="connsiteY0" fmla="*/ 20790 h 179381"/>
                <a:gd name="connsiteX1" fmla="*/ 72900 w 96344"/>
                <a:gd name="connsiteY1" fmla="*/ 170642 h 179381"/>
                <a:gd name="connsiteX2" fmla="*/ 95967 w 96344"/>
                <a:gd name="connsiteY2" fmla="*/ 164302 h 179381"/>
                <a:gd name="connsiteX3" fmla="*/ 19894 w 96344"/>
                <a:gd name="connsiteY3" fmla="*/ 3832 h 179381"/>
                <a:gd name="connsiteX4" fmla="*/ 2950 w 96344"/>
                <a:gd name="connsiteY4" fmla="*/ 20790 h 17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44" h="179381">
                  <a:moveTo>
                    <a:pt x="2950" y="20790"/>
                  </a:moveTo>
                  <a:cubicBezTo>
                    <a:pt x="40828" y="63701"/>
                    <a:pt x="63934" y="114180"/>
                    <a:pt x="72900" y="170642"/>
                  </a:cubicBezTo>
                  <a:cubicBezTo>
                    <a:pt x="75309" y="185857"/>
                    <a:pt x="98376" y="179398"/>
                    <a:pt x="95967" y="164302"/>
                  </a:cubicBezTo>
                  <a:cubicBezTo>
                    <a:pt x="86408" y="103799"/>
                    <a:pt x="60301" y="49675"/>
                    <a:pt x="19894" y="3832"/>
                  </a:cubicBezTo>
                  <a:cubicBezTo>
                    <a:pt x="9665" y="-7778"/>
                    <a:pt x="-7241" y="9260"/>
                    <a:pt x="2950" y="20790"/>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0" name="Freeform 98">
              <a:extLst>
                <a:ext uri="{FF2B5EF4-FFF2-40B4-BE49-F238E27FC236}">
                  <a16:creationId xmlns:a16="http://schemas.microsoft.com/office/drawing/2014/main" xmlns="" id="{7F53E196-F7DA-40AA-A189-46AECD513BC3}"/>
                </a:ext>
              </a:extLst>
            </p:cNvPr>
            <p:cNvSpPr/>
            <p:nvPr/>
          </p:nvSpPr>
          <p:spPr>
            <a:xfrm>
              <a:off x="9542120" y="2283541"/>
              <a:ext cx="88549" cy="25305"/>
            </a:xfrm>
            <a:custGeom>
              <a:avLst/>
              <a:gdLst>
                <a:gd name="connsiteX0" fmla="*/ 148888 w 164088"/>
                <a:gd name="connsiteY0" fmla="*/ 169 h 46892"/>
                <a:gd name="connsiteX1" fmla="*/ 8474 w 164088"/>
                <a:gd name="connsiteY1" fmla="*/ 23546 h 46892"/>
                <a:gd name="connsiteX2" fmla="*/ 14872 w 164088"/>
                <a:gd name="connsiteY2" fmla="*/ 46685 h 46892"/>
                <a:gd name="connsiteX3" fmla="*/ 155247 w 164088"/>
                <a:gd name="connsiteY3" fmla="*/ 23308 h 46892"/>
                <a:gd name="connsiteX4" fmla="*/ 148888 w 164088"/>
                <a:gd name="connsiteY4" fmla="*/ 169 h 4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8" h="46892">
                  <a:moveTo>
                    <a:pt x="148888" y="169"/>
                  </a:moveTo>
                  <a:cubicBezTo>
                    <a:pt x="102123" y="7974"/>
                    <a:pt x="55318" y="15740"/>
                    <a:pt x="8474" y="23546"/>
                  </a:cubicBezTo>
                  <a:cubicBezTo>
                    <a:pt x="-6654" y="26042"/>
                    <a:pt x="-216" y="49182"/>
                    <a:pt x="14872" y="46685"/>
                  </a:cubicBezTo>
                  <a:cubicBezTo>
                    <a:pt x="61677" y="38880"/>
                    <a:pt x="108481" y="31074"/>
                    <a:pt x="155247" y="23308"/>
                  </a:cubicBezTo>
                  <a:cubicBezTo>
                    <a:pt x="170453" y="20812"/>
                    <a:pt x="164015" y="-2327"/>
                    <a:pt x="148888" y="169"/>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1" name="Freeform 99">
              <a:extLst>
                <a:ext uri="{FF2B5EF4-FFF2-40B4-BE49-F238E27FC236}">
                  <a16:creationId xmlns:a16="http://schemas.microsoft.com/office/drawing/2014/main" xmlns="" id="{E331A666-3811-46C2-9515-C20688FA960E}"/>
                </a:ext>
              </a:extLst>
            </p:cNvPr>
            <p:cNvSpPr/>
            <p:nvPr/>
          </p:nvSpPr>
          <p:spPr>
            <a:xfrm>
              <a:off x="9744209" y="2161035"/>
              <a:ext cx="62665" cy="69717"/>
            </a:xfrm>
            <a:custGeom>
              <a:avLst/>
              <a:gdLst>
                <a:gd name="connsiteX0" fmla="*/ 98033 w 116123"/>
                <a:gd name="connsiteY0" fmla="*/ 1557 h 129191"/>
                <a:gd name="connsiteX1" fmla="*/ 711 w 116123"/>
                <a:gd name="connsiteY1" fmla="*/ 114678 h 129191"/>
                <a:gd name="connsiteX2" fmla="*/ 23817 w 116123"/>
                <a:gd name="connsiteY2" fmla="*/ 121057 h 129191"/>
                <a:gd name="connsiteX3" fmla="*/ 110119 w 116123"/>
                <a:gd name="connsiteY3" fmla="*/ 22279 h 129191"/>
                <a:gd name="connsiteX4" fmla="*/ 98033 w 116123"/>
                <a:gd name="connsiteY4" fmla="*/ 1557 h 129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23" h="129191">
                  <a:moveTo>
                    <a:pt x="98033" y="1557"/>
                  </a:moveTo>
                  <a:cubicBezTo>
                    <a:pt x="52571" y="26717"/>
                    <a:pt x="19117" y="66181"/>
                    <a:pt x="711" y="114678"/>
                  </a:cubicBezTo>
                  <a:cubicBezTo>
                    <a:pt x="-4780" y="129140"/>
                    <a:pt x="18326" y="135361"/>
                    <a:pt x="23817" y="121057"/>
                  </a:cubicBezTo>
                  <a:cubicBezTo>
                    <a:pt x="40011" y="78423"/>
                    <a:pt x="70345" y="44269"/>
                    <a:pt x="110119" y="22279"/>
                  </a:cubicBezTo>
                  <a:cubicBezTo>
                    <a:pt x="123588" y="14830"/>
                    <a:pt x="111501" y="-5893"/>
                    <a:pt x="98033" y="1557"/>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2" name="Freeform 100">
              <a:extLst>
                <a:ext uri="{FF2B5EF4-FFF2-40B4-BE49-F238E27FC236}">
                  <a16:creationId xmlns:a16="http://schemas.microsoft.com/office/drawing/2014/main" xmlns="" id="{E9657060-1F4B-46FA-9F65-A83762633E33}"/>
                </a:ext>
              </a:extLst>
            </p:cNvPr>
            <p:cNvSpPr/>
            <p:nvPr/>
          </p:nvSpPr>
          <p:spPr>
            <a:xfrm>
              <a:off x="9839681" y="1932786"/>
              <a:ext cx="23533" cy="92140"/>
            </a:xfrm>
            <a:custGeom>
              <a:avLst/>
              <a:gdLst>
                <a:gd name="connsiteX0" fmla="*/ 23940 w 43608"/>
                <a:gd name="connsiteY0" fmla="*/ 159295 h 170742"/>
                <a:gd name="connsiteX1" fmla="*/ 43373 w 43608"/>
                <a:gd name="connsiteY1" fmla="*/ 11345 h 170742"/>
                <a:gd name="connsiteX2" fmla="*/ 19438 w 43608"/>
                <a:gd name="connsiteY2" fmla="*/ 11345 h 170742"/>
                <a:gd name="connsiteX3" fmla="*/ 5 w 43608"/>
                <a:gd name="connsiteY3" fmla="*/ 159295 h 170742"/>
                <a:gd name="connsiteX4" fmla="*/ 23940 w 43608"/>
                <a:gd name="connsiteY4" fmla="*/ 159295 h 17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8" h="170742">
                  <a:moveTo>
                    <a:pt x="23940" y="159295"/>
                  </a:moveTo>
                  <a:cubicBezTo>
                    <a:pt x="30418" y="109965"/>
                    <a:pt x="36896" y="60635"/>
                    <a:pt x="43373" y="11345"/>
                  </a:cubicBezTo>
                  <a:cubicBezTo>
                    <a:pt x="45387" y="-3949"/>
                    <a:pt x="21452" y="-3791"/>
                    <a:pt x="19438" y="11345"/>
                  </a:cubicBezTo>
                  <a:cubicBezTo>
                    <a:pt x="12960" y="60635"/>
                    <a:pt x="6483" y="109965"/>
                    <a:pt x="5" y="159295"/>
                  </a:cubicBezTo>
                  <a:cubicBezTo>
                    <a:pt x="-2009" y="174549"/>
                    <a:pt x="21926" y="174391"/>
                    <a:pt x="23940" y="159295"/>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3" name="Freeform 101">
              <a:extLst>
                <a:ext uri="{FF2B5EF4-FFF2-40B4-BE49-F238E27FC236}">
                  <a16:creationId xmlns:a16="http://schemas.microsoft.com/office/drawing/2014/main" xmlns="" id="{473E2CDC-1C16-47AB-975F-C151082FEB96}"/>
                </a:ext>
              </a:extLst>
            </p:cNvPr>
            <p:cNvSpPr/>
            <p:nvPr/>
          </p:nvSpPr>
          <p:spPr>
            <a:xfrm>
              <a:off x="9758899" y="1736640"/>
              <a:ext cx="61333" cy="107454"/>
            </a:xfrm>
            <a:custGeom>
              <a:avLst/>
              <a:gdLst>
                <a:gd name="connsiteX0" fmla="*/ 110036 w 113655"/>
                <a:gd name="connsiteY0" fmla="*/ 178502 h 199120"/>
                <a:gd name="connsiteX1" fmla="*/ 23141 w 113655"/>
                <a:gd name="connsiteY1" fmla="*/ 8561 h 199120"/>
                <a:gd name="connsiteX2" fmla="*/ 75 w 113655"/>
                <a:gd name="connsiteY2" fmla="*/ 14980 h 199120"/>
                <a:gd name="connsiteX3" fmla="*/ 93091 w 113655"/>
                <a:gd name="connsiteY3" fmla="*/ 195500 h 199120"/>
                <a:gd name="connsiteX4" fmla="*/ 110036 w 113655"/>
                <a:gd name="connsiteY4" fmla="*/ 178502 h 19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55" h="199120">
                  <a:moveTo>
                    <a:pt x="110036" y="178502"/>
                  </a:moveTo>
                  <a:cubicBezTo>
                    <a:pt x="63231" y="131510"/>
                    <a:pt x="34082" y="73978"/>
                    <a:pt x="23141" y="8561"/>
                  </a:cubicBezTo>
                  <a:cubicBezTo>
                    <a:pt x="20573" y="-6614"/>
                    <a:pt x="-2493" y="-155"/>
                    <a:pt x="75" y="14980"/>
                  </a:cubicBezTo>
                  <a:cubicBezTo>
                    <a:pt x="11648" y="84161"/>
                    <a:pt x="43641" y="145853"/>
                    <a:pt x="93091" y="195500"/>
                  </a:cubicBezTo>
                  <a:cubicBezTo>
                    <a:pt x="103954" y="206436"/>
                    <a:pt x="120898" y="189438"/>
                    <a:pt x="110036" y="178502"/>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4" name="Freeform 102">
              <a:extLst>
                <a:ext uri="{FF2B5EF4-FFF2-40B4-BE49-F238E27FC236}">
                  <a16:creationId xmlns:a16="http://schemas.microsoft.com/office/drawing/2014/main" xmlns="" id="{C7D01E08-594B-4273-96B2-A25DE46E1449}"/>
                </a:ext>
              </a:extLst>
            </p:cNvPr>
            <p:cNvSpPr/>
            <p:nvPr/>
          </p:nvSpPr>
          <p:spPr>
            <a:xfrm>
              <a:off x="9547041" y="1681313"/>
              <a:ext cx="147660" cy="34753"/>
            </a:xfrm>
            <a:custGeom>
              <a:avLst/>
              <a:gdLst>
                <a:gd name="connsiteX0" fmla="*/ 5916 w 273626"/>
                <a:gd name="connsiteY0" fmla="*/ 22002 h 64400"/>
                <a:gd name="connsiteX1" fmla="*/ 264863 w 273626"/>
                <a:gd name="connsiteY1" fmla="*/ 55087 h 64400"/>
                <a:gd name="connsiteX2" fmla="*/ 258504 w 273626"/>
                <a:gd name="connsiteY2" fmla="*/ 31948 h 64400"/>
                <a:gd name="connsiteX3" fmla="*/ 18002 w 273626"/>
                <a:gd name="connsiteY3" fmla="*/ 1280 h 64400"/>
                <a:gd name="connsiteX4" fmla="*/ 5916 w 273626"/>
                <a:gd name="connsiteY4" fmla="*/ 22002 h 6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6" h="64400">
                  <a:moveTo>
                    <a:pt x="5916" y="22002"/>
                  </a:moveTo>
                  <a:cubicBezTo>
                    <a:pt x="87637" y="63170"/>
                    <a:pt x="175440" y="74462"/>
                    <a:pt x="264863" y="55087"/>
                  </a:cubicBezTo>
                  <a:cubicBezTo>
                    <a:pt x="279952" y="51838"/>
                    <a:pt x="273552" y="28699"/>
                    <a:pt x="258504" y="31948"/>
                  </a:cubicBezTo>
                  <a:cubicBezTo>
                    <a:pt x="175599" y="49897"/>
                    <a:pt x="93799" y="39515"/>
                    <a:pt x="18002" y="1280"/>
                  </a:cubicBezTo>
                  <a:cubicBezTo>
                    <a:pt x="4297" y="-5614"/>
                    <a:pt x="-7869" y="15069"/>
                    <a:pt x="5916" y="22002"/>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5" name="Freeform 103">
              <a:extLst>
                <a:ext uri="{FF2B5EF4-FFF2-40B4-BE49-F238E27FC236}">
                  <a16:creationId xmlns:a16="http://schemas.microsoft.com/office/drawing/2014/main" xmlns="" id="{F56C066D-FAC2-4E66-8641-E941144BE921}"/>
                </a:ext>
              </a:extLst>
            </p:cNvPr>
            <p:cNvSpPr/>
            <p:nvPr/>
          </p:nvSpPr>
          <p:spPr>
            <a:xfrm>
              <a:off x="9314972" y="1813558"/>
              <a:ext cx="89631" cy="371043"/>
            </a:xfrm>
            <a:custGeom>
              <a:avLst/>
              <a:gdLst>
                <a:gd name="connsiteX0" fmla="*/ 157342 w 166093"/>
                <a:gd name="connsiteY0" fmla="*/ 27241 h 687570"/>
                <a:gd name="connsiteX1" fmla="*/ 164649 w 166093"/>
                <a:gd name="connsiteY1" fmla="*/ 17969 h 687570"/>
                <a:gd name="connsiteX2" fmla="*/ 159357 w 166093"/>
                <a:gd name="connsiteY2" fmla="*/ 1248 h 687570"/>
                <a:gd name="connsiteX3" fmla="*/ 143952 w 166093"/>
                <a:gd name="connsiteY3" fmla="*/ 6241 h 687570"/>
                <a:gd name="connsiteX4" fmla="*/ 139607 w 166093"/>
                <a:gd name="connsiteY4" fmla="*/ 11154 h 687570"/>
                <a:gd name="connsiteX5" fmla="*/ 128824 w 166093"/>
                <a:gd name="connsiteY5" fmla="*/ 682912 h 687570"/>
                <a:gd name="connsiteX6" fmla="*/ 138225 w 166093"/>
                <a:gd name="connsiteY6" fmla="*/ 687508 h 687570"/>
                <a:gd name="connsiteX7" fmla="*/ 145572 w 166093"/>
                <a:gd name="connsiteY7" fmla="*/ 684932 h 687570"/>
                <a:gd name="connsiteX8" fmla="*/ 147626 w 166093"/>
                <a:gd name="connsiteY8" fmla="*/ 668093 h 687570"/>
                <a:gd name="connsiteX9" fmla="*/ 157342 w 166093"/>
                <a:gd name="connsiteY9" fmla="*/ 27241 h 68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093" h="687570">
                  <a:moveTo>
                    <a:pt x="157342" y="27241"/>
                  </a:moveTo>
                  <a:cubicBezTo>
                    <a:pt x="162280" y="21773"/>
                    <a:pt x="163622" y="20267"/>
                    <a:pt x="164649" y="17969"/>
                  </a:cubicBezTo>
                  <a:cubicBezTo>
                    <a:pt x="167533" y="11986"/>
                    <a:pt x="165321" y="4022"/>
                    <a:pt x="159357" y="1248"/>
                  </a:cubicBezTo>
                  <a:cubicBezTo>
                    <a:pt x="153313" y="-1604"/>
                    <a:pt x="146677" y="258"/>
                    <a:pt x="143952" y="6241"/>
                  </a:cubicBezTo>
                  <a:cubicBezTo>
                    <a:pt x="143202" y="7113"/>
                    <a:pt x="141740" y="8737"/>
                    <a:pt x="139607" y="11154"/>
                  </a:cubicBezTo>
                  <a:cubicBezTo>
                    <a:pt x="53266" y="106881"/>
                    <a:pt x="-120603" y="363991"/>
                    <a:pt x="128824" y="682912"/>
                  </a:cubicBezTo>
                  <a:cubicBezTo>
                    <a:pt x="131194" y="685923"/>
                    <a:pt x="134710" y="687508"/>
                    <a:pt x="138225" y="687508"/>
                  </a:cubicBezTo>
                  <a:cubicBezTo>
                    <a:pt x="140832" y="687508"/>
                    <a:pt x="143438" y="686675"/>
                    <a:pt x="145572" y="684932"/>
                  </a:cubicBezTo>
                  <a:cubicBezTo>
                    <a:pt x="150825" y="680851"/>
                    <a:pt x="151694" y="673323"/>
                    <a:pt x="147626" y="668093"/>
                  </a:cubicBezTo>
                  <a:cubicBezTo>
                    <a:pt x="-90545" y="363516"/>
                    <a:pt x="75108" y="118491"/>
                    <a:pt x="157342" y="27241"/>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6" name="Freeform 104">
              <a:extLst>
                <a:ext uri="{FF2B5EF4-FFF2-40B4-BE49-F238E27FC236}">
                  <a16:creationId xmlns:a16="http://schemas.microsoft.com/office/drawing/2014/main" xmlns="" id="{D4CC8867-4D9A-4830-9DAB-0DBAE17B90FF}"/>
                </a:ext>
              </a:extLst>
            </p:cNvPr>
            <p:cNvSpPr/>
            <p:nvPr/>
          </p:nvSpPr>
          <p:spPr>
            <a:xfrm>
              <a:off x="9570472" y="1972385"/>
              <a:ext cx="230750" cy="278542"/>
            </a:xfrm>
            <a:custGeom>
              <a:avLst/>
              <a:gdLst>
                <a:gd name="connsiteX0" fmla="*/ 301119 w 427598"/>
                <a:gd name="connsiteY0" fmla="*/ 356000 h 516160"/>
                <a:gd name="connsiteX1" fmla="*/ 15274 w 427598"/>
                <a:gd name="connsiteY1" fmla="*/ 491985 h 516160"/>
                <a:gd name="connsiteX2" fmla="*/ 11324 w 427598"/>
                <a:gd name="connsiteY2" fmla="*/ 492143 h 516160"/>
                <a:gd name="connsiteX3" fmla="*/ -129 w 427598"/>
                <a:gd name="connsiteY3" fmla="*/ 504624 h 516160"/>
                <a:gd name="connsiteX4" fmla="*/ 11838 w 427598"/>
                <a:gd name="connsiteY4" fmla="*/ 516114 h 516160"/>
                <a:gd name="connsiteX5" fmla="*/ 12351 w 427598"/>
                <a:gd name="connsiteY5" fmla="*/ 516114 h 516160"/>
                <a:gd name="connsiteX6" fmla="*/ 16104 w 427598"/>
                <a:gd name="connsiteY6" fmla="*/ 515956 h 516160"/>
                <a:gd name="connsiteX7" fmla="*/ 320236 w 427598"/>
                <a:gd name="connsiteY7" fmla="*/ 370463 h 516160"/>
                <a:gd name="connsiteX8" fmla="*/ 423680 w 427598"/>
                <a:gd name="connsiteY8" fmla="*/ 10058 h 516160"/>
                <a:gd name="connsiteX9" fmla="*/ 410015 w 427598"/>
                <a:gd name="connsiteY9" fmla="*/ 113 h 516160"/>
                <a:gd name="connsiteX10" fmla="*/ 400061 w 427598"/>
                <a:gd name="connsiteY10" fmla="*/ 13862 h 516160"/>
                <a:gd name="connsiteX11" fmla="*/ 301119 w 427598"/>
                <a:gd name="connsiteY11" fmla="*/ 356000 h 5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598" h="516160">
                  <a:moveTo>
                    <a:pt x="301119" y="356000"/>
                  </a:moveTo>
                  <a:cubicBezTo>
                    <a:pt x="256684" y="414959"/>
                    <a:pt x="170975" y="486438"/>
                    <a:pt x="15274" y="491985"/>
                  </a:cubicBezTo>
                  <a:lnTo>
                    <a:pt x="11324" y="492143"/>
                  </a:lnTo>
                  <a:cubicBezTo>
                    <a:pt x="4729" y="492421"/>
                    <a:pt x="-406" y="498007"/>
                    <a:pt x="-129" y="504624"/>
                  </a:cubicBezTo>
                  <a:cubicBezTo>
                    <a:pt x="147" y="511082"/>
                    <a:pt x="5440" y="516114"/>
                    <a:pt x="11838" y="516114"/>
                  </a:cubicBezTo>
                  <a:lnTo>
                    <a:pt x="12351" y="516114"/>
                  </a:lnTo>
                  <a:lnTo>
                    <a:pt x="16104" y="515956"/>
                  </a:lnTo>
                  <a:cubicBezTo>
                    <a:pt x="181243" y="510092"/>
                    <a:pt x="272642" y="433581"/>
                    <a:pt x="320236" y="370463"/>
                  </a:cubicBezTo>
                  <a:cubicBezTo>
                    <a:pt x="446707" y="202623"/>
                    <a:pt x="428617" y="40765"/>
                    <a:pt x="423680" y="10058"/>
                  </a:cubicBezTo>
                  <a:cubicBezTo>
                    <a:pt x="422614" y="3481"/>
                    <a:pt x="416334" y="-957"/>
                    <a:pt x="410015" y="113"/>
                  </a:cubicBezTo>
                  <a:cubicBezTo>
                    <a:pt x="403497" y="1143"/>
                    <a:pt x="398994" y="7324"/>
                    <a:pt x="400061" y="13862"/>
                  </a:cubicBezTo>
                  <a:cubicBezTo>
                    <a:pt x="404722" y="42905"/>
                    <a:pt x="421745" y="195926"/>
                    <a:pt x="301119" y="356000"/>
                  </a:cubicBezTo>
                  <a:close/>
                </a:path>
              </a:pathLst>
            </a:custGeom>
            <a:solidFill>
              <a:schemeClr val="bg1"/>
            </a:solidFill>
            <a:ln w="39496" cap="flat">
              <a:solidFill>
                <a:schemeClr val="tx2"/>
              </a:solidFill>
              <a:prstDash val="solid"/>
              <a:round/>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51" name="文本框 8">
            <a:extLst>
              <a:ext uri="{FF2B5EF4-FFF2-40B4-BE49-F238E27FC236}">
                <a16:creationId xmlns:a16="http://schemas.microsoft.com/office/drawing/2014/main" xmlns="" id="{BB075B8F-3B38-44D9-B762-84DF7C371E74}"/>
              </a:ext>
            </a:extLst>
          </p:cNvPr>
          <p:cNvSpPr txBox="1"/>
          <p:nvPr/>
        </p:nvSpPr>
        <p:spPr>
          <a:xfrm>
            <a:off x="2108815" y="457147"/>
            <a:ext cx="8250977" cy="707886"/>
          </a:xfrm>
          <a:prstGeom prst="rect">
            <a:avLst/>
          </a:prstGeom>
          <a:noFill/>
        </p:spPr>
        <p:txBody>
          <a:bodyPr wrap="none" rtlCol="0">
            <a:spAutoFit/>
            <a:scene3d>
              <a:camera prst="orthographicFront"/>
              <a:lightRig rig="threePt" dir="t"/>
            </a:scene3d>
            <a:sp3d contourW="12700"/>
          </a:bodyPr>
          <a:lstStyle/>
          <a:p>
            <a:pPr lvl="0" algn="ctr" defTabSz="457200">
              <a:defRPr/>
            </a:pPr>
            <a:r>
              <a:rPr lang="en-US" sz="4000" b="1" dirty="0">
                <a:latin typeface="Times New Roman" panose="02020603050405020304" pitchFamily="18" charset="0"/>
                <a:cs typeface="Times New Roman" panose="02020603050405020304" pitchFamily="18" charset="0"/>
              </a:rPr>
              <a:t>I</a:t>
            </a:r>
            <a:r>
              <a:rPr lang="en-US" sz="4000" b="1" dirty="0" smtClean="0">
                <a:latin typeface="Times New Roman" panose="02020603050405020304" pitchFamily="18" charset="0"/>
                <a:cs typeface="Times New Roman" panose="02020603050405020304" pitchFamily="18" charset="0"/>
              </a:rPr>
              <a:t>. </a:t>
            </a:r>
            <a:r>
              <a:rPr lang="en-US" altLang="zh-CN" sz="4000" b="1" dirty="0" smtClean="0">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en-US" sz="4000" b="1" dirty="0" err="1">
                <a:latin typeface="Times New Roman" panose="02020603050405020304" pitchFamily="18" charset="0"/>
              </a:rPr>
              <a:t>Nguồn</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gốc</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lễ</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hội</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chọi</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trâu</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Đồ</a:t>
            </a:r>
            <a:r>
              <a:rPr lang="en-US" altLang="en-US" sz="4000" b="1" dirty="0">
                <a:latin typeface="Times New Roman" panose="02020603050405020304" pitchFamily="18" charset="0"/>
              </a:rPr>
              <a:t> </a:t>
            </a:r>
            <a:r>
              <a:rPr lang="en-US" altLang="en-US" sz="4000" b="1" dirty="0" err="1">
                <a:latin typeface="Times New Roman" panose="02020603050405020304" pitchFamily="18" charset="0"/>
              </a:rPr>
              <a:t>Sơn</a:t>
            </a:r>
            <a:endParaRPr lang="zh-CN" altLang="en-US" sz="40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34" name="文本框 8">
            <a:extLst>
              <a:ext uri="{FF2B5EF4-FFF2-40B4-BE49-F238E27FC236}">
                <a16:creationId xmlns:a16="http://schemas.microsoft.com/office/drawing/2014/main" xmlns="" id="{BB075B8F-3B38-44D9-B762-84DF7C371E74}"/>
              </a:ext>
            </a:extLst>
          </p:cNvPr>
          <p:cNvSpPr txBox="1"/>
          <p:nvPr/>
        </p:nvSpPr>
        <p:spPr>
          <a:xfrm>
            <a:off x="1135626" y="1538692"/>
            <a:ext cx="8804787" cy="2800767"/>
          </a:xfrm>
          <a:prstGeom prst="rect">
            <a:avLst/>
          </a:prstGeom>
          <a:noFill/>
        </p:spPr>
        <p:txBody>
          <a:bodyPr wrap="square" rtlCol="0">
            <a:spAutoFit/>
            <a:scene3d>
              <a:camera prst="orthographicFront"/>
              <a:lightRig rig="threePt" dir="t"/>
            </a:scene3d>
            <a:sp3d contourW="12700"/>
          </a:bodyPr>
          <a:lstStyle/>
          <a:p>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nhiều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nguồn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gốc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khác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nhau</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r>
              <a:rPr lang="en-US" sz="3600" b="1" dirty="0" smtClean="0">
                <a:latin typeface="Times New Roman" panose="02020603050405020304" pitchFamily="18" charset="0"/>
                <a:cs typeface="Times New Roman" panose="02020603050405020304" pitchFamily="18" charset="0"/>
              </a:rPr>
              <a:t>1</a:t>
            </a:r>
            <a:r>
              <a:rPr lang="en-US" sz="3600" b="1" dirty="0">
                <a:latin typeface="Times New Roman" panose="02020603050405020304" pitchFamily="18" charset="0"/>
                <a:cs typeface="Times New Roman" panose="02020603050405020304" pitchFamily="18" charset="0"/>
              </a:rPr>
              <a:t>. Theo </a:t>
            </a:r>
            <a:r>
              <a:rPr lang="en-US" sz="3600" b="1" dirty="0" err="1">
                <a:latin typeface="Times New Roman" panose="02020603050405020304" pitchFamily="18" charset="0"/>
                <a:cs typeface="Times New Roman" panose="02020603050405020304" pitchFamily="18" charset="0"/>
              </a:rPr>
              <a:t>lời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làng</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2. Theo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vương</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3. Theo  </a:t>
            </a:r>
            <a:r>
              <a:rPr lang="en-US" sz="3600" b="1" dirty="0" err="1">
                <a:latin typeface="Times New Roman" panose="02020603050405020304" pitchFamily="18" charset="0"/>
                <a:cs typeface="Times New Roman" panose="02020603050405020304" pitchFamily="18" charset="0"/>
              </a:rPr>
              <a:t>giai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Nguyễn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Hữu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Cầu</a:t>
            </a:r>
            <a:r>
              <a:rPr lang="en-US" sz="3600" b="1" dirty="0">
                <a:latin typeface="Times New Roman" panose="02020603050405020304" pitchFamily="18" charset="0"/>
                <a:cs typeface="Times New Roman" panose="02020603050405020304" pitchFamily="18" charset="0"/>
              </a:rPr>
              <a:t>.</a:t>
            </a:r>
          </a:p>
          <a:p>
            <a:pPr lvl="0" algn="ctr" defTabSz="457200">
              <a:defRPr/>
            </a:pPr>
            <a:endParaRPr lang="zh-CN" altLang="en-US" sz="32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43429914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83"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939567" y="1746967"/>
            <a:ext cx="6104912" cy="1754326"/>
          </a:xfrm>
          <a:prstGeom prst="rect">
            <a:avLst/>
          </a:prstGeom>
          <a:noFill/>
        </p:spPr>
        <p:txBody>
          <a:bodyPr wrap="square" rtlCol="0">
            <a:spAutoFit/>
          </a:bodyPr>
          <a:lstStyle/>
          <a:p>
            <a:pPr lvl="0" algn="ctr" defTabSz="457200">
              <a:defRPr/>
            </a:pPr>
            <a:r>
              <a:rPr lang="en-US" altLang="zh-CN" sz="5400" b="1" dirty="0" smtClean="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II. </a:t>
            </a:r>
            <a:r>
              <a:rPr lang="en-US" altLang="en-US" sz="5400" b="1" dirty="0" err="1">
                <a:solidFill>
                  <a:schemeClr val="bg1"/>
                </a:solidFill>
                <a:latin typeface="Times New Roman" panose="02020603050405020304" pitchFamily="18" charset="0"/>
              </a:rPr>
              <a:t>Diễn</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biến</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lễ</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hội</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chọi</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trâu</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Đồ</a:t>
            </a:r>
            <a:r>
              <a:rPr lang="en-US" altLang="en-US" sz="5400" b="1" dirty="0">
                <a:solidFill>
                  <a:schemeClr val="bg1"/>
                </a:solidFill>
                <a:latin typeface="Times New Roman" panose="02020603050405020304" pitchFamily="18" charset="0"/>
              </a:rPr>
              <a:t> </a:t>
            </a:r>
            <a:r>
              <a:rPr lang="en-US" altLang="en-US" sz="5400" b="1" dirty="0" err="1">
                <a:solidFill>
                  <a:schemeClr val="bg1"/>
                </a:solidFill>
                <a:latin typeface="Times New Roman" panose="02020603050405020304" pitchFamily="18" charset="0"/>
              </a:rPr>
              <a:t>Sơn</a:t>
            </a:r>
            <a:endParaRPr kumimoji="0" lang="zh-CN" altLang="en-US" sz="5400" b="1" i="0" u="none" strike="noStrike" kern="1200" cap="none" spc="0" normalizeH="0" baseline="0" noProof="0" dirty="0">
              <a:ln>
                <a:noFill/>
              </a:ln>
              <a:solidFill>
                <a:schemeClr val="bg1"/>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7" name="图片 45">
            <a:extLst>
              <a:ext uri="{FF2B5EF4-FFF2-40B4-BE49-F238E27FC236}">
                <a16:creationId xmlns:a16="http://schemas.microsoft.com/office/drawing/2014/main" xmlns="" id="{F9B780F1-175B-49E1-AA65-652C8AE6A2AE}"/>
              </a:ext>
            </a:extLst>
          </p:cNvPr>
          <p:cNvPicPr>
            <a:picLocks noChangeAspect="1"/>
          </p:cNvPicPr>
          <p:nvPr/>
        </p:nvPicPr>
        <p:blipFill>
          <a:blip r:embed="rId4"/>
          <a:stretch>
            <a:fillRect/>
          </a:stretch>
        </p:blipFill>
        <p:spPr>
          <a:xfrm>
            <a:off x="7195002" y="2624130"/>
            <a:ext cx="4532062" cy="3885053"/>
          </a:xfrm>
          <a:prstGeom prst="rect">
            <a:avLst/>
          </a:prstGeom>
        </p:spPr>
      </p:pic>
      <p:pic>
        <p:nvPicPr>
          <p:cNvPr id="9" name="图片 1">
            <a:extLst>
              <a:ext uri="{FF2B5EF4-FFF2-40B4-BE49-F238E27FC236}">
                <a16:creationId xmlns:a16="http://schemas.microsoft.com/office/drawing/2014/main" xmlns="" id="{643943EB-95BA-42C1-95A8-E45A521EF0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7171180" y="3429000"/>
            <a:ext cx="4682585" cy="4284878"/>
          </a:xfrm>
          <a:prstGeom prst="rect">
            <a:avLst/>
          </a:prstGeom>
        </p:spPr>
      </p:pic>
    </p:spTree>
    <p:extLst>
      <p:ext uri="{BB962C8B-B14F-4D97-AF65-F5344CB8AC3E}">
        <p14:creationId xmlns:p14="http://schemas.microsoft.com/office/powerpoint/2010/main" val="3133137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251B60FA-E7E7-49D0-8376-9D0C97F4C75C}"/>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21" name="图片 7">
            <a:extLst>
              <a:ext uri="{FF2B5EF4-FFF2-40B4-BE49-F238E27FC236}">
                <a16:creationId xmlns:a16="http://schemas.microsoft.com/office/drawing/2014/main" xmlns="" id="{A54B409C-6236-4517-98D9-7D9005526F87}"/>
              </a:ext>
            </a:extLst>
          </p:cNvPr>
          <p:cNvPicPr>
            <a:picLocks noChangeAspect="1"/>
          </p:cNvPicPr>
          <p:nvPr/>
        </p:nvPicPr>
        <p:blipFill>
          <a:blip r:embed="rId3"/>
          <a:stretch>
            <a:fillRect/>
          </a:stretch>
        </p:blipFill>
        <p:spPr>
          <a:xfrm>
            <a:off x="10474817" y="574314"/>
            <a:ext cx="1026684" cy="958884"/>
          </a:xfrm>
          <a:prstGeom prst="rect">
            <a:avLst/>
          </a:prstGeom>
        </p:spPr>
      </p:pic>
      <p:cxnSp>
        <p:nvCxnSpPr>
          <p:cNvPr id="27" name="Straight Connector 26">
            <a:extLst>
              <a:ext uri="{FF2B5EF4-FFF2-40B4-BE49-F238E27FC236}">
                <a16:creationId xmlns:a16="http://schemas.microsoft.com/office/drawing/2014/main" xmlns="" id="{66F51EA0-1F00-40D1-975E-52F73A43F79F}"/>
              </a:ext>
            </a:extLst>
          </p:cNvPr>
          <p:cNvCxnSpPr>
            <a:cxnSpLocks/>
          </p:cNvCxnSpPr>
          <p:nvPr/>
        </p:nvCxnSpPr>
        <p:spPr>
          <a:xfrm>
            <a:off x="1349835" y="971276"/>
            <a:ext cx="5903501" cy="32284"/>
          </a:xfrm>
          <a:prstGeom prst="line">
            <a:avLst/>
          </a:prstGeom>
          <a:ln w="57150">
            <a:solidFill>
              <a:srgbClr val="FFF7C6"/>
            </a:solidFill>
          </a:ln>
        </p:spPr>
        <p:style>
          <a:lnRef idx="1">
            <a:schemeClr val="accent1"/>
          </a:lnRef>
          <a:fillRef idx="0">
            <a:schemeClr val="accent1"/>
          </a:fillRef>
          <a:effectRef idx="0">
            <a:schemeClr val="accent1"/>
          </a:effectRef>
          <a:fontRef idx="minor">
            <a:schemeClr val="tx1"/>
          </a:fontRef>
        </p:style>
      </p:cxnSp>
      <p:pic>
        <p:nvPicPr>
          <p:cNvPr id="22" name="图片 9" descr="图片包含 玩具, 玩偶&#10;&#10;自动生成的说明">
            <a:extLst>
              <a:ext uri="{FF2B5EF4-FFF2-40B4-BE49-F238E27FC236}">
                <a16:creationId xmlns:a16="http://schemas.microsoft.com/office/drawing/2014/main" xmlns="" id="{B2848713-A1A1-44C6-88F0-AC0B794F7F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3559" y="2457831"/>
            <a:ext cx="5963528" cy="4467141"/>
          </a:xfrm>
          <a:prstGeom prst="rect">
            <a:avLst/>
          </a:prstGeom>
        </p:spPr>
      </p:pic>
      <p:sp>
        <p:nvSpPr>
          <p:cNvPr id="8" name="Text Box 3"/>
          <p:cNvSpPr txBox="1">
            <a:spLocks noChangeArrowheads="1"/>
          </p:cNvSpPr>
          <p:nvPr/>
        </p:nvSpPr>
        <p:spPr bwMode="auto">
          <a:xfrm>
            <a:off x="1118063" y="648110"/>
            <a:ext cx="8403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smtClean="0">
                <a:solidFill>
                  <a:srgbClr val="002060"/>
                </a:solidFill>
                <a:latin typeface="Times New Roman" panose="02020603050405020304" pitchFamily="18" charset="0"/>
              </a:rPr>
              <a:t>“ CHUẨN BỊ LỄ HỘI”.    </a:t>
            </a:r>
            <a:endParaRPr lang="en-US" altLang="en-US" sz="3600" b="1" dirty="0">
              <a:solidFill>
                <a:srgbClr val="002060"/>
              </a:solidFill>
              <a:latin typeface="Times New Roman" panose="02020603050405020304" pitchFamily="18" charset="0"/>
            </a:endParaRPr>
          </a:p>
        </p:txBody>
      </p:sp>
      <p:sp>
        <p:nvSpPr>
          <p:cNvPr id="9" name="Text Box 3"/>
          <p:cNvSpPr txBox="1">
            <a:spLocks noChangeArrowheads="1"/>
          </p:cNvSpPr>
          <p:nvPr/>
        </p:nvSpPr>
        <p:spPr bwMode="auto">
          <a:xfrm>
            <a:off x="383459" y="1912620"/>
            <a:ext cx="9137742" cy="3539430"/>
          </a:xfrm>
          <a:prstGeom prst="rect">
            <a:avLst/>
          </a:prstGeom>
          <a:noFill/>
          <a:ln w="38100">
            <a:solidFill>
              <a:schemeClr val="accent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2060"/>
                </a:solidFill>
                <a:latin typeface="Times New Roman" panose="02020603050405020304" pitchFamily="18" charset="0"/>
              </a:rPr>
              <a:t>- </a:t>
            </a:r>
            <a:r>
              <a:rPr lang="en-US" altLang="en-US" sz="3200" b="1" dirty="0" smtClean="0">
                <a:solidFill>
                  <a:srgbClr val="002060"/>
                </a:solidFill>
                <a:latin typeface="Times New Roman" panose="02020603050405020304" pitchFamily="18" charset="0"/>
              </a:rPr>
              <a:t>3 </a:t>
            </a:r>
            <a:r>
              <a:rPr lang="en-US" altLang="en-US" sz="3200" b="1" dirty="0" err="1" smtClean="0">
                <a:solidFill>
                  <a:srgbClr val="002060"/>
                </a:solidFill>
                <a:latin typeface="Times New Roman" panose="02020603050405020304" pitchFamily="18" charset="0"/>
              </a:rPr>
              <a:t>đội</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nhận</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giấy</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nhớ</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Trong</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thời</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gian</a:t>
            </a:r>
            <a:r>
              <a:rPr lang="en-US" altLang="en-US" sz="3200" b="1" dirty="0" smtClean="0">
                <a:solidFill>
                  <a:srgbClr val="002060"/>
                </a:solidFill>
                <a:latin typeface="Times New Roman" panose="02020603050405020304" pitchFamily="18" charset="0"/>
              </a:rPr>
              <a:t> 2 </a:t>
            </a:r>
            <a:r>
              <a:rPr lang="en-US" altLang="en-US" sz="3200" b="1" dirty="0" err="1" smtClean="0">
                <a:solidFill>
                  <a:srgbClr val="002060"/>
                </a:solidFill>
                <a:latin typeface="Times New Roman" panose="02020603050405020304" pitchFamily="18" charset="0"/>
              </a:rPr>
              <a:t>phút</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các</a:t>
            </a:r>
            <a:r>
              <a:rPr lang="en-US" altLang="en-US" sz="3200" b="1" dirty="0" smtClean="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thành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viên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mỗi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đội</a:t>
            </a:r>
            <a:r>
              <a:rPr lang="en-US" altLang="en-US" sz="3200" b="1" dirty="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sắp</a:t>
            </a:r>
            <a:r>
              <a:rPr lang="en-US" altLang="en-US" sz="3200" b="1" dirty="0" smtClean="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xếp</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theo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trình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tự</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các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công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việc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chuẩn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bị</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lễ</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hội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chọi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trâu</a:t>
            </a:r>
            <a:r>
              <a:rPr lang="en-US" altLang="en-US" sz="3200" b="1" dirty="0">
                <a:solidFill>
                  <a:srgbClr val="002060"/>
                </a:solidFill>
                <a:latin typeface="Times New Roman" panose="02020603050405020304" pitchFamily="18" charset="0"/>
              </a:rPr>
              <a:t>. </a:t>
            </a:r>
          </a:p>
          <a:p>
            <a:pPr algn="just" eaLnBrk="1" hangingPunct="1"/>
            <a:r>
              <a:rPr lang="en-US" altLang="en-US" sz="3200" b="1" dirty="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Sau</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đó</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dán</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lên</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bảng</a:t>
            </a:r>
            <a:r>
              <a:rPr lang="en-US" altLang="en-US" sz="3200" b="1" dirty="0" smtClean="0">
                <a:solidFill>
                  <a:srgbClr val="002060"/>
                </a:solidFill>
                <a:latin typeface="Times New Roman" panose="02020603050405020304" pitchFamily="18" charset="0"/>
              </a:rPr>
              <a:t>. </a:t>
            </a:r>
            <a:r>
              <a:rPr lang="en-US" altLang="en-US" sz="3200" b="1" dirty="0" err="1" smtClean="0">
                <a:solidFill>
                  <a:srgbClr val="002060"/>
                </a:solidFill>
                <a:latin typeface="Times New Roman" panose="02020603050405020304" pitchFamily="18" charset="0"/>
              </a:rPr>
              <a:t>Đội</a:t>
            </a:r>
            <a:r>
              <a:rPr lang="en-US" altLang="en-US" sz="3200" b="1" dirty="0" smtClean="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nào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hoàn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thành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trước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chính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xác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là</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đội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thắng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cuộc</a:t>
            </a:r>
            <a:r>
              <a:rPr lang="en-US" altLang="en-US" sz="3200" b="1" dirty="0">
                <a:solidFill>
                  <a:srgbClr val="002060"/>
                </a:solidFill>
                <a:latin typeface="Times New Roman" panose="02020603050405020304" pitchFamily="18" charset="0"/>
              </a:rPr>
              <a:t>. </a:t>
            </a:r>
          </a:p>
          <a:p>
            <a:pPr algn="just" eaLnBrk="1" hangingPunct="1"/>
            <a:r>
              <a:rPr lang="en-US" altLang="en-US" sz="3200" b="1" dirty="0" err="1">
                <a:solidFill>
                  <a:srgbClr val="002060"/>
                </a:solidFill>
                <a:latin typeface="Times New Roman" panose="02020603050405020304" pitchFamily="18" charset="0"/>
              </a:rPr>
              <a:t>Lưu</a:t>
            </a:r>
            <a:r>
              <a:rPr lang="en-US" altLang="en-US" sz="3200" b="1" dirty="0">
                <a:solidFill>
                  <a:srgbClr val="002060"/>
                </a:solidFill>
                <a:latin typeface="Times New Roman" panose="02020603050405020304" pitchFamily="18" charset="0"/>
              </a:rPr>
              <a:t> ý: </a:t>
            </a:r>
            <a:r>
              <a:rPr lang="en-US" altLang="en-US" sz="3200" b="1" dirty="0" err="1">
                <a:solidFill>
                  <a:srgbClr val="002060"/>
                </a:solidFill>
                <a:latin typeface="Times New Roman" panose="02020603050405020304" pitchFamily="18" charset="0"/>
              </a:rPr>
              <a:t>Mỗi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thành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viên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chỉ</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được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lên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một</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lần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trong</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quá</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trình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tham</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gia</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trò</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chơi</a:t>
            </a:r>
            <a:r>
              <a:rPr lang="en-US" altLang="en-US" sz="3200" b="1" dirty="0">
                <a:solidFill>
                  <a:srgbClr val="002060"/>
                </a:solidFill>
                <a:latin typeface="Times New Roman" panose="02020603050405020304" pitchFamily="18" charset="0"/>
              </a:rPr>
              <a:t>.</a:t>
            </a:r>
          </a:p>
        </p:txBody>
      </p:sp>
    </p:spTree>
    <p:extLst>
      <p:ext uri="{BB962C8B-B14F-4D97-AF65-F5344CB8AC3E}">
        <p14:creationId xmlns:p14="http://schemas.microsoft.com/office/powerpoint/2010/main" val="412563012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6">
            <a:extLst>
              <a:ext uri="{FF2B5EF4-FFF2-40B4-BE49-F238E27FC236}">
                <a16:creationId xmlns:a16="http://schemas.microsoft.com/office/drawing/2014/main" xmlns="" id="{4B86284D-B57D-4787-9CFE-598548A20B5B}"/>
              </a:ext>
            </a:extLst>
          </p:cNvPr>
          <p:cNvPicPr>
            <a:picLocks noChangeAspect="1"/>
          </p:cNvPicPr>
          <p:nvPr/>
        </p:nvPicPr>
        <p:blipFill rotWithShape="1">
          <a:blip r:embed="rId2">
            <a:extLst>
              <a:ext uri="{28A0092B-C50C-407E-A947-70E740481C1C}">
                <a14:useLocalDpi xmlns:a14="http://schemas.microsoft.com/office/drawing/2010/main" val="0"/>
              </a:ext>
            </a:extLst>
          </a:blip>
          <a:srcRect l="10250" t="55610"/>
          <a:stretch/>
        </p:blipFill>
        <p:spPr>
          <a:xfrm>
            <a:off x="0" y="4365938"/>
            <a:ext cx="12187591" cy="2515138"/>
          </a:xfrm>
          <a:prstGeom prst="rect">
            <a:avLst/>
          </a:prstGeom>
        </p:spPr>
      </p:pic>
      <p:cxnSp>
        <p:nvCxnSpPr>
          <p:cNvPr id="27" name="Straight Connector 26">
            <a:extLst>
              <a:ext uri="{FF2B5EF4-FFF2-40B4-BE49-F238E27FC236}">
                <a16:creationId xmlns:a16="http://schemas.microsoft.com/office/drawing/2014/main" xmlns="" id="{66F51EA0-1F00-40D1-975E-52F73A43F79F}"/>
              </a:ext>
            </a:extLst>
          </p:cNvPr>
          <p:cNvCxnSpPr>
            <a:cxnSpLocks/>
          </p:cNvCxnSpPr>
          <p:nvPr/>
        </p:nvCxnSpPr>
        <p:spPr>
          <a:xfrm>
            <a:off x="1401351" y="1370479"/>
            <a:ext cx="5903501" cy="32284"/>
          </a:xfrm>
          <a:prstGeom prst="line">
            <a:avLst/>
          </a:prstGeom>
          <a:ln w="57150">
            <a:solidFill>
              <a:srgbClr val="FFF7C6"/>
            </a:solidFill>
          </a:ln>
        </p:spPr>
        <p:style>
          <a:lnRef idx="1">
            <a:schemeClr val="accent1"/>
          </a:lnRef>
          <a:fillRef idx="0">
            <a:schemeClr val="accent1"/>
          </a:fillRef>
          <a:effectRef idx="0">
            <a:schemeClr val="accent1"/>
          </a:effectRef>
          <a:fontRef idx="minor">
            <a:schemeClr val="tx1"/>
          </a:fontRef>
        </p:style>
      </p:cxnSp>
      <p:sp>
        <p:nvSpPr>
          <p:cNvPr id="13" name="Text Box 3"/>
          <p:cNvSpPr txBox="1">
            <a:spLocks noChangeArrowheads="1"/>
          </p:cNvSpPr>
          <p:nvPr/>
        </p:nvSpPr>
        <p:spPr bwMode="auto">
          <a:xfrm>
            <a:off x="1636284" y="220715"/>
            <a:ext cx="75866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2060"/>
                </a:solidFill>
                <a:latin typeface="Times New Roman" panose="02020603050405020304" pitchFamily="18" charset="0"/>
              </a:rPr>
              <a:t>II. </a:t>
            </a:r>
            <a:r>
              <a:rPr lang="en-US" altLang="en-US" sz="3200" b="1" dirty="0" err="1">
                <a:solidFill>
                  <a:srgbClr val="002060"/>
                </a:solidFill>
                <a:latin typeface="Times New Roman" panose="02020603050405020304" pitchFamily="18" charset="0"/>
              </a:rPr>
              <a:t>Diễn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biến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lễ</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hội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chọi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trâu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Đồ</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Sơn</a:t>
            </a:r>
            <a:r>
              <a:rPr lang="en-US" altLang="en-US" sz="3200" b="1" dirty="0">
                <a:solidFill>
                  <a:srgbClr val="002060"/>
                </a:solidFill>
                <a:latin typeface="Times New Roman" panose="02020603050405020304" pitchFamily="18" charset="0"/>
              </a:rPr>
              <a:t>. </a:t>
            </a:r>
          </a:p>
        </p:txBody>
      </p:sp>
      <p:sp>
        <p:nvSpPr>
          <p:cNvPr id="14" name="Text Box 3"/>
          <p:cNvSpPr txBox="1">
            <a:spLocks noChangeArrowheads="1"/>
          </p:cNvSpPr>
          <p:nvPr/>
        </p:nvSpPr>
        <p:spPr bwMode="auto">
          <a:xfrm>
            <a:off x="1931559" y="721511"/>
            <a:ext cx="75866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2060"/>
                </a:solidFill>
                <a:latin typeface="Times New Roman" panose="02020603050405020304" pitchFamily="18" charset="0"/>
              </a:rPr>
              <a:t>1. </a:t>
            </a:r>
            <a:r>
              <a:rPr lang="en-US" altLang="en-US" sz="3200" b="1" dirty="0" err="1">
                <a:solidFill>
                  <a:srgbClr val="002060"/>
                </a:solidFill>
                <a:latin typeface="Times New Roman" panose="02020603050405020304" pitchFamily="18" charset="0"/>
              </a:rPr>
              <a:t>Chuẩn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bị</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cho</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lễ</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hội</a:t>
            </a:r>
            <a:r>
              <a:rPr lang="en-US" altLang="en-US" sz="3200" b="1" dirty="0">
                <a:solidFill>
                  <a:srgbClr val="002060"/>
                </a:solidFill>
                <a:latin typeface="Times New Roman" panose="02020603050405020304" pitchFamily="18" charset="0"/>
              </a:rPr>
              <a:t>.  </a:t>
            </a:r>
          </a:p>
        </p:txBody>
      </p:sp>
      <p:sp>
        <p:nvSpPr>
          <p:cNvPr id="19" name="Text Box 3"/>
          <p:cNvSpPr txBox="1">
            <a:spLocks noChangeArrowheads="1"/>
          </p:cNvSpPr>
          <p:nvPr/>
        </p:nvSpPr>
        <p:spPr bwMode="auto">
          <a:xfrm>
            <a:off x="1636284" y="2436908"/>
            <a:ext cx="813911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smtClean="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Chăm</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sóc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trâu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trâu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ăn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theo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chế</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độ</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đặc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biệt</a:t>
            </a:r>
            <a:r>
              <a:rPr lang="en-US" altLang="en-US" sz="2800" dirty="0">
                <a:solidFill>
                  <a:srgbClr val="002060"/>
                </a:solidFill>
                <a:latin typeface="Times New Roman" panose="02020603050405020304" pitchFamily="18" charset="0"/>
              </a:rPr>
              <a:t>. </a:t>
            </a:r>
          </a:p>
        </p:txBody>
      </p:sp>
      <p:sp>
        <p:nvSpPr>
          <p:cNvPr id="20" name="Text Box 3"/>
          <p:cNvSpPr txBox="1">
            <a:spLocks noChangeArrowheads="1"/>
          </p:cNvSpPr>
          <p:nvPr/>
        </p:nvSpPr>
        <p:spPr bwMode="auto">
          <a:xfrm>
            <a:off x="1636284" y="3575942"/>
            <a:ext cx="8367712"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smtClean="0">
                <a:solidFill>
                  <a:srgbClr val="002060"/>
                </a:solidFill>
                <a:latin typeface="Times New Roman" panose="02020603050405020304" pitchFamily="18" charset="0"/>
              </a:rPr>
              <a:t>- </a:t>
            </a:r>
            <a:r>
              <a:rPr lang="en-US" altLang="en-US" sz="2800" dirty="0" err="1" smtClean="0">
                <a:solidFill>
                  <a:srgbClr val="002060"/>
                </a:solidFill>
                <a:latin typeface="Times New Roman" panose="02020603050405020304" pitchFamily="18" charset="0"/>
              </a:rPr>
              <a:t>Tổ</a:t>
            </a:r>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chức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nghi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lễ</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truyền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thống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vào</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đầu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tháng</a:t>
            </a:r>
            <a:r>
              <a:rPr lang="en-US" altLang="en-US" sz="2800" dirty="0">
                <a:solidFill>
                  <a:srgbClr val="002060"/>
                </a:solidFill>
                <a:latin typeface="Times New Roman" panose="02020603050405020304" pitchFamily="18" charset="0"/>
              </a:rPr>
              <a:t> 8 </a:t>
            </a:r>
            <a:r>
              <a:rPr lang="en-US" altLang="en-US" sz="2800" dirty="0" err="1">
                <a:solidFill>
                  <a:srgbClr val="002060"/>
                </a:solidFill>
                <a:latin typeface="Times New Roman" panose="02020603050405020304" pitchFamily="18" charset="0"/>
              </a:rPr>
              <a:t>âm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lịch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như</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lễ</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dâng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hương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lễ</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rước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nước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lễ</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rước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thành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hoàng</a:t>
            </a:r>
            <a:r>
              <a:rPr lang="en-US" altLang="en-US" sz="2800" dirty="0">
                <a:solidFill>
                  <a:srgbClr val="002060"/>
                </a:solidFill>
                <a:latin typeface="Times New Roman" panose="02020603050405020304" pitchFamily="18" charset="0"/>
              </a:rPr>
              <a:t>….  </a:t>
            </a:r>
          </a:p>
        </p:txBody>
      </p:sp>
      <p:sp>
        <p:nvSpPr>
          <p:cNvPr id="22" name="Text Box 3"/>
          <p:cNvSpPr txBox="1">
            <a:spLocks noChangeArrowheads="1"/>
          </p:cNvSpPr>
          <p:nvPr/>
        </p:nvSpPr>
        <p:spPr bwMode="auto">
          <a:xfrm>
            <a:off x="1636284" y="1482820"/>
            <a:ext cx="8177212"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Tìm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mua</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trâu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khỏe</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mạnh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hùng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dũng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thân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dài</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chân</a:t>
            </a:r>
            <a:r>
              <a:rPr lang="en-US" altLang="en-US" sz="2800" dirty="0">
                <a:solidFill>
                  <a:srgbClr val="002060"/>
                </a:solidFill>
                <a:latin typeface="Times New Roman" panose="02020603050405020304" pitchFamily="18" charset="0"/>
              </a:rPr>
              <a:t> to, </a:t>
            </a:r>
            <a:r>
              <a:rPr lang="en-US" altLang="en-US" sz="2800" dirty="0" err="1">
                <a:solidFill>
                  <a:srgbClr val="002060"/>
                </a:solidFill>
                <a:latin typeface="Times New Roman" panose="02020603050405020304" pitchFamily="18" charset="0"/>
              </a:rPr>
              <a:t>sừng</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nhọn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hoắt</a:t>
            </a:r>
            <a:r>
              <a:rPr lang="en-US" altLang="en-US" sz="2800" dirty="0">
                <a:solidFill>
                  <a:srgbClr val="002060"/>
                </a:solidFill>
                <a:latin typeface="Times New Roman" panose="02020603050405020304" pitchFamily="18" charset="0"/>
              </a:rPr>
              <a:t>. </a:t>
            </a:r>
          </a:p>
        </p:txBody>
      </p:sp>
      <p:sp>
        <p:nvSpPr>
          <p:cNvPr id="24" name="Text Box 3"/>
          <p:cNvSpPr txBox="1">
            <a:spLocks noChangeArrowheads="1"/>
          </p:cNvSpPr>
          <p:nvPr/>
        </p:nvSpPr>
        <p:spPr bwMode="auto">
          <a:xfrm>
            <a:off x="1636284" y="2994265"/>
            <a:ext cx="75866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smtClean="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Huấn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luyện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trâu</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các</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đòn</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đánh</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hiểm</a:t>
            </a:r>
            <a:r>
              <a:rPr lang="en-US" altLang="en-US" sz="2800" dirty="0">
                <a:solidFill>
                  <a:srgbClr val="002060"/>
                </a:solidFill>
                <a:latin typeface="Times New Roman" panose="02020603050405020304" pitchFamily="18" charset="0"/>
              </a:rPr>
              <a:t> </a:t>
            </a:r>
            <a:r>
              <a:rPr lang="en-US" altLang="en-US" sz="2800" dirty="0" err="1">
                <a:solidFill>
                  <a:srgbClr val="002060"/>
                </a:solidFill>
                <a:latin typeface="Times New Roman" panose="02020603050405020304" pitchFamily="18" charset="0"/>
              </a:rPr>
              <a:t>hóc</a:t>
            </a:r>
            <a:r>
              <a:rPr lang="en-US" altLang="en-US" sz="2800" dirty="0">
                <a:solidFill>
                  <a:srgbClr val="002060"/>
                </a:solidFill>
                <a:latin typeface="Times New Roman" panose="02020603050405020304" pitchFamily="18" charset="0"/>
              </a:rPr>
              <a:t>. </a:t>
            </a:r>
          </a:p>
        </p:txBody>
      </p:sp>
    </p:spTree>
    <p:extLst>
      <p:ext uri="{BB962C8B-B14F-4D97-AF65-F5344CB8AC3E}">
        <p14:creationId xmlns:p14="http://schemas.microsoft.com/office/powerpoint/2010/main" val="135677776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251B60FA-E7E7-49D0-8376-9D0C97F4C75C}"/>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0"/>
            <a:ext cx="12191980" cy="6857990"/>
          </a:xfrm>
          <a:prstGeom prst="rect">
            <a:avLst/>
          </a:prstGeom>
        </p:spPr>
      </p:pic>
      <p:pic>
        <p:nvPicPr>
          <p:cNvPr id="21" name="图片 7">
            <a:extLst>
              <a:ext uri="{FF2B5EF4-FFF2-40B4-BE49-F238E27FC236}">
                <a16:creationId xmlns:a16="http://schemas.microsoft.com/office/drawing/2014/main" xmlns="" id="{A54B409C-6236-4517-98D9-7D9005526F87}"/>
              </a:ext>
            </a:extLst>
          </p:cNvPr>
          <p:cNvPicPr>
            <a:picLocks noChangeAspect="1"/>
          </p:cNvPicPr>
          <p:nvPr/>
        </p:nvPicPr>
        <p:blipFill>
          <a:blip r:embed="rId3"/>
          <a:stretch>
            <a:fillRect/>
          </a:stretch>
        </p:blipFill>
        <p:spPr>
          <a:xfrm>
            <a:off x="609600" y="124751"/>
            <a:ext cx="1026684" cy="958884"/>
          </a:xfrm>
          <a:prstGeom prst="rect">
            <a:avLst/>
          </a:prstGeom>
        </p:spPr>
      </p:pic>
      <p:cxnSp>
        <p:nvCxnSpPr>
          <p:cNvPr id="27" name="Straight Connector 26">
            <a:extLst>
              <a:ext uri="{FF2B5EF4-FFF2-40B4-BE49-F238E27FC236}">
                <a16:creationId xmlns:a16="http://schemas.microsoft.com/office/drawing/2014/main" xmlns="" id="{66F51EA0-1F00-40D1-975E-52F73A43F79F}"/>
              </a:ext>
            </a:extLst>
          </p:cNvPr>
          <p:cNvCxnSpPr>
            <a:cxnSpLocks/>
          </p:cNvCxnSpPr>
          <p:nvPr/>
        </p:nvCxnSpPr>
        <p:spPr>
          <a:xfrm>
            <a:off x="1349835" y="971276"/>
            <a:ext cx="5903501" cy="32284"/>
          </a:xfrm>
          <a:prstGeom prst="line">
            <a:avLst/>
          </a:prstGeom>
          <a:ln w="57150">
            <a:solidFill>
              <a:srgbClr val="FFF7C6"/>
            </a:solidFill>
          </a:ln>
        </p:spPr>
        <p:style>
          <a:lnRef idx="1">
            <a:schemeClr val="accent1"/>
          </a:lnRef>
          <a:fillRef idx="0">
            <a:schemeClr val="accent1"/>
          </a:fillRef>
          <a:effectRef idx="0">
            <a:schemeClr val="accent1"/>
          </a:effectRef>
          <a:fontRef idx="minor">
            <a:schemeClr val="tx1"/>
          </a:fontRef>
        </p:style>
      </p:cxnSp>
      <p:pic>
        <p:nvPicPr>
          <p:cNvPr id="16" name="图片 4">
            <a:extLst>
              <a:ext uri="{FF2B5EF4-FFF2-40B4-BE49-F238E27FC236}">
                <a16:creationId xmlns:a16="http://schemas.microsoft.com/office/drawing/2014/main" xmlns="" id="{3F34C77B-F8B7-4258-A008-EFF7E7F97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310" y="1883955"/>
            <a:ext cx="2731947" cy="4987353"/>
          </a:xfrm>
          <a:prstGeom prst="rect">
            <a:avLst/>
          </a:prstGeom>
        </p:spPr>
      </p:pic>
      <p:pic>
        <p:nvPicPr>
          <p:cNvPr id="29" name="图片 11">
            <a:extLst>
              <a:ext uri="{FF2B5EF4-FFF2-40B4-BE49-F238E27FC236}">
                <a16:creationId xmlns:a16="http://schemas.microsoft.com/office/drawing/2014/main" xmlns="" id="{F14664A1-08B1-4FE1-9D5D-162B265951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6827" y="630413"/>
            <a:ext cx="1051153" cy="609159"/>
          </a:xfrm>
          <a:prstGeom prst="rect">
            <a:avLst/>
          </a:prstGeom>
        </p:spPr>
      </p:pic>
      <p:sp>
        <p:nvSpPr>
          <p:cNvPr id="13" name="Text Box 3"/>
          <p:cNvSpPr txBox="1">
            <a:spLocks noChangeArrowheads="1"/>
          </p:cNvSpPr>
          <p:nvPr/>
        </p:nvSpPr>
        <p:spPr bwMode="auto">
          <a:xfrm>
            <a:off x="1636284" y="220715"/>
            <a:ext cx="75866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2060"/>
                </a:solidFill>
                <a:latin typeface="Times New Roman" panose="02020603050405020304" pitchFamily="18" charset="0"/>
              </a:rPr>
              <a:t>II. </a:t>
            </a:r>
            <a:r>
              <a:rPr lang="en-US" altLang="en-US" sz="3200" b="1" dirty="0" err="1">
                <a:solidFill>
                  <a:srgbClr val="002060"/>
                </a:solidFill>
                <a:latin typeface="Times New Roman" panose="02020603050405020304" pitchFamily="18" charset="0"/>
              </a:rPr>
              <a:t>Diễn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biến</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lễ</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hội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chọi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trâu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Đồ</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Sơn</a:t>
            </a:r>
            <a:r>
              <a:rPr lang="en-US" altLang="en-US" sz="3200" b="1" dirty="0">
                <a:solidFill>
                  <a:srgbClr val="002060"/>
                </a:solidFill>
                <a:latin typeface="Times New Roman" panose="02020603050405020304" pitchFamily="18" charset="0"/>
              </a:rPr>
              <a:t>. </a:t>
            </a:r>
          </a:p>
        </p:txBody>
      </p:sp>
      <p:sp>
        <p:nvSpPr>
          <p:cNvPr id="14" name="Text Box 3"/>
          <p:cNvSpPr txBox="1">
            <a:spLocks noChangeArrowheads="1"/>
          </p:cNvSpPr>
          <p:nvPr/>
        </p:nvSpPr>
        <p:spPr bwMode="auto">
          <a:xfrm>
            <a:off x="1687084" y="677915"/>
            <a:ext cx="75866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200" b="1" dirty="0" smtClean="0">
                <a:solidFill>
                  <a:schemeClr val="accent1">
                    <a:lumMod val="50000"/>
                  </a:schemeClr>
                </a:solidFill>
                <a:latin typeface="Times New Roman" panose="02020603050405020304" pitchFamily="18" charset="0"/>
              </a:rPr>
              <a:t>2.</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Chính</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hội</a:t>
            </a:r>
            <a:r>
              <a:rPr lang="en-US" altLang="en-US" sz="3200" b="1" dirty="0" smtClean="0">
                <a:solidFill>
                  <a:schemeClr val="accent1">
                    <a:lumMod val="50000"/>
                  </a:schemeClr>
                </a:solidFill>
                <a:latin typeface="Times New Roman" panose="02020603050405020304" pitchFamily="18" charset="0"/>
              </a:rPr>
              <a:t>.  </a:t>
            </a:r>
            <a:endParaRPr lang="en-US" altLang="en-US" sz="3200" b="1" dirty="0">
              <a:solidFill>
                <a:schemeClr val="accent1">
                  <a:lumMod val="50000"/>
                </a:schemeClr>
              </a:solidFill>
              <a:latin typeface="Times New Roman" panose="02020603050405020304" pitchFamily="18" charset="0"/>
            </a:endParaRPr>
          </a:p>
        </p:txBody>
      </p:sp>
      <p:sp>
        <p:nvSpPr>
          <p:cNvPr id="10" name="Text Box 3"/>
          <p:cNvSpPr txBox="1">
            <a:spLocks noChangeArrowheads="1"/>
          </p:cNvSpPr>
          <p:nvPr/>
        </p:nvSpPr>
        <p:spPr bwMode="auto">
          <a:xfrm>
            <a:off x="2089552" y="1359340"/>
            <a:ext cx="84550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Được</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tổ</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chức</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vào</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ngày</a:t>
            </a:r>
            <a:r>
              <a:rPr lang="en-US" altLang="en-US" sz="3200" b="1" dirty="0">
                <a:solidFill>
                  <a:schemeClr val="accent1">
                    <a:lumMod val="50000"/>
                  </a:schemeClr>
                </a:solidFill>
                <a:latin typeface="Times New Roman" panose="02020603050405020304" pitchFamily="18" charset="0"/>
              </a:rPr>
              <a:t> 9/8 </a:t>
            </a:r>
            <a:r>
              <a:rPr lang="en-US" altLang="en-US" sz="3200" b="1" dirty="0" err="1">
                <a:solidFill>
                  <a:schemeClr val="accent1">
                    <a:lumMod val="50000"/>
                  </a:schemeClr>
                </a:solidFill>
                <a:latin typeface="Times New Roman" panose="02020603050405020304" pitchFamily="18" charset="0"/>
              </a:rPr>
              <a:t>âm</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lịch</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hàng</a:t>
            </a:r>
            <a:r>
              <a:rPr lang="en-US" altLang="en-US" sz="3200" b="1" dirty="0">
                <a:solidFill>
                  <a:schemeClr val="accent1">
                    <a:lumMod val="50000"/>
                  </a:schemeClr>
                </a:solidFill>
                <a:latin typeface="Times New Roman" panose="02020603050405020304" pitchFamily="18" charset="0"/>
              </a:rPr>
              <a:t> </a:t>
            </a:r>
            <a:r>
              <a:rPr lang="en-US" altLang="en-US" sz="3200" b="1" dirty="0" err="1">
                <a:solidFill>
                  <a:schemeClr val="accent1">
                    <a:lumMod val="50000"/>
                  </a:schemeClr>
                </a:solidFill>
                <a:latin typeface="Times New Roman" panose="02020603050405020304" pitchFamily="18" charset="0"/>
              </a:rPr>
              <a:t>năm</a:t>
            </a:r>
            <a:r>
              <a:rPr lang="en-US" altLang="en-US" sz="3200" b="1" dirty="0">
                <a:solidFill>
                  <a:schemeClr val="accent1">
                    <a:lumMod val="50000"/>
                  </a:schemeClr>
                </a:solidFill>
                <a:latin typeface="Times New Roman" panose="02020603050405020304" pitchFamily="18" charset="0"/>
              </a:rPr>
              <a:t>.  </a:t>
            </a:r>
          </a:p>
        </p:txBody>
      </p:sp>
      <p:sp>
        <p:nvSpPr>
          <p:cNvPr id="11" name="Text Box 3"/>
          <p:cNvSpPr txBox="1">
            <a:spLocks noChangeArrowheads="1"/>
          </p:cNvSpPr>
          <p:nvPr/>
        </p:nvSpPr>
        <p:spPr bwMode="auto">
          <a:xfrm>
            <a:off x="3484083" y="2629298"/>
            <a:ext cx="5223854"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200" b="1" dirty="0" smtClean="0">
                <a:solidFill>
                  <a:srgbClr val="FF0000"/>
                </a:solidFill>
                <a:latin typeface="Times New Roman" panose="02020603050405020304" pitchFamily="18" charset="0"/>
              </a:rPr>
              <a:t> </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Lễ</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hội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chọi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trâu</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Đồ</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Sơn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được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tổ</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chức</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chính</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hội</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vào</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ngày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nào</a:t>
            </a:r>
            <a:r>
              <a:rPr lang="en-US" altLang="en-US" sz="3200" b="1" dirty="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hằng</a:t>
            </a:r>
            <a:r>
              <a:rPr lang="en-US" altLang="en-US" sz="3200" b="1" dirty="0" smtClean="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năm</a:t>
            </a:r>
            <a:r>
              <a:rPr lang="en-US" altLang="en-US" sz="3200" b="1" dirty="0">
                <a:solidFill>
                  <a:srgbClr val="FF0000"/>
                </a:solidFill>
                <a:latin typeface="Times New Roman" panose="02020603050405020304" pitchFamily="18" charset="0"/>
              </a:rPr>
              <a:t>?  </a:t>
            </a:r>
          </a:p>
          <a:p>
            <a:pPr algn="just" eaLnBrk="1" hangingPunct="1"/>
            <a:endParaRPr lang="en-US" altLang="en-US" sz="3200" b="1" dirty="0">
              <a:solidFill>
                <a:srgbClr val="FF0000"/>
              </a:solidFill>
              <a:latin typeface="Times New Roman" panose="02020603050405020304" pitchFamily="18" charset="0"/>
            </a:endParaRPr>
          </a:p>
        </p:txBody>
      </p:sp>
      <p:pic>
        <p:nvPicPr>
          <p:cNvPr id="12" name="图片 9" descr="图片包含 玩具, 玩偶&#10;&#10;自动生成的说明">
            <a:extLst>
              <a:ext uri="{FF2B5EF4-FFF2-40B4-BE49-F238E27FC236}">
                <a16:creationId xmlns:a16="http://schemas.microsoft.com/office/drawing/2014/main" xmlns="" id="{B2848713-A1A1-44C6-88F0-AC0B794F7F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0504" y="2457830"/>
            <a:ext cx="5963528" cy="4467141"/>
          </a:xfrm>
          <a:prstGeom prst="rect">
            <a:avLst/>
          </a:prstGeom>
        </p:spPr>
      </p:pic>
    </p:spTree>
    <p:extLst>
      <p:ext uri="{BB962C8B-B14F-4D97-AF65-F5344CB8AC3E}">
        <p14:creationId xmlns:p14="http://schemas.microsoft.com/office/powerpoint/2010/main" val="882114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11"/>
                                        </p:tgtEl>
                                      </p:cBhvr>
                                    </p:animEffect>
                                    <p:anim calcmode="lin" valueType="num">
                                      <p:cBhvr>
                                        <p:cTn id="23" dur="1000"/>
                                        <p:tgtEl>
                                          <p:spTgt spid="11"/>
                                        </p:tgtEl>
                                        <p:attrNameLst>
                                          <p:attrName>ppt_x</p:attrName>
                                        </p:attrNameLst>
                                      </p:cBhvr>
                                      <p:tavLst>
                                        <p:tav tm="0">
                                          <p:val>
                                            <p:strVal val="ppt_x"/>
                                          </p:val>
                                        </p:tav>
                                        <p:tav tm="100000">
                                          <p:val>
                                            <p:strVal val="ppt_x"/>
                                          </p:val>
                                        </p:tav>
                                      </p:tavLst>
                                    </p:anim>
                                    <p:anim calcmode="lin" valueType="num">
                                      <p:cBhvr>
                                        <p:cTn id="24" dur="1000"/>
                                        <p:tgtEl>
                                          <p:spTgt spid="11"/>
                                        </p:tgtEl>
                                        <p:attrNameLst>
                                          <p:attrName>ppt_y</p:attrName>
                                        </p:attrNameLst>
                                      </p:cBhvr>
                                      <p:tavLst>
                                        <p:tav tm="0">
                                          <p:val>
                                            <p:strVal val="ppt_y"/>
                                          </p:val>
                                        </p:tav>
                                        <p:tav tm="100000">
                                          <p:val>
                                            <p:strVal val="ppt_y+.1"/>
                                          </p:val>
                                        </p:tav>
                                      </p:tavLst>
                                    </p:anim>
                                    <p:set>
                                      <p:cBhvr>
                                        <p:cTn id="25" dur="1" fill="hold">
                                          <p:stCondLst>
                                            <p:cond delay="9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xmlns="" id="{4B86284D-B57D-4787-9CFE-598548A20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57"/>
            <a:ext cx="12187592" cy="6855520"/>
          </a:xfrm>
          <a:prstGeom prst="rect">
            <a:avLst/>
          </a:prstGeom>
        </p:spPr>
      </p:pic>
      <p:sp>
        <p:nvSpPr>
          <p:cNvPr id="3" name="Text Box 3"/>
          <p:cNvSpPr txBox="1">
            <a:spLocks noChangeArrowheads="1"/>
          </p:cNvSpPr>
          <p:nvPr/>
        </p:nvSpPr>
        <p:spPr bwMode="auto">
          <a:xfrm>
            <a:off x="2849406" y="614967"/>
            <a:ext cx="624307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err="1">
                <a:solidFill>
                  <a:srgbClr val="FF0000"/>
                </a:solidFill>
                <a:latin typeface="Times New Roman" panose="02020603050405020304" pitchFamily="18" charset="0"/>
              </a:rPr>
              <a:t>Dựa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vào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thông</a:t>
            </a:r>
            <a:r>
              <a:rPr lang="en-US" altLang="en-US" sz="3600" b="1" dirty="0">
                <a:solidFill>
                  <a:srgbClr val="FF0000"/>
                </a:solidFill>
                <a:latin typeface="Times New Roman" panose="02020603050405020304" pitchFamily="18" charset="0"/>
              </a:rPr>
              <a:t> tin SGK </a:t>
            </a:r>
            <a:r>
              <a:rPr lang="en-US" altLang="en-US" sz="3600" b="1" dirty="0" err="1">
                <a:solidFill>
                  <a:srgbClr val="FF0000"/>
                </a:solidFill>
                <a:latin typeface="Times New Roman" panose="02020603050405020304" pitchFamily="18" charset="0"/>
              </a:rPr>
              <a:t>phần</a:t>
            </a:r>
            <a:r>
              <a:rPr lang="en-US" altLang="en-US" sz="3600" b="1" dirty="0">
                <a:solidFill>
                  <a:srgbClr val="FF0000"/>
                </a:solidFill>
                <a:latin typeface="Times New Roman" panose="02020603050405020304" pitchFamily="18" charset="0"/>
              </a:rPr>
              <a:t> II </a:t>
            </a:r>
            <a:r>
              <a:rPr lang="en-US" altLang="en-US" sz="3600" b="1" dirty="0" err="1">
                <a:solidFill>
                  <a:srgbClr val="FF0000"/>
                </a:solidFill>
                <a:latin typeface="Times New Roman" panose="02020603050405020304" pitchFamily="18" charset="0"/>
              </a:rPr>
              <a:t>và</a:t>
            </a:r>
            <a:r>
              <a:rPr lang="en-US" altLang="en-US" sz="3600" b="1" dirty="0">
                <a:solidFill>
                  <a:srgbClr val="FF0000"/>
                </a:solidFill>
                <a:latin typeface="Times New Roman" panose="02020603050405020304" pitchFamily="18" charset="0"/>
              </a:rPr>
              <a:t> clip </a:t>
            </a:r>
            <a:r>
              <a:rPr lang="en-US" altLang="en-US" sz="3600" b="1" dirty="0" err="1">
                <a:solidFill>
                  <a:srgbClr val="FF0000"/>
                </a:solidFill>
                <a:latin typeface="Times New Roman" panose="02020603050405020304" pitchFamily="18" charset="0"/>
              </a:rPr>
              <a:t>vừa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xem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Em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hãy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biết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thứ</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tự</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hoạt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động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được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diễn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ra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trong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ngày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chính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hội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Kết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thúc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hội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diễn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ra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vào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gian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nào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những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gì</a:t>
            </a:r>
            <a:r>
              <a:rPr lang="en-US" altLang="en-US" sz="3600" b="1" dirty="0">
                <a:solidFill>
                  <a:srgbClr val="FF0000"/>
                </a:solidFill>
                <a:latin typeface="Times New Roman" panose="02020603050405020304" pitchFamily="18" charset="0"/>
                <a:cs typeface="Times New Roman" panose="02020603050405020304" pitchFamily="18" charset="0"/>
              </a:rPr>
              <a:t>?</a:t>
            </a:r>
          </a:p>
          <a:p>
            <a:pPr algn="just" eaLnBrk="1" hangingPunct="1"/>
            <a:endParaRPr lang="en-US" altLang="en-US" sz="36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12193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58" y="630646"/>
            <a:ext cx="10740449"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2125563" y="229264"/>
            <a:ext cx="7157546"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GIẢI</a:t>
            </a:r>
            <a:r>
              <a:rPr kumimoji="0" lang="en-US" altLang="zh-CN" sz="7200" b="1" i="0" u="none" strike="noStrike" kern="1200" cap="none" spc="0" normalizeH="0" noProof="0" dirty="0" smtClean="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7200" b="1" i="0" u="none" strike="noStrike" kern="1200" cap="none" spc="0" normalizeH="0" baseline="0" noProof="0" dirty="0" smtClean="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MẬT</a:t>
            </a:r>
            <a:r>
              <a:rPr kumimoji="0" lang="en-US" altLang="zh-CN" sz="7200" b="1" i="0" u="none" strike="noStrike" kern="1200" cap="none" spc="0" normalizeH="0" noProof="0" dirty="0" smtClean="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MÃ</a:t>
            </a:r>
            <a:endParaRPr kumimoji="0" lang="zh-CN" alt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9" descr="图片包含 玩具, 玩偶&#10;&#10;自动生成的说明">
            <a:extLst>
              <a:ext uri="{FF2B5EF4-FFF2-40B4-BE49-F238E27FC236}">
                <a16:creationId xmlns:a16="http://schemas.microsoft.com/office/drawing/2014/main" xmlns="" id="{1C57BDC8-DEEA-4634-80BA-A3DCB902E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1670" y="2462459"/>
            <a:ext cx="4894919" cy="4395541"/>
          </a:xfrm>
          <a:prstGeom prst="rect">
            <a:avLst/>
          </a:prstGeom>
        </p:spPr>
      </p:pic>
      <p:sp>
        <p:nvSpPr>
          <p:cNvPr id="4" name="TextBox 3"/>
          <p:cNvSpPr txBox="1"/>
          <p:nvPr/>
        </p:nvSpPr>
        <p:spPr>
          <a:xfrm>
            <a:off x="2654710" y="1767873"/>
            <a:ext cx="5506067" cy="3416320"/>
          </a:xfrm>
          <a:prstGeom prst="rect">
            <a:avLst/>
          </a:prstGeom>
          <a:noFill/>
        </p:spPr>
        <p:txBody>
          <a:bodyPr wrap="square" rtlCol="0">
            <a:spAutoFit/>
          </a:bodyPr>
          <a:lstStyle/>
          <a:p>
            <a:pPr algn="just"/>
            <a:r>
              <a:rPr lang="en-US" sz="3600" dirty="0" err="1" smtClean="0">
                <a:solidFill>
                  <a:srgbClr val="FFFF00"/>
                </a:solidFill>
                <a:latin typeface="Times New Roman" panose="02020603050405020304" pitchFamily="18" charset="0"/>
                <a:cs typeface="Times New Roman" panose="02020603050405020304" pitchFamily="18" charset="0"/>
              </a:rPr>
              <a:t>Có</a:t>
            </a:r>
            <a:r>
              <a:rPr lang="en-US" sz="3600" dirty="0" smtClean="0">
                <a:solidFill>
                  <a:srgbClr val="FFFF00"/>
                </a:solidFill>
                <a:latin typeface="Times New Roman" panose="02020603050405020304" pitchFamily="18" charset="0"/>
                <a:cs typeface="Times New Roman" panose="02020603050405020304" pitchFamily="18" charset="0"/>
              </a:rPr>
              <a:t> 4 </a:t>
            </a:r>
            <a:r>
              <a:rPr lang="en-US" sz="3600" dirty="0" err="1" smtClean="0">
                <a:solidFill>
                  <a:srgbClr val="FFFF00"/>
                </a:solidFill>
                <a:latin typeface="Times New Roman" panose="02020603050405020304" pitchFamily="18" charset="0"/>
                <a:cs typeface="Times New Roman" panose="02020603050405020304" pitchFamily="18" charset="0"/>
              </a:rPr>
              <a:t>gợi</a:t>
            </a:r>
            <a:r>
              <a:rPr lang="en-US" sz="3600" dirty="0" smtClean="0">
                <a:solidFill>
                  <a:srgbClr val="FFFF00"/>
                </a:solidFill>
                <a:latin typeface="Times New Roman" panose="02020603050405020304" pitchFamily="18" charset="0"/>
                <a:cs typeface="Times New Roman" panose="02020603050405020304" pitchFamily="18" charset="0"/>
              </a:rPr>
              <a:t> ý  </a:t>
            </a:r>
            <a:r>
              <a:rPr lang="en-US" sz="3600" dirty="0" err="1" smtClean="0">
                <a:solidFill>
                  <a:srgbClr val="FFFF00"/>
                </a:solidFill>
                <a:latin typeface="Times New Roman" panose="02020603050405020304" pitchFamily="18" charset="0"/>
                <a:cs typeface="Times New Roman" panose="02020603050405020304" pitchFamily="18" charset="0"/>
              </a:rPr>
              <a:t>ẩn</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sau</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các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câu</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hỏi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Trả</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lời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được</a:t>
            </a:r>
            <a:r>
              <a:rPr lang="en-US" sz="3600" dirty="0" smtClean="0">
                <a:solidFill>
                  <a:srgbClr val="FFFF00"/>
                </a:solidFill>
                <a:latin typeface="Times New Roman" panose="02020603050405020304" pitchFamily="18" charset="0"/>
                <a:cs typeface="Times New Roman" panose="02020603050405020304" pitchFamily="18" charset="0"/>
              </a:rPr>
              <a:t>  1 </a:t>
            </a:r>
            <a:r>
              <a:rPr lang="en-US" sz="3600" dirty="0" err="1" smtClean="0">
                <a:solidFill>
                  <a:srgbClr val="FFFF00"/>
                </a:solidFill>
                <a:latin typeface="Times New Roman" panose="02020603050405020304" pitchFamily="18" charset="0"/>
                <a:cs typeface="Times New Roman" panose="02020603050405020304" pitchFamily="18" charset="0"/>
              </a:rPr>
              <a:t>câu</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hỏi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các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bạn</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sẽ</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nhận</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được</a:t>
            </a:r>
            <a:r>
              <a:rPr lang="en-US" sz="3600" dirty="0" smtClean="0">
                <a:solidFill>
                  <a:srgbClr val="FFFF00"/>
                </a:solidFill>
                <a:latin typeface="Times New Roman" panose="02020603050405020304" pitchFamily="18" charset="0"/>
                <a:cs typeface="Times New Roman" panose="02020603050405020304" pitchFamily="18" charset="0"/>
              </a:rPr>
              <a:t>  1 </a:t>
            </a:r>
            <a:r>
              <a:rPr lang="en-US" sz="3600" dirty="0" err="1" smtClean="0">
                <a:solidFill>
                  <a:srgbClr val="FFFF00"/>
                </a:solidFill>
                <a:latin typeface="Times New Roman" panose="02020603050405020304" pitchFamily="18" charset="0"/>
                <a:cs typeface="Times New Roman" panose="02020603050405020304" pitchFamily="18" charset="0"/>
              </a:rPr>
              <a:t>mật</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mã</a:t>
            </a:r>
            <a:r>
              <a:rPr lang="en-US" sz="3600" dirty="0" smtClean="0">
                <a:solidFill>
                  <a:srgbClr val="FFFF00"/>
                </a:solidFill>
                <a:latin typeface="Times New Roman" panose="02020603050405020304" pitchFamily="18" charset="0"/>
                <a:cs typeface="Times New Roman" panose="02020603050405020304" pitchFamily="18" charset="0"/>
              </a:rPr>
              <a:t> . </a:t>
            </a:r>
            <a:r>
              <a:rPr lang="en-US" sz="3600" dirty="0" err="1" smtClean="0">
                <a:solidFill>
                  <a:srgbClr val="FFFF00"/>
                </a:solidFill>
                <a:latin typeface="Times New Roman" panose="02020603050405020304" pitchFamily="18" charset="0"/>
                <a:cs typeface="Times New Roman" panose="02020603050405020304" pitchFamily="18" charset="0"/>
              </a:rPr>
              <a:t>Trả</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lời</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đúng</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hết</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các</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bạn</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sẽ</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có</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mã</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số</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để</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mở</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hộp</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quà</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của</a:t>
            </a:r>
            <a:r>
              <a:rPr lang="en-US" sz="3600" dirty="0" smtClean="0">
                <a:solidFill>
                  <a:srgbClr val="FFFF00"/>
                </a:solidFill>
                <a:latin typeface="Times New Roman" panose="02020603050405020304" pitchFamily="18" charset="0"/>
                <a:cs typeface="Times New Roman" panose="02020603050405020304" pitchFamily="18" charset="0"/>
              </a:rPr>
              <a:t> ban </a:t>
            </a:r>
            <a:r>
              <a:rPr lang="en-US" sz="3600" dirty="0" err="1" smtClean="0">
                <a:solidFill>
                  <a:srgbClr val="FFFF00"/>
                </a:solidFill>
                <a:latin typeface="Times New Roman" panose="02020603050405020304" pitchFamily="18" charset="0"/>
                <a:cs typeface="Times New Roman" panose="02020603050405020304" pitchFamily="18" charset="0"/>
              </a:rPr>
              <a:t>tổ</a:t>
            </a:r>
            <a:r>
              <a:rPr lang="en-US" sz="3600" dirty="0" smtClean="0">
                <a:solidFill>
                  <a:srgbClr val="FFFF00"/>
                </a:solidFill>
                <a:latin typeface="Times New Roman" panose="02020603050405020304" pitchFamily="18" charset="0"/>
                <a:cs typeface="Times New Roman" panose="02020603050405020304" pitchFamily="18" charset="0"/>
              </a:rPr>
              <a:t> </a:t>
            </a:r>
            <a:r>
              <a:rPr lang="en-US" sz="3600" dirty="0" err="1" smtClean="0">
                <a:solidFill>
                  <a:srgbClr val="FFFF00"/>
                </a:solidFill>
                <a:latin typeface="Times New Roman" panose="02020603050405020304" pitchFamily="18" charset="0"/>
                <a:cs typeface="Times New Roman" panose="02020603050405020304" pitchFamily="18" charset="0"/>
              </a:rPr>
              <a:t>chức</a:t>
            </a:r>
            <a:endParaRPr lang="en-US" sz="3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865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251B60FA-E7E7-49D0-8376-9D0C97F4C75C}"/>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69838"/>
            <a:ext cx="12191980" cy="6857990"/>
          </a:xfrm>
          <a:prstGeom prst="rect">
            <a:avLst/>
          </a:prstGeom>
          <a:solidFill>
            <a:schemeClr val="accent6">
              <a:lumMod val="75000"/>
            </a:schemeClr>
          </a:solidFill>
          <a:ln>
            <a:noFill/>
          </a:ln>
        </p:spPr>
      </p:pic>
      <p:graphicFrame>
        <p:nvGraphicFramePr>
          <p:cNvPr id="24" name="Diagram 23"/>
          <p:cNvGraphicFramePr/>
          <p:nvPr>
            <p:extLst>
              <p:ext uri="{D42A27DB-BD31-4B8C-83A1-F6EECF244321}">
                <p14:modId xmlns:p14="http://schemas.microsoft.com/office/powerpoint/2010/main" val="797811087"/>
              </p:ext>
            </p:extLst>
          </p:nvPr>
        </p:nvGraphicFramePr>
        <p:xfrm>
          <a:off x="901148" y="256644"/>
          <a:ext cx="10376452" cy="643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图片 7">
            <a:extLst>
              <a:ext uri="{FF2B5EF4-FFF2-40B4-BE49-F238E27FC236}">
                <a16:creationId xmlns:a16="http://schemas.microsoft.com/office/drawing/2014/main" xmlns="" id="{A54B409C-6236-4517-98D9-7D9005526F87}"/>
              </a:ext>
            </a:extLst>
          </p:cNvPr>
          <p:cNvPicPr>
            <a:picLocks noChangeAspect="1"/>
          </p:cNvPicPr>
          <p:nvPr/>
        </p:nvPicPr>
        <p:blipFill>
          <a:blip r:embed="rId8"/>
          <a:stretch>
            <a:fillRect/>
          </a:stretch>
        </p:blipFill>
        <p:spPr>
          <a:xfrm>
            <a:off x="248957" y="-15455"/>
            <a:ext cx="1026684" cy="958884"/>
          </a:xfrm>
          <a:prstGeom prst="rect">
            <a:avLst/>
          </a:prstGeom>
        </p:spPr>
      </p:pic>
      <p:cxnSp>
        <p:nvCxnSpPr>
          <p:cNvPr id="27" name="Straight Connector 26">
            <a:extLst>
              <a:ext uri="{FF2B5EF4-FFF2-40B4-BE49-F238E27FC236}">
                <a16:creationId xmlns:a16="http://schemas.microsoft.com/office/drawing/2014/main" xmlns="" id="{66F51EA0-1F00-40D1-975E-52F73A43F79F}"/>
              </a:ext>
            </a:extLst>
          </p:cNvPr>
          <p:cNvCxnSpPr>
            <a:cxnSpLocks/>
          </p:cNvCxnSpPr>
          <p:nvPr/>
        </p:nvCxnSpPr>
        <p:spPr>
          <a:xfrm>
            <a:off x="1469848" y="903559"/>
            <a:ext cx="5903501" cy="32284"/>
          </a:xfrm>
          <a:prstGeom prst="line">
            <a:avLst/>
          </a:prstGeom>
          <a:ln w="57150">
            <a:solidFill>
              <a:srgbClr val="FFF7C6"/>
            </a:solidFill>
          </a:ln>
        </p:spPr>
        <p:style>
          <a:lnRef idx="1">
            <a:schemeClr val="accent1"/>
          </a:lnRef>
          <a:fillRef idx="0">
            <a:schemeClr val="accent1"/>
          </a:fillRef>
          <a:effectRef idx="0">
            <a:schemeClr val="accent1"/>
          </a:effectRef>
          <a:fontRef idx="minor">
            <a:schemeClr val="tx1"/>
          </a:fontRef>
        </p:style>
      </p:cxnSp>
      <p:sp>
        <p:nvSpPr>
          <p:cNvPr id="14" name="Text Box 3"/>
          <p:cNvSpPr txBox="1">
            <a:spLocks noChangeArrowheads="1"/>
          </p:cNvSpPr>
          <p:nvPr/>
        </p:nvSpPr>
        <p:spPr bwMode="auto">
          <a:xfrm>
            <a:off x="1308406" y="133356"/>
            <a:ext cx="671052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2060"/>
                </a:solidFill>
                <a:latin typeface="Times New Roman" panose="02020603050405020304" pitchFamily="18" charset="0"/>
              </a:rPr>
              <a:t>2. </a:t>
            </a:r>
            <a:r>
              <a:rPr lang="en-US" altLang="en-US" sz="3200" b="1" dirty="0" err="1">
                <a:solidFill>
                  <a:srgbClr val="002060"/>
                </a:solidFill>
                <a:latin typeface="Times New Roman" panose="02020603050405020304" pitchFamily="18" charset="0"/>
              </a:rPr>
              <a:t>Chính</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hội</a:t>
            </a:r>
            <a:r>
              <a:rPr lang="en-US" altLang="en-US" sz="3200" b="1" dirty="0">
                <a:solidFill>
                  <a:srgbClr val="002060"/>
                </a:solidFill>
                <a:latin typeface="Times New Roman" panose="02020603050405020304" pitchFamily="18" charset="0"/>
              </a:rPr>
              <a:t>.  </a:t>
            </a:r>
          </a:p>
        </p:txBody>
      </p:sp>
      <p:pic>
        <p:nvPicPr>
          <p:cNvPr id="2" name="Picture 1"/>
          <p:cNvPicPr>
            <a:picLocks noChangeAspect="1"/>
          </p:cNvPicPr>
          <p:nvPr/>
        </p:nvPicPr>
        <p:blipFill rotWithShape="1">
          <a:blip r:embed="rId9"/>
          <a:srcRect l="14973" t="2414" r="26390" b="987"/>
          <a:stretch/>
        </p:blipFill>
        <p:spPr>
          <a:xfrm>
            <a:off x="3178393" y="521721"/>
            <a:ext cx="2550016" cy="2600992"/>
          </a:xfrm>
          <a:prstGeom prst="ellipse">
            <a:avLst/>
          </a:prstGeom>
        </p:spPr>
      </p:pic>
      <p:pic>
        <p:nvPicPr>
          <p:cNvPr id="4" name="Picture 3"/>
          <p:cNvPicPr>
            <a:picLocks noChangeAspect="1"/>
          </p:cNvPicPr>
          <p:nvPr/>
        </p:nvPicPr>
        <p:blipFill rotWithShape="1">
          <a:blip r:embed="rId10"/>
          <a:srcRect l="21867" r="21867"/>
          <a:stretch/>
        </p:blipFill>
        <p:spPr>
          <a:xfrm>
            <a:off x="6663657" y="401438"/>
            <a:ext cx="2500538" cy="2500538"/>
          </a:xfrm>
          <a:prstGeom prst="ellipse">
            <a:avLst/>
          </a:prstGeom>
        </p:spPr>
      </p:pic>
      <p:pic>
        <p:nvPicPr>
          <p:cNvPr id="5" name="Picture 4"/>
          <p:cNvPicPr>
            <a:picLocks noChangeAspect="1"/>
          </p:cNvPicPr>
          <p:nvPr/>
        </p:nvPicPr>
        <p:blipFill rotWithShape="1">
          <a:blip r:embed="rId11"/>
          <a:srcRect l="14032" r="14032"/>
          <a:stretch/>
        </p:blipFill>
        <p:spPr>
          <a:xfrm>
            <a:off x="6811659" y="4044927"/>
            <a:ext cx="2407415" cy="2407415"/>
          </a:xfrm>
          <a:prstGeom prst="ellipse">
            <a:avLst/>
          </a:prstGeom>
        </p:spPr>
      </p:pic>
      <p:pic>
        <p:nvPicPr>
          <p:cNvPr id="8" name="Picture 7"/>
          <p:cNvPicPr>
            <a:picLocks noChangeAspect="1"/>
          </p:cNvPicPr>
          <p:nvPr/>
        </p:nvPicPr>
        <p:blipFill rotWithShape="1">
          <a:blip r:embed="rId12"/>
          <a:srcRect l="74143" t="38907" r="15342" b="40503"/>
          <a:stretch/>
        </p:blipFill>
        <p:spPr>
          <a:xfrm>
            <a:off x="3081264" y="3689768"/>
            <a:ext cx="2635558" cy="2762574"/>
          </a:xfrm>
          <a:prstGeom prst="ellipse">
            <a:avLst/>
          </a:prstGeom>
        </p:spPr>
      </p:pic>
      <p:sp>
        <p:nvSpPr>
          <p:cNvPr id="13" name="Text Box 3"/>
          <p:cNvSpPr txBox="1">
            <a:spLocks noChangeArrowheads="1"/>
          </p:cNvSpPr>
          <p:nvPr/>
        </p:nvSpPr>
        <p:spPr bwMode="auto">
          <a:xfrm>
            <a:off x="1783128" y="6296068"/>
            <a:ext cx="39792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b="1" dirty="0" smtClean="0">
                <a:solidFill>
                  <a:srgbClr val="002060"/>
                </a:solidFill>
                <a:latin typeface="Times New Roman" panose="02020603050405020304" pitchFamily="18" charset="0"/>
              </a:rPr>
              <a:t>RƯỚC TRÂU THẮNG CUỘC. </a:t>
            </a:r>
            <a:endParaRPr lang="en-US" altLang="en-US" sz="2000" b="1" dirty="0">
              <a:solidFill>
                <a:srgbClr val="002060"/>
              </a:solidFill>
              <a:latin typeface="Times New Roman" panose="02020603050405020304" pitchFamily="18" charset="0"/>
            </a:endParaRPr>
          </a:p>
        </p:txBody>
      </p:sp>
      <p:sp>
        <p:nvSpPr>
          <p:cNvPr id="3" name="Rectangle 2"/>
          <p:cNvSpPr/>
          <p:nvPr/>
        </p:nvSpPr>
        <p:spPr>
          <a:xfrm>
            <a:off x="3913973" y="3074958"/>
            <a:ext cx="1747786" cy="400110"/>
          </a:xfrm>
          <a:prstGeom prst="rect">
            <a:avLst/>
          </a:prstGeom>
        </p:spPr>
        <p:txBody>
          <a:bodyPr wrap="none">
            <a:spAutoFit/>
          </a:bodyPr>
          <a:lstStyle/>
          <a:p>
            <a:r>
              <a:rPr lang="en-US" altLang="en-US" sz="2000" b="1" dirty="0" smtClean="0">
                <a:solidFill>
                  <a:srgbClr val="002060"/>
                </a:solidFill>
                <a:latin typeface="Times New Roman" panose="02020603050405020304" pitchFamily="18" charset="0"/>
              </a:rPr>
              <a:t>RƯỚC TRÂU</a:t>
            </a:r>
            <a:endParaRPr lang="en-US" sz="2000" dirty="0"/>
          </a:p>
        </p:txBody>
      </p:sp>
      <p:sp>
        <p:nvSpPr>
          <p:cNvPr id="6" name="Rectangle 5"/>
          <p:cNvSpPr/>
          <p:nvPr/>
        </p:nvSpPr>
        <p:spPr>
          <a:xfrm>
            <a:off x="7263823" y="2901976"/>
            <a:ext cx="1233286" cy="400110"/>
          </a:xfrm>
          <a:prstGeom prst="rect">
            <a:avLst/>
          </a:prstGeom>
        </p:spPr>
        <p:txBody>
          <a:bodyPr wrap="none">
            <a:spAutoFit/>
          </a:bodyPr>
          <a:lstStyle/>
          <a:p>
            <a:r>
              <a:rPr lang="en-US" altLang="en-US" sz="2000" b="1" dirty="0" smtClean="0">
                <a:solidFill>
                  <a:srgbClr val="002060"/>
                </a:solidFill>
                <a:latin typeface="Times New Roman" panose="02020603050405020304" pitchFamily="18" charset="0"/>
              </a:rPr>
              <a:t>MÚA CỜ</a:t>
            </a:r>
            <a:endParaRPr lang="en-US" sz="2000" dirty="0"/>
          </a:p>
        </p:txBody>
      </p:sp>
      <p:sp>
        <p:nvSpPr>
          <p:cNvPr id="7" name="Rectangle 6"/>
          <p:cNvSpPr/>
          <p:nvPr/>
        </p:nvSpPr>
        <p:spPr>
          <a:xfrm>
            <a:off x="7474320" y="6296068"/>
            <a:ext cx="1656415" cy="400110"/>
          </a:xfrm>
          <a:prstGeom prst="rect">
            <a:avLst/>
          </a:prstGeom>
        </p:spPr>
        <p:txBody>
          <a:bodyPr wrap="none">
            <a:spAutoFit/>
          </a:bodyPr>
          <a:lstStyle/>
          <a:p>
            <a:r>
              <a:rPr lang="en-US" altLang="en-US" sz="2000" b="1" dirty="0" smtClean="0">
                <a:solidFill>
                  <a:srgbClr val="002060"/>
                </a:solidFill>
                <a:latin typeface="Times New Roman" panose="02020603050405020304" pitchFamily="18" charset="0"/>
              </a:rPr>
              <a:t>CHỌI TRÂU</a:t>
            </a:r>
            <a:endParaRPr lang="en-US" sz="2000" dirty="0"/>
          </a:p>
        </p:txBody>
      </p:sp>
    </p:spTree>
    <p:extLst>
      <p:ext uri="{BB962C8B-B14F-4D97-AF65-F5344CB8AC3E}">
        <p14:creationId xmlns:p14="http://schemas.microsoft.com/office/powerpoint/2010/main" val="2192498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251B60FA-E7E7-49D0-8376-9D0C97F4C75C}"/>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21" name="图片 7">
            <a:extLst>
              <a:ext uri="{FF2B5EF4-FFF2-40B4-BE49-F238E27FC236}">
                <a16:creationId xmlns:a16="http://schemas.microsoft.com/office/drawing/2014/main" xmlns="" id="{A54B409C-6236-4517-98D9-7D9005526F87}"/>
              </a:ext>
            </a:extLst>
          </p:cNvPr>
          <p:cNvPicPr>
            <a:picLocks noChangeAspect="1"/>
          </p:cNvPicPr>
          <p:nvPr/>
        </p:nvPicPr>
        <p:blipFill>
          <a:blip r:embed="rId3"/>
          <a:stretch>
            <a:fillRect/>
          </a:stretch>
        </p:blipFill>
        <p:spPr>
          <a:xfrm>
            <a:off x="609600" y="124751"/>
            <a:ext cx="1026684" cy="958884"/>
          </a:xfrm>
          <a:prstGeom prst="rect">
            <a:avLst/>
          </a:prstGeom>
        </p:spPr>
      </p:pic>
      <p:cxnSp>
        <p:nvCxnSpPr>
          <p:cNvPr id="27" name="Straight Connector 26">
            <a:extLst>
              <a:ext uri="{FF2B5EF4-FFF2-40B4-BE49-F238E27FC236}">
                <a16:creationId xmlns:a16="http://schemas.microsoft.com/office/drawing/2014/main" xmlns="" id="{66F51EA0-1F00-40D1-975E-52F73A43F79F}"/>
              </a:ext>
            </a:extLst>
          </p:cNvPr>
          <p:cNvCxnSpPr>
            <a:cxnSpLocks/>
          </p:cNvCxnSpPr>
          <p:nvPr/>
        </p:nvCxnSpPr>
        <p:spPr>
          <a:xfrm>
            <a:off x="1349835" y="971276"/>
            <a:ext cx="5903501" cy="32284"/>
          </a:xfrm>
          <a:prstGeom prst="line">
            <a:avLst/>
          </a:prstGeom>
          <a:ln w="57150">
            <a:solidFill>
              <a:srgbClr val="FFF7C6"/>
            </a:solidFill>
          </a:ln>
        </p:spPr>
        <p:style>
          <a:lnRef idx="1">
            <a:schemeClr val="accent1"/>
          </a:lnRef>
          <a:fillRef idx="0">
            <a:schemeClr val="accent1"/>
          </a:fillRef>
          <a:effectRef idx="0">
            <a:schemeClr val="accent1"/>
          </a:effectRef>
          <a:fontRef idx="minor">
            <a:schemeClr val="tx1"/>
          </a:fontRef>
        </p:style>
      </p:cxnSp>
      <p:sp>
        <p:nvSpPr>
          <p:cNvPr id="13" name="Text Box 3"/>
          <p:cNvSpPr txBox="1">
            <a:spLocks noChangeArrowheads="1"/>
          </p:cNvSpPr>
          <p:nvPr/>
        </p:nvSpPr>
        <p:spPr bwMode="auto">
          <a:xfrm>
            <a:off x="2123859" y="387076"/>
            <a:ext cx="67105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000" b="1" dirty="0">
                <a:solidFill>
                  <a:srgbClr val="002060"/>
                </a:solidFill>
                <a:latin typeface="Times New Roman" panose="02020603050405020304" pitchFamily="18" charset="0"/>
              </a:rPr>
              <a:t>3. </a:t>
            </a:r>
            <a:r>
              <a:rPr lang="en-US" altLang="en-US" sz="4000" b="1" dirty="0" err="1">
                <a:solidFill>
                  <a:srgbClr val="002060"/>
                </a:solidFill>
                <a:latin typeface="Times New Roman" panose="02020603050405020304" pitchFamily="18" charset="0"/>
              </a:rPr>
              <a:t>Kết</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thúc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hội</a:t>
            </a:r>
            <a:r>
              <a:rPr lang="en-US" altLang="en-US" sz="4000" b="1" dirty="0">
                <a:solidFill>
                  <a:srgbClr val="002060"/>
                </a:solidFill>
                <a:latin typeface="Times New Roman" panose="02020603050405020304" pitchFamily="18" charset="0"/>
              </a:rPr>
              <a:t>.  </a:t>
            </a:r>
          </a:p>
        </p:txBody>
      </p:sp>
      <p:sp>
        <p:nvSpPr>
          <p:cNvPr id="14" name="Text Box 3"/>
          <p:cNvSpPr txBox="1">
            <a:spLocks noChangeArrowheads="1"/>
          </p:cNvSpPr>
          <p:nvPr/>
        </p:nvSpPr>
        <p:spPr bwMode="auto">
          <a:xfrm>
            <a:off x="1969033" y="1559581"/>
            <a:ext cx="667138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Ngày</a:t>
            </a:r>
            <a:r>
              <a:rPr lang="en-US" altLang="en-US" sz="4000" b="1" dirty="0">
                <a:solidFill>
                  <a:srgbClr val="002060"/>
                </a:solidFill>
                <a:latin typeface="Times New Roman" panose="02020603050405020304" pitchFamily="18" charset="0"/>
              </a:rPr>
              <a:t> 10 </a:t>
            </a:r>
            <a:r>
              <a:rPr lang="en-US" altLang="en-US" sz="4000" b="1" dirty="0" err="1">
                <a:solidFill>
                  <a:srgbClr val="002060"/>
                </a:solidFill>
                <a:latin typeface="Times New Roman" panose="02020603050405020304" pitchFamily="18" charset="0"/>
              </a:rPr>
              <a:t>và</a:t>
            </a:r>
            <a:r>
              <a:rPr lang="en-US" altLang="en-US" sz="4000" b="1" dirty="0">
                <a:solidFill>
                  <a:srgbClr val="002060"/>
                </a:solidFill>
                <a:latin typeface="Times New Roman" panose="02020603050405020304" pitchFamily="18" charset="0"/>
              </a:rPr>
              <a:t> 16/8 </a:t>
            </a:r>
            <a:r>
              <a:rPr lang="en-US" altLang="en-US" sz="4000" b="1" dirty="0" err="1">
                <a:solidFill>
                  <a:srgbClr val="002060"/>
                </a:solidFill>
                <a:latin typeface="Times New Roman" panose="02020603050405020304" pitchFamily="18" charset="0"/>
              </a:rPr>
              <a:t>âm</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lịch</a:t>
            </a:r>
            <a:r>
              <a:rPr lang="en-US" altLang="en-US" sz="4000" b="1" dirty="0">
                <a:solidFill>
                  <a:srgbClr val="002060"/>
                </a:solidFill>
                <a:latin typeface="Times New Roman" panose="02020603050405020304" pitchFamily="18" charset="0"/>
              </a:rPr>
              <a:t>, ban </a:t>
            </a:r>
            <a:r>
              <a:rPr lang="en-US" altLang="en-US" sz="4000" b="1" dirty="0" err="1">
                <a:solidFill>
                  <a:srgbClr val="002060"/>
                </a:solidFill>
                <a:latin typeface="Times New Roman" panose="02020603050405020304" pitchFamily="18" charset="0"/>
              </a:rPr>
              <a:t>tổ</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chức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thực</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hiện</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nghi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lễ</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tế</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thần</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và</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tống</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thần</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để</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khép</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lại</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mùa</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lễ</a:t>
            </a:r>
            <a:r>
              <a:rPr lang="en-US" altLang="en-US" sz="4000" b="1" dirty="0">
                <a:solidFill>
                  <a:srgbClr val="002060"/>
                </a:solidFill>
                <a:latin typeface="Times New Roman" panose="02020603050405020304" pitchFamily="18" charset="0"/>
              </a:rPr>
              <a:t> </a:t>
            </a:r>
            <a:r>
              <a:rPr lang="en-US" altLang="en-US" sz="4000" b="1" dirty="0" err="1">
                <a:solidFill>
                  <a:srgbClr val="002060"/>
                </a:solidFill>
                <a:latin typeface="Times New Roman" panose="02020603050405020304" pitchFamily="18" charset="0"/>
              </a:rPr>
              <a:t>hội</a:t>
            </a:r>
            <a:r>
              <a:rPr lang="en-US" altLang="en-US" sz="4000" b="1" dirty="0">
                <a:solidFill>
                  <a:srgbClr val="002060"/>
                </a:solidFill>
                <a:latin typeface="Times New Roman" panose="02020603050405020304" pitchFamily="18" charset="0"/>
              </a:rPr>
              <a:t>.  </a:t>
            </a:r>
          </a:p>
        </p:txBody>
      </p:sp>
      <p:pic>
        <p:nvPicPr>
          <p:cNvPr id="18" name="图片 1">
            <a:extLst>
              <a:ext uri="{FF2B5EF4-FFF2-40B4-BE49-F238E27FC236}">
                <a16:creationId xmlns:a16="http://schemas.microsoft.com/office/drawing/2014/main" xmlns="" id="{643943EB-95BA-42C1-95A8-E45A521EF0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382511" y="2707316"/>
            <a:ext cx="5471253" cy="5006562"/>
          </a:xfrm>
          <a:prstGeom prst="rect">
            <a:avLst/>
          </a:prstGeom>
        </p:spPr>
      </p:pic>
    </p:spTree>
    <p:extLst>
      <p:ext uri="{BB962C8B-B14F-4D97-AF65-F5344CB8AC3E}">
        <p14:creationId xmlns:p14="http://schemas.microsoft.com/office/powerpoint/2010/main" val="18119950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7" name="WordArt 11"/>
          <p:cNvSpPr>
            <a:spLocks noChangeArrowheads="1" noChangeShapeType="1" noTextEdit="1"/>
          </p:cNvSpPr>
          <p:nvPr/>
        </p:nvSpPr>
        <p:spPr bwMode="auto">
          <a:xfrm>
            <a:off x="2333625" y="685800"/>
            <a:ext cx="7372350" cy="5426075"/>
          </a:xfrm>
          <a:prstGeom prst="rect">
            <a:avLst/>
          </a:prstGeom>
        </p:spPr>
        <p:txBody>
          <a:bodyPr spcFirstLastPara="1" wrap="none" fromWordArt="1">
            <a:prstTxWarp prst="textArchUp">
              <a:avLst>
                <a:gd name="adj" fmla="val 9605946"/>
              </a:avLst>
            </a:prstTxWarp>
          </a:bodyPr>
          <a:lstStyle/>
          <a:p>
            <a:pPr algn="ctr"/>
            <a:endParaRPr lang="en-US" sz="2000" b="1" kern="10">
              <a:ln w="9525">
                <a:solidFill>
                  <a:srgbClr val="0000FF"/>
                </a:solidFill>
                <a:round/>
                <a:headEnd/>
                <a:tailEnd/>
              </a:ln>
              <a:solidFill>
                <a:srgbClr val="FFCCCC"/>
              </a:solidFill>
              <a:latin typeface="Times New Roman" panose="02020603050405020304" pitchFamily="18" charset="0"/>
              <a:cs typeface="Times New Roman" panose="02020603050405020304" pitchFamily="18" charset="0"/>
            </a:endParaRPr>
          </a:p>
        </p:txBody>
      </p:sp>
      <p:sp>
        <p:nvSpPr>
          <p:cNvPr id="34829" name="Text Box 3"/>
          <p:cNvSpPr txBox="1">
            <a:spLocks noChangeArrowheads="1"/>
          </p:cNvSpPr>
          <p:nvPr/>
        </p:nvSpPr>
        <p:spPr bwMode="auto">
          <a:xfrm>
            <a:off x="1847231" y="495741"/>
            <a:ext cx="88589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rgbClr val="002060"/>
                </a:solidFill>
                <a:latin typeface="Times New Roman" panose="02020603050405020304" pitchFamily="18" charset="0"/>
              </a:rPr>
              <a:t>III. Ý </a:t>
            </a:r>
            <a:r>
              <a:rPr lang="en-US" altLang="en-US" sz="3600" b="1" dirty="0" err="1">
                <a:solidFill>
                  <a:srgbClr val="002060"/>
                </a:solidFill>
                <a:latin typeface="Times New Roman" panose="02020603050405020304" pitchFamily="18" charset="0"/>
              </a:rPr>
              <a:t>nghĩa</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của</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lễ</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hội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chọi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trâu</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Đồ</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Sơn</a:t>
            </a:r>
            <a:r>
              <a:rPr lang="en-US" altLang="en-US" sz="3600" b="1" dirty="0">
                <a:solidFill>
                  <a:srgbClr val="002060"/>
                </a:solidFill>
                <a:latin typeface="Times New Roman" panose="02020603050405020304" pitchFamily="18" charset="0"/>
              </a:rPr>
              <a:t>. </a:t>
            </a:r>
          </a:p>
        </p:txBody>
      </p:sp>
      <p:sp>
        <p:nvSpPr>
          <p:cNvPr id="34830" name="Text Box 3"/>
          <p:cNvSpPr txBox="1">
            <a:spLocks noChangeArrowheads="1"/>
          </p:cNvSpPr>
          <p:nvPr/>
        </p:nvSpPr>
        <p:spPr bwMode="auto">
          <a:xfrm>
            <a:off x="1847231" y="2244675"/>
            <a:ext cx="834513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Gv</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yêu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cầu</a:t>
            </a:r>
            <a:r>
              <a:rPr lang="en-US" altLang="en-US" sz="3600" b="1" dirty="0">
                <a:solidFill>
                  <a:srgbClr val="FF0000"/>
                </a:solidFill>
                <a:latin typeface="Times New Roman" panose="02020603050405020304" pitchFamily="18" charset="0"/>
              </a:rPr>
              <a:t> HS </a:t>
            </a:r>
            <a:r>
              <a:rPr lang="en-US" altLang="en-US" sz="3600" b="1" dirty="0" err="1">
                <a:solidFill>
                  <a:srgbClr val="FF0000"/>
                </a:solidFill>
                <a:latin typeface="Times New Roman" panose="02020603050405020304" pitchFamily="18" charset="0"/>
              </a:rPr>
              <a:t>đọc</a:t>
            </a:r>
            <a:r>
              <a:rPr lang="en-US" altLang="en-US" sz="3600" b="1" dirty="0">
                <a:solidFill>
                  <a:srgbClr val="FF0000"/>
                </a:solidFill>
                <a:latin typeface="Times New Roman" panose="02020603050405020304" pitchFamily="18" charset="0"/>
              </a:rPr>
              <a:t> SGK </a:t>
            </a:r>
            <a:r>
              <a:rPr lang="en-US" altLang="en-US" sz="3600" b="1" dirty="0" err="1">
                <a:solidFill>
                  <a:srgbClr val="FF0000"/>
                </a:solidFill>
                <a:latin typeface="Times New Roman" panose="02020603050405020304" pitchFamily="18" charset="0"/>
              </a:rPr>
              <a:t>phần</a:t>
            </a:r>
            <a:r>
              <a:rPr lang="en-US" altLang="en-US" sz="3600" b="1" dirty="0">
                <a:solidFill>
                  <a:srgbClr val="FF0000"/>
                </a:solidFill>
                <a:latin typeface="Times New Roman" panose="02020603050405020304" pitchFamily="18" charset="0"/>
              </a:rPr>
              <a:t> III, </a:t>
            </a:r>
            <a:r>
              <a:rPr lang="en-US" altLang="en-US" sz="3600" b="1" dirty="0" err="1">
                <a:solidFill>
                  <a:srgbClr val="FF0000"/>
                </a:solidFill>
                <a:latin typeface="Times New Roman" panose="02020603050405020304" pitchFamily="18" charset="0"/>
              </a:rPr>
              <a:t>thảo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luận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nhóm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tìm</a:t>
            </a:r>
            <a:r>
              <a:rPr lang="en-US" altLang="en-US" sz="3600" b="1" dirty="0">
                <a:solidFill>
                  <a:srgbClr val="FF0000"/>
                </a:solidFill>
                <a:latin typeface="Times New Roman" panose="02020603050405020304" pitchFamily="18" charset="0"/>
              </a:rPr>
              <a:t> ý </a:t>
            </a:r>
            <a:r>
              <a:rPr lang="en-US" altLang="en-US" sz="3600" b="1" dirty="0" err="1">
                <a:solidFill>
                  <a:srgbClr val="FF0000"/>
                </a:solidFill>
                <a:latin typeface="Times New Roman" panose="02020603050405020304" pitchFamily="18" charset="0"/>
              </a:rPr>
              <a:t>nghĩa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lễ</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hội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chọi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trâu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Đồ</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Sơn</a:t>
            </a:r>
            <a:r>
              <a:rPr lang="en-US" altLang="en-US" sz="3600" b="1" dirty="0">
                <a:solidFill>
                  <a:srgbClr val="FF0000"/>
                </a:solidFill>
                <a:latin typeface="Times New Roman" panose="02020603050405020304" pitchFamily="18" charset="0"/>
              </a:rPr>
              <a:t>?</a:t>
            </a:r>
          </a:p>
          <a:p>
            <a:pPr algn="just" eaLnBrk="1" hangingPunct="1"/>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Thời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gian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thảo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luận</a:t>
            </a:r>
            <a:r>
              <a:rPr lang="en-US" altLang="en-US" sz="3600" b="1" dirty="0">
                <a:solidFill>
                  <a:srgbClr val="FF0000"/>
                </a:solidFill>
                <a:latin typeface="Times New Roman" panose="02020603050405020304" pitchFamily="18" charset="0"/>
              </a:rPr>
              <a:t> 7 </a:t>
            </a:r>
            <a:r>
              <a:rPr lang="en-US" altLang="en-US" sz="3600" b="1" dirty="0" err="1">
                <a:solidFill>
                  <a:srgbClr val="FF0000"/>
                </a:solidFill>
                <a:latin typeface="Times New Roman" panose="02020603050405020304" pitchFamily="18" charset="0"/>
              </a:rPr>
              <a:t>phút</a:t>
            </a:r>
            <a:r>
              <a:rPr lang="en-US" altLang="en-US" sz="36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4030799328"/>
      </p:ext>
    </p:extLst>
  </p:cSld>
  <p:clrMapOvr>
    <a:masterClrMapping/>
  </p:clrMapOvr>
  <p:transition>
    <p:checke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1" name="WordArt 11"/>
          <p:cNvSpPr>
            <a:spLocks noChangeArrowheads="1" noChangeShapeType="1" noTextEdit="1"/>
          </p:cNvSpPr>
          <p:nvPr/>
        </p:nvSpPr>
        <p:spPr bwMode="auto">
          <a:xfrm>
            <a:off x="2333625" y="685800"/>
            <a:ext cx="7372350" cy="5426075"/>
          </a:xfrm>
          <a:prstGeom prst="rect">
            <a:avLst/>
          </a:prstGeom>
        </p:spPr>
        <p:txBody>
          <a:bodyPr spcFirstLastPara="1" wrap="none" fromWordArt="1">
            <a:prstTxWarp prst="textArchUp">
              <a:avLst>
                <a:gd name="adj" fmla="val 9605946"/>
              </a:avLst>
            </a:prstTxWarp>
          </a:bodyPr>
          <a:lstStyle/>
          <a:p>
            <a:pPr algn="ctr"/>
            <a:endParaRPr lang="en-US" sz="2000" b="1" kern="10">
              <a:ln w="9525">
                <a:solidFill>
                  <a:srgbClr val="0000FF"/>
                </a:solidFill>
                <a:round/>
                <a:headEnd/>
                <a:tailEnd/>
              </a:ln>
              <a:solidFill>
                <a:srgbClr val="FFCCCC"/>
              </a:solidFill>
              <a:latin typeface="Times New Roman" panose="02020603050405020304" pitchFamily="18" charset="0"/>
              <a:cs typeface="Times New Roman" panose="02020603050405020304" pitchFamily="18" charset="0"/>
            </a:endParaRPr>
          </a:p>
        </p:txBody>
      </p:sp>
      <p:sp>
        <p:nvSpPr>
          <p:cNvPr id="35853" name="Text Box 3"/>
          <p:cNvSpPr txBox="1">
            <a:spLocks noChangeArrowheads="1"/>
          </p:cNvSpPr>
          <p:nvPr/>
        </p:nvSpPr>
        <p:spPr bwMode="auto">
          <a:xfrm>
            <a:off x="1769269" y="303213"/>
            <a:ext cx="75866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2060"/>
                </a:solidFill>
                <a:latin typeface="Times New Roman" panose="02020603050405020304" pitchFamily="18" charset="0"/>
              </a:rPr>
              <a:t>III. Ý </a:t>
            </a:r>
            <a:r>
              <a:rPr lang="en-US" altLang="en-US" sz="3200" b="1" dirty="0" err="1">
                <a:solidFill>
                  <a:srgbClr val="002060"/>
                </a:solidFill>
                <a:latin typeface="Times New Roman" panose="02020603050405020304" pitchFamily="18" charset="0"/>
              </a:rPr>
              <a:t>nghĩa</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của</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lễ</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hội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chọi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trâu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Đồ</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Sơn</a:t>
            </a:r>
            <a:r>
              <a:rPr lang="en-US" altLang="en-US" sz="3200" b="1" dirty="0">
                <a:solidFill>
                  <a:srgbClr val="002060"/>
                </a:solidFill>
                <a:latin typeface="Times New Roman" panose="02020603050405020304" pitchFamily="18" charset="0"/>
              </a:rPr>
              <a:t>. </a:t>
            </a:r>
          </a:p>
        </p:txBody>
      </p:sp>
      <p:sp>
        <p:nvSpPr>
          <p:cNvPr id="35854" name="Text Box 3"/>
          <p:cNvSpPr txBox="1">
            <a:spLocks noChangeArrowheads="1"/>
          </p:cNvSpPr>
          <p:nvPr/>
        </p:nvSpPr>
        <p:spPr bwMode="auto">
          <a:xfrm>
            <a:off x="1676400" y="999728"/>
            <a:ext cx="9015412"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dirty="0">
                <a:solidFill>
                  <a:srgbClr val="002060"/>
                </a:solidFill>
                <a:latin typeface="Times New Roman" panose="02020603050405020304" pitchFamily="18" charset="0"/>
              </a:rPr>
              <a:t> - </a:t>
            </a:r>
            <a:r>
              <a:rPr lang="en-US" altLang="en-US" sz="3200" dirty="0" err="1">
                <a:solidFill>
                  <a:srgbClr val="002060"/>
                </a:solidFill>
                <a:latin typeface="Times New Roman" panose="02020603050405020304" pitchFamily="18" charset="0"/>
              </a:rPr>
              <a:t>Là</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lễ</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hội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đặc</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sắc</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nhất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của</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người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dân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miền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biển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thể</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hiện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tinh</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thần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thượng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võ</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của</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người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dân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làng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chài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luôn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phải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đối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mặt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với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sóng</a:t>
            </a:r>
            <a:r>
              <a:rPr lang="en-US" altLang="en-US" sz="3200" dirty="0">
                <a:solidFill>
                  <a:srgbClr val="002060"/>
                </a:solidFill>
                <a:latin typeface="Times New Roman" panose="02020603050405020304" pitchFamily="18" charset="0"/>
              </a:rPr>
              <a:t> to, </a:t>
            </a:r>
            <a:r>
              <a:rPr lang="en-US" altLang="en-US" sz="3200" dirty="0" err="1">
                <a:solidFill>
                  <a:srgbClr val="002060"/>
                </a:solidFill>
                <a:latin typeface="Times New Roman" panose="02020603050405020304" pitchFamily="18" charset="0"/>
              </a:rPr>
              <a:t>gió</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lớn</a:t>
            </a:r>
            <a:r>
              <a:rPr lang="en-US" altLang="en-US" sz="3200" dirty="0">
                <a:solidFill>
                  <a:srgbClr val="002060"/>
                </a:solidFill>
                <a:latin typeface="Times New Roman" panose="02020603050405020304" pitchFamily="18" charset="0"/>
              </a:rPr>
              <a:t>.</a:t>
            </a:r>
          </a:p>
        </p:txBody>
      </p:sp>
      <p:sp>
        <p:nvSpPr>
          <p:cNvPr id="15" name="Text Box 3"/>
          <p:cNvSpPr txBox="1">
            <a:spLocks noChangeArrowheads="1"/>
          </p:cNvSpPr>
          <p:nvPr/>
        </p:nvSpPr>
        <p:spPr bwMode="auto">
          <a:xfrm>
            <a:off x="1676400" y="2682081"/>
            <a:ext cx="883602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Gửi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gắm</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mong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ước</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về</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cuộc</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sống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ấm</a:t>
            </a:r>
            <a:r>
              <a:rPr lang="en-US" altLang="en-US" sz="3200" dirty="0">
                <a:solidFill>
                  <a:srgbClr val="002060"/>
                </a:solidFill>
                <a:latin typeface="Times New Roman" panose="02020603050405020304" pitchFamily="18" charset="0"/>
              </a:rPr>
              <a:t> no </a:t>
            </a:r>
            <a:r>
              <a:rPr lang="en-US" altLang="en-US" sz="3200" dirty="0" err="1">
                <a:solidFill>
                  <a:srgbClr val="002060"/>
                </a:solidFill>
                <a:latin typeface="Times New Roman" panose="02020603050405020304" pitchFamily="18" charset="0"/>
              </a:rPr>
              <a:t>của</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người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dân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vùng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biển</a:t>
            </a:r>
            <a:r>
              <a:rPr lang="en-US" altLang="en-US" sz="3200" dirty="0">
                <a:solidFill>
                  <a:srgbClr val="002060"/>
                </a:solidFill>
                <a:latin typeface="Times New Roman" panose="02020603050405020304" pitchFamily="18" charset="0"/>
              </a:rPr>
              <a:t>.</a:t>
            </a:r>
          </a:p>
        </p:txBody>
      </p:sp>
      <p:sp>
        <p:nvSpPr>
          <p:cNvPr id="19" name="Text Box 3"/>
          <p:cNvSpPr txBox="1">
            <a:spLocks noChangeArrowheads="1"/>
          </p:cNvSpPr>
          <p:nvPr/>
        </p:nvSpPr>
        <p:spPr bwMode="auto">
          <a:xfrm>
            <a:off x="1676400" y="3759994"/>
            <a:ext cx="883602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Là</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sinh</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hoạt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văn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hóa</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cộng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đồng</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thắt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chặt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tinh</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thần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đoàn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kết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tạo</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niềm</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vui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cho</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người</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dân</a:t>
            </a:r>
            <a:r>
              <a:rPr lang="en-US" altLang="en-US" sz="3200" dirty="0">
                <a:solidFill>
                  <a:srgbClr val="002060"/>
                </a:solidFill>
                <a:latin typeface="Times New Roman" panose="02020603050405020304" pitchFamily="18" charset="0"/>
              </a:rPr>
              <a:t>.   </a:t>
            </a:r>
          </a:p>
        </p:txBody>
      </p:sp>
      <p:sp>
        <p:nvSpPr>
          <p:cNvPr id="20" name="Text Box 3"/>
          <p:cNvSpPr txBox="1">
            <a:spLocks noChangeArrowheads="1"/>
          </p:cNvSpPr>
          <p:nvPr/>
        </p:nvSpPr>
        <p:spPr bwMode="auto">
          <a:xfrm>
            <a:off x="1676400" y="4847844"/>
            <a:ext cx="661828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Là</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sản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phẩm</a:t>
            </a:r>
            <a:r>
              <a:rPr lang="en-US" altLang="en-US" sz="3200" dirty="0">
                <a:solidFill>
                  <a:srgbClr val="002060"/>
                </a:solidFill>
                <a:latin typeface="Times New Roman" panose="02020603050405020304" pitchFamily="18" charset="0"/>
              </a:rPr>
              <a:t> du </a:t>
            </a:r>
            <a:r>
              <a:rPr lang="en-US" altLang="en-US" sz="3200" dirty="0" err="1">
                <a:solidFill>
                  <a:srgbClr val="002060"/>
                </a:solidFill>
                <a:latin typeface="Times New Roman" panose="02020603050405020304" pitchFamily="18" charset="0"/>
              </a:rPr>
              <a:t>lịch</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văn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hóa</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đặc</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sắc</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góp</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phần</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thu</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hút</a:t>
            </a:r>
            <a:r>
              <a:rPr lang="en-US" altLang="en-US" sz="3200" dirty="0">
                <a:solidFill>
                  <a:srgbClr val="002060"/>
                </a:solidFill>
                <a:latin typeface="Times New Roman" panose="02020603050405020304" pitchFamily="18" charset="0"/>
              </a:rPr>
              <a:t> </a:t>
            </a:r>
            <a:r>
              <a:rPr lang="en-US" altLang="en-US" sz="3200" dirty="0" err="1">
                <a:solidFill>
                  <a:srgbClr val="002060"/>
                </a:solidFill>
                <a:latin typeface="Times New Roman" panose="02020603050405020304" pitchFamily="18" charset="0"/>
              </a:rPr>
              <a:t>khách</a:t>
            </a:r>
            <a:r>
              <a:rPr lang="en-US" altLang="en-US" sz="3200" dirty="0">
                <a:solidFill>
                  <a:srgbClr val="002060"/>
                </a:solidFill>
                <a:latin typeface="Times New Roman" panose="02020603050405020304" pitchFamily="18" charset="0"/>
              </a:rPr>
              <a:t> du </a:t>
            </a:r>
            <a:r>
              <a:rPr lang="en-US" altLang="en-US" sz="3200" dirty="0" err="1">
                <a:solidFill>
                  <a:srgbClr val="002060"/>
                </a:solidFill>
                <a:latin typeface="Times New Roman" panose="02020603050405020304" pitchFamily="18" charset="0"/>
              </a:rPr>
              <a:t>lịch</a:t>
            </a:r>
            <a:r>
              <a:rPr lang="en-US" altLang="en-US" sz="3200" dirty="0">
                <a:solidFill>
                  <a:srgbClr val="002060"/>
                </a:solidFill>
                <a:latin typeface="Times New Roman" panose="02020603050405020304" pitchFamily="18" charset="0"/>
              </a:rPr>
              <a:t>.  </a:t>
            </a:r>
          </a:p>
        </p:txBody>
      </p:sp>
    </p:spTree>
    <p:extLst>
      <p:ext uri="{BB962C8B-B14F-4D97-AF65-F5344CB8AC3E}">
        <p14:creationId xmlns:p14="http://schemas.microsoft.com/office/powerpoint/2010/main" val="269953760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83"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1066268" y="1620037"/>
            <a:ext cx="61049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smtClean="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III.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Luyện</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tập</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7" name="图片 45">
            <a:extLst>
              <a:ext uri="{FF2B5EF4-FFF2-40B4-BE49-F238E27FC236}">
                <a16:creationId xmlns:a16="http://schemas.microsoft.com/office/drawing/2014/main" xmlns="" id="{F9B780F1-175B-49E1-AA65-652C8AE6A2AE}"/>
              </a:ext>
            </a:extLst>
          </p:cNvPr>
          <p:cNvPicPr>
            <a:picLocks noChangeAspect="1"/>
          </p:cNvPicPr>
          <p:nvPr/>
        </p:nvPicPr>
        <p:blipFill>
          <a:blip r:embed="rId4"/>
          <a:stretch>
            <a:fillRect/>
          </a:stretch>
        </p:blipFill>
        <p:spPr>
          <a:xfrm>
            <a:off x="7195002" y="2624130"/>
            <a:ext cx="4532062" cy="3885053"/>
          </a:xfrm>
          <a:prstGeom prst="rect">
            <a:avLst/>
          </a:prstGeom>
        </p:spPr>
      </p:pic>
      <p:pic>
        <p:nvPicPr>
          <p:cNvPr id="9" name="图片 1">
            <a:extLst>
              <a:ext uri="{FF2B5EF4-FFF2-40B4-BE49-F238E27FC236}">
                <a16:creationId xmlns:a16="http://schemas.microsoft.com/office/drawing/2014/main" xmlns="" id="{643943EB-95BA-42C1-95A8-E45A521EF0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7171180" y="3429000"/>
            <a:ext cx="4682585" cy="4284878"/>
          </a:xfrm>
          <a:prstGeom prst="rect">
            <a:avLst/>
          </a:prstGeom>
        </p:spPr>
      </p:pic>
    </p:spTree>
    <p:extLst>
      <p:ext uri="{BB962C8B-B14F-4D97-AF65-F5344CB8AC3E}">
        <p14:creationId xmlns:p14="http://schemas.microsoft.com/office/powerpoint/2010/main" val="453543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p:cNvSpPr txBox="1">
            <a:spLocks noChangeArrowheads="1"/>
          </p:cNvSpPr>
          <p:nvPr/>
        </p:nvSpPr>
        <p:spPr bwMode="auto">
          <a:xfrm>
            <a:off x="1844899" y="2638738"/>
            <a:ext cx="8915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smtClean="0">
                <a:solidFill>
                  <a:srgbClr val="FF0000"/>
                </a:solidFill>
                <a:latin typeface="Times New Roman" panose="02020603050405020304" pitchFamily="18" charset="0"/>
              </a:rPr>
              <a:t>Vẽ</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sơ</a:t>
            </a:r>
            <a:r>
              <a:rPr lang="en-US" altLang="en-US" sz="3200" b="1" dirty="0" smtClean="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đồ</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tư</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duy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về</a:t>
            </a:r>
            <a:r>
              <a:rPr lang="en-US" altLang="en-US" sz="3200" b="1" dirty="0">
                <a:solidFill>
                  <a:srgbClr val="FF0000"/>
                </a:solidFill>
                <a:latin typeface="Times New Roman" panose="02020603050405020304" pitchFamily="18" charset="0"/>
              </a:rPr>
              <a:t> </a:t>
            </a:r>
            <a:endParaRPr lang="en-US" altLang="en-US" sz="3200" b="1" dirty="0" smtClean="0">
              <a:solidFill>
                <a:srgbClr val="FF0000"/>
              </a:solidFill>
              <a:latin typeface="Times New Roman" panose="02020603050405020304" pitchFamily="18" charset="0"/>
            </a:endParaRPr>
          </a:p>
          <a:p>
            <a:pPr algn="ctr" eaLnBrk="1" hangingPunct="1"/>
            <a:r>
              <a:rPr lang="en-US" altLang="en-US" sz="3200" b="1" dirty="0" smtClean="0">
                <a:solidFill>
                  <a:srgbClr val="FF0000"/>
                </a:solidFill>
                <a:latin typeface="Times New Roman" panose="02020603050405020304" pitchFamily="18" charset="0"/>
              </a:rPr>
              <a:t>LỄ </a:t>
            </a:r>
            <a:r>
              <a:rPr lang="en-US" altLang="en-US" sz="3200" b="1" dirty="0">
                <a:solidFill>
                  <a:srgbClr val="FF0000"/>
                </a:solidFill>
                <a:latin typeface="Times New Roman" panose="02020603050405020304" pitchFamily="18" charset="0"/>
              </a:rPr>
              <a:t>HỘI CHỌI TRÂU ĐỒ SƠN</a:t>
            </a:r>
            <a:r>
              <a:rPr lang="en-US" altLang="en-US" sz="2800" b="1" dirty="0">
                <a:solidFill>
                  <a:srgbClr val="FF0000"/>
                </a:solidFill>
                <a:latin typeface="Times New Roman" panose="02020603050405020304" pitchFamily="18" charset="0"/>
              </a:rPr>
              <a:t> </a:t>
            </a:r>
            <a:endParaRPr lang="en-US" altLang="en-US"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82905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a:hlinkClick r:id="" action="ppaction://ole?verb=0"/>
          </p:cNvPr>
          <p:cNvGraphicFramePr>
            <a:graphicFrameLocks noChangeAspect="1"/>
          </p:cNvGraphicFramePr>
          <p:nvPr>
            <p:extLst>
              <p:ext uri="{D42A27DB-BD31-4B8C-83A1-F6EECF244321}">
                <p14:modId xmlns:p14="http://schemas.microsoft.com/office/powerpoint/2010/main" val="952315308"/>
              </p:ext>
            </p:extLst>
          </p:nvPr>
        </p:nvGraphicFramePr>
        <p:xfrm>
          <a:off x="0" y="-110359"/>
          <a:ext cx="12191999" cy="6968359"/>
        </p:xfrm>
        <a:graphic>
          <a:graphicData uri="http://schemas.openxmlformats.org/presentationml/2006/ole">
            <mc:AlternateContent xmlns:mc="http://schemas.openxmlformats.org/markup-compatibility/2006">
              <mc:Choice xmlns:v="urn:schemas-microsoft-com:vml" Requires="v">
                <p:oleObj spid="_x0000_s1044" name="Presentation" r:id="rId4" imgW="6350000" imgH="3571875" progId="PowerPoint.Show.12">
                  <p:embed/>
                </p:oleObj>
              </mc:Choice>
              <mc:Fallback>
                <p:oleObj name="Presentation" r:id="rId4" imgW="6350000" imgH="3571875" progId="PowerPoint.Show.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0359"/>
                        <a:ext cx="12191999" cy="696835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070374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83"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882416" y="1857781"/>
            <a:ext cx="610491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7200" b="1" dirty="0" smtClean="0">
                <a:solidFill>
                  <a:prstClr val="white"/>
                </a:solidFill>
                <a:latin typeface="Times New Roman" panose="02020603050405020304" pitchFamily="18" charset="0"/>
                <a:ea typeface="字魂7号-温暖童稚体" panose="00000500000000000000" pitchFamily="2" charset="-122"/>
                <a:cs typeface="Times New Roman" panose="02020603050405020304" pitchFamily="18" charset="0"/>
              </a:rPr>
              <a:t>IV</a:t>
            </a:r>
            <a:r>
              <a:rPr kumimoji="0" lang="en-US" altLang="zh-CN" sz="7200" b="1" i="0" u="none" strike="noStrike" kern="1200" cap="none" spc="0" normalizeH="0" baseline="0" noProof="0" dirty="0" smtClean="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7200" b="1" dirty="0" err="1" smtClean="0">
                <a:solidFill>
                  <a:prstClr val="white"/>
                </a:solidFill>
                <a:latin typeface="Times New Roman" panose="02020603050405020304" pitchFamily="18" charset="0"/>
                <a:ea typeface="字魂7号-温暖童稚体" panose="00000500000000000000" pitchFamily="2" charset="-122"/>
                <a:cs typeface="Times New Roman" panose="02020603050405020304" pitchFamily="18" charset="0"/>
              </a:rPr>
              <a:t>Vận</a:t>
            </a:r>
            <a:r>
              <a:rPr lang="en-US" altLang="zh-CN" sz="7200" b="1" dirty="0" smtClean="0">
                <a:solidFill>
                  <a:prstClr val="white"/>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7200" b="1" dirty="0" err="1" smtClean="0">
                <a:solidFill>
                  <a:prstClr val="white"/>
                </a:solidFill>
                <a:latin typeface="Times New Roman" panose="02020603050405020304" pitchFamily="18" charset="0"/>
                <a:ea typeface="字魂7号-温暖童稚体" panose="00000500000000000000" pitchFamily="2" charset="-122"/>
                <a:cs typeface="Times New Roman" panose="02020603050405020304" pitchFamily="18" charset="0"/>
              </a:rPr>
              <a:t>Dụng</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7" name="图片 45">
            <a:extLst>
              <a:ext uri="{FF2B5EF4-FFF2-40B4-BE49-F238E27FC236}">
                <a16:creationId xmlns:a16="http://schemas.microsoft.com/office/drawing/2014/main" xmlns="" id="{F9B780F1-175B-49E1-AA65-652C8AE6A2AE}"/>
              </a:ext>
            </a:extLst>
          </p:cNvPr>
          <p:cNvPicPr>
            <a:picLocks noChangeAspect="1"/>
          </p:cNvPicPr>
          <p:nvPr/>
        </p:nvPicPr>
        <p:blipFill>
          <a:blip r:embed="rId4"/>
          <a:stretch>
            <a:fillRect/>
          </a:stretch>
        </p:blipFill>
        <p:spPr>
          <a:xfrm>
            <a:off x="7195002" y="2624130"/>
            <a:ext cx="4532062" cy="3885053"/>
          </a:xfrm>
          <a:prstGeom prst="rect">
            <a:avLst/>
          </a:prstGeom>
        </p:spPr>
      </p:pic>
      <p:pic>
        <p:nvPicPr>
          <p:cNvPr id="9" name="图片 1">
            <a:extLst>
              <a:ext uri="{FF2B5EF4-FFF2-40B4-BE49-F238E27FC236}">
                <a16:creationId xmlns:a16="http://schemas.microsoft.com/office/drawing/2014/main" xmlns="" id="{643943EB-95BA-42C1-95A8-E45A521EF0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7171180" y="3429000"/>
            <a:ext cx="4682585" cy="4284878"/>
          </a:xfrm>
          <a:prstGeom prst="rect">
            <a:avLst/>
          </a:prstGeom>
        </p:spPr>
      </p:pic>
    </p:spTree>
    <p:extLst>
      <p:ext uri="{BB962C8B-B14F-4D97-AF65-F5344CB8AC3E}">
        <p14:creationId xmlns:p14="http://schemas.microsoft.com/office/powerpoint/2010/main" val="2251532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3" name="WordArt 11"/>
          <p:cNvSpPr>
            <a:spLocks noChangeArrowheads="1" noChangeShapeType="1" noTextEdit="1"/>
          </p:cNvSpPr>
          <p:nvPr/>
        </p:nvSpPr>
        <p:spPr bwMode="auto">
          <a:xfrm>
            <a:off x="2333625" y="685800"/>
            <a:ext cx="7372350" cy="5426075"/>
          </a:xfrm>
          <a:prstGeom prst="rect">
            <a:avLst/>
          </a:prstGeom>
        </p:spPr>
        <p:txBody>
          <a:bodyPr spcFirstLastPara="1" wrap="none" fromWordArt="1">
            <a:prstTxWarp prst="textArchUp">
              <a:avLst>
                <a:gd name="adj" fmla="val 9605946"/>
              </a:avLst>
            </a:prstTxWarp>
          </a:bodyPr>
          <a:lstStyle/>
          <a:p>
            <a:pPr algn="ctr"/>
            <a:endParaRPr lang="en-US" sz="2000" b="1" kern="10">
              <a:ln w="9525">
                <a:solidFill>
                  <a:srgbClr val="0000FF"/>
                </a:solidFill>
                <a:round/>
                <a:headEnd/>
                <a:tailEnd/>
              </a:ln>
              <a:solidFill>
                <a:srgbClr val="FFCCCC"/>
              </a:solidFill>
              <a:latin typeface="Times New Roman" panose="02020603050405020304" pitchFamily="18" charset="0"/>
              <a:cs typeface="Times New Roman" panose="02020603050405020304" pitchFamily="18" charset="0"/>
            </a:endParaRPr>
          </a:p>
        </p:txBody>
      </p:sp>
      <p:sp>
        <p:nvSpPr>
          <p:cNvPr id="38926" name="Text Box 3"/>
          <p:cNvSpPr txBox="1">
            <a:spLocks noChangeArrowheads="1"/>
          </p:cNvSpPr>
          <p:nvPr/>
        </p:nvSpPr>
        <p:spPr bwMode="auto">
          <a:xfrm>
            <a:off x="1128712" y="1197251"/>
            <a:ext cx="9844087" cy="3539430"/>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hãy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về</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chuẩn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bị</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một</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trong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hai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nhiệm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vụ</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sau</a:t>
            </a:r>
            <a:r>
              <a:rPr lang="en-US" altLang="en-US" sz="3200" b="1" dirty="0">
                <a:solidFill>
                  <a:srgbClr val="0000FF"/>
                </a:solidFill>
                <a:latin typeface="Times New Roman" panose="02020603050405020304" pitchFamily="18" charset="0"/>
              </a:rPr>
              <a:t>:</a:t>
            </a:r>
          </a:p>
          <a:p>
            <a:pPr algn="just" eaLnBrk="1" hangingPunct="1"/>
            <a:r>
              <a:rPr lang="en-US" altLang="en-US" sz="3200" b="1" dirty="0">
                <a:latin typeface="Times New Roman" panose="02020603050405020304" pitchFamily="18" charset="0"/>
              </a:rPr>
              <a:t>1.Tìm </a:t>
            </a:r>
            <a:r>
              <a:rPr lang="en-US" altLang="en-US" sz="3200" b="1" dirty="0" err="1">
                <a:latin typeface="Times New Roman" panose="02020603050405020304" pitchFamily="18" charset="0"/>
              </a:rPr>
              <a:t>gặp</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những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người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tham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dự</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lễ</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hội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chọi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Đồ</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để</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phỏng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vấn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ghi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cảm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nhận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của</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họ</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Sau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đó</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báo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cáo</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phỏng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vấn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trước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lớp</a:t>
            </a:r>
            <a:r>
              <a:rPr lang="en-US" altLang="en-US" sz="3200" b="1" dirty="0">
                <a:latin typeface="Times New Roman" panose="02020603050405020304" pitchFamily="18" charset="0"/>
              </a:rPr>
              <a:t>.</a:t>
            </a:r>
          </a:p>
          <a:p>
            <a:pPr algn="just" eaLnBrk="1" hangingPunct="1"/>
            <a:r>
              <a:rPr lang="en-US" altLang="en-US" sz="3200" b="1" dirty="0">
                <a:latin typeface="Times New Roman" panose="02020603050405020304" pitchFamily="18" charset="0"/>
              </a:rPr>
              <a:t>2. </a:t>
            </a:r>
            <a:r>
              <a:rPr lang="en-US" altLang="en-US" sz="3200" b="1" dirty="0" err="1">
                <a:latin typeface="Times New Roman" panose="02020603050405020304" pitchFamily="18" charset="0"/>
              </a:rPr>
              <a:t>Vẽ</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tranh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hoặc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viết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một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bài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thuyết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trình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về</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lễ</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hội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chọi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trâu</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Đồ</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Sơn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bằng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cả</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tiếng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Anh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càng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tốt</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và</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trình</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bày</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sản</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phẩm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trước</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lớp</a:t>
            </a:r>
            <a:r>
              <a:rPr lang="en-US" altLang="en-US" sz="3200" b="1" dirty="0">
                <a:latin typeface="Times New Roman" panose="02020603050405020304" pitchFamily="18" charset="0"/>
              </a:rPr>
              <a:t>.</a:t>
            </a:r>
          </a:p>
        </p:txBody>
      </p:sp>
    </p:spTree>
    <p:extLst>
      <p:ext uri="{BB962C8B-B14F-4D97-AF65-F5344CB8AC3E}">
        <p14:creationId xmlns:p14="http://schemas.microsoft.com/office/powerpoint/2010/main" val="70998313"/>
      </p:ext>
    </p:extLst>
  </p:cSld>
  <p:clrMapOvr>
    <a:masterClrMapping/>
  </p:clrMapOvr>
  <p:transition>
    <p:checke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AutoShape 3"/>
          <p:cNvSpPr>
            <a:spLocks noChangeArrowheads="1"/>
          </p:cNvSpPr>
          <p:nvPr/>
        </p:nvSpPr>
        <p:spPr bwMode="auto">
          <a:xfrm>
            <a:off x="1828800" y="3276600"/>
            <a:ext cx="914400" cy="914400"/>
          </a:xfrm>
          <a:prstGeom prst="sun">
            <a:avLst>
              <a:gd name="adj" fmla="val 25000"/>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latin typeface=".VnTime" panose="020B7200000000000000" pitchFamily="34" charset="0"/>
              </a:rPr>
              <a:t>3</a:t>
            </a:r>
          </a:p>
        </p:txBody>
      </p:sp>
      <p:sp>
        <p:nvSpPr>
          <p:cNvPr id="15364" name="AutoShape 4"/>
          <p:cNvSpPr>
            <a:spLocks noChangeArrowheads="1"/>
          </p:cNvSpPr>
          <p:nvPr/>
        </p:nvSpPr>
        <p:spPr bwMode="auto">
          <a:xfrm>
            <a:off x="1828800" y="4495800"/>
            <a:ext cx="914400" cy="914400"/>
          </a:xfrm>
          <a:prstGeom prst="sun">
            <a:avLst>
              <a:gd name="adj" fmla="val 25000"/>
            </a:avLst>
          </a:prstGeom>
          <a:solidFill>
            <a:srgbClr val="FF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latin typeface=".VnTime" panose="020B7200000000000000" pitchFamily="34" charset="0"/>
              </a:rPr>
              <a:t>4</a:t>
            </a:r>
          </a:p>
        </p:txBody>
      </p:sp>
      <p:sp>
        <p:nvSpPr>
          <p:cNvPr id="15365" name="AutoShape 5"/>
          <p:cNvSpPr>
            <a:spLocks noChangeArrowheads="1"/>
          </p:cNvSpPr>
          <p:nvPr/>
        </p:nvSpPr>
        <p:spPr bwMode="auto">
          <a:xfrm>
            <a:off x="1828800" y="5638800"/>
            <a:ext cx="914400" cy="914400"/>
          </a:xfrm>
          <a:prstGeom prst="sun">
            <a:avLst>
              <a:gd name="adj" fmla="val 25000"/>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latin typeface=".VnTime" panose="020B7200000000000000" pitchFamily="34" charset="0"/>
              </a:rPr>
              <a:t>5</a:t>
            </a:r>
          </a:p>
        </p:txBody>
      </p:sp>
      <p:sp>
        <p:nvSpPr>
          <p:cNvPr id="15366" name="AutoShape 6"/>
          <p:cNvSpPr>
            <a:spLocks noChangeArrowheads="1"/>
          </p:cNvSpPr>
          <p:nvPr/>
        </p:nvSpPr>
        <p:spPr bwMode="auto">
          <a:xfrm>
            <a:off x="1828800" y="1143000"/>
            <a:ext cx="914400" cy="914400"/>
          </a:xfrm>
          <a:prstGeom prst="sun">
            <a:avLst>
              <a:gd name="adj" fmla="val 25000"/>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latin typeface=".VnTime" panose="020B7200000000000000" pitchFamily="34" charset="0"/>
              </a:rPr>
              <a:t>1</a:t>
            </a:r>
          </a:p>
        </p:txBody>
      </p:sp>
      <p:sp>
        <p:nvSpPr>
          <p:cNvPr id="15367" name="AutoShape 7"/>
          <p:cNvSpPr>
            <a:spLocks noChangeArrowheads="1"/>
          </p:cNvSpPr>
          <p:nvPr/>
        </p:nvSpPr>
        <p:spPr bwMode="auto">
          <a:xfrm>
            <a:off x="1828800" y="2209800"/>
            <a:ext cx="914400" cy="914400"/>
          </a:xfrm>
          <a:prstGeom prst="sun">
            <a:avLst>
              <a:gd name="adj"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a:latin typeface=".VnTime" panose="020B7200000000000000" pitchFamily="34" charset="0"/>
              </a:rPr>
              <a:t>2</a:t>
            </a:r>
          </a:p>
        </p:txBody>
      </p:sp>
      <p:sp>
        <p:nvSpPr>
          <p:cNvPr id="15368" name="Text Box 8"/>
          <p:cNvSpPr txBox="1">
            <a:spLocks noChangeArrowheads="1"/>
          </p:cNvSpPr>
          <p:nvPr/>
        </p:nvSpPr>
        <p:spPr bwMode="auto">
          <a:xfrm>
            <a:off x="3048000" y="4572000"/>
            <a:ext cx="70866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990099"/>
                </a:solidFill>
                <a:latin typeface="Times New Roman" panose="02020603050405020304" pitchFamily="18" charset="0"/>
              </a:rPr>
              <a:t>Kể tên những việc người dân Đồ Sơn chuẩn bị cho lễ hội chọi trâu?</a:t>
            </a:r>
          </a:p>
        </p:txBody>
      </p:sp>
      <p:sp>
        <p:nvSpPr>
          <p:cNvPr id="15369" name="Rectangle 9"/>
          <p:cNvSpPr>
            <a:spLocks noChangeArrowheads="1"/>
          </p:cNvSpPr>
          <p:nvPr/>
        </p:nvSpPr>
        <p:spPr bwMode="auto">
          <a:xfrm>
            <a:off x="2819400" y="2286000"/>
            <a:ext cx="75993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FF0000"/>
                </a:solidFill>
                <a:latin typeface="Times New Roman" panose="02020603050405020304" pitchFamily="18" charset="0"/>
              </a:rPr>
              <a:t> </a:t>
            </a:r>
            <a:r>
              <a:rPr lang="en-US" altLang="en-US" sz="2400" b="1">
                <a:solidFill>
                  <a:srgbClr val="FF0000"/>
                </a:solidFill>
                <a:latin typeface="Times New Roman" panose="02020603050405020304" pitchFamily="18" charset="0"/>
                <a:cs typeface="Times New Roman" panose="02020603050405020304" pitchFamily="18" charset="0"/>
              </a:rPr>
              <a:t>Trong chính hội chọi trâu Đồ Sơn, các hoạt động nào được  diễn ra theo trình tự?</a:t>
            </a:r>
          </a:p>
        </p:txBody>
      </p:sp>
      <p:sp>
        <p:nvSpPr>
          <p:cNvPr id="15370" name="Rectangle 10"/>
          <p:cNvSpPr>
            <a:spLocks noChangeArrowheads="1"/>
          </p:cNvSpPr>
          <p:nvPr/>
        </p:nvSpPr>
        <p:spPr bwMode="auto">
          <a:xfrm>
            <a:off x="2895600" y="3429000"/>
            <a:ext cx="75231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b="1">
                <a:solidFill>
                  <a:srgbClr val="0000FF"/>
                </a:solidFill>
                <a:latin typeface="Times New Roman" panose="02020603050405020304" pitchFamily="18" charset="0"/>
              </a:rPr>
              <a:t>Vị thần gắn liền với sự tích chọi trâu Đồ Sơn, được dân làng tôn thờ là ai</a:t>
            </a:r>
            <a:r>
              <a:rPr lang="en-US" altLang="en-US" sz="2800">
                <a:solidFill>
                  <a:srgbClr val="0000FF"/>
                </a:solidFill>
                <a:latin typeface=".VnTime" panose="020B7200000000000000" pitchFamily="34" charset="0"/>
              </a:rPr>
              <a:t> ?</a:t>
            </a:r>
          </a:p>
        </p:txBody>
      </p:sp>
      <p:sp>
        <p:nvSpPr>
          <p:cNvPr id="15371" name="Rectangle 11"/>
          <p:cNvSpPr>
            <a:spLocks noChangeArrowheads="1"/>
          </p:cNvSpPr>
          <p:nvPr/>
        </p:nvSpPr>
        <p:spPr bwMode="auto">
          <a:xfrm>
            <a:off x="2667000" y="1371600"/>
            <a:ext cx="74596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latin typeface="Times New Roman" panose="02020603050405020304" pitchFamily="18" charset="0"/>
              </a:rPr>
              <a:t> </a:t>
            </a:r>
            <a:r>
              <a:rPr lang="en-US" altLang="en-US" sz="2400" b="1">
                <a:solidFill>
                  <a:srgbClr val="0070C0"/>
                </a:solidFill>
                <a:latin typeface="Times New Roman" panose="02020603050405020304" pitchFamily="18" charset="0"/>
              </a:rPr>
              <a:t>Em hãy đọc câu ca dao nói về lễ hội chọi trâu Đồ Sơn</a:t>
            </a:r>
            <a:r>
              <a:rPr lang="en-US" altLang="en-US" sz="2400" b="1">
                <a:solidFill>
                  <a:srgbClr val="0070C0"/>
                </a:solidFill>
                <a:latin typeface=".VnTime" panose="020B7200000000000000" pitchFamily="34" charset="0"/>
              </a:rPr>
              <a:t> ?</a:t>
            </a:r>
          </a:p>
        </p:txBody>
      </p:sp>
      <p:sp>
        <p:nvSpPr>
          <p:cNvPr id="15372" name="Rectangle 12"/>
          <p:cNvSpPr>
            <a:spLocks noChangeArrowheads="1"/>
          </p:cNvSpPr>
          <p:nvPr/>
        </p:nvSpPr>
        <p:spPr bwMode="auto">
          <a:xfrm>
            <a:off x="2971800" y="5715000"/>
            <a:ext cx="71628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FF0066"/>
                </a:solidFill>
                <a:latin typeface="Times New Roman" panose="02020603050405020304" pitchFamily="18" charset="0"/>
              </a:rPr>
              <a:t>Em hãy kể một sự tích về nguồn gốc lễ hội chọi trâu cho mọi người cùng nghe?</a:t>
            </a:r>
          </a:p>
        </p:txBody>
      </p:sp>
      <p:sp>
        <p:nvSpPr>
          <p:cNvPr id="15373" name="Text Box 13"/>
          <p:cNvSpPr txBox="1">
            <a:spLocks noChangeArrowheads="1"/>
          </p:cNvSpPr>
          <p:nvPr/>
        </p:nvSpPr>
        <p:spPr bwMode="auto">
          <a:xfrm>
            <a:off x="2743200" y="457200"/>
            <a:ext cx="6629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latin typeface="Times New Roman" panose="02020603050405020304" pitchFamily="18" charset="0"/>
                <a:cs typeface="Times New Roman" panose="02020603050405020304" pitchFamily="18" charset="0"/>
              </a:rPr>
              <a:t>TRÒ CHƠI: </a:t>
            </a:r>
            <a:r>
              <a:rPr lang="en-US" altLang="en-US" sz="2800" b="1">
                <a:solidFill>
                  <a:srgbClr val="FF0000"/>
                </a:solidFill>
                <a:latin typeface="Times New Roman" panose="02020603050405020304" pitchFamily="18" charset="0"/>
                <a:cs typeface="Times New Roman" panose="02020603050405020304" pitchFamily="18" charset="0"/>
              </a:rPr>
              <a:t>NGÔI SAO MAY MẮN</a:t>
            </a:r>
            <a:endParaRPr lang="en-US" alt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37110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5373">
                                            <p:txEl>
                                              <p:pRg st="0" end="0"/>
                                            </p:txEl>
                                          </p:spTgt>
                                        </p:tgtEl>
                                        <p:attrNameLst>
                                          <p:attrName>style.visibility</p:attrName>
                                        </p:attrNameLst>
                                      </p:cBhvr>
                                      <p:to>
                                        <p:strVal val="visible"/>
                                      </p:to>
                                    </p:set>
                                    <p:anim to="" calcmode="lin" valueType="num">
                                      <p:cBhvr>
                                        <p:cTn id="7" dur="1" fill="hold"/>
                                        <p:tgtEl>
                                          <p:spTgt spid="1537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3"/>
                                        </p:tgtEl>
                                        <p:attrNameLst>
                                          <p:attrName>style.visibility</p:attrName>
                                        </p:attrNameLst>
                                      </p:cBhvr>
                                      <p:to>
                                        <p:strVal val="visible"/>
                                      </p:to>
                                    </p:set>
                                    <p:animEffect transition="in" filter="box(in)">
                                      <p:cBhvr>
                                        <p:cTn id="12" dur="500"/>
                                        <p:tgtEl>
                                          <p:spTgt spid="1536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364"/>
                                        </p:tgtEl>
                                        <p:attrNameLst>
                                          <p:attrName>style.visibility</p:attrName>
                                        </p:attrNameLst>
                                      </p:cBhvr>
                                      <p:to>
                                        <p:strVal val="visible"/>
                                      </p:to>
                                    </p:set>
                                    <p:animEffect transition="in" filter="box(in)">
                                      <p:cBhvr>
                                        <p:cTn id="15" dur="500"/>
                                        <p:tgtEl>
                                          <p:spTgt spid="15364"/>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5365"/>
                                        </p:tgtEl>
                                        <p:attrNameLst>
                                          <p:attrName>style.visibility</p:attrName>
                                        </p:attrNameLst>
                                      </p:cBhvr>
                                      <p:to>
                                        <p:strVal val="visible"/>
                                      </p:to>
                                    </p:set>
                                    <p:animEffect transition="in" filter="box(in)">
                                      <p:cBhvr>
                                        <p:cTn id="18" dur="500"/>
                                        <p:tgtEl>
                                          <p:spTgt spid="1536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5366"/>
                                        </p:tgtEl>
                                        <p:attrNameLst>
                                          <p:attrName>style.visibility</p:attrName>
                                        </p:attrNameLst>
                                      </p:cBhvr>
                                      <p:to>
                                        <p:strVal val="visible"/>
                                      </p:to>
                                    </p:set>
                                    <p:animEffect transition="in" filter="box(in)">
                                      <p:cBhvr>
                                        <p:cTn id="21" dur="500"/>
                                        <p:tgtEl>
                                          <p:spTgt spid="15366"/>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5367"/>
                                        </p:tgtEl>
                                        <p:attrNameLst>
                                          <p:attrName>style.visibility</p:attrName>
                                        </p:attrNameLst>
                                      </p:cBhvr>
                                      <p:to>
                                        <p:strVal val="visible"/>
                                      </p:to>
                                    </p:set>
                                    <p:animEffect transition="in" filter="box(in)">
                                      <p:cBhvr>
                                        <p:cTn id="24"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366"/>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5371"/>
                                        </p:tgtEl>
                                        <p:attrNameLst>
                                          <p:attrName>style.visibility</p:attrName>
                                        </p:attrNameLst>
                                      </p:cBhvr>
                                      <p:to>
                                        <p:strVal val="visible"/>
                                      </p:to>
                                    </p:set>
                                    <p:animEffect transition="in" filter="blinds(horizontal)">
                                      <p:cBhvr>
                                        <p:cTn id="30" dur="500"/>
                                        <p:tgtEl>
                                          <p:spTgt spid="15371"/>
                                        </p:tgtEl>
                                      </p:cBhvr>
                                    </p:animEffect>
                                  </p:childTnLst>
                                </p:cTn>
                              </p:par>
                            </p:childTnLst>
                          </p:cTn>
                        </p:par>
                      </p:childTnLst>
                    </p:cTn>
                  </p:par>
                </p:childTnLst>
              </p:cTn>
              <p:nextCondLst>
                <p:cond evt="onClick" delay="0">
                  <p:tgtEl>
                    <p:spTgt spid="15366"/>
                  </p:tgtEl>
                </p:cond>
              </p:nextCondLst>
            </p:seq>
            <p:seq concurrent="1" nextAc="seek">
              <p:cTn id="31" restart="whenNotActive" fill="hold" evtFilter="cancelBubble" nodeType="interactiveSeq">
                <p:stCondLst>
                  <p:cond evt="onClick" delay="0">
                    <p:tgtEl>
                      <p:spTgt spid="15367"/>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15369"/>
                                        </p:tgtEl>
                                        <p:attrNameLst>
                                          <p:attrName>style.visibility</p:attrName>
                                        </p:attrNameLst>
                                      </p:cBhvr>
                                      <p:to>
                                        <p:strVal val="visible"/>
                                      </p:to>
                                    </p:set>
                                    <p:animEffect transition="in" filter="blinds(horizontal)">
                                      <p:cBhvr>
                                        <p:cTn id="36" dur="500"/>
                                        <p:tgtEl>
                                          <p:spTgt spid="15369"/>
                                        </p:tgtEl>
                                      </p:cBhvr>
                                    </p:animEffect>
                                  </p:childTnLst>
                                </p:cTn>
                              </p:par>
                            </p:childTnLst>
                          </p:cTn>
                        </p:par>
                      </p:childTnLst>
                    </p:cTn>
                  </p:par>
                </p:childTnLst>
              </p:cTn>
              <p:nextCondLst>
                <p:cond evt="onClick" delay="0">
                  <p:tgtEl>
                    <p:spTgt spid="15367"/>
                  </p:tgtEl>
                </p:cond>
              </p:nextCondLst>
            </p:seq>
            <p:seq concurrent="1" nextAc="seek">
              <p:cTn id="37" restart="whenNotActive" fill="hold" evtFilter="cancelBubble" nodeType="interactiveSeq">
                <p:stCondLst>
                  <p:cond evt="onClick" delay="0">
                    <p:tgtEl>
                      <p:spTgt spid="1536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5370"/>
                                        </p:tgtEl>
                                        <p:attrNameLst>
                                          <p:attrName>style.visibility</p:attrName>
                                        </p:attrNameLst>
                                      </p:cBhvr>
                                      <p:to>
                                        <p:strVal val="visible"/>
                                      </p:to>
                                    </p:set>
                                    <p:animEffect transition="in" filter="blinds(horizontal)">
                                      <p:cBhvr>
                                        <p:cTn id="42" dur="500"/>
                                        <p:tgtEl>
                                          <p:spTgt spid="15370"/>
                                        </p:tgtEl>
                                      </p:cBhvr>
                                    </p:animEffect>
                                  </p:childTnLst>
                                </p:cTn>
                              </p:par>
                            </p:childTnLst>
                          </p:cTn>
                        </p:par>
                      </p:childTnLst>
                    </p:cTn>
                  </p:par>
                </p:childTnLst>
              </p:cTn>
              <p:nextCondLst>
                <p:cond evt="onClick" delay="0">
                  <p:tgtEl>
                    <p:spTgt spid="15363"/>
                  </p:tgtEl>
                </p:cond>
              </p:nextCondLst>
            </p:seq>
            <p:seq concurrent="1" nextAc="seek">
              <p:cTn id="43" restart="whenNotActive" fill="hold" evtFilter="cancelBubble" nodeType="interactiveSeq">
                <p:stCondLst>
                  <p:cond evt="onClick" delay="0">
                    <p:tgtEl>
                      <p:spTgt spid="15364"/>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5368"/>
                                        </p:tgtEl>
                                        <p:attrNameLst>
                                          <p:attrName>style.visibility</p:attrName>
                                        </p:attrNameLst>
                                      </p:cBhvr>
                                      <p:to>
                                        <p:strVal val="visible"/>
                                      </p:to>
                                    </p:set>
                                    <p:animEffect transition="in" filter="blinds(horizontal)">
                                      <p:cBhvr>
                                        <p:cTn id="48" dur="500"/>
                                        <p:tgtEl>
                                          <p:spTgt spid="15368"/>
                                        </p:tgtEl>
                                      </p:cBhvr>
                                    </p:animEffect>
                                  </p:childTnLst>
                                </p:cTn>
                              </p:par>
                            </p:childTnLst>
                          </p:cTn>
                        </p:par>
                      </p:childTnLst>
                    </p:cTn>
                  </p:par>
                </p:childTnLst>
              </p:cTn>
              <p:nextCondLst>
                <p:cond evt="onClick" delay="0">
                  <p:tgtEl>
                    <p:spTgt spid="15364"/>
                  </p:tgtEl>
                </p:cond>
              </p:nextCondLst>
            </p:seq>
            <p:seq concurrent="1" nextAc="seek">
              <p:cTn id="49" restart="whenNotActive" fill="hold" evtFilter="cancelBubble" nodeType="interactiveSeq">
                <p:stCondLst>
                  <p:cond evt="onClick" delay="0">
                    <p:tgtEl>
                      <p:spTgt spid="15365"/>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5372"/>
                                        </p:tgtEl>
                                        <p:attrNameLst>
                                          <p:attrName>style.visibility</p:attrName>
                                        </p:attrNameLst>
                                      </p:cBhvr>
                                      <p:to>
                                        <p:strVal val="visible"/>
                                      </p:to>
                                    </p:set>
                                    <p:animEffect transition="in" filter="blinds(horizontal)">
                                      <p:cBhvr>
                                        <p:cTn id="54" dur="500"/>
                                        <p:tgtEl>
                                          <p:spTgt spid="15372"/>
                                        </p:tgtEl>
                                      </p:cBhvr>
                                    </p:animEffect>
                                  </p:childTnLst>
                                </p:cTn>
                              </p:par>
                            </p:childTnLst>
                          </p:cTn>
                        </p:par>
                      </p:childTnLst>
                    </p:cTn>
                  </p:par>
                </p:childTnLst>
              </p:cTn>
              <p:nextCondLst>
                <p:cond evt="onClick" delay="0">
                  <p:tgtEl>
                    <p:spTgt spid="15365"/>
                  </p:tgtEl>
                </p:cond>
              </p:nextCondLst>
            </p:seq>
          </p:childTnLst>
        </p:cTn>
      </p:par>
    </p:tnLst>
    <p:bldLst>
      <p:bldP spid="15363" grpId="0" animBg="1"/>
      <p:bldP spid="15364" grpId="0" animBg="1"/>
      <p:bldP spid="15365" grpId="0" animBg="1"/>
      <p:bldP spid="15366" grpId="0" animBg="1"/>
      <p:bldP spid="15367" grpId="0" animBg="1"/>
      <p:bldP spid="15368" grpId="0"/>
      <p:bldP spid="15370" grpId="0"/>
      <p:bldP spid="1537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8BE76BD-54FD-4828-A8FC-C7C0A4A6A16F}"/>
              </a:ext>
            </a:extLst>
          </p:cNvPr>
          <p:cNvPicPr>
            <a:picLocks noChangeAspect="1"/>
          </p:cNvPicPr>
          <p:nvPr/>
        </p:nvPicPr>
        <p:blipFill rotWithShape="1">
          <a:blip r:embed="rId3">
            <a:extLst>
              <a:ext uri="{28A0092B-C50C-407E-A947-70E740481C1C}">
                <a14:useLocalDpi xmlns:a14="http://schemas.microsoft.com/office/drawing/2010/main" val="0"/>
              </a:ext>
            </a:extLst>
          </a:blip>
          <a:srcRect l="1333"/>
          <a:stretch/>
        </p:blipFill>
        <p:spPr>
          <a:xfrm>
            <a:off x="0" y="39810"/>
            <a:ext cx="12191999" cy="6818189"/>
          </a:xfrm>
          <a:prstGeom prst="rect">
            <a:avLst/>
          </a:prstGeom>
        </p:spPr>
      </p:pic>
      <p:pic>
        <p:nvPicPr>
          <p:cNvPr id="6" name="图片 5">
            <a:extLst>
              <a:ext uri="{FF2B5EF4-FFF2-40B4-BE49-F238E27FC236}">
                <a16:creationId xmlns:a16="http://schemas.microsoft.com/office/drawing/2014/main" xmlns="" id="{106B18DE-FDAF-49F2-A7D1-8081B13A828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52440"/>
          <a:stretch/>
        </p:blipFill>
        <p:spPr>
          <a:xfrm rot="421056">
            <a:off x="2489390" y="178288"/>
            <a:ext cx="9048045" cy="4412719"/>
          </a:xfrm>
          <a:prstGeom prst="rect">
            <a:avLst/>
          </a:prstGeom>
        </p:spPr>
      </p:pic>
      <p:pic>
        <p:nvPicPr>
          <p:cNvPr id="10" name="图片 9">
            <a:extLst>
              <a:ext uri="{FF2B5EF4-FFF2-40B4-BE49-F238E27FC236}">
                <a16:creationId xmlns:a16="http://schemas.microsoft.com/office/drawing/2014/main" xmlns="" id="{5D8D33D2-0C90-4C5E-A663-DE79DA3F78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73235">
            <a:off x="188075" y="3980309"/>
            <a:ext cx="5387480" cy="2883878"/>
          </a:xfrm>
          <a:prstGeom prst="rect">
            <a:avLst/>
          </a:prstGeom>
        </p:spPr>
      </p:pic>
      <p:pic>
        <p:nvPicPr>
          <p:cNvPr id="12" name="图片 9" descr="图片包含 玩具, 玩偶&#10;&#10;自动生成的说明">
            <a:extLst>
              <a:ext uri="{FF2B5EF4-FFF2-40B4-BE49-F238E27FC236}">
                <a16:creationId xmlns:a16="http://schemas.microsoft.com/office/drawing/2014/main" xmlns="" id="{1C57BDC8-DEEA-4634-80BA-A3DCB902EB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3672" y="2082555"/>
            <a:ext cx="4894919" cy="4395541"/>
          </a:xfrm>
          <a:prstGeom prst="rect">
            <a:avLst/>
          </a:prstGeom>
        </p:spPr>
      </p:pic>
      <p:sp>
        <p:nvSpPr>
          <p:cNvPr id="2" name="TextBox 1"/>
          <p:cNvSpPr txBox="1"/>
          <p:nvPr/>
        </p:nvSpPr>
        <p:spPr>
          <a:xfrm>
            <a:off x="561946" y="198783"/>
            <a:ext cx="1844413" cy="584775"/>
          </a:xfrm>
          <a:prstGeom prst="rect">
            <a:avLst/>
          </a:prstGeom>
          <a:noFill/>
        </p:spPr>
        <p:txBody>
          <a:bodyPr wrap="square" rtlCol="0">
            <a:spAutoFit/>
          </a:bodyPr>
          <a:lstStyle/>
          <a:p>
            <a:r>
              <a:rPr lang="en-US" sz="3200" b="1" dirty="0" smtClean="0"/>
              <a:t>CÂU 1</a:t>
            </a:r>
            <a:endParaRPr lang="en-US" sz="3200" b="1" dirty="0"/>
          </a:p>
        </p:txBody>
      </p:sp>
      <p:sp>
        <p:nvSpPr>
          <p:cNvPr id="3" name="TextBox 2"/>
          <p:cNvSpPr txBox="1"/>
          <p:nvPr/>
        </p:nvSpPr>
        <p:spPr>
          <a:xfrm>
            <a:off x="2943226" y="1113059"/>
            <a:ext cx="5700712" cy="2246769"/>
          </a:xfrm>
          <a:prstGeom prst="rect">
            <a:avLst/>
          </a:prstGeom>
          <a:noFill/>
        </p:spPr>
        <p:txBody>
          <a:bodyPr wrap="square" rtlCol="0">
            <a:spAutoFit/>
          </a:bodyPr>
          <a:lstStyle/>
          <a:p>
            <a:pPr algn="just"/>
            <a:r>
              <a:rPr lang="en-US" sz="2800" b="1" dirty="0" err="1" smtClean="0">
                <a:latin typeface="Times New Roman" panose="02020603050405020304" pitchFamily="18" charset="0"/>
                <a:cs typeface="Times New Roman" panose="02020603050405020304" pitchFamily="18" charset="0"/>
              </a:rPr>
              <a:t>Đây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bán </a:t>
            </a:r>
            <a:r>
              <a:rPr lang="vi-VN" sz="2800" b="1" dirty="0">
                <a:latin typeface="Times New Roman" panose="02020603050405020304" pitchFamily="18" charset="0"/>
                <a:cs typeface="Times New Roman" panose="02020603050405020304" pitchFamily="18" charset="0"/>
              </a:rPr>
              <a:t>đảo nhỏ do dãy núi Rồng vươn dài ra biển 5 km với hàng chục mỏm đồi cao từ 25 đến </a:t>
            </a:r>
            <a:r>
              <a:rPr lang="vi-VN" sz="2800" b="1" dirty="0" smtClean="0">
                <a:latin typeface="Times New Roman" panose="02020603050405020304" pitchFamily="18" charset="0"/>
                <a:cs typeface="Times New Roman" panose="02020603050405020304" pitchFamily="18" charset="0"/>
              </a:rPr>
              <a:t>130</a:t>
            </a:r>
            <a:r>
              <a:rPr lang="en-US" sz="2800" b="1" dirty="0" smtClean="0">
                <a:latin typeface="Times New Roman" panose="02020603050405020304" pitchFamily="18" charset="0"/>
                <a:cs typeface="Times New Roman" panose="02020603050405020304" pitchFamily="18" charset="0"/>
              </a:rPr>
              <a:t> </a:t>
            </a:r>
            <a:r>
              <a:rPr lang="vi-VN" sz="2800" b="1" dirty="0" smtClean="0">
                <a:latin typeface="Times New Roman" panose="02020603050405020304" pitchFamily="18" charset="0"/>
                <a:cs typeface="Times New Roman" panose="02020603050405020304" pitchFamily="18" charset="0"/>
              </a:rPr>
              <a:t>m</a:t>
            </a:r>
            <a:r>
              <a:rPr lang="vi-VN" sz="2800" b="1" dirty="0">
                <a:latin typeface="Times New Roman" panose="02020603050405020304" pitchFamily="18" charset="0"/>
                <a:cs typeface="Times New Roman" panose="02020603050405020304" pitchFamily="18" charset="0"/>
              </a:rPr>
              <a:t>. Quận nằm ở phía đông nam thành phố Hải </a:t>
            </a:r>
            <a:r>
              <a:rPr lang="vi-VN" sz="2800" b="1" dirty="0" smtClean="0">
                <a:latin typeface="Times New Roman" panose="02020603050405020304" pitchFamily="18" charset="0"/>
                <a:cs typeface="Times New Roman" panose="02020603050405020304" pitchFamily="18" charset="0"/>
              </a:rPr>
              <a:t>Phòng</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524" b="100000" l="1672" r="89967"/>
                    </a14:imgEffect>
                  </a14:imgLayer>
                </a14:imgProps>
              </a:ext>
            </a:extLst>
          </a:blip>
          <a:stretch>
            <a:fillRect/>
          </a:stretch>
        </p:blipFill>
        <p:spPr>
          <a:xfrm>
            <a:off x="145354" y="573848"/>
            <a:ext cx="1917492" cy="1077387"/>
          </a:xfrm>
          <a:prstGeom prst="rect">
            <a:avLst/>
          </a:prstGeom>
        </p:spPr>
      </p:pic>
      <p:pic>
        <p:nvPicPr>
          <p:cNvPr id="14" name="Picture 14" descr="kim phut"/>
          <p:cNvPicPr>
            <a:picLocks noChangeAspect="1" noChangeArrowheads="1"/>
          </p:cNvPicPr>
          <p:nvPr/>
        </p:nvPicPr>
        <p:blipFill>
          <a:blip r:embed="rId10" cstate="print"/>
          <a:srcRect/>
          <a:stretch>
            <a:fillRect/>
          </a:stretch>
        </p:blipFill>
        <p:spPr bwMode="auto">
          <a:xfrm>
            <a:off x="5037267" y="5548854"/>
            <a:ext cx="1524000" cy="1075765"/>
          </a:xfrm>
          <a:prstGeom prst="rect">
            <a:avLst/>
          </a:prstGeom>
          <a:noFill/>
          <a:ln w="9525">
            <a:noFill/>
            <a:miter lim="800000"/>
            <a:headEnd/>
            <a:tailEnd/>
          </a:ln>
        </p:spPr>
      </p:pic>
      <p:pic>
        <p:nvPicPr>
          <p:cNvPr id="15" name="Picture 14" descr="dongho1"/>
          <p:cNvPicPr>
            <a:picLocks noChangeAspect="1" noChangeArrowheads="1"/>
          </p:cNvPicPr>
          <p:nvPr/>
        </p:nvPicPr>
        <p:blipFill>
          <a:blip r:embed="rId11" cstate="print"/>
          <a:srcRect/>
          <a:stretch>
            <a:fillRect/>
          </a:stretch>
        </p:blipFill>
        <p:spPr bwMode="auto">
          <a:xfrm>
            <a:off x="4663981" y="5078231"/>
            <a:ext cx="2336800" cy="1768573"/>
          </a:xfrm>
          <a:prstGeom prst="rect">
            <a:avLst/>
          </a:prstGeom>
          <a:noFill/>
        </p:spPr>
      </p:pic>
      <p:sp>
        <p:nvSpPr>
          <p:cNvPr id="16" name="Cloud 15"/>
          <p:cNvSpPr/>
          <p:nvPr/>
        </p:nvSpPr>
        <p:spPr>
          <a:xfrm>
            <a:off x="5274190" y="4163762"/>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2511" y="4191032"/>
            <a:ext cx="4705035" cy="2646582"/>
          </a:xfrm>
          <a:prstGeom prst="rect">
            <a:avLst/>
          </a:prstGeom>
        </p:spPr>
      </p:pic>
      <p:sp>
        <p:nvSpPr>
          <p:cNvPr id="18" name="Rectangle 17"/>
          <p:cNvSpPr/>
          <p:nvPr/>
        </p:nvSpPr>
        <p:spPr>
          <a:xfrm>
            <a:off x="3612307" y="4648701"/>
            <a:ext cx="4417518" cy="1731243"/>
          </a:xfrm>
          <a:prstGeom prst="rect">
            <a:avLst/>
          </a:prstGeom>
          <a:noFill/>
        </p:spPr>
        <p:txBody>
          <a:bodyPr wrap="square" lIns="68580" tIns="34290" rIns="68580" bIns="34290">
            <a:spAutoFit/>
          </a:bodyPr>
          <a:lstStyle/>
          <a:p>
            <a:pPr algn="ctr" defTabSz="685800"/>
            <a:r>
              <a:rPr lang="en-US" sz="3600" b="1" dirty="0" smtClean="0">
                <a:solidFill>
                  <a:srgbClr val="FF0000"/>
                </a:solidFill>
                <a:latin typeface="Times New Roman" pitchFamily="18" charset="0"/>
                <a:cs typeface="Times New Roman" pitchFamily="18" charset="0"/>
                <a:sym typeface="Arial"/>
              </a:rPr>
              <a:t>ĐÁP ÁN: ĐỒ SƠN.</a:t>
            </a:r>
          </a:p>
          <a:p>
            <a:pPr algn="ctr" defTabSz="685800"/>
            <a:r>
              <a:rPr lang="en-US" sz="3600" b="1" dirty="0" err="1" smtClean="0">
                <a:solidFill>
                  <a:srgbClr val="FF0000"/>
                </a:solidFill>
                <a:latin typeface="Times New Roman" pitchFamily="18" charset="0"/>
                <a:cs typeface="Times New Roman" pitchFamily="18" charset="0"/>
                <a:sym typeface="Arial"/>
              </a:rPr>
              <a:t>Hãy</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ghi</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nhớ</a:t>
            </a:r>
            <a:endParaRPr lang="en-US" sz="3600" b="1" dirty="0" smtClean="0">
              <a:solidFill>
                <a:srgbClr val="FF0000"/>
              </a:solidFill>
              <a:latin typeface="Times New Roman" pitchFamily="18" charset="0"/>
              <a:cs typeface="Times New Roman" pitchFamily="18" charset="0"/>
              <a:sym typeface="Arial"/>
            </a:endParaRPr>
          </a:p>
          <a:p>
            <a:pPr algn="ctr" defTabSz="685800"/>
            <a:r>
              <a:rPr lang="en-US" sz="3600" b="1" dirty="0" smtClean="0">
                <a:solidFill>
                  <a:srgbClr val="FF0000"/>
                </a:solidFill>
                <a:latin typeface="Times New Roman" pitchFamily="18" charset="0"/>
                <a:cs typeface="Times New Roman" pitchFamily="18" charset="0"/>
                <a:sym typeface="Arial"/>
              </a:rPr>
              <a:t>SỐ 1 </a:t>
            </a:r>
          </a:p>
        </p:txBody>
      </p:sp>
    </p:spTree>
    <p:extLst>
      <p:ext uri="{BB962C8B-B14F-4D97-AF65-F5344CB8AC3E}">
        <p14:creationId xmlns:p14="http://schemas.microsoft.com/office/powerpoint/2010/main" val="3762932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5000" fill="hold"/>
                                        <p:tgtEl>
                                          <p:spTgt spid="14"/>
                                        </p:tgtEl>
                                        <p:attrNameLst>
                                          <p:attrName>r</p:attrName>
                                        </p:attrNameLst>
                                      </p:cBhvr>
                                    </p:animRot>
                                  </p:childTnLst>
                                </p:cTn>
                              </p:par>
                            </p:childTnLst>
                          </p:cTn>
                        </p:par>
                        <p:par>
                          <p:cTn id="13" fill="hold">
                            <p:stCondLst>
                              <p:cond delay="150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23" presetClass="entr" presetSubtype="32"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4*#ppt_w"/>
                                          </p:val>
                                        </p:tav>
                                        <p:tav tm="100000">
                                          <p:val>
                                            <p:strVal val="#ppt_w"/>
                                          </p:val>
                                        </p:tav>
                                      </p:tavLst>
                                    </p:anim>
                                    <p:anim calcmode="lin" valueType="num">
                                      <p:cBhvr>
                                        <p:cTn id="26"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par>
                                <p:cTn id="27" presetID="21" presetClass="emph" presetSubtype="0" repeatCount="indefinite" fill="hold" grpId="1" nodeType="withEffect">
                                  <p:stCondLst>
                                    <p:cond delay="0"/>
                                  </p:stCondLst>
                                  <p:childTnLst>
                                    <p:animClr clrSpc="hsl" dir="cw">
                                      <p:cBhvr override="childStyle">
                                        <p:cTn id="28" dur="500" fill="hold"/>
                                        <p:tgtEl>
                                          <p:spTgt spid="18"/>
                                        </p:tgtEl>
                                        <p:attrNameLst>
                                          <p:attrName>style.color</p:attrName>
                                        </p:attrNameLst>
                                      </p:cBhvr>
                                      <p:by>
                                        <p:hsl h="7200000" s="0" l="0"/>
                                      </p:by>
                                    </p:animClr>
                                    <p:animClr clrSpc="hsl" dir="cw">
                                      <p:cBhvr>
                                        <p:cTn id="29" dur="500" fill="hold"/>
                                        <p:tgtEl>
                                          <p:spTgt spid="18"/>
                                        </p:tgtEl>
                                        <p:attrNameLst>
                                          <p:attrName>fillcolor</p:attrName>
                                        </p:attrNameLst>
                                      </p:cBhvr>
                                      <p:by>
                                        <p:hsl h="7200000" s="0" l="0"/>
                                      </p:by>
                                    </p:animClr>
                                    <p:animClr clrSpc="hsl" dir="cw">
                                      <p:cBhvr>
                                        <p:cTn id="30" dur="500" fill="hold"/>
                                        <p:tgtEl>
                                          <p:spTgt spid="18"/>
                                        </p:tgtEl>
                                        <p:attrNameLst>
                                          <p:attrName>stroke.color</p:attrName>
                                        </p:attrNameLst>
                                      </p:cBhvr>
                                      <p:by>
                                        <p:hsl h="7200000" s="0" l="0"/>
                                      </p:by>
                                    </p:animClr>
                                    <p:set>
                                      <p:cBhvr>
                                        <p:cTn id="31" dur="500" fill="hold"/>
                                        <p:tgtEl>
                                          <p:spTgt spid="18"/>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16" grpId="0" animBg="1"/>
      <p:bldP spid="18" grpId="0"/>
      <p:bldP spid="1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245"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2659310" y="1509383"/>
            <a:ext cx="4612348"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CHÚC</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CÁC EM HỌC TỐT!</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7" name="图片 3">
            <a:extLst>
              <a:ext uri="{FF2B5EF4-FFF2-40B4-BE49-F238E27FC236}">
                <a16:creationId xmlns:a16="http://schemas.microsoft.com/office/drawing/2014/main" xmlns="" id="{84210790-B31B-47C0-96B2-0C327147D3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6371" y="1936642"/>
            <a:ext cx="4357424" cy="4781042"/>
          </a:xfrm>
          <a:prstGeom prst="rect">
            <a:avLst/>
          </a:prstGeom>
        </p:spPr>
      </p:pic>
    </p:spTree>
    <p:extLst>
      <p:ext uri="{BB962C8B-B14F-4D97-AF65-F5344CB8AC3E}">
        <p14:creationId xmlns:p14="http://schemas.microsoft.com/office/powerpoint/2010/main" val="20030065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8BE76BD-54FD-4828-A8FC-C7C0A4A6A16F}"/>
              </a:ext>
            </a:extLst>
          </p:cNvPr>
          <p:cNvPicPr>
            <a:picLocks noChangeAspect="1"/>
          </p:cNvPicPr>
          <p:nvPr/>
        </p:nvPicPr>
        <p:blipFill rotWithShape="1">
          <a:blip r:embed="rId3">
            <a:extLst>
              <a:ext uri="{28A0092B-C50C-407E-A947-70E740481C1C}">
                <a14:useLocalDpi xmlns:a14="http://schemas.microsoft.com/office/drawing/2010/main" val="0"/>
              </a:ext>
            </a:extLst>
          </a:blip>
          <a:srcRect l="1333"/>
          <a:stretch/>
        </p:blipFill>
        <p:spPr>
          <a:xfrm>
            <a:off x="0" y="39810"/>
            <a:ext cx="12191999" cy="6818189"/>
          </a:xfrm>
          <a:prstGeom prst="rect">
            <a:avLst/>
          </a:prstGeom>
        </p:spPr>
      </p:pic>
      <p:pic>
        <p:nvPicPr>
          <p:cNvPr id="6" name="图片 5">
            <a:extLst>
              <a:ext uri="{FF2B5EF4-FFF2-40B4-BE49-F238E27FC236}">
                <a16:creationId xmlns:a16="http://schemas.microsoft.com/office/drawing/2014/main" xmlns="" id="{106B18DE-FDAF-49F2-A7D1-8081B13A828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52440"/>
          <a:stretch/>
        </p:blipFill>
        <p:spPr>
          <a:xfrm rot="421056">
            <a:off x="2485160" y="247276"/>
            <a:ext cx="9048045" cy="4343471"/>
          </a:xfrm>
          <a:prstGeom prst="rect">
            <a:avLst/>
          </a:prstGeom>
        </p:spPr>
      </p:pic>
      <p:pic>
        <p:nvPicPr>
          <p:cNvPr id="10" name="图片 9">
            <a:extLst>
              <a:ext uri="{FF2B5EF4-FFF2-40B4-BE49-F238E27FC236}">
                <a16:creationId xmlns:a16="http://schemas.microsoft.com/office/drawing/2014/main" xmlns="" id="{5D8D33D2-0C90-4C5E-A663-DE79DA3F78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73235">
            <a:off x="188075" y="3980309"/>
            <a:ext cx="5387480" cy="2883878"/>
          </a:xfrm>
          <a:prstGeom prst="rect">
            <a:avLst/>
          </a:prstGeom>
        </p:spPr>
      </p:pic>
      <p:pic>
        <p:nvPicPr>
          <p:cNvPr id="12" name="图片 9" descr="图片包含 玩具, 玩偶&#10;&#10;自动生成的说明">
            <a:extLst>
              <a:ext uri="{FF2B5EF4-FFF2-40B4-BE49-F238E27FC236}">
                <a16:creationId xmlns:a16="http://schemas.microsoft.com/office/drawing/2014/main" xmlns="" id="{1C57BDC8-DEEA-4634-80BA-A3DCB902EB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3672" y="2082555"/>
            <a:ext cx="4894919" cy="4395541"/>
          </a:xfrm>
          <a:prstGeom prst="rect">
            <a:avLst/>
          </a:prstGeom>
        </p:spPr>
      </p:pic>
      <p:sp>
        <p:nvSpPr>
          <p:cNvPr id="2" name="TextBox 1"/>
          <p:cNvSpPr txBox="1"/>
          <p:nvPr/>
        </p:nvSpPr>
        <p:spPr>
          <a:xfrm>
            <a:off x="561946" y="198783"/>
            <a:ext cx="1844413" cy="584775"/>
          </a:xfrm>
          <a:prstGeom prst="rect">
            <a:avLst/>
          </a:prstGeom>
          <a:noFill/>
        </p:spPr>
        <p:txBody>
          <a:bodyPr wrap="square" rtlCol="0">
            <a:spAutoFit/>
          </a:bodyPr>
          <a:lstStyle/>
          <a:p>
            <a:r>
              <a:rPr lang="en-US" sz="3200" b="1" dirty="0" smtClean="0"/>
              <a:t>CÂU 2</a:t>
            </a:r>
            <a:endParaRPr lang="en-US" sz="3200" b="1" dirty="0"/>
          </a:p>
        </p:txBody>
      </p:sp>
      <p:sp>
        <p:nvSpPr>
          <p:cNvPr id="3" name="TextBox 2"/>
          <p:cNvSpPr txBox="1"/>
          <p:nvPr/>
        </p:nvSpPr>
        <p:spPr>
          <a:xfrm>
            <a:off x="2828925" y="1389889"/>
            <a:ext cx="6329363" cy="954107"/>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Điền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hợp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chỗ</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trống</a:t>
            </a:r>
            <a:r>
              <a:rPr lang="en-US" sz="2800" b="1" dirty="0" smtClean="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Con…………………</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nghiệp</a:t>
            </a:r>
            <a:endParaRPr lang="en-US" sz="2800" b="1"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8">
            <a:extLst>
              <a:ext uri="{BEBA8EAE-BF5A-486C-A8C5-ECC9F3942E4B}">
                <a14:imgProps xmlns:a14="http://schemas.microsoft.com/office/drawing/2010/main">
                  <a14:imgLayer r:embed="rId9">
                    <a14:imgEffect>
                      <a14:backgroundRemoval t="9524" b="100000" l="1672" r="89967"/>
                    </a14:imgEffect>
                  </a14:imgLayer>
                </a14:imgProps>
              </a:ext>
            </a:extLst>
          </a:blip>
          <a:stretch>
            <a:fillRect/>
          </a:stretch>
        </p:blipFill>
        <p:spPr>
          <a:xfrm>
            <a:off x="145354" y="573848"/>
            <a:ext cx="1917492" cy="1077387"/>
          </a:xfrm>
          <a:prstGeom prst="rect">
            <a:avLst/>
          </a:prstGeom>
        </p:spPr>
      </p:pic>
      <p:pic>
        <p:nvPicPr>
          <p:cNvPr id="14" name="Picture 14" descr="kim phut"/>
          <p:cNvPicPr>
            <a:picLocks noChangeAspect="1" noChangeArrowheads="1"/>
          </p:cNvPicPr>
          <p:nvPr/>
        </p:nvPicPr>
        <p:blipFill>
          <a:blip r:embed="rId10" cstate="print"/>
          <a:srcRect/>
          <a:stretch>
            <a:fillRect/>
          </a:stretch>
        </p:blipFill>
        <p:spPr bwMode="auto">
          <a:xfrm>
            <a:off x="5037267" y="5548854"/>
            <a:ext cx="1524000" cy="1075765"/>
          </a:xfrm>
          <a:prstGeom prst="rect">
            <a:avLst/>
          </a:prstGeom>
          <a:noFill/>
          <a:ln w="9525">
            <a:noFill/>
            <a:miter lim="800000"/>
            <a:headEnd/>
            <a:tailEnd/>
          </a:ln>
        </p:spPr>
      </p:pic>
      <p:pic>
        <p:nvPicPr>
          <p:cNvPr id="15" name="Picture 14" descr="dongho1"/>
          <p:cNvPicPr>
            <a:picLocks noChangeAspect="1" noChangeArrowheads="1"/>
          </p:cNvPicPr>
          <p:nvPr/>
        </p:nvPicPr>
        <p:blipFill>
          <a:blip r:embed="rId11" cstate="print"/>
          <a:srcRect/>
          <a:stretch>
            <a:fillRect/>
          </a:stretch>
        </p:blipFill>
        <p:spPr bwMode="auto">
          <a:xfrm>
            <a:off x="4663981" y="5078231"/>
            <a:ext cx="2336800" cy="1768573"/>
          </a:xfrm>
          <a:prstGeom prst="rect">
            <a:avLst/>
          </a:prstGeom>
          <a:noFill/>
        </p:spPr>
      </p:pic>
      <p:sp>
        <p:nvSpPr>
          <p:cNvPr id="16" name="Cloud 15"/>
          <p:cNvSpPr/>
          <p:nvPr/>
        </p:nvSpPr>
        <p:spPr>
          <a:xfrm>
            <a:off x="5274190" y="4163762"/>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2511" y="4191032"/>
            <a:ext cx="4705035" cy="2646582"/>
          </a:xfrm>
          <a:prstGeom prst="rect">
            <a:avLst/>
          </a:prstGeom>
        </p:spPr>
      </p:pic>
      <p:sp>
        <p:nvSpPr>
          <p:cNvPr id="18" name="Rectangle 17"/>
          <p:cNvSpPr/>
          <p:nvPr/>
        </p:nvSpPr>
        <p:spPr>
          <a:xfrm>
            <a:off x="4417389" y="4707361"/>
            <a:ext cx="2955280" cy="2285241"/>
          </a:xfrm>
          <a:prstGeom prst="rect">
            <a:avLst/>
          </a:prstGeom>
          <a:noFill/>
        </p:spPr>
        <p:txBody>
          <a:bodyPr wrap="square" lIns="68580" tIns="34290" rIns="68580" bIns="34290">
            <a:spAutoFit/>
          </a:bodyPr>
          <a:lstStyle/>
          <a:p>
            <a:pPr algn="ctr" defTabSz="685800"/>
            <a:r>
              <a:rPr lang="en-US" sz="3600" b="1" dirty="0" smtClean="0">
                <a:solidFill>
                  <a:srgbClr val="FF0000"/>
                </a:solidFill>
                <a:latin typeface="Times New Roman" pitchFamily="18" charset="0"/>
                <a:cs typeface="Times New Roman" pitchFamily="18" charset="0"/>
                <a:sym typeface="Arial"/>
              </a:rPr>
              <a:t>ĐÁP ÁN: TRÂU</a:t>
            </a:r>
          </a:p>
          <a:p>
            <a:pPr algn="ctr" defTabSz="685800"/>
            <a:r>
              <a:rPr lang="en-US" sz="3600" b="1" dirty="0" err="1" smtClean="0">
                <a:solidFill>
                  <a:srgbClr val="FF0000"/>
                </a:solidFill>
                <a:latin typeface="Times New Roman" pitchFamily="18" charset="0"/>
                <a:cs typeface="Times New Roman" pitchFamily="18" charset="0"/>
                <a:sym typeface="Arial"/>
              </a:rPr>
              <a:t>Hãy</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ghi</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nhớ</a:t>
            </a:r>
            <a:r>
              <a:rPr lang="en-US" sz="3600" b="1" dirty="0" smtClean="0">
                <a:solidFill>
                  <a:srgbClr val="FF0000"/>
                </a:solidFill>
                <a:latin typeface="Times New Roman" pitchFamily="18" charset="0"/>
                <a:cs typeface="Times New Roman" pitchFamily="18" charset="0"/>
                <a:sym typeface="Arial"/>
              </a:rPr>
              <a:t> SỐ </a:t>
            </a:r>
            <a:r>
              <a:rPr lang="en-US" sz="3600" b="1" dirty="0">
                <a:solidFill>
                  <a:srgbClr val="FF0000"/>
                </a:solidFill>
                <a:latin typeface="Times New Roman" pitchFamily="18" charset="0"/>
                <a:cs typeface="Times New Roman" pitchFamily="18" charset="0"/>
                <a:sym typeface="Arial"/>
              </a:rPr>
              <a:t>3</a:t>
            </a:r>
            <a:r>
              <a:rPr lang="en-US" sz="3600" b="1" dirty="0" smtClean="0">
                <a:solidFill>
                  <a:srgbClr val="FF0000"/>
                </a:solidFill>
                <a:latin typeface="Times New Roman" pitchFamily="18" charset="0"/>
                <a:cs typeface="Times New Roman" pitchFamily="18" charset="0"/>
                <a:sym typeface="Arial"/>
              </a:rPr>
              <a:t> </a:t>
            </a:r>
          </a:p>
        </p:txBody>
      </p:sp>
    </p:spTree>
    <p:extLst>
      <p:ext uri="{BB962C8B-B14F-4D97-AF65-F5344CB8AC3E}">
        <p14:creationId xmlns:p14="http://schemas.microsoft.com/office/powerpoint/2010/main" val="2546782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5000" fill="hold"/>
                                        <p:tgtEl>
                                          <p:spTgt spid="14"/>
                                        </p:tgtEl>
                                        <p:attrNameLst>
                                          <p:attrName>r</p:attrName>
                                        </p:attrNameLst>
                                      </p:cBhvr>
                                    </p:animRot>
                                  </p:childTnLst>
                                </p:cTn>
                              </p:par>
                            </p:childTnLst>
                          </p:cTn>
                        </p:par>
                        <p:par>
                          <p:cTn id="13" fill="hold">
                            <p:stCondLst>
                              <p:cond delay="150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23" presetClass="entr" presetSubtype="32"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4*#ppt_w"/>
                                          </p:val>
                                        </p:tav>
                                        <p:tav tm="100000">
                                          <p:val>
                                            <p:strVal val="#ppt_w"/>
                                          </p:val>
                                        </p:tav>
                                      </p:tavLst>
                                    </p:anim>
                                    <p:anim calcmode="lin" valueType="num">
                                      <p:cBhvr>
                                        <p:cTn id="26"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bomb.wav"/>
                                        </p:tgtEl>
                                      </p:cMediaNode>
                                    </p:audio>
                                  </p:subTnLst>
                                </p:cTn>
                              </p:par>
                              <p:par>
                                <p:cTn id="27" presetID="21" presetClass="emph" presetSubtype="0" repeatCount="indefinite" fill="hold" grpId="1" nodeType="withEffect">
                                  <p:stCondLst>
                                    <p:cond delay="0"/>
                                  </p:stCondLst>
                                  <p:childTnLst>
                                    <p:animClr clrSpc="hsl" dir="cw">
                                      <p:cBhvr override="childStyle">
                                        <p:cTn id="28" dur="500" fill="hold"/>
                                        <p:tgtEl>
                                          <p:spTgt spid="18"/>
                                        </p:tgtEl>
                                        <p:attrNameLst>
                                          <p:attrName>style.color</p:attrName>
                                        </p:attrNameLst>
                                      </p:cBhvr>
                                      <p:by>
                                        <p:hsl h="7200000" s="0" l="0"/>
                                      </p:by>
                                    </p:animClr>
                                    <p:animClr clrSpc="hsl" dir="cw">
                                      <p:cBhvr>
                                        <p:cTn id="29" dur="500" fill="hold"/>
                                        <p:tgtEl>
                                          <p:spTgt spid="18"/>
                                        </p:tgtEl>
                                        <p:attrNameLst>
                                          <p:attrName>fillcolor</p:attrName>
                                        </p:attrNameLst>
                                      </p:cBhvr>
                                      <p:by>
                                        <p:hsl h="7200000" s="0" l="0"/>
                                      </p:by>
                                    </p:animClr>
                                    <p:animClr clrSpc="hsl" dir="cw">
                                      <p:cBhvr>
                                        <p:cTn id="30" dur="500" fill="hold"/>
                                        <p:tgtEl>
                                          <p:spTgt spid="18"/>
                                        </p:tgtEl>
                                        <p:attrNameLst>
                                          <p:attrName>stroke.color</p:attrName>
                                        </p:attrNameLst>
                                      </p:cBhvr>
                                      <p:by>
                                        <p:hsl h="7200000" s="0" l="0"/>
                                      </p:by>
                                    </p:animClr>
                                    <p:set>
                                      <p:cBhvr>
                                        <p:cTn id="31" dur="500" fill="hold"/>
                                        <p:tgtEl>
                                          <p:spTgt spid="18"/>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16" grpId="0" animBg="1"/>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8BE76BD-54FD-4828-A8FC-C7C0A4A6A16F}"/>
              </a:ext>
            </a:extLst>
          </p:cNvPr>
          <p:cNvPicPr>
            <a:picLocks noChangeAspect="1"/>
          </p:cNvPicPr>
          <p:nvPr/>
        </p:nvPicPr>
        <p:blipFill rotWithShape="1">
          <a:blip r:embed="rId4">
            <a:extLst>
              <a:ext uri="{28A0092B-C50C-407E-A947-70E740481C1C}">
                <a14:useLocalDpi xmlns:a14="http://schemas.microsoft.com/office/drawing/2010/main" val="0"/>
              </a:ext>
            </a:extLst>
          </a:blip>
          <a:srcRect l="1333"/>
          <a:stretch/>
        </p:blipFill>
        <p:spPr>
          <a:xfrm>
            <a:off x="0" y="39810"/>
            <a:ext cx="12191999" cy="6818189"/>
          </a:xfrm>
          <a:prstGeom prst="rect">
            <a:avLst/>
          </a:prstGeom>
        </p:spPr>
      </p:pic>
      <p:pic>
        <p:nvPicPr>
          <p:cNvPr id="6" name="图片 5">
            <a:extLst>
              <a:ext uri="{FF2B5EF4-FFF2-40B4-BE49-F238E27FC236}">
                <a16:creationId xmlns:a16="http://schemas.microsoft.com/office/drawing/2014/main" xmlns="" id="{106B18DE-FDAF-49F2-A7D1-8081B13A828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52440"/>
          <a:stretch/>
        </p:blipFill>
        <p:spPr>
          <a:xfrm rot="421056">
            <a:off x="2312538" y="284069"/>
            <a:ext cx="9761636" cy="4686027"/>
          </a:xfrm>
          <a:prstGeom prst="rect">
            <a:avLst/>
          </a:prstGeom>
        </p:spPr>
      </p:pic>
      <p:pic>
        <p:nvPicPr>
          <p:cNvPr id="10" name="图片 9">
            <a:extLst>
              <a:ext uri="{FF2B5EF4-FFF2-40B4-BE49-F238E27FC236}">
                <a16:creationId xmlns:a16="http://schemas.microsoft.com/office/drawing/2014/main" xmlns="" id="{5D8D33D2-0C90-4C5E-A663-DE79DA3F78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73235">
            <a:off x="188075" y="3980309"/>
            <a:ext cx="5387480" cy="2883878"/>
          </a:xfrm>
          <a:prstGeom prst="rect">
            <a:avLst/>
          </a:prstGeom>
        </p:spPr>
      </p:pic>
      <p:pic>
        <p:nvPicPr>
          <p:cNvPr id="12" name="图片 9" descr="图片包含 玩具, 玩偶&#10;&#10;自动生成的说明">
            <a:extLst>
              <a:ext uri="{FF2B5EF4-FFF2-40B4-BE49-F238E27FC236}">
                <a16:creationId xmlns:a16="http://schemas.microsoft.com/office/drawing/2014/main" xmlns="" id="{1C57BDC8-DEEA-4634-80BA-A3DCB902EB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2460" y="2509362"/>
            <a:ext cx="4894919" cy="4395541"/>
          </a:xfrm>
          <a:prstGeom prst="rect">
            <a:avLst/>
          </a:prstGeom>
        </p:spPr>
      </p:pic>
      <p:sp>
        <p:nvSpPr>
          <p:cNvPr id="2" name="TextBox 1"/>
          <p:cNvSpPr txBox="1"/>
          <p:nvPr/>
        </p:nvSpPr>
        <p:spPr>
          <a:xfrm>
            <a:off x="561946" y="198783"/>
            <a:ext cx="1844413" cy="584775"/>
          </a:xfrm>
          <a:prstGeom prst="rect">
            <a:avLst/>
          </a:prstGeom>
          <a:noFill/>
        </p:spPr>
        <p:txBody>
          <a:bodyPr wrap="square" rtlCol="0">
            <a:spAutoFit/>
          </a:bodyPr>
          <a:lstStyle/>
          <a:p>
            <a:r>
              <a:rPr lang="en-US" sz="3200" b="1" dirty="0" smtClean="0"/>
              <a:t>CÂU 3</a:t>
            </a:r>
            <a:endParaRPr lang="en-US" sz="3200" b="1" dirty="0"/>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9524" b="100000" l="1672" r="89967"/>
                    </a14:imgEffect>
                  </a14:imgLayer>
                </a14:imgProps>
              </a:ext>
            </a:extLst>
          </a:blip>
          <a:stretch>
            <a:fillRect/>
          </a:stretch>
        </p:blipFill>
        <p:spPr>
          <a:xfrm>
            <a:off x="145354" y="573848"/>
            <a:ext cx="1917492" cy="1077387"/>
          </a:xfrm>
          <a:prstGeom prst="rect">
            <a:avLst/>
          </a:prstGeom>
        </p:spPr>
      </p:pic>
      <p:pic>
        <p:nvPicPr>
          <p:cNvPr id="14" name="Picture 14" descr="kim phut"/>
          <p:cNvPicPr>
            <a:picLocks noChangeAspect="1" noChangeArrowheads="1"/>
          </p:cNvPicPr>
          <p:nvPr/>
        </p:nvPicPr>
        <p:blipFill>
          <a:blip r:embed="rId11" cstate="print"/>
          <a:srcRect/>
          <a:stretch>
            <a:fillRect/>
          </a:stretch>
        </p:blipFill>
        <p:spPr bwMode="auto">
          <a:xfrm>
            <a:off x="5037267" y="5548854"/>
            <a:ext cx="1524000" cy="1075765"/>
          </a:xfrm>
          <a:prstGeom prst="rect">
            <a:avLst/>
          </a:prstGeom>
          <a:noFill/>
          <a:ln w="9525">
            <a:noFill/>
            <a:miter lim="800000"/>
            <a:headEnd/>
            <a:tailEnd/>
          </a:ln>
        </p:spPr>
      </p:pic>
      <p:pic>
        <p:nvPicPr>
          <p:cNvPr id="15" name="Picture 14" descr="dongho1"/>
          <p:cNvPicPr>
            <a:picLocks noChangeAspect="1" noChangeArrowheads="1"/>
          </p:cNvPicPr>
          <p:nvPr/>
        </p:nvPicPr>
        <p:blipFill>
          <a:blip r:embed="rId12" cstate="print"/>
          <a:srcRect/>
          <a:stretch>
            <a:fillRect/>
          </a:stretch>
        </p:blipFill>
        <p:spPr bwMode="auto">
          <a:xfrm>
            <a:off x="4663981" y="5078231"/>
            <a:ext cx="2336800" cy="1768573"/>
          </a:xfrm>
          <a:prstGeom prst="rect">
            <a:avLst/>
          </a:prstGeom>
          <a:noFill/>
        </p:spPr>
      </p:pic>
      <p:sp>
        <p:nvSpPr>
          <p:cNvPr id="16" name="Cloud 15"/>
          <p:cNvSpPr/>
          <p:nvPr/>
        </p:nvSpPr>
        <p:spPr>
          <a:xfrm>
            <a:off x="5274190" y="4163762"/>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2511" y="4191032"/>
            <a:ext cx="4705035" cy="2646582"/>
          </a:xfrm>
          <a:prstGeom prst="rect">
            <a:avLst/>
          </a:prstGeom>
        </p:spPr>
      </p:pic>
      <p:sp>
        <p:nvSpPr>
          <p:cNvPr id="18" name="Rectangle 17"/>
          <p:cNvSpPr/>
          <p:nvPr/>
        </p:nvSpPr>
        <p:spPr>
          <a:xfrm>
            <a:off x="3672257" y="4669598"/>
            <a:ext cx="4553622" cy="1731243"/>
          </a:xfrm>
          <a:prstGeom prst="rect">
            <a:avLst/>
          </a:prstGeom>
          <a:noFill/>
        </p:spPr>
        <p:txBody>
          <a:bodyPr wrap="square" lIns="68580" tIns="34290" rIns="68580" bIns="34290">
            <a:spAutoFit/>
          </a:bodyPr>
          <a:lstStyle/>
          <a:p>
            <a:pPr algn="ctr" defTabSz="685800"/>
            <a:r>
              <a:rPr lang="en-US" sz="3600" b="1" dirty="0" smtClean="0">
                <a:solidFill>
                  <a:srgbClr val="FF0000"/>
                </a:solidFill>
                <a:latin typeface="Times New Roman" pitchFamily="18" charset="0"/>
                <a:cs typeface="Times New Roman" pitchFamily="18" charset="0"/>
                <a:sym typeface="Arial"/>
              </a:rPr>
              <a:t>ĐÁP ÁN: VẠN CHÀI</a:t>
            </a:r>
          </a:p>
          <a:p>
            <a:pPr algn="ctr" defTabSz="685800"/>
            <a:r>
              <a:rPr lang="en-US" sz="3600" b="1" dirty="0" err="1" smtClean="0">
                <a:solidFill>
                  <a:srgbClr val="FF0000"/>
                </a:solidFill>
                <a:latin typeface="Times New Roman" pitchFamily="18" charset="0"/>
                <a:cs typeface="Times New Roman" pitchFamily="18" charset="0"/>
                <a:sym typeface="Arial"/>
              </a:rPr>
              <a:t>Hãy</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ghi</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nhớ</a:t>
            </a:r>
            <a:endParaRPr lang="en-US" sz="3600" b="1" dirty="0" smtClean="0">
              <a:solidFill>
                <a:srgbClr val="FF0000"/>
              </a:solidFill>
              <a:latin typeface="Times New Roman" pitchFamily="18" charset="0"/>
              <a:cs typeface="Times New Roman" pitchFamily="18" charset="0"/>
              <a:sym typeface="Arial"/>
            </a:endParaRPr>
          </a:p>
          <a:p>
            <a:pPr algn="ctr" defTabSz="685800"/>
            <a:r>
              <a:rPr lang="en-US" sz="3600" b="1" dirty="0" smtClean="0">
                <a:solidFill>
                  <a:srgbClr val="FF0000"/>
                </a:solidFill>
                <a:latin typeface="Times New Roman" pitchFamily="18" charset="0"/>
                <a:cs typeface="Times New Roman" pitchFamily="18" charset="0"/>
                <a:sym typeface="Arial"/>
              </a:rPr>
              <a:t>SỐ 6 </a:t>
            </a:r>
          </a:p>
        </p:txBody>
      </p:sp>
      <p:sp>
        <p:nvSpPr>
          <p:cNvPr id="20" name="Rectangle 19"/>
          <p:cNvSpPr>
            <a:spLocks noChangeArrowheads="1"/>
          </p:cNvSpPr>
          <p:nvPr/>
        </p:nvSpPr>
        <p:spPr bwMode="auto">
          <a:xfrm>
            <a:off x="2831690" y="1022746"/>
            <a:ext cx="688749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sz="2800" b="1" dirty="0" err="1" smtClean="0">
                <a:solidFill>
                  <a:srgbClr val="0000FF"/>
                </a:solidFill>
                <a:latin typeface="Times New Roman" panose="02020603050405020304" pitchFamily="18" charset="0"/>
                <a:cs typeface="Times New Roman" panose="02020603050405020304" pitchFamily="18" charset="0"/>
              </a:rPr>
              <a:t>Làng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của</a:t>
            </a:r>
            <a:r>
              <a:rPr lang="en-US" sz="2800" b="1" dirty="0" smtClean="0">
                <a:solidFill>
                  <a:srgbClr val="0000FF"/>
                </a:solidFill>
                <a:latin typeface="Times New Roman" panose="02020603050405020304" pitchFamily="18" charset="0"/>
                <a:cs typeface="Times New Roman" panose="02020603050405020304" pitchFamily="18" charset="0"/>
              </a:rPr>
              <a:t> </a:t>
            </a:r>
            <a:r>
              <a:rPr lang="vi-VN" sz="2800" b="1" dirty="0" smtClean="0">
                <a:solidFill>
                  <a:srgbClr val="0000FF"/>
                </a:solidFill>
                <a:latin typeface="Times New Roman" panose="02020603050405020304" pitchFamily="18" charset="0"/>
                <a:cs typeface="Times New Roman" panose="02020603050405020304" pitchFamily="18" charset="0"/>
              </a:rPr>
              <a:t>cư </a:t>
            </a:r>
            <a:r>
              <a:rPr lang="vi-VN" sz="2800" b="1" dirty="0">
                <a:solidFill>
                  <a:srgbClr val="0000FF"/>
                </a:solidFill>
                <a:latin typeface="Times New Roman" panose="02020603050405020304" pitchFamily="18" charset="0"/>
                <a:cs typeface="Times New Roman" panose="02020603050405020304" pitchFamily="18" charset="0"/>
              </a:rPr>
              <a:t>dân sinh sống trong các ghe thuyền trên sông nước, lấy nghề chài lưới làm chính, đánh bắt tôm, cá, thu nhặt các loại nhuyễn thể (ốc, sò, hến), hoặc vớt rong, rêu, lấy cát</a:t>
            </a:r>
            <a:r>
              <a:rPr lang="vi-VN" sz="2800" b="1" dirty="0" smtClean="0">
                <a:solidFill>
                  <a:srgbClr val="0000FF"/>
                </a:solidFill>
                <a:latin typeface="Times New Roman" panose="02020603050405020304" pitchFamily="18" charset="0"/>
                <a:cs typeface="Times New Roman" panose="02020603050405020304" pitchFamily="18" charset="0"/>
              </a:rPr>
              <a: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Còn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được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gọi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làng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gì</a:t>
            </a:r>
            <a:r>
              <a:rPr lang="en-US" sz="2800" b="1" dirty="0" smtClean="0">
                <a:solidFill>
                  <a:srgbClr val="0000FF"/>
                </a:solidFill>
                <a:latin typeface="Times New Roman" panose="02020603050405020304" pitchFamily="18" charset="0"/>
                <a:cs typeface="Times New Roman" panose="02020603050405020304" pitchFamily="18" charset="0"/>
              </a:rPr>
              <a:t>?</a:t>
            </a:r>
            <a:r>
              <a:rPr kumimoji="0" lang="en-US" sz="28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r>
            <a:br>
              <a:rPr kumimoji="0" lang="en-US" sz="28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br>
            <a:endParaRPr kumimoji="0" lang="en-US" sz="2800" b="1"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666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5000" fill="hold"/>
                                        <p:tgtEl>
                                          <p:spTgt spid="14"/>
                                        </p:tgtEl>
                                        <p:attrNameLst>
                                          <p:attrName>r</p:attrName>
                                        </p:attrNameLst>
                                      </p:cBhvr>
                                    </p:animRot>
                                  </p:childTnLst>
                                </p:cTn>
                              </p:par>
                            </p:childTnLst>
                          </p:cTn>
                        </p:par>
                        <p:par>
                          <p:cTn id="13" fill="hold">
                            <p:stCondLst>
                              <p:cond delay="150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23" presetClass="entr" presetSubtype="32"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4*#ppt_w"/>
                                          </p:val>
                                        </p:tav>
                                        <p:tav tm="100000">
                                          <p:val>
                                            <p:strVal val="#ppt_w"/>
                                          </p:val>
                                        </p:tav>
                                      </p:tavLst>
                                    </p:anim>
                                    <p:anim calcmode="lin" valueType="num">
                                      <p:cBhvr>
                                        <p:cTn id="26" dur="500" fill="hold"/>
                                        <p:tgtEl>
                                          <p:spTgt spid="18"/>
                                        </p:tgtEl>
                                        <p:attrNameLst>
                                          <p:attrName>ppt_h</p:attrName>
                                        </p:attrNameLst>
                                      </p:cBhvr>
                                      <p:tavLst>
                                        <p:tav tm="0">
                                          <p:val>
                                            <p:strVal val="4*#ppt_h"/>
                                          </p:val>
                                        </p:tav>
                                        <p:tav tm="100000">
                                          <p:val>
                                            <p:strVal val="#ppt_h"/>
                                          </p:val>
                                        </p:tav>
                                      </p:tavLst>
                                    </p:anim>
                                  </p:childTnLst>
                                </p:cTn>
                              </p:par>
                              <p:par>
                                <p:cTn id="27" presetID="21" presetClass="emph" presetSubtype="0" repeatCount="indefinite" fill="hold" grpId="1" nodeType="withEffect">
                                  <p:stCondLst>
                                    <p:cond delay="0"/>
                                  </p:stCondLst>
                                  <p:childTnLst>
                                    <p:animClr clrSpc="hsl" dir="cw">
                                      <p:cBhvr override="childStyle">
                                        <p:cTn id="28" dur="500" fill="hold"/>
                                        <p:tgtEl>
                                          <p:spTgt spid="18"/>
                                        </p:tgtEl>
                                        <p:attrNameLst>
                                          <p:attrName>style.color</p:attrName>
                                        </p:attrNameLst>
                                      </p:cBhvr>
                                      <p:by>
                                        <p:hsl h="7200000" s="0" l="0"/>
                                      </p:by>
                                    </p:animClr>
                                    <p:animClr clrSpc="hsl" dir="cw">
                                      <p:cBhvr>
                                        <p:cTn id="29" dur="500" fill="hold"/>
                                        <p:tgtEl>
                                          <p:spTgt spid="18"/>
                                        </p:tgtEl>
                                        <p:attrNameLst>
                                          <p:attrName>fillcolor</p:attrName>
                                        </p:attrNameLst>
                                      </p:cBhvr>
                                      <p:by>
                                        <p:hsl h="7200000" s="0" l="0"/>
                                      </p:by>
                                    </p:animClr>
                                    <p:animClr clrSpc="hsl" dir="cw">
                                      <p:cBhvr>
                                        <p:cTn id="30" dur="500" fill="hold"/>
                                        <p:tgtEl>
                                          <p:spTgt spid="18"/>
                                        </p:tgtEl>
                                        <p:attrNameLst>
                                          <p:attrName>stroke.color</p:attrName>
                                        </p:attrNameLst>
                                      </p:cBhvr>
                                      <p:by>
                                        <p:hsl h="7200000" s="0" l="0"/>
                                      </p:by>
                                    </p:animClr>
                                    <p:set>
                                      <p:cBhvr>
                                        <p:cTn id="31" dur="500" fill="hold"/>
                                        <p:tgtEl>
                                          <p:spTgt spid="18"/>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childTnLst>
        </p:cTn>
      </p:par>
    </p:tnLst>
    <p:bldLst>
      <p:bldP spid="16" grpId="0" animBg="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08BE76BD-54FD-4828-A8FC-C7C0A4A6A16F}"/>
              </a:ext>
            </a:extLst>
          </p:cNvPr>
          <p:cNvPicPr>
            <a:picLocks noChangeAspect="1"/>
          </p:cNvPicPr>
          <p:nvPr/>
        </p:nvPicPr>
        <p:blipFill rotWithShape="1">
          <a:blip r:embed="rId4">
            <a:extLst>
              <a:ext uri="{28A0092B-C50C-407E-A947-70E740481C1C}">
                <a14:useLocalDpi xmlns:a14="http://schemas.microsoft.com/office/drawing/2010/main" val="0"/>
              </a:ext>
            </a:extLst>
          </a:blip>
          <a:srcRect l="1333"/>
          <a:stretch/>
        </p:blipFill>
        <p:spPr>
          <a:xfrm>
            <a:off x="0" y="39810"/>
            <a:ext cx="12191999" cy="6818189"/>
          </a:xfrm>
          <a:prstGeom prst="rect">
            <a:avLst/>
          </a:prstGeom>
        </p:spPr>
      </p:pic>
      <p:pic>
        <p:nvPicPr>
          <p:cNvPr id="6" name="图片 5">
            <a:extLst>
              <a:ext uri="{FF2B5EF4-FFF2-40B4-BE49-F238E27FC236}">
                <a16:creationId xmlns:a16="http://schemas.microsoft.com/office/drawing/2014/main" xmlns="" id="{106B18DE-FDAF-49F2-A7D1-8081B13A828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52440"/>
          <a:stretch/>
        </p:blipFill>
        <p:spPr>
          <a:xfrm rot="421056">
            <a:off x="3050486" y="289030"/>
            <a:ext cx="9048045" cy="4343471"/>
          </a:xfrm>
          <a:prstGeom prst="rect">
            <a:avLst/>
          </a:prstGeom>
        </p:spPr>
      </p:pic>
      <p:pic>
        <p:nvPicPr>
          <p:cNvPr id="10" name="图片 9">
            <a:extLst>
              <a:ext uri="{FF2B5EF4-FFF2-40B4-BE49-F238E27FC236}">
                <a16:creationId xmlns:a16="http://schemas.microsoft.com/office/drawing/2014/main" xmlns="" id="{5D8D33D2-0C90-4C5E-A663-DE79DA3F78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73235">
            <a:off x="188075" y="3980309"/>
            <a:ext cx="5387480" cy="2883878"/>
          </a:xfrm>
          <a:prstGeom prst="rect">
            <a:avLst/>
          </a:prstGeom>
        </p:spPr>
      </p:pic>
      <p:pic>
        <p:nvPicPr>
          <p:cNvPr id="12" name="图片 9" descr="图片包含 玩具, 玩偶&#10;&#10;自动生成的说明">
            <a:extLst>
              <a:ext uri="{FF2B5EF4-FFF2-40B4-BE49-F238E27FC236}">
                <a16:creationId xmlns:a16="http://schemas.microsoft.com/office/drawing/2014/main" xmlns="" id="{1C57BDC8-DEEA-4634-80BA-A3DCB902EB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32460" y="2509362"/>
            <a:ext cx="4894919" cy="4395541"/>
          </a:xfrm>
          <a:prstGeom prst="rect">
            <a:avLst/>
          </a:prstGeom>
        </p:spPr>
      </p:pic>
      <p:sp>
        <p:nvSpPr>
          <p:cNvPr id="2" name="TextBox 1"/>
          <p:cNvSpPr txBox="1"/>
          <p:nvPr/>
        </p:nvSpPr>
        <p:spPr>
          <a:xfrm>
            <a:off x="561946" y="198783"/>
            <a:ext cx="1844413" cy="584775"/>
          </a:xfrm>
          <a:prstGeom prst="rect">
            <a:avLst/>
          </a:prstGeom>
          <a:noFill/>
        </p:spPr>
        <p:txBody>
          <a:bodyPr wrap="square" rtlCol="0">
            <a:spAutoFit/>
          </a:bodyPr>
          <a:lstStyle/>
          <a:p>
            <a:r>
              <a:rPr lang="en-US" sz="3200" b="1" dirty="0" smtClean="0"/>
              <a:t>CÂU 4</a:t>
            </a:r>
            <a:endParaRPr lang="en-US" sz="3200" b="1" dirty="0"/>
          </a:p>
        </p:txBody>
      </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9524" b="100000" l="1672" r="89967"/>
                    </a14:imgEffect>
                  </a14:imgLayer>
                </a14:imgProps>
              </a:ext>
            </a:extLst>
          </a:blip>
          <a:stretch>
            <a:fillRect/>
          </a:stretch>
        </p:blipFill>
        <p:spPr>
          <a:xfrm>
            <a:off x="145354" y="573848"/>
            <a:ext cx="1917492" cy="1077387"/>
          </a:xfrm>
          <a:prstGeom prst="rect">
            <a:avLst/>
          </a:prstGeom>
        </p:spPr>
      </p:pic>
      <p:pic>
        <p:nvPicPr>
          <p:cNvPr id="14" name="Picture 14" descr="kim phut"/>
          <p:cNvPicPr>
            <a:picLocks noChangeAspect="1" noChangeArrowheads="1"/>
          </p:cNvPicPr>
          <p:nvPr/>
        </p:nvPicPr>
        <p:blipFill>
          <a:blip r:embed="rId11" cstate="print"/>
          <a:srcRect/>
          <a:stretch>
            <a:fillRect/>
          </a:stretch>
        </p:blipFill>
        <p:spPr bwMode="auto">
          <a:xfrm>
            <a:off x="5037267" y="5548854"/>
            <a:ext cx="1524000" cy="1075765"/>
          </a:xfrm>
          <a:prstGeom prst="rect">
            <a:avLst/>
          </a:prstGeom>
          <a:noFill/>
          <a:ln w="9525">
            <a:noFill/>
            <a:miter lim="800000"/>
            <a:headEnd/>
            <a:tailEnd/>
          </a:ln>
        </p:spPr>
      </p:pic>
      <p:pic>
        <p:nvPicPr>
          <p:cNvPr id="15" name="Picture 14" descr="dongho1"/>
          <p:cNvPicPr>
            <a:picLocks noChangeAspect="1" noChangeArrowheads="1"/>
          </p:cNvPicPr>
          <p:nvPr/>
        </p:nvPicPr>
        <p:blipFill>
          <a:blip r:embed="rId12" cstate="print"/>
          <a:srcRect/>
          <a:stretch>
            <a:fillRect/>
          </a:stretch>
        </p:blipFill>
        <p:spPr bwMode="auto">
          <a:xfrm>
            <a:off x="4663981" y="5078231"/>
            <a:ext cx="2336800" cy="1768573"/>
          </a:xfrm>
          <a:prstGeom prst="rect">
            <a:avLst/>
          </a:prstGeom>
          <a:noFill/>
        </p:spPr>
      </p:pic>
      <p:sp>
        <p:nvSpPr>
          <p:cNvPr id="16" name="Cloud 15"/>
          <p:cNvSpPr/>
          <p:nvPr/>
        </p:nvSpPr>
        <p:spPr>
          <a:xfrm>
            <a:off x="5274190" y="4163762"/>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42511" y="4191032"/>
            <a:ext cx="4705035" cy="2646582"/>
          </a:xfrm>
          <a:prstGeom prst="rect">
            <a:avLst/>
          </a:prstGeom>
        </p:spPr>
      </p:pic>
      <p:sp>
        <p:nvSpPr>
          <p:cNvPr id="18" name="Rectangle 17"/>
          <p:cNvSpPr/>
          <p:nvPr/>
        </p:nvSpPr>
        <p:spPr>
          <a:xfrm>
            <a:off x="3672257" y="4669598"/>
            <a:ext cx="4553622" cy="1731243"/>
          </a:xfrm>
          <a:prstGeom prst="rect">
            <a:avLst/>
          </a:prstGeom>
          <a:noFill/>
        </p:spPr>
        <p:txBody>
          <a:bodyPr wrap="square" lIns="68580" tIns="34290" rIns="68580" bIns="34290">
            <a:spAutoFit/>
          </a:bodyPr>
          <a:lstStyle/>
          <a:p>
            <a:pPr algn="ctr" defTabSz="685800"/>
            <a:r>
              <a:rPr lang="en-US" sz="3600" b="1" dirty="0" smtClean="0">
                <a:solidFill>
                  <a:srgbClr val="FF0000"/>
                </a:solidFill>
                <a:latin typeface="Times New Roman" pitchFamily="18" charset="0"/>
                <a:cs typeface="Times New Roman" pitchFamily="18" charset="0"/>
                <a:sym typeface="Arial"/>
              </a:rPr>
              <a:t>ĐÁP ÁN: THÁNG 8</a:t>
            </a:r>
          </a:p>
          <a:p>
            <a:pPr algn="ctr" defTabSz="685800"/>
            <a:r>
              <a:rPr lang="en-US" sz="3600" b="1" dirty="0" err="1" smtClean="0">
                <a:solidFill>
                  <a:srgbClr val="FF0000"/>
                </a:solidFill>
                <a:latin typeface="Times New Roman" pitchFamily="18" charset="0"/>
                <a:cs typeface="Times New Roman" pitchFamily="18" charset="0"/>
                <a:sym typeface="Arial"/>
              </a:rPr>
              <a:t>Hãy</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ghi</a:t>
            </a:r>
            <a:r>
              <a:rPr lang="en-US" sz="3600" b="1" dirty="0" smtClean="0">
                <a:solidFill>
                  <a:srgbClr val="FF0000"/>
                </a:solidFill>
                <a:latin typeface="Times New Roman" pitchFamily="18" charset="0"/>
                <a:cs typeface="Times New Roman" pitchFamily="18" charset="0"/>
                <a:sym typeface="Arial"/>
              </a:rPr>
              <a:t> </a:t>
            </a:r>
            <a:r>
              <a:rPr lang="en-US" sz="3600" b="1" dirty="0" err="1" smtClean="0">
                <a:solidFill>
                  <a:srgbClr val="FF0000"/>
                </a:solidFill>
                <a:latin typeface="Times New Roman" pitchFamily="18" charset="0"/>
                <a:cs typeface="Times New Roman" pitchFamily="18" charset="0"/>
                <a:sym typeface="Arial"/>
              </a:rPr>
              <a:t>nhớ</a:t>
            </a:r>
            <a:endParaRPr lang="en-US" sz="3600" b="1" dirty="0" smtClean="0">
              <a:solidFill>
                <a:srgbClr val="FF0000"/>
              </a:solidFill>
              <a:latin typeface="Times New Roman" pitchFamily="18" charset="0"/>
              <a:cs typeface="Times New Roman" pitchFamily="18" charset="0"/>
              <a:sym typeface="Arial"/>
            </a:endParaRPr>
          </a:p>
          <a:p>
            <a:pPr algn="ctr" defTabSz="685800"/>
            <a:r>
              <a:rPr lang="en-US" sz="3600" b="1" dirty="0" smtClean="0">
                <a:solidFill>
                  <a:srgbClr val="FF0000"/>
                </a:solidFill>
                <a:latin typeface="Times New Roman" pitchFamily="18" charset="0"/>
                <a:cs typeface="Times New Roman" pitchFamily="18" charset="0"/>
                <a:sym typeface="Arial"/>
              </a:rPr>
              <a:t>SỐ 8 </a:t>
            </a:r>
          </a:p>
        </p:txBody>
      </p:sp>
      <p:sp>
        <p:nvSpPr>
          <p:cNvPr id="19" name="Rectangle 18"/>
          <p:cNvSpPr>
            <a:spLocks noChangeArrowheads="1"/>
          </p:cNvSpPr>
          <p:nvPr/>
        </p:nvSpPr>
        <p:spPr bwMode="auto">
          <a:xfrm>
            <a:off x="3542511" y="1467073"/>
            <a:ext cx="592595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2800" b="1" i="1" dirty="0" err="1" smtClean="0">
                <a:solidFill>
                  <a:srgbClr val="202122"/>
                </a:solidFill>
                <a:latin typeface="Times New Roman" panose="02020603050405020304" pitchFamily="18" charset="0"/>
                <a:cs typeface="Times New Roman" panose="02020603050405020304" pitchFamily="18" charset="0"/>
              </a:rPr>
              <a:t>Điền</a:t>
            </a:r>
            <a:r>
              <a:rPr lang="en-US" sz="2800" b="1" i="1" dirty="0" smtClean="0">
                <a:solidFill>
                  <a:srgbClr val="202122"/>
                </a:solidFill>
                <a:latin typeface="Times New Roman" panose="02020603050405020304" pitchFamily="18" charset="0"/>
                <a:cs typeface="Times New Roman" panose="02020603050405020304" pitchFamily="18" charset="0"/>
              </a:rPr>
              <a:t> </a:t>
            </a:r>
            <a:r>
              <a:rPr lang="en-US" sz="2800" b="1" i="1" dirty="0" err="1" smtClean="0">
                <a:solidFill>
                  <a:srgbClr val="202122"/>
                </a:solidFill>
                <a:latin typeface="Times New Roman" panose="02020603050405020304" pitchFamily="18" charset="0"/>
                <a:cs typeface="Times New Roman" panose="02020603050405020304" pitchFamily="18" charset="0"/>
              </a:rPr>
              <a:t>từ</a:t>
            </a:r>
            <a:r>
              <a:rPr lang="en-US" sz="2800" b="1" i="1" dirty="0" smtClean="0">
                <a:solidFill>
                  <a:srgbClr val="202122"/>
                </a:solidFill>
                <a:latin typeface="Times New Roman" panose="02020603050405020304" pitchFamily="18" charset="0"/>
                <a:cs typeface="Times New Roman" panose="02020603050405020304" pitchFamily="18" charset="0"/>
              </a:rPr>
              <a:t> </a:t>
            </a:r>
            <a:r>
              <a:rPr lang="en-US" sz="2800" b="1" i="1" dirty="0" err="1" smtClean="0">
                <a:solidFill>
                  <a:srgbClr val="202122"/>
                </a:solidFill>
                <a:latin typeface="Times New Roman" panose="02020603050405020304" pitchFamily="18" charset="0"/>
                <a:cs typeface="Times New Roman" panose="02020603050405020304" pitchFamily="18" charset="0"/>
              </a:rPr>
              <a:t>thích</a:t>
            </a:r>
            <a:r>
              <a:rPr lang="en-US" sz="2800" b="1" i="1" dirty="0" smtClean="0">
                <a:solidFill>
                  <a:srgbClr val="202122"/>
                </a:solidFill>
                <a:latin typeface="Times New Roman" panose="02020603050405020304" pitchFamily="18" charset="0"/>
                <a:cs typeface="Times New Roman" panose="02020603050405020304" pitchFamily="18" charset="0"/>
              </a:rPr>
              <a:t> </a:t>
            </a:r>
            <a:r>
              <a:rPr lang="en-US" sz="2800" b="1" i="1" dirty="0" err="1" smtClean="0">
                <a:solidFill>
                  <a:srgbClr val="202122"/>
                </a:solidFill>
                <a:latin typeface="Times New Roman" panose="02020603050405020304" pitchFamily="18" charset="0"/>
                <a:cs typeface="Times New Roman" panose="02020603050405020304" pitchFamily="18" charset="0"/>
              </a:rPr>
              <a:t>hợp</a:t>
            </a:r>
            <a:r>
              <a:rPr lang="en-US" sz="2800" b="1" i="1" dirty="0" smtClean="0">
                <a:solidFill>
                  <a:srgbClr val="202122"/>
                </a:solidFill>
                <a:latin typeface="Times New Roman" panose="02020603050405020304" pitchFamily="18" charset="0"/>
                <a:cs typeface="Times New Roman" panose="02020603050405020304" pitchFamily="18" charset="0"/>
              </a:rPr>
              <a:t> </a:t>
            </a:r>
            <a:r>
              <a:rPr lang="en-US" sz="2800" b="1" i="1" dirty="0" err="1" smtClean="0">
                <a:solidFill>
                  <a:srgbClr val="202122"/>
                </a:solidFill>
                <a:latin typeface="Times New Roman" panose="02020603050405020304" pitchFamily="18" charset="0"/>
                <a:cs typeface="Times New Roman" panose="02020603050405020304" pitchFamily="18" charset="0"/>
              </a:rPr>
              <a:t>vào</a:t>
            </a:r>
            <a:r>
              <a:rPr lang="en-US" sz="2800" b="1" i="1" dirty="0" smtClean="0">
                <a:solidFill>
                  <a:srgbClr val="202122"/>
                </a:solidFill>
                <a:latin typeface="Times New Roman" panose="02020603050405020304" pitchFamily="18" charset="0"/>
                <a:cs typeface="Times New Roman" panose="02020603050405020304" pitchFamily="18" charset="0"/>
              </a:rPr>
              <a:t> </a:t>
            </a:r>
            <a:r>
              <a:rPr lang="en-US" sz="2800" b="1" i="1" dirty="0" err="1" smtClean="0">
                <a:solidFill>
                  <a:srgbClr val="202122"/>
                </a:solidFill>
                <a:latin typeface="Times New Roman" panose="02020603050405020304" pitchFamily="18" charset="0"/>
                <a:cs typeface="Times New Roman" panose="02020603050405020304" pitchFamily="18" charset="0"/>
              </a:rPr>
              <a:t>chỗ</a:t>
            </a:r>
            <a:r>
              <a:rPr lang="en-US" sz="2800" b="1" i="1" dirty="0" smtClean="0">
                <a:solidFill>
                  <a:srgbClr val="202122"/>
                </a:solidFill>
                <a:latin typeface="Times New Roman" panose="02020603050405020304" pitchFamily="18" charset="0"/>
                <a:cs typeface="Times New Roman" panose="02020603050405020304" pitchFamily="18" charset="0"/>
              </a:rPr>
              <a:t> </a:t>
            </a:r>
            <a:r>
              <a:rPr lang="en-US" sz="2800" b="1" i="1" dirty="0" err="1" smtClean="0">
                <a:solidFill>
                  <a:srgbClr val="202122"/>
                </a:solidFill>
                <a:latin typeface="Times New Roman" panose="02020603050405020304" pitchFamily="18" charset="0"/>
                <a:cs typeface="Times New Roman" panose="02020603050405020304" pitchFamily="18" charset="0"/>
              </a:rPr>
              <a:t>trống</a:t>
            </a:r>
            <a:r>
              <a:rPr lang="en-US" sz="2800" b="1" i="1" dirty="0" smtClean="0">
                <a:solidFill>
                  <a:srgbClr val="202122"/>
                </a:solidFill>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Dù</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ai</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buôn</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đâu</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bán</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đâu</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Mùng</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chín</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chọi</a:t>
            </a:r>
            <a:r>
              <a:rPr kumimoji="0" lang="en-US" sz="2800" b="1" i="1"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dirty="0" err="1" smtClean="0">
                <a:ln>
                  <a:noFill/>
                </a:ln>
                <a:solidFill>
                  <a:srgbClr val="FF0000"/>
                </a:solidFill>
                <a:effectLst/>
                <a:latin typeface="Times New Roman" panose="02020603050405020304" pitchFamily="18" charset="0"/>
                <a:cs typeface="Times New Roman" panose="02020603050405020304" pitchFamily="18" charset="0"/>
              </a:rPr>
              <a:t>trâu</a:t>
            </a:r>
            <a:r>
              <a:rPr kumimoji="0" lang="en-US" sz="2800" b="1" i="1" u="none" strike="noStrike" cap="none" normalizeH="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thì</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sz="2800" b="1" i="1"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về</a:t>
            </a:r>
            <a:r>
              <a:rPr kumimoji="0" lang="en-US" sz="2800" b="1"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endParaRPr kumimoji="0" 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en-US" sz="2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484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15000" fill="hold"/>
                                        <p:tgtEl>
                                          <p:spTgt spid="14"/>
                                        </p:tgtEl>
                                        <p:attrNameLst>
                                          <p:attrName>r</p:attrName>
                                        </p:attrNameLst>
                                      </p:cBhvr>
                                    </p:animRot>
                                  </p:childTnLst>
                                </p:cTn>
                              </p:par>
                            </p:childTnLst>
                          </p:cTn>
                        </p:par>
                        <p:par>
                          <p:cTn id="13" fill="hold">
                            <p:stCondLst>
                              <p:cond delay="15000"/>
                            </p:stCondLst>
                            <p:childTnLst>
                              <p:par>
                                <p:cTn id="14" presetID="1"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23" presetClass="entr" presetSubtype="32"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strVal val="4*#ppt_w"/>
                                          </p:val>
                                        </p:tav>
                                        <p:tav tm="100000">
                                          <p:val>
                                            <p:strVal val="#ppt_w"/>
                                          </p:val>
                                        </p:tav>
                                      </p:tavLst>
                                    </p:anim>
                                    <p:anim calcmode="lin" valueType="num">
                                      <p:cBhvr>
                                        <p:cTn id="26" dur="500" fill="hold"/>
                                        <p:tgtEl>
                                          <p:spTgt spid="18"/>
                                        </p:tgtEl>
                                        <p:attrNameLst>
                                          <p:attrName>ppt_h</p:attrName>
                                        </p:attrNameLst>
                                      </p:cBhvr>
                                      <p:tavLst>
                                        <p:tav tm="0">
                                          <p:val>
                                            <p:strVal val="4*#ppt_h"/>
                                          </p:val>
                                        </p:tav>
                                        <p:tav tm="100000">
                                          <p:val>
                                            <p:strVal val="#ppt_h"/>
                                          </p:val>
                                        </p:tav>
                                      </p:tavLst>
                                    </p:anim>
                                  </p:childTnLst>
                                </p:cTn>
                              </p:par>
                              <p:par>
                                <p:cTn id="27" presetID="21" presetClass="emph" presetSubtype="0" repeatCount="indefinite" fill="hold" grpId="1" nodeType="withEffect">
                                  <p:stCondLst>
                                    <p:cond delay="0"/>
                                  </p:stCondLst>
                                  <p:childTnLst>
                                    <p:animClr clrSpc="hsl" dir="cw">
                                      <p:cBhvr override="childStyle">
                                        <p:cTn id="28" dur="500" fill="hold"/>
                                        <p:tgtEl>
                                          <p:spTgt spid="18"/>
                                        </p:tgtEl>
                                        <p:attrNameLst>
                                          <p:attrName>style.color</p:attrName>
                                        </p:attrNameLst>
                                      </p:cBhvr>
                                      <p:by>
                                        <p:hsl h="7200000" s="0" l="0"/>
                                      </p:by>
                                    </p:animClr>
                                    <p:animClr clrSpc="hsl" dir="cw">
                                      <p:cBhvr>
                                        <p:cTn id="29" dur="500" fill="hold"/>
                                        <p:tgtEl>
                                          <p:spTgt spid="18"/>
                                        </p:tgtEl>
                                        <p:attrNameLst>
                                          <p:attrName>fillcolor</p:attrName>
                                        </p:attrNameLst>
                                      </p:cBhvr>
                                      <p:by>
                                        <p:hsl h="7200000" s="0" l="0"/>
                                      </p:by>
                                    </p:animClr>
                                    <p:animClr clrSpc="hsl" dir="cw">
                                      <p:cBhvr>
                                        <p:cTn id="30" dur="500" fill="hold"/>
                                        <p:tgtEl>
                                          <p:spTgt spid="18"/>
                                        </p:tgtEl>
                                        <p:attrNameLst>
                                          <p:attrName>stroke.color</p:attrName>
                                        </p:attrNameLst>
                                      </p:cBhvr>
                                      <p:by>
                                        <p:hsl h="7200000" s="0" l="0"/>
                                      </p:by>
                                    </p:animClr>
                                    <p:set>
                                      <p:cBhvr>
                                        <p:cTn id="31" dur="500" fill="hold"/>
                                        <p:tgtEl>
                                          <p:spTgt spid="18"/>
                                        </p:tgtEl>
                                        <p:attrNameLst>
                                          <p:attrName>fill.type</p:attrName>
                                        </p:attrNameLst>
                                      </p:cBhvr>
                                      <p:to>
                                        <p:strVal val="solid"/>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childTnLst>
        </p:cTn>
      </p:par>
    </p:tnLst>
    <p:bldLst>
      <p:bldP spid="16" grpId="0" animBg="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106"/>
            <a:ext cx="12890856" cy="725110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4128" y="1792278"/>
            <a:ext cx="3426249" cy="4663844"/>
          </a:xfrm>
          <a:prstGeom prst="rect">
            <a:avLst/>
          </a:prstGeom>
        </p:spPr>
      </p:pic>
      <p:sp>
        <p:nvSpPr>
          <p:cNvPr id="18" name="Rectangle 17"/>
          <p:cNvSpPr/>
          <p:nvPr/>
        </p:nvSpPr>
        <p:spPr>
          <a:xfrm>
            <a:off x="3648346" y="368811"/>
            <a:ext cx="5594164" cy="1423467"/>
          </a:xfrm>
          <a:prstGeom prst="rect">
            <a:avLst/>
          </a:prstGeom>
          <a:noFill/>
        </p:spPr>
        <p:txBody>
          <a:bodyPr wrap="square" lIns="68580" tIns="34290" rIns="68580" bIns="34290">
            <a:spAutoFit/>
          </a:bodyPr>
          <a:lstStyle/>
          <a:p>
            <a:pPr algn="ctr" defTabSz="685800"/>
            <a:r>
              <a:rPr lang="en-US" sz="4400" b="1" dirty="0" err="1" smtClean="0">
                <a:solidFill>
                  <a:srgbClr val="FF0000"/>
                </a:solidFill>
                <a:latin typeface="Times New Roman" pitchFamily="18" charset="0"/>
                <a:cs typeface="Times New Roman" pitchFamily="18" charset="0"/>
                <a:sym typeface="Arial"/>
              </a:rPr>
              <a:t>Chúc</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mừng</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bạn</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đã</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giải</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đúng</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mật</a:t>
            </a:r>
            <a:r>
              <a:rPr lang="en-US" sz="4400" b="1" dirty="0" smtClean="0">
                <a:solidFill>
                  <a:srgbClr val="FF0000"/>
                </a:solidFill>
                <a:latin typeface="Times New Roman" pitchFamily="18" charset="0"/>
                <a:cs typeface="Times New Roman" pitchFamily="18" charset="0"/>
                <a:sym typeface="Arial"/>
              </a:rPr>
              <a:t> </a:t>
            </a:r>
            <a:r>
              <a:rPr lang="en-US" sz="4400" b="1" dirty="0" err="1" smtClean="0">
                <a:solidFill>
                  <a:srgbClr val="FF0000"/>
                </a:solidFill>
                <a:latin typeface="Times New Roman" pitchFamily="18" charset="0"/>
                <a:cs typeface="Times New Roman" pitchFamily="18" charset="0"/>
                <a:sym typeface="Arial"/>
              </a:rPr>
              <a:t>mã</a:t>
            </a:r>
            <a:r>
              <a:rPr lang="en-US" sz="4400" b="1" dirty="0" smtClean="0">
                <a:solidFill>
                  <a:srgbClr val="FF0000"/>
                </a:solidFill>
                <a:latin typeface="Times New Roman" pitchFamily="18" charset="0"/>
                <a:cs typeface="Times New Roman" pitchFamily="18" charset="0"/>
                <a:sym typeface="Arial"/>
              </a:rPr>
              <a:t> </a:t>
            </a:r>
          </a:p>
        </p:txBody>
      </p:sp>
      <p:sp>
        <p:nvSpPr>
          <p:cNvPr id="3" name="TextBox 2"/>
          <p:cNvSpPr txBox="1"/>
          <p:nvPr/>
        </p:nvSpPr>
        <p:spPr>
          <a:xfrm>
            <a:off x="1404183" y="5736232"/>
            <a:ext cx="1749286" cy="70788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000" dirty="0" smtClean="0">
                <a:solidFill>
                  <a:schemeClr val="bg1"/>
                </a:solidFill>
              </a:rPr>
              <a:t>2468</a:t>
            </a:r>
            <a:endParaRPr lang="en-US" sz="4000" dirty="0">
              <a:solidFill>
                <a:schemeClr val="bg1"/>
              </a:solidFill>
            </a:endParaRPr>
          </a:p>
        </p:txBody>
      </p:sp>
      <p:sp>
        <p:nvSpPr>
          <p:cNvPr id="19" name="TextBox 18"/>
          <p:cNvSpPr txBox="1"/>
          <p:nvPr/>
        </p:nvSpPr>
        <p:spPr>
          <a:xfrm>
            <a:off x="3696809" y="5736232"/>
            <a:ext cx="1749286" cy="70788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000" dirty="0" smtClean="0">
                <a:solidFill>
                  <a:schemeClr val="bg1"/>
                </a:solidFill>
              </a:rPr>
              <a:t>1368</a:t>
            </a:r>
            <a:endParaRPr lang="en-US" sz="4000" dirty="0">
              <a:solidFill>
                <a:schemeClr val="bg1"/>
              </a:solidFill>
            </a:endParaRPr>
          </a:p>
        </p:txBody>
      </p:sp>
      <p:sp>
        <p:nvSpPr>
          <p:cNvPr id="20" name="TextBox 19"/>
          <p:cNvSpPr txBox="1"/>
          <p:nvPr/>
        </p:nvSpPr>
        <p:spPr>
          <a:xfrm>
            <a:off x="5940229" y="5736232"/>
            <a:ext cx="1749286" cy="70788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000" dirty="0" smtClean="0">
                <a:solidFill>
                  <a:schemeClr val="bg1"/>
                </a:solidFill>
              </a:rPr>
              <a:t>1234</a:t>
            </a:r>
            <a:endParaRPr lang="en-US" sz="4000" dirty="0">
              <a:solidFill>
                <a:schemeClr val="bg1"/>
              </a:solidFill>
            </a:endParaRPr>
          </a:p>
        </p:txBody>
      </p:sp>
      <p:sp>
        <p:nvSpPr>
          <p:cNvPr id="21" name="TextBox 20"/>
          <p:cNvSpPr txBox="1"/>
          <p:nvPr/>
        </p:nvSpPr>
        <p:spPr>
          <a:xfrm>
            <a:off x="8183649" y="5722980"/>
            <a:ext cx="1749286" cy="707886"/>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000" dirty="0" smtClean="0">
                <a:solidFill>
                  <a:schemeClr val="bg1"/>
                </a:solidFill>
              </a:rPr>
              <a:t>2368</a:t>
            </a:r>
            <a:endParaRPr lang="en-US" sz="4000" dirty="0">
              <a:solidFill>
                <a:schemeClr val="bg1"/>
              </a:solidFill>
            </a:endParaRPr>
          </a:p>
        </p:txBody>
      </p:sp>
      <p:sp>
        <p:nvSpPr>
          <p:cNvPr id="7" name="TextBox 6"/>
          <p:cNvSpPr txBox="1"/>
          <p:nvPr/>
        </p:nvSpPr>
        <p:spPr>
          <a:xfrm>
            <a:off x="5749668" y="2379580"/>
            <a:ext cx="2979641" cy="2646878"/>
          </a:xfrm>
          <a:prstGeom prst="rect">
            <a:avLst/>
          </a:prstGeom>
          <a:noFill/>
        </p:spPr>
        <p:txBody>
          <a:bodyPr wrap="square" rtlCol="0">
            <a:spAutoFit/>
          </a:bodyPr>
          <a:lstStyle/>
          <a:p>
            <a:r>
              <a:rPr lang="en-US" sz="16600" dirty="0" smtClean="0">
                <a:solidFill>
                  <a:srgbClr val="FF0000"/>
                </a:solidFill>
                <a:latin typeface=".VnBlackH" panose="020B7200000000000000" pitchFamily="34" charset="0"/>
              </a:rPr>
              <a:t>X</a:t>
            </a:r>
            <a:endParaRPr lang="en-US" sz="16600" dirty="0">
              <a:solidFill>
                <a:srgbClr val="FF0000"/>
              </a:solidFill>
              <a:latin typeface=".VnBlackH" panose="020B72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49" y="1307504"/>
            <a:ext cx="3104064" cy="4536060"/>
          </a:xfrm>
          <a:prstGeom prst="rect">
            <a:avLst/>
          </a:prstGeom>
        </p:spPr>
      </p:pic>
    </p:spTree>
    <p:extLst>
      <p:ext uri="{BB962C8B-B14F-4D97-AF65-F5344CB8AC3E}">
        <p14:creationId xmlns:p14="http://schemas.microsoft.com/office/powerpoint/2010/main" val="3851863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3" presetClass="entr" presetSubtype="32"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4*#ppt_w"/>
                                          </p:val>
                                        </p:tav>
                                        <p:tav tm="100000">
                                          <p:val>
                                            <p:strVal val="#ppt_w"/>
                                          </p:val>
                                        </p:tav>
                                      </p:tavLst>
                                    </p:anim>
                                    <p:anim calcmode="lin" valueType="num">
                                      <p:cBhvr>
                                        <p:cTn id="14" dur="500" fill="hold"/>
                                        <p:tgtEl>
                                          <p:spTgt spid="18"/>
                                        </p:tgtEl>
                                        <p:attrNameLst>
                                          <p:attrName>ppt_h</p:attrName>
                                        </p:attrNameLst>
                                      </p:cBhvr>
                                      <p:tavLst>
                                        <p:tav tm="0">
                                          <p:val>
                                            <p:strVal val="4*#ppt_h"/>
                                          </p:val>
                                        </p:tav>
                                        <p:tav tm="100000">
                                          <p:val>
                                            <p:strVal val="#ppt_h"/>
                                          </p:val>
                                        </p:tav>
                                      </p:tavLst>
                                    </p:anim>
                                  </p:childTnLst>
                                </p:cTn>
                              </p:par>
                              <p:par>
                                <p:cTn id="15" presetID="21" presetClass="emph" presetSubtype="0" repeatCount="indefinite" fill="hold" grpId="1" nodeType="withEffect">
                                  <p:stCondLst>
                                    <p:cond delay="0"/>
                                  </p:stCondLst>
                                  <p:childTnLst>
                                    <p:animClr clrSpc="hsl" dir="cw">
                                      <p:cBhvr override="childStyle">
                                        <p:cTn id="16" dur="500" fill="hold"/>
                                        <p:tgtEl>
                                          <p:spTgt spid="18"/>
                                        </p:tgtEl>
                                        <p:attrNameLst>
                                          <p:attrName>style.color</p:attrName>
                                        </p:attrNameLst>
                                      </p:cBhvr>
                                      <p:by>
                                        <p:hsl h="7200000" s="0" l="0"/>
                                      </p:by>
                                    </p:animClr>
                                    <p:animClr clrSpc="hsl" dir="cw">
                                      <p:cBhvr>
                                        <p:cTn id="17" dur="500" fill="hold"/>
                                        <p:tgtEl>
                                          <p:spTgt spid="18"/>
                                        </p:tgtEl>
                                        <p:attrNameLst>
                                          <p:attrName>fillcolor</p:attrName>
                                        </p:attrNameLst>
                                      </p:cBhvr>
                                      <p:by>
                                        <p:hsl h="7200000" s="0" l="0"/>
                                      </p:by>
                                    </p:animClr>
                                    <p:animClr clrSpc="hsl" dir="cw">
                                      <p:cBhvr>
                                        <p:cTn id="18" dur="500" fill="hold"/>
                                        <p:tgtEl>
                                          <p:spTgt spid="18"/>
                                        </p:tgtEl>
                                        <p:attrNameLst>
                                          <p:attrName>stroke.color</p:attrName>
                                        </p:attrNameLst>
                                      </p:cBhvr>
                                      <p:by>
                                        <p:hsl h="7200000" s="0" l="0"/>
                                      </p:by>
                                    </p:animClr>
                                    <p:set>
                                      <p:cBhvr>
                                        <p:cTn id="19" dur="500" fill="hold"/>
                                        <p:tgtEl>
                                          <p:spTgt spid="18"/>
                                        </p:tgtEl>
                                        <p:attrNameLst>
                                          <p:attrName>fill.type</p:attrName>
                                        </p:attrNameLst>
                                      </p:cBhvr>
                                      <p:to>
                                        <p:strVal val="solid"/>
                                      </p:to>
                                    </p:se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2"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6" presetClass="exit" presetSubtype="32" fill="hold" grpId="3" nodeType="clickEffect">
                                  <p:stCondLst>
                                    <p:cond delay="0"/>
                                  </p:stCondLst>
                                  <p:childTnLst>
                                    <p:animEffect transition="out" filter="circle(out)">
                                      <p:cBhvr>
                                        <p:cTn id="45" dur="2000"/>
                                        <p:tgtEl>
                                          <p:spTgt spid="7"/>
                                        </p:tgtEl>
                                      </p:cBhvr>
                                    </p:animEffect>
                                    <p:set>
                                      <p:cBhvr>
                                        <p:cTn id="46"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8" grpId="0"/>
      <p:bldP spid="18" grpId="1"/>
      <p:bldP spid="7" grpId="0"/>
      <p:bldP spid="7" grpId="1"/>
      <p:bldP spid="7" grpId="2"/>
      <p:bldP spid="7" grpId="3"/>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5" descr="https://img.cand.com.vn/resize/600x600/NewFiles/Images/2022/07/16/1886463_3fa043e05dc22db607184a1c-1657970605785.jpg"/>
          <p:cNvPicPr>
            <a:picLocks noChangeAspect="1" noChangeArrowheads="1"/>
          </p:cNvPicPr>
          <p:nvPr/>
        </p:nvPicPr>
        <p:blipFill rotWithShape="1">
          <a:blip r:embed="rId3">
            <a:extLst>
              <a:ext uri="{28A0092B-C50C-407E-A947-70E740481C1C}">
                <a14:useLocalDpi xmlns:a14="http://schemas.microsoft.com/office/drawing/2010/main" val="0"/>
              </a:ext>
            </a:extLst>
          </a:blip>
          <a:srcRect r="-1231" b="14435"/>
          <a:stretch/>
        </p:blipFill>
        <p:spPr bwMode="auto">
          <a:xfrm>
            <a:off x="2517372" y="1659180"/>
            <a:ext cx="7143463" cy="4102623"/>
          </a:xfrm>
          <a:prstGeom prst="rect">
            <a:avLst/>
          </a:prstGeom>
          <a:solidFill>
            <a:srgbClr val="FFFFFF">
              <a:shade val="85000"/>
            </a:srgbClr>
          </a:solidFill>
          <a:ln w="190500" cap="rnd">
            <a:solidFill>
              <a:schemeClr val="accent2">
                <a:lumMod val="60000"/>
                <a:lumOff val="40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8" name="矩形 27">
            <a:extLst>
              <a:ext uri="{FF2B5EF4-FFF2-40B4-BE49-F238E27FC236}">
                <a16:creationId xmlns:a16="http://schemas.microsoft.com/office/drawing/2014/main" xmlns="" id="{F4EA1D31-29AE-4C53-BAB3-6E3D932263BF}"/>
              </a:ext>
            </a:extLst>
          </p:cNvPr>
          <p:cNvSpPr/>
          <p:nvPr/>
        </p:nvSpPr>
        <p:spPr>
          <a:xfrm>
            <a:off x="1649972" y="691245"/>
            <a:ext cx="9195142" cy="923330"/>
          </a:xfrm>
          <a:prstGeom prst="rect">
            <a:avLst/>
          </a:prstGeom>
        </p:spPr>
        <p:txBody>
          <a:bodyPr wrap="squar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i="0" u="none" strike="noStrike" kern="1200" normalizeH="0" baseline="0" noProof="0" dirty="0" smtClean="0">
                <a:ln w="0"/>
                <a:solidFill>
                  <a:schemeClr val="accent1"/>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LỄ</a:t>
            </a:r>
            <a:r>
              <a:rPr kumimoji="0" lang="en-US" altLang="zh-CN" sz="5400" i="0" u="none" strike="noStrike" kern="1200" normalizeH="0" noProof="0" dirty="0" smtClean="0">
                <a:ln w="0"/>
                <a:solidFill>
                  <a:schemeClr val="accent1"/>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HỘI CHỌI </a:t>
            </a:r>
            <a:r>
              <a:rPr kumimoji="0" lang="en-US" altLang="zh-CN" sz="4800" i="0" u="none" strike="noStrike" kern="1200" normalizeH="0" noProof="0" dirty="0" smtClean="0">
                <a:ln w="0"/>
                <a:solidFill>
                  <a:schemeClr val="accent1"/>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TRÂU</a:t>
            </a:r>
            <a:r>
              <a:rPr kumimoji="0" lang="en-US" altLang="zh-CN" sz="5400" i="0" u="none" strike="noStrike" kern="1200" normalizeH="0" noProof="0" dirty="0" smtClean="0">
                <a:ln w="0"/>
                <a:solidFill>
                  <a:schemeClr val="accent1"/>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ĐỒ SƠN</a:t>
            </a:r>
            <a:endParaRPr kumimoji="0" lang="zh-CN" altLang="en-US" sz="5400"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5">
            <a:extLst>
              <a:ext uri="{FF2B5EF4-FFF2-40B4-BE49-F238E27FC236}">
                <a16:creationId xmlns:a16="http://schemas.microsoft.com/office/drawing/2014/main" xmlns="" id="{129EB108-0815-468C-9CDF-FAB009D1DCD7}"/>
              </a:ext>
            </a:extLst>
          </p:cNvPr>
          <p:cNvGrpSpPr/>
          <p:nvPr/>
        </p:nvGrpSpPr>
        <p:grpSpPr>
          <a:xfrm>
            <a:off x="4217116" y="-101701"/>
            <a:ext cx="3757760" cy="2581191"/>
            <a:chOff x="4300123" y="219924"/>
            <a:chExt cx="3757760" cy="2581191"/>
          </a:xfrm>
        </p:grpSpPr>
        <p:sp>
          <p:nvSpPr>
            <p:cNvPr id="17" name="矩形 16">
              <a:extLst>
                <a:ext uri="{FF2B5EF4-FFF2-40B4-BE49-F238E27FC236}">
                  <a16:creationId xmlns:a16="http://schemas.microsoft.com/office/drawing/2014/main" xmlns="" id="{9E3B0238-7D59-4A27-9894-ABA8522DB72A}"/>
                </a:ext>
              </a:extLst>
            </p:cNvPr>
            <p:cNvSpPr/>
            <p:nvPr/>
          </p:nvSpPr>
          <p:spPr>
            <a:xfrm>
              <a:off x="4300123" y="219924"/>
              <a:ext cx="3757760" cy="1200329"/>
            </a:xfrm>
            <a:prstGeom prst="rect">
              <a:avLst/>
            </a:prstGeom>
          </p:spPr>
          <p:txBody>
            <a:bodyPr wrap="non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smtClean="0">
                  <a:ln w="44450">
                    <a:solidFill>
                      <a:srgbClr val="81C233"/>
                    </a:solidFill>
                  </a:ln>
                  <a:solidFill>
                    <a:srgbClr val="000000">
                      <a:lumMod val="85000"/>
                      <a:lumOff val="15000"/>
                    </a:srgbClr>
                  </a:solidFill>
                  <a:effectLst/>
                  <a:uLnTx/>
                  <a:uFillTx/>
                  <a:latin typeface="Calibri"/>
                  <a:ea typeface="微软雅黑" panose="020B0503020204020204" pitchFamily="34" charset="-122"/>
                  <a:cs typeface="+mn-cs"/>
                </a:rPr>
                <a:t>CHỦ</a:t>
              </a:r>
              <a:r>
                <a:rPr kumimoji="0" lang="en-US" altLang="zh-CN" sz="7200" b="0" i="0" u="none" strike="noStrike" kern="1200" cap="none" spc="0" normalizeH="0" noProof="0" dirty="0" smtClean="0">
                  <a:ln w="44450">
                    <a:solidFill>
                      <a:srgbClr val="81C233"/>
                    </a:solidFill>
                  </a:ln>
                  <a:solidFill>
                    <a:srgbClr val="000000">
                      <a:lumMod val="85000"/>
                      <a:lumOff val="15000"/>
                    </a:srgbClr>
                  </a:solidFill>
                  <a:effectLst/>
                  <a:uLnTx/>
                  <a:uFillTx/>
                  <a:latin typeface="Calibri"/>
                  <a:ea typeface="微软雅黑" panose="020B0503020204020204" pitchFamily="34" charset="-122"/>
                  <a:cs typeface="+mn-cs"/>
                </a:rPr>
                <a:t> ĐỀ 6</a:t>
              </a:r>
              <a:endParaRPr kumimoji="0" lang="zh-CN" altLang="en-US" sz="7200" b="0" i="0" u="none" strike="noStrike" kern="1200" cap="none" spc="0" normalizeH="0" baseline="0" noProof="0" dirty="0">
                <a:ln w="44450">
                  <a:solidFill>
                    <a:srgbClr val="81C233"/>
                  </a:solidFill>
                </a:ln>
                <a:solidFill>
                  <a:srgbClr val="000000">
                    <a:lumMod val="85000"/>
                    <a:lumOff val="15000"/>
                  </a:srgbClr>
                </a:solidFill>
                <a:effectLst/>
                <a:uLnTx/>
                <a:uFillTx/>
                <a:latin typeface="Calibri"/>
                <a:ea typeface="微软雅黑" panose="020B0503020204020204" pitchFamily="34" charset="-122"/>
                <a:cs typeface="+mn-cs"/>
              </a:endParaRPr>
            </a:p>
          </p:txBody>
        </p:sp>
        <p:sp>
          <p:nvSpPr>
            <p:cNvPr id="29" name="矩形 28">
              <a:extLst>
                <a:ext uri="{FF2B5EF4-FFF2-40B4-BE49-F238E27FC236}">
                  <a16:creationId xmlns:a16="http://schemas.microsoft.com/office/drawing/2014/main" xmlns="" id="{041B1270-5D61-4915-8C33-F7FF185443EF}"/>
                </a:ext>
              </a:extLst>
            </p:cNvPr>
            <p:cNvSpPr/>
            <p:nvPr/>
          </p:nvSpPr>
          <p:spPr>
            <a:xfrm>
              <a:off x="6086638" y="1600786"/>
              <a:ext cx="184731" cy="1200329"/>
            </a:xfrm>
            <a:prstGeom prst="rect">
              <a:avLst/>
            </a:prstGeom>
          </p:spPr>
          <p:txBody>
            <a:bodyPr wrap="none">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7200" b="0" i="0" u="none" strike="noStrike" kern="1200" cap="none" spc="0" normalizeH="0" baseline="0" noProof="0" dirty="0">
                <a:ln>
                  <a:noFill/>
                </a:ln>
                <a:solidFill>
                  <a:srgbClr val="FFFFFF"/>
                </a:solidFill>
                <a:effectLst/>
                <a:uLnTx/>
                <a:uFillTx/>
                <a:latin typeface="Calibri"/>
                <a:ea typeface="微软雅黑" panose="020B0503020204020204" pitchFamily="34" charset="-122"/>
                <a:cs typeface="+mn-cs"/>
              </a:endParaRPr>
            </a:p>
          </p:txBody>
        </p:sp>
      </p:grpSp>
      <p:pic>
        <p:nvPicPr>
          <p:cNvPr id="7" name="图片 6">
            <a:extLst>
              <a:ext uri="{FF2B5EF4-FFF2-40B4-BE49-F238E27FC236}">
                <a16:creationId xmlns:a16="http://schemas.microsoft.com/office/drawing/2014/main" xmlns=""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485" y="-212788"/>
            <a:ext cx="2008444" cy="2003016"/>
          </a:xfrm>
          <a:prstGeom prst="rect">
            <a:avLst/>
          </a:prstGeom>
        </p:spPr>
      </p:pic>
      <p:pic>
        <p:nvPicPr>
          <p:cNvPr id="9" name="图片 8">
            <a:extLst>
              <a:ext uri="{FF2B5EF4-FFF2-40B4-BE49-F238E27FC236}">
                <a16:creationId xmlns:a16="http://schemas.microsoft.com/office/drawing/2014/main" xmlns="" id="{35B0D7F8-5CD7-4846-9D91-D79E9F7BF0A2}"/>
              </a:ext>
            </a:extLst>
          </p:cNvPr>
          <p:cNvPicPr>
            <a:picLocks noChangeAspect="1"/>
          </p:cNvPicPr>
          <p:nvPr/>
        </p:nvPicPr>
        <p:blipFill rotWithShape="1">
          <a:blip r:embed="rId5">
            <a:extLst>
              <a:ext uri="{28A0092B-C50C-407E-A947-70E740481C1C}">
                <a14:useLocalDpi xmlns:a14="http://schemas.microsoft.com/office/drawing/2010/main" val="0"/>
              </a:ext>
            </a:extLst>
          </a:blip>
          <a:srcRect t="38345" r="2183"/>
          <a:stretch/>
        </p:blipFill>
        <p:spPr>
          <a:xfrm>
            <a:off x="-6968" y="0"/>
            <a:ext cx="3689469" cy="2336339"/>
          </a:xfrm>
          <a:prstGeom prst="rect">
            <a:avLst/>
          </a:prstGeom>
        </p:spPr>
      </p:pic>
      <p:pic>
        <p:nvPicPr>
          <p:cNvPr id="16" name="图片 15">
            <a:extLst>
              <a:ext uri="{FF2B5EF4-FFF2-40B4-BE49-F238E27FC236}">
                <a16:creationId xmlns:a16="http://schemas.microsoft.com/office/drawing/2014/main" xmlns=""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5534" y="5263966"/>
            <a:ext cx="885808" cy="640027"/>
          </a:xfrm>
          <a:prstGeom prst="rect">
            <a:avLst/>
          </a:prstGeom>
        </p:spPr>
      </p:pic>
      <p:pic>
        <p:nvPicPr>
          <p:cNvPr id="18" name="图片 17">
            <a:extLst>
              <a:ext uri="{FF2B5EF4-FFF2-40B4-BE49-F238E27FC236}">
                <a16:creationId xmlns:a16="http://schemas.microsoft.com/office/drawing/2014/main" xmlns=""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192" y="4763636"/>
            <a:ext cx="2290244" cy="1064313"/>
          </a:xfrm>
          <a:prstGeom prst="rect">
            <a:avLst/>
          </a:prstGeom>
        </p:spPr>
      </p:pic>
      <p:grpSp>
        <p:nvGrpSpPr>
          <p:cNvPr id="4" name="组合 3">
            <a:extLst>
              <a:ext uri="{FF2B5EF4-FFF2-40B4-BE49-F238E27FC236}">
                <a16:creationId xmlns:a16="http://schemas.microsoft.com/office/drawing/2014/main" xmlns="" id="{78419E67-A162-4FD8-852D-515A39A80D44}"/>
              </a:ext>
            </a:extLst>
          </p:cNvPr>
          <p:cNvGrpSpPr/>
          <p:nvPr/>
        </p:nvGrpSpPr>
        <p:grpSpPr>
          <a:xfrm>
            <a:off x="0" y="3698571"/>
            <a:ext cx="12198968" cy="3159429"/>
            <a:chOff x="0" y="3698571"/>
            <a:chExt cx="12198968" cy="3159429"/>
          </a:xfrm>
        </p:grpSpPr>
        <p:pic>
          <p:nvPicPr>
            <p:cNvPr id="20" name="图片 19">
              <a:extLst>
                <a:ext uri="{FF2B5EF4-FFF2-40B4-BE49-F238E27FC236}">
                  <a16:creationId xmlns:a16="http://schemas.microsoft.com/office/drawing/2014/main" xmlns=""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xmlns=""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xmlns=""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xmlns=""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xmlns=""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xmlns=""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8537" l="0" r="100000">
                        <a14:backgroundMark x1="25366" y1="5854" x2="58049" y2="22927"/>
                        <a14:backgroundMark x1="37561" y1="13659" x2="1463" y2="30244"/>
                        <a14:backgroundMark x1="85854" y1="5366" x2="65366" y2="7317"/>
                        <a14:backgroundMark x1="97073" y1="59512" x2="91220" y2="81951"/>
                        <a14:backgroundMark x1="66341" y1="75610" x2="73659" y2="78049"/>
                        <a14:backgroundMark x1="69268" y1="65366" x2="72683" y2="65366"/>
                        <a14:backgroundMark x1="63415" y1="67317" x2="65854" y2="62439"/>
                        <a14:backgroundMark x1="54634" y1="68780" x2="45854" y2="60488"/>
                      </a14:backgroundRemoval>
                    </a14:imgEffect>
                  </a14:imgLayer>
                </a14:imgProps>
              </a:ext>
            </a:extLst>
          </a:blip>
          <a:srcRect l="44749" t="60819" r="25854" b="10930"/>
          <a:stretch/>
        </p:blipFill>
        <p:spPr>
          <a:xfrm>
            <a:off x="60320" y="-30976"/>
            <a:ext cx="1462459" cy="1129604"/>
          </a:xfrm>
          <a:prstGeom prst="rect">
            <a:avLst/>
          </a:prstGeom>
        </p:spPr>
      </p:pic>
      <p:pic>
        <p:nvPicPr>
          <p:cNvPr id="30" name="Picture 29"/>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8537" l="0" r="100000">
                        <a14:backgroundMark x1="25366" y1="5854" x2="58049" y2="22927"/>
                        <a14:backgroundMark x1="37561" y1="13659" x2="1463" y2="30244"/>
                        <a14:backgroundMark x1="85854" y1="5366" x2="65366" y2="7317"/>
                        <a14:backgroundMark x1="97073" y1="59512" x2="91220" y2="81951"/>
                        <a14:backgroundMark x1="66341" y1="75610" x2="73659" y2="78049"/>
                        <a14:backgroundMark x1="69268" y1="65366" x2="72683" y2="65366"/>
                        <a14:backgroundMark x1="63415" y1="67317" x2="65854" y2="62439"/>
                        <a14:backgroundMark x1="54634" y1="68780" x2="45854" y2="60488"/>
                      </a14:backgroundRemoval>
                    </a14:imgEffect>
                  </a14:imgLayer>
                </a14:imgProps>
              </a:ext>
            </a:extLst>
          </a:blip>
          <a:srcRect l="44749" t="60819" r="25854" b="10930"/>
          <a:stretch/>
        </p:blipFill>
        <p:spPr>
          <a:xfrm>
            <a:off x="1350130" y="48329"/>
            <a:ext cx="951645" cy="735051"/>
          </a:xfrm>
          <a:prstGeom prst="rect">
            <a:avLst/>
          </a:prstGeom>
        </p:spPr>
      </p:pic>
      <p:pic>
        <p:nvPicPr>
          <p:cNvPr id="31" name="Picture 30"/>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8537" l="0" r="100000">
                        <a14:backgroundMark x1="25366" y1="5854" x2="58049" y2="22927"/>
                        <a14:backgroundMark x1="37561" y1="13659" x2="1463" y2="30244"/>
                        <a14:backgroundMark x1="85854" y1="5366" x2="65366" y2="7317"/>
                        <a14:backgroundMark x1="97073" y1="59512" x2="91220" y2="81951"/>
                        <a14:backgroundMark x1="66341" y1="75610" x2="73659" y2="78049"/>
                        <a14:backgroundMark x1="69268" y1="65366" x2="72683" y2="65366"/>
                        <a14:backgroundMark x1="63415" y1="67317" x2="65854" y2="62439"/>
                        <a14:backgroundMark x1="54634" y1="68780" x2="45854" y2="60488"/>
                      </a14:backgroundRemoval>
                    </a14:imgEffect>
                  </a14:imgLayer>
                </a14:imgProps>
              </a:ext>
            </a:extLst>
          </a:blip>
          <a:srcRect l="44749" t="60819" r="25854" b="10930"/>
          <a:stretch/>
        </p:blipFill>
        <p:spPr>
          <a:xfrm>
            <a:off x="315726" y="987226"/>
            <a:ext cx="951645" cy="735051"/>
          </a:xfrm>
          <a:prstGeom prst="rect">
            <a:avLst/>
          </a:prstGeom>
        </p:spPr>
      </p:pic>
      <p:pic>
        <p:nvPicPr>
          <p:cNvPr id="32" name="Picture 3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8537" l="0" r="100000">
                        <a14:backgroundMark x1="25366" y1="5854" x2="58049" y2="22927"/>
                        <a14:backgroundMark x1="37561" y1="13659" x2="1463" y2="30244"/>
                        <a14:backgroundMark x1="85854" y1="5366" x2="65366" y2="7317"/>
                        <a14:backgroundMark x1="97073" y1="59512" x2="91220" y2="81951"/>
                        <a14:backgroundMark x1="66341" y1="75610" x2="73659" y2="78049"/>
                        <a14:backgroundMark x1="69268" y1="65366" x2="72683" y2="65366"/>
                        <a14:backgroundMark x1="63415" y1="67317" x2="65854" y2="62439"/>
                        <a14:backgroundMark x1="54634" y1="68780" x2="45854" y2="60488"/>
                      </a14:backgroundRemoval>
                    </a14:imgEffect>
                  </a14:imgLayer>
                </a14:imgProps>
              </a:ext>
            </a:extLst>
          </a:blip>
          <a:srcRect l="44749" t="60819" r="25854" b="10930"/>
          <a:stretch/>
        </p:blipFill>
        <p:spPr>
          <a:xfrm>
            <a:off x="-23517" y="911635"/>
            <a:ext cx="951645" cy="735051"/>
          </a:xfrm>
          <a:prstGeom prst="rect">
            <a:avLst/>
          </a:prstGeom>
        </p:spPr>
      </p:pic>
      <p:pic>
        <p:nvPicPr>
          <p:cNvPr id="33" name="Picture 32"/>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8537" l="0" r="100000">
                        <a14:backgroundMark x1="25366" y1="5854" x2="58049" y2="22927"/>
                        <a14:backgroundMark x1="37561" y1="13659" x2="1463" y2="30244"/>
                        <a14:backgroundMark x1="85854" y1="5366" x2="65366" y2="7317"/>
                        <a14:backgroundMark x1="97073" y1="59512" x2="91220" y2="81951"/>
                        <a14:backgroundMark x1="66341" y1="75610" x2="73659" y2="78049"/>
                        <a14:backgroundMark x1="69268" y1="65366" x2="72683" y2="65366"/>
                        <a14:backgroundMark x1="63415" y1="67317" x2="65854" y2="62439"/>
                        <a14:backgroundMark x1="54634" y1="68780" x2="45854" y2="60488"/>
                      </a14:backgroundRemoval>
                    </a14:imgEffect>
                  </a14:imgLayer>
                </a14:imgProps>
              </a:ext>
            </a:extLst>
          </a:blip>
          <a:srcRect l="44749" t="60819" r="25854" b="10930"/>
          <a:stretch/>
        </p:blipFill>
        <p:spPr>
          <a:xfrm>
            <a:off x="188533" y="1462015"/>
            <a:ext cx="592333" cy="457518"/>
          </a:xfrm>
          <a:prstGeom prst="rect">
            <a:avLst/>
          </a:prstGeom>
        </p:spPr>
      </p:pic>
      <p:pic>
        <p:nvPicPr>
          <p:cNvPr id="34" name="Picture 33"/>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98537" l="0" r="100000">
                        <a14:backgroundMark x1="25366" y1="5854" x2="58049" y2="22927"/>
                        <a14:backgroundMark x1="37561" y1="13659" x2="1463" y2="30244"/>
                        <a14:backgroundMark x1="85854" y1="5366" x2="65366" y2="7317"/>
                        <a14:backgroundMark x1="97073" y1="59512" x2="91220" y2="81951"/>
                        <a14:backgroundMark x1="66341" y1="75610" x2="73659" y2="78049"/>
                        <a14:backgroundMark x1="69268" y1="65366" x2="72683" y2="65366"/>
                        <a14:backgroundMark x1="63415" y1="67317" x2="65854" y2="62439"/>
                        <a14:backgroundMark x1="54634" y1="68780" x2="45854" y2="60488"/>
                      </a14:backgroundRemoval>
                    </a14:imgEffect>
                  </a14:imgLayer>
                </a14:imgProps>
              </a:ext>
            </a:extLst>
          </a:blip>
          <a:srcRect l="44749" t="60819" r="25854" b="10930"/>
          <a:stretch/>
        </p:blipFill>
        <p:spPr>
          <a:xfrm>
            <a:off x="156138" y="2015245"/>
            <a:ext cx="592333" cy="457518"/>
          </a:xfrm>
          <a:prstGeom prst="rect">
            <a:avLst/>
          </a:prstGeom>
        </p:spPr>
      </p:pic>
    </p:spTree>
    <p:extLst>
      <p:ext uri="{BB962C8B-B14F-4D97-AF65-F5344CB8AC3E}">
        <p14:creationId xmlns:p14="http://schemas.microsoft.com/office/powerpoint/2010/main" val="3972869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D951935-28E9-4DAA-8F1C-CC1E07F86FA0}"/>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BF97DE7C-05B0-4874-AAEC-943558810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583" y="140316"/>
            <a:ext cx="9512453" cy="6717684"/>
          </a:xfrm>
          <a:prstGeom prst="rect">
            <a:avLst/>
          </a:prstGeom>
        </p:spPr>
      </p:pic>
      <p:sp>
        <p:nvSpPr>
          <p:cNvPr id="6" name="文本框 5">
            <a:extLst>
              <a:ext uri="{FF2B5EF4-FFF2-40B4-BE49-F238E27FC236}">
                <a16:creationId xmlns:a16="http://schemas.microsoft.com/office/drawing/2014/main" xmlns="" id="{E90C96B7-E19D-4235-90DA-5C8ED14774B9}"/>
              </a:ext>
            </a:extLst>
          </p:cNvPr>
          <p:cNvSpPr txBox="1"/>
          <p:nvPr/>
        </p:nvSpPr>
        <p:spPr>
          <a:xfrm>
            <a:off x="939567" y="1016030"/>
            <a:ext cx="6104912"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HÌNH</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rPr>
              <a:t> THÀNH KIẾN THỨC</a:t>
            </a:r>
            <a:endParaRPr kumimoji="0" lang="zh-CN" altLang="en-US" sz="72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7" name="图片 45">
            <a:extLst>
              <a:ext uri="{FF2B5EF4-FFF2-40B4-BE49-F238E27FC236}">
                <a16:creationId xmlns:a16="http://schemas.microsoft.com/office/drawing/2014/main" xmlns="" id="{F9B780F1-175B-49E1-AA65-652C8AE6A2AE}"/>
              </a:ext>
            </a:extLst>
          </p:cNvPr>
          <p:cNvPicPr>
            <a:picLocks noChangeAspect="1"/>
          </p:cNvPicPr>
          <p:nvPr/>
        </p:nvPicPr>
        <p:blipFill>
          <a:blip r:embed="rId4"/>
          <a:stretch>
            <a:fillRect/>
          </a:stretch>
        </p:blipFill>
        <p:spPr>
          <a:xfrm>
            <a:off x="7195002" y="2624130"/>
            <a:ext cx="4532062" cy="3885053"/>
          </a:xfrm>
          <a:prstGeom prst="rect">
            <a:avLst/>
          </a:prstGeom>
        </p:spPr>
      </p:pic>
      <p:pic>
        <p:nvPicPr>
          <p:cNvPr id="9" name="图片 1">
            <a:extLst>
              <a:ext uri="{FF2B5EF4-FFF2-40B4-BE49-F238E27FC236}">
                <a16:creationId xmlns:a16="http://schemas.microsoft.com/office/drawing/2014/main" xmlns="" id="{643943EB-95BA-42C1-95A8-E45A521EF0C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7171180" y="3429000"/>
            <a:ext cx="4682585" cy="4284878"/>
          </a:xfrm>
          <a:prstGeom prst="rect">
            <a:avLst/>
          </a:prstGeom>
        </p:spPr>
      </p:pic>
    </p:spTree>
    <p:extLst>
      <p:ext uri="{BB962C8B-B14F-4D97-AF65-F5344CB8AC3E}">
        <p14:creationId xmlns:p14="http://schemas.microsoft.com/office/powerpoint/2010/main" val="3887335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TotalTime>
  <Words>1113</Words>
  <Application>Microsoft Office PowerPoint</Application>
  <PresentationFormat>Widescreen</PresentationFormat>
  <Paragraphs>112</Paragraphs>
  <Slides>30</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4" baseType="lpstr">
      <vt:lpstr>微软雅黑</vt:lpstr>
      <vt:lpstr>.VnBlackH</vt:lpstr>
      <vt:lpstr>.VnTime</vt:lpstr>
      <vt:lpstr>Arial</vt:lpstr>
      <vt:lpstr>Calibri</vt:lpstr>
      <vt:lpstr>Helvetica Neue Medium</vt:lpstr>
      <vt:lpstr>Open Sans</vt:lpstr>
      <vt:lpstr>Roboto Black</vt:lpstr>
      <vt:lpstr>Roboto Light</vt:lpstr>
      <vt:lpstr>Times New Roman</vt:lpstr>
      <vt:lpstr>字魂7号-温暖童稚体</vt:lpstr>
      <vt:lpstr>等线</vt:lpstr>
      <vt:lpstr>包图主题2</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Thao</cp:lastModifiedBy>
  <cp:revision>88</cp:revision>
  <dcterms:created xsi:type="dcterms:W3CDTF">2022-01-07T05:31:01Z</dcterms:created>
  <dcterms:modified xsi:type="dcterms:W3CDTF">2025-02-07T01:33:54Z</dcterms:modified>
</cp:coreProperties>
</file>