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68" r:id="rId2"/>
    <p:sldId id="339" r:id="rId3"/>
    <p:sldId id="332" r:id="rId4"/>
    <p:sldId id="333" r:id="rId5"/>
    <p:sldId id="334" r:id="rId6"/>
    <p:sldId id="335" r:id="rId7"/>
    <p:sldId id="336" r:id="rId8"/>
    <p:sldId id="337" r:id="rId9"/>
    <p:sldId id="338" r:id="rId10"/>
    <p:sldId id="340" r:id="rId11"/>
    <p:sldId id="323" r:id="rId12"/>
    <p:sldId id="344" r:id="rId13"/>
    <p:sldId id="354" r:id="rId14"/>
    <p:sldId id="355" r:id="rId15"/>
    <p:sldId id="356" r:id="rId16"/>
    <p:sldId id="357" r:id="rId17"/>
    <p:sldId id="351" r:id="rId18"/>
    <p:sldId id="291" r:id="rId19"/>
    <p:sldId id="341" r:id="rId20"/>
    <p:sldId id="342" r:id="rId21"/>
    <p:sldId id="343" r:id="rId22"/>
    <p:sldId id="345" r:id="rId23"/>
    <p:sldId id="346" r:id="rId24"/>
    <p:sldId id="347" r:id="rId25"/>
    <p:sldId id="350" r:id="rId26"/>
    <p:sldId id="352" r:id="rId27"/>
    <p:sldId id="353" r:id="rId28"/>
    <p:sldId id="301" r:id="rId29"/>
    <p:sldId id="302" r:id="rId30"/>
    <p:sldId id="312" r:id="rId31"/>
    <p:sldId id="360" r:id="rId32"/>
    <p:sldId id="361" r:id="rId33"/>
    <p:sldId id="362" r:id="rId34"/>
    <p:sldId id="363" r:id="rId35"/>
    <p:sldId id="364" r:id="rId36"/>
    <p:sldId id="365" r:id="rId37"/>
    <p:sldId id="371" r:id="rId38"/>
    <p:sldId id="305" r:id="rId39"/>
    <p:sldId id="358" r:id="rId40"/>
    <p:sldId id="329" r:id="rId41"/>
    <p:sldId id="313" r:id="rId42"/>
    <p:sldId id="294" r:id="rId43"/>
    <p:sldId id="331" r:id="rId44"/>
  </p:sldIdLst>
  <p:sldSz cx="12190413" cy="6858000"/>
  <p:notesSz cx="6858000" cy="9144000"/>
  <p:embeddedFontLst>
    <p:embeddedFont>
      <p:font typeface="宋体" panose="02010600030101010101" pitchFamily="2" charset="-122"/>
      <p:regular r:id="rId46"/>
    </p:embeddedFont>
    <p:embeddedFont>
      <p:font typeface="Impact" panose="020B0806030902050204" pitchFamily="34" charset="0"/>
      <p:regular r:id="rId47"/>
    </p:embeddedFont>
    <p:embeddedFont>
      <p:font typeface="Calibri" panose="020F0502020204030204" pitchFamily="34" charset="0"/>
      <p:regular r:id="rId48"/>
      <p:bold r:id="rId49"/>
      <p:italic r:id="rId50"/>
      <p:boldItalic r:id="rId51"/>
    </p:embeddedFont>
    <p:embeddedFont>
      <p:font typeface="微软雅黑" panose="020B0503020204020204" pitchFamily="34" charset="-122"/>
      <p:regular r:id="rId52"/>
      <p:bold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60"/>
    <a:srgbClr val="0000FF"/>
    <a:srgbClr val="EC9C9C"/>
    <a:srgbClr val="663A77"/>
    <a:srgbClr val="009900"/>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5" autoAdjust="0"/>
    <p:restoredTop sz="94660"/>
  </p:normalViewPr>
  <p:slideViewPr>
    <p:cSldViewPr>
      <p:cViewPr varScale="1">
        <p:scale>
          <a:sx n="83" d="100"/>
          <a:sy n="83" d="100"/>
        </p:scale>
        <p:origin x="629" y="67"/>
      </p:cViewPr>
      <p:guideLst>
        <p:guide orient="horz" pos="2160"/>
        <p:guide pos="3840"/>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t>2025/2/7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t>‹#›</a:t>
            </a:fld>
            <a:endParaRPr lang="zh-CN" altLang="en-US"/>
          </a:p>
        </p:txBody>
      </p:sp>
    </p:spTree>
    <p:extLst>
      <p:ext uri="{BB962C8B-B14F-4D97-AF65-F5344CB8AC3E}">
        <p14:creationId xmlns:p14="http://schemas.microsoft.com/office/powerpoint/2010/main" val="113744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a:t>
            </a:fld>
            <a:endParaRPr lang="zh-CN" altLang="en-US"/>
          </a:p>
        </p:txBody>
      </p:sp>
    </p:spTree>
    <p:extLst>
      <p:ext uri="{BB962C8B-B14F-4D97-AF65-F5344CB8AC3E}">
        <p14:creationId xmlns:p14="http://schemas.microsoft.com/office/powerpoint/2010/main" val="280581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866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406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009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38</a:t>
            </a:fld>
            <a:endParaRPr lang="zh-CN" altLang="en-US"/>
          </a:p>
        </p:txBody>
      </p:sp>
    </p:spTree>
    <p:extLst>
      <p:ext uri="{BB962C8B-B14F-4D97-AF65-F5344CB8AC3E}">
        <p14:creationId xmlns:p14="http://schemas.microsoft.com/office/powerpoint/2010/main" val="2466157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39</a:t>
            </a:fld>
            <a:endParaRPr lang="zh-CN" altLang="en-US"/>
          </a:p>
        </p:txBody>
      </p:sp>
    </p:spTree>
    <p:extLst>
      <p:ext uri="{BB962C8B-B14F-4D97-AF65-F5344CB8AC3E}">
        <p14:creationId xmlns:p14="http://schemas.microsoft.com/office/powerpoint/2010/main" val="3922195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40</a:t>
            </a:fld>
            <a:endParaRPr lang="zh-CN" altLang="en-US"/>
          </a:p>
        </p:txBody>
      </p:sp>
    </p:spTree>
    <p:extLst>
      <p:ext uri="{BB962C8B-B14F-4D97-AF65-F5344CB8AC3E}">
        <p14:creationId xmlns:p14="http://schemas.microsoft.com/office/powerpoint/2010/main" val="272000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41</a:t>
            </a:fld>
            <a:endParaRPr lang="zh-CN" altLang="en-US"/>
          </a:p>
        </p:txBody>
      </p:sp>
    </p:spTree>
    <p:extLst>
      <p:ext uri="{BB962C8B-B14F-4D97-AF65-F5344CB8AC3E}">
        <p14:creationId xmlns:p14="http://schemas.microsoft.com/office/powerpoint/2010/main" val="324904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42</a:t>
            </a:fld>
            <a:endParaRPr lang="zh-CN" altLang="en-US"/>
          </a:p>
        </p:txBody>
      </p:sp>
    </p:spTree>
    <p:extLst>
      <p:ext uri="{BB962C8B-B14F-4D97-AF65-F5344CB8AC3E}">
        <p14:creationId xmlns:p14="http://schemas.microsoft.com/office/powerpoint/2010/main" val="278975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43</a:t>
            </a:fld>
            <a:endParaRPr lang="zh-CN" altLang="en-US"/>
          </a:p>
        </p:txBody>
      </p:sp>
    </p:spTree>
    <p:extLst>
      <p:ext uri="{BB962C8B-B14F-4D97-AF65-F5344CB8AC3E}">
        <p14:creationId xmlns:p14="http://schemas.microsoft.com/office/powerpoint/2010/main" val="5048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a:t>
            </a:fld>
            <a:endParaRPr lang="zh-CN" altLang="en-US"/>
          </a:p>
        </p:txBody>
      </p:sp>
    </p:spTree>
    <p:extLst>
      <p:ext uri="{BB962C8B-B14F-4D97-AF65-F5344CB8AC3E}">
        <p14:creationId xmlns:p14="http://schemas.microsoft.com/office/powerpoint/2010/main" val="79948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10</a:t>
            </a:fld>
            <a:endParaRPr lang="zh-CN" altLang="en-US"/>
          </a:p>
        </p:txBody>
      </p:sp>
    </p:spTree>
    <p:extLst>
      <p:ext uri="{BB962C8B-B14F-4D97-AF65-F5344CB8AC3E}">
        <p14:creationId xmlns:p14="http://schemas.microsoft.com/office/powerpoint/2010/main" val="205962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11</a:t>
            </a:fld>
            <a:endParaRPr lang="zh-CN" altLang="en-US"/>
          </a:p>
        </p:txBody>
      </p:sp>
    </p:spTree>
    <p:extLst>
      <p:ext uri="{BB962C8B-B14F-4D97-AF65-F5344CB8AC3E}">
        <p14:creationId xmlns:p14="http://schemas.microsoft.com/office/powerpoint/2010/main" val="309400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18</a:t>
            </a:fld>
            <a:endParaRPr lang="zh-CN" altLang="en-US"/>
          </a:p>
        </p:txBody>
      </p:sp>
    </p:spTree>
    <p:extLst>
      <p:ext uri="{BB962C8B-B14F-4D97-AF65-F5344CB8AC3E}">
        <p14:creationId xmlns:p14="http://schemas.microsoft.com/office/powerpoint/2010/main" val="409657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21</a:t>
            </a:fld>
            <a:endParaRPr lang="zh-CN" altLang="en-US"/>
          </a:p>
        </p:txBody>
      </p:sp>
    </p:spTree>
    <p:extLst>
      <p:ext uri="{BB962C8B-B14F-4D97-AF65-F5344CB8AC3E}">
        <p14:creationId xmlns:p14="http://schemas.microsoft.com/office/powerpoint/2010/main" val="390941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28</a:t>
            </a:fld>
            <a:endParaRPr lang="zh-CN" altLang="en-US"/>
          </a:p>
        </p:txBody>
      </p:sp>
    </p:spTree>
    <p:extLst>
      <p:ext uri="{BB962C8B-B14F-4D97-AF65-F5344CB8AC3E}">
        <p14:creationId xmlns:p14="http://schemas.microsoft.com/office/powerpoint/2010/main" val="153882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29</a:t>
            </a:fld>
            <a:endParaRPr lang="zh-CN" altLang="en-US"/>
          </a:p>
        </p:txBody>
      </p:sp>
    </p:spTree>
    <p:extLst>
      <p:ext uri="{BB962C8B-B14F-4D97-AF65-F5344CB8AC3E}">
        <p14:creationId xmlns:p14="http://schemas.microsoft.com/office/powerpoint/2010/main" val="285794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30</a:t>
            </a:fld>
            <a:endParaRPr lang="zh-CN" altLang="en-US"/>
          </a:p>
        </p:txBody>
      </p:sp>
    </p:spTree>
    <p:extLst>
      <p:ext uri="{BB962C8B-B14F-4D97-AF65-F5344CB8AC3E}">
        <p14:creationId xmlns:p14="http://schemas.microsoft.com/office/powerpoint/2010/main" val="2708506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457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4977" y="5472802"/>
            <a:ext cx="1496089"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657" y="235082"/>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40" y="343978"/>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0995" y="626217"/>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566" y="196939"/>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712366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521" y="6356351"/>
            <a:ext cx="2844430" cy="365125"/>
          </a:xfrm>
          <a:prstGeom prst="rect">
            <a:avLst/>
          </a:prstGeom>
        </p:spPr>
        <p:txBody>
          <a:bodyPr/>
          <a:lstStyle/>
          <a:p>
            <a:fld id="{D746744B-6CC8-4ED2-8A71-07BEB184F142}" type="datetimeFigureOut">
              <a:rPr lang="en-US" smtClean="0"/>
              <a:t>2/7/2025</a:t>
            </a:fld>
            <a:endParaRPr lang="en-US"/>
          </a:p>
        </p:txBody>
      </p:sp>
      <p:sp>
        <p:nvSpPr>
          <p:cNvPr id="5" name="Footer Placeholder 4"/>
          <p:cNvSpPr>
            <a:spLocks noGrp="1"/>
          </p:cNvSpPr>
          <p:nvPr>
            <p:ph type="ftr" sz="quarter" idx="11"/>
          </p:nvPr>
        </p:nvSpPr>
        <p:spPr>
          <a:xfrm>
            <a:off x="4165058" y="6356351"/>
            <a:ext cx="3860297"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6463" y="6356351"/>
            <a:ext cx="2844430" cy="365125"/>
          </a:xfrm>
          <a:prstGeom prst="rect">
            <a:avLst/>
          </a:prstGeom>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88778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4556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8.xml"/><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8.png"/><Relationship Id="rId3" Type="http://schemas.openxmlformats.org/officeDocument/2006/relationships/slideLayout" Target="../slideLayouts/slideLayout3.xml"/><Relationship Id="rId21" Type="http://schemas.openxmlformats.org/officeDocument/2006/relationships/slide" Target="slide43.xml"/><Relationship Id="rId7" Type="http://schemas.openxmlformats.org/officeDocument/2006/relationships/slide" Target="slide34.xml"/><Relationship Id="rId12" Type="http://schemas.openxmlformats.org/officeDocument/2006/relationships/image" Target="../media/image45.png"/><Relationship Id="rId17" Type="http://schemas.openxmlformats.org/officeDocument/2006/relationships/slide" Target="slide36.xml"/><Relationship Id="rId2" Type="http://schemas.microsoft.com/office/2007/relationships/media" Target="../media/media1.mp3"/><Relationship Id="rId16" Type="http://schemas.openxmlformats.org/officeDocument/2006/relationships/slide" Target="slide35.xml"/><Relationship Id="rId20" Type="http://schemas.openxmlformats.org/officeDocument/2006/relationships/slide" Target="slide37.xml"/><Relationship Id="rId1" Type="http://schemas.openxmlformats.org/officeDocument/2006/relationships/audio" Target="NULL" TargetMode="External"/><Relationship Id="rId6" Type="http://schemas.microsoft.com/office/2007/relationships/hdphoto" Target="../media/hdphoto7.wdp"/><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slide" Target="slide33.xml"/><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41.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7.wdp"/><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7.wdp"/><Relationship Id="rId7" Type="http://schemas.openxmlformats.org/officeDocument/2006/relationships/slide" Target="slide32.xm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41.pn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7.wdp"/><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7.wdp"/><Relationship Id="rId7" Type="http://schemas.openxmlformats.org/officeDocument/2006/relationships/slide" Target="slide32.xm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7.wdp"/><Relationship Id="rId7" Type="http://schemas.openxmlformats.org/officeDocument/2006/relationships/slide" Target="slide32.xm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2.png"/><Relationship Id="rId18" Type="http://schemas.microsoft.com/office/2007/relationships/hdphoto" Target="../media/hdphoto4.wdp"/><Relationship Id="rId3" Type="http://schemas.openxmlformats.org/officeDocument/2006/relationships/image" Target="../media/image9.png"/><Relationship Id="rId21" Type="http://schemas.openxmlformats.org/officeDocument/2006/relationships/slide" Target="slide20.xml"/><Relationship Id="rId7" Type="http://schemas.openxmlformats.org/officeDocument/2006/relationships/slide" Target="slide5.xml"/><Relationship Id="rId12" Type="http://schemas.openxmlformats.org/officeDocument/2006/relationships/slide" Target="slide7.xml"/><Relationship Id="rId17" Type="http://schemas.openxmlformats.org/officeDocument/2006/relationships/image" Target="../media/image13.png"/><Relationship Id="rId2" Type="http://schemas.openxmlformats.org/officeDocument/2006/relationships/image" Target="../media/image8.png"/><Relationship Id="rId16" Type="http://schemas.openxmlformats.org/officeDocument/2006/relationships/slide" Target="slide2.xml"/><Relationship Id="rId20" Type="http://schemas.openxmlformats.org/officeDocument/2006/relationships/slide" Target="slide21.xml"/><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slide" Target="slide8.xml"/><Relationship Id="rId5" Type="http://schemas.openxmlformats.org/officeDocument/2006/relationships/image" Target="../media/image10.png"/><Relationship Id="rId15" Type="http://schemas.openxmlformats.org/officeDocument/2006/relationships/slide" Target="slide10.xml"/><Relationship Id="rId23" Type="http://schemas.openxmlformats.org/officeDocument/2006/relationships/image" Target="../media/image15.gif"/><Relationship Id="rId10" Type="http://schemas.openxmlformats.org/officeDocument/2006/relationships/slide" Target="slide9.xml"/><Relationship Id="rId19" Type="http://schemas.openxmlformats.org/officeDocument/2006/relationships/slide" Target="slide1.xml"/><Relationship Id="rId4" Type="http://schemas.openxmlformats.org/officeDocument/2006/relationships/slide" Target="slide6.xml"/><Relationship Id="rId9" Type="http://schemas.openxmlformats.org/officeDocument/2006/relationships/image" Target="../media/image11.png"/><Relationship Id="rId14" Type="http://schemas.openxmlformats.org/officeDocument/2006/relationships/slide" Target="slide19.xml"/><Relationship Id="rId22"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image" Target="../media/image16.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image" Target="../media/image16.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jpe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0" y="1666874"/>
            <a:ext cx="12256355" cy="5245639"/>
          </a:xfrm>
          <a:prstGeom prst="rect">
            <a:avLst/>
          </a:prstGeom>
        </p:spPr>
      </p:pic>
      <p:sp>
        <p:nvSpPr>
          <p:cNvPr id="2" name="矩形 1"/>
          <p:cNvSpPr/>
          <p:nvPr/>
        </p:nvSpPr>
        <p:spPr>
          <a:xfrm>
            <a:off x="-64356" y="-5695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utoShape 2"/>
          <p:cNvSpPr>
            <a:spLocks/>
          </p:cNvSpPr>
          <p:nvPr/>
        </p:nvSpPr>
        <p:spPr bwMode="auto">
          <a:xfrm>
            <a:off x="3403181" y="4012651"/>
            <a:ext cx="2140408" cy="2810815"/>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 name="AutoShape 3"/>
          <p:cNvSpPr>
            <a:spLocks/>
          </p:cNvSpPr>
          <p:nvPr/>
        </p:nvSpPr>
        <p:spPr bwMode="auto">
          <a:xfrm>
            <a:off x="4763660" y="4956776"/>
            <a:ext cx="205245" cy="294380"/>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7" name="AutoShape 4"/>
          <p:cNvSpPr>
            <a:spLocks/>
          </p:cNvSpPr>
          <p:nvPr/>
        </p:nvSpPr>
        <p:spPr bwMode="auto">
          <a:xfrm>
            <a:off x="5110816" y="4793753"/>
            <a:ext cx="193517" cy="302589"/>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8" name="AutoShape 5"/>
          <p:cNvSpPr>
            <a:spLocks/>
          </p:cNvSpPr>
          <p:nvPr/>
        </p:nvSpPr>
        <p:spPr bwMode="auto">
          <a:xfrm>
            <a:off x="5386430" y="4655360"/>
            <a:ext cx="228701" cy="355366"/>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9" name="AutoShape 6"/>
          <p:cNvSpPr>
            <a:spLocks/>
          </p:cNvSpPr>
          <p:nvPr/>
        </p:nvSpPr>
        <p:spPr bwMode="auto">
          <a:xfrm>
            <a:off x="5710130" y="4810173"/>
            <a:ext cx="369440" cy="199380"/>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0" name="AutoShape 7"/>
          <p:cNvSpPr>
            <a:spLocks/>
          </p:cNvSpPr>
          <p:nvPr/>
        </p:nvSpPr>
        <p:spPr bwMode="auto">
          <a:xfrm>
            <a:off x="5590502" y="5152638"/>
            <a:ext cx="319008" cy="182961"/>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1" name="AutoShape 8"/>
          <p:cNvSpPr>
            <a:spLocks/>
          </p:cNvSpPr>
          <p:nvPr/>
        </p:nvSpPr>
        <p:spPr bwMode="auto">
          <a:xfrm>
            <a:off x="5371183" y="5314488"/>
            <a:ext cx="260367" cy="247466"/>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2" name="AutoShape 9"/>
          <p:cNvSpPr>
            <a:spLocks/>
          </p:cNvSpPr>
          <p:nvPr/>
        </p:nvSpPr>
        <p:spPr bwMode="auto">
          <a:xfrm>
            <a:off x="5142483" y="5477510"/>
            <a:ext cx="276787" cy="233393"/>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3" name="AutoShape 10"/>
          <p:cNvSpPr>
            <a:spLocks/>
          </p:cNvSpPr>
          <p:nvPr/>
        </p:nvSpPr>
        <p:spPr bwMode="auto">
          <a:xfrm>
            <a:off x="3813671" y="4956776"/>
            <a:ext cx="193517" cy="272095"/>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11"/>
          <p:cNvSpPr>
            <a:spLocks/>
          </p:cNvSpPr>
          <p:nvPr/>
        </p:nvSpPr>
        <p:spPr bwMode="auto">
          <a:xfrm>
            <a:off x="3573242" y="4821901"/>
            <a:ext cx="192343" cy="30845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12"/>
          <p:cNvSpPr>
            <a:spLocks/>
          </p:cNvSpPr>
          <p:nvPr/>
        </p:nvSpPr>
        <p:spPr bwMode="auto">
          <a:xfrm>
            <a:off x="3256579" y="4777334"/>
            <a:ext cx="200553" cy="315490"/>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13"/>
          <p:cNvSpPr>
            <a:spLocks/>
          </p:cNvSpPr>
          <p:nvPr/>
        </p:nvSpPr>
        <p:spPr bwMode="auto">
          <a:xfrm>
            <a:off x="2908249" y="5080032"/>
            <a:ext cx="384686" cy="18648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14"/>
          <p:cNvSpPr>
            <a:spLocks/>
          </p:cNvSpPr>
          <p:nvPr/>
        </p:nvSpPr>
        <p:spPr bwMode="auto">
          <a:xfrm>
            <a:off x="3193246" y="5302760"/>
            <a:ext cx="301416" cy="275614"/>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15"/>
          <p:cNvSpPr>
            <a:spLocks/>
          </p:cNvSpPr>
          <p:nvPr/>
        </p:nvSpPr>
        <p:spPr bwMode="auto">
          <a:xfrm>
            <a:off x="3539229" y="5448190"/>
            <a:ext cx="260367" cy="293206"/>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16"/>
          <p:cNvSpPr>
            <a:spLocks/>
          </p:cNvSpPr>
          <p:nvPr/>
        </p:nvSpPr>
        <p:spPr bwMode="auto">
          <a:xfrm>
            <a:off x="4693290" y="3609199"/>
            <a:ext cx="232219" cy="345984"/>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17"/>
          <p:cNvSpPr>
            <a:spLocks/>
          </p:cNvSpPr>
          <p:nvPr/>
        </p:nvSpPr>
        <p:spPr bwMode="auto">
          <a:xfrm>
            <a:off x="4408293" y="3724136"/>
            <a:ext cx="208763" cy="327218"/>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8"/>
          <p:cNvSpPr>
            <a:spLocks/>
          </p:cNvSpPr>
          <p:nvPr/>
        </p:nvSpPr>
        <p:spPr bwMode="auto">
          <a:xfrm>
            <a:off x="4781252" y="4022034"/>
            <a:ext cx="338946" cy="18530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9"/>
          <p:cNvSpPr>
            <a:spLocks/>
          </p:cNvSpPr>
          <p:nvPr/>
        </p:nvSpPr>
        <p:spPr bwMode="auto">
          <a:xfrm>
            <a:off x="4615883" y="4312895"/>
            <a:ext cx="363576" cy="173578"/>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20"/>
          <p:cNvSpPr>
            <a:spLocks/>
          </p:cNvSpPr>
          <p:nvPr/>
        </p:nvSpPr>
        <p:spPr bwMode="auto">
          <a:xfrm>
            <a:off x="4632303" y="4589681"/>
            <a:ext cx="321354" cy="249812"/>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21"/>
          <p:cNvSpPr>
            <a:spLocks/>
          </p:cNvSpPr>
          <p:nvPr/>
        </p:nvSpPr>
        <p:spPr bwMode="auto">
          <a:xfrm>
            <a:off x="3956756" y="4723384"/>
            <a:ext cx="361230" cy="209936"/>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22"/>
          <p:cNvSpPr>
            <a:spLocks/>
          </p:cNvSpPr>
          <p:nvPr/>
        </p:nvSpPr>
        <p:spPr bwMode="auto">
          <a:xfrm>
            <a:off x="3790214" y="4421967"/>
            <a:ext cx="328391" cy="163023"/>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23"/>
          <p:cNvSpPr>
            <a:spLocks/>
          </p:cNvSpPr>
          <p:nvPr/>
        </p:nvSpPr>
        <p:spPr bwMode="auto">
          <a:xfrm>
            <a:off x="3699907" y="3911788"/>
            <a:ext cx="225183" cy="267404"/>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24"/>
          <p:cNvSpPr>
            <a:spLocks/>
          </p:cNvSpPr>
          <p:nvPr/>
        </p:nvSpPr>
        <p:spPr bwMode="auto">
          <a:xfrm>
            <a:off x="4050581" y="3878949"/>
            <a:ext cx="240430" cy="329564"/>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25"/>
          <p:cNvSpPr>
            <a:spLocks/>
          </p:cNvSpPr>
          <p:nvPr/>
        </p:nvSpPr>
        <p:spPr bwMode="auto">
          <a:xfrm>
            <a:off x="5137792" y="4295302"/>
            <a:ext cx="266231" cy="330737"/>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26"/>
          <p:cNvSpPr>
            <a:spLocks/>
          </p:cNvSpPr>
          <p:nvPr/>
        </p:nvSpPr>
        <p:spPr bwMode="auto">
          <a:xfrm>
            <a:off x="5142483" y="3826172"/>
            <a:ext cx="201726" cy="309626"/>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27"/>
          <p:cNvSpPr>
            <a:spLocks/>
          </p:cNvSpPr>
          <p:nvPr/>
        </p:nvSpPr>
        <p:spPr bwMode="auto">
          <a:xfrm>
            <a:off x="3384416" y="4410239"/>
            <a:ext cx="214628" cy="31431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8"/>
          <p:cNvSpPr>
            <a:spLocks/>
          </p:cNvSpPr>
          <p:nvPr/>
        </p:nvSpPr>
        <p:spPr bwMode="auto">
          <a:xfrm>
            <a:off x="2975100" y="4474745"/>
            <a:ext cx="250985" cy="330737"/>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9"/>
          <p:cNvSpPr>
            <a:spLocks/>
          </p:cNvSpPr>
          <p:nvPr/>
        </p:nvSpPr>
        <p:spPr bwMode="auto">
          <a:xfrm>
            <a:off x="3421947" y="4017343"/>
            <a:ext cx="207591" cy="28616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椭圆 4"/>
          <p:cNvSpPr/>
          <p:nvPr/>
        </p:nvSpPr>
        <p:spPr>
          <a:xfrm rot="2700000">
            <a:off x="5927288" y="2689783"/>
            <a:ext cx="1260000" cy="1260000"/>
          </a:xfrm>
          <a:prstGeom prst="roundRect">
            <a:avLst/>
          </a:prstGeom>
          <a:solidFill>
            <a:schemeClr val="accent1">
              <a:lumMod val="60000"/>
              <a:lumOff val="40000"/>
            </a:schemeClr>
          </a:soli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18"/>
          <p:cNvSpPr/>
          <p:nvPr/>
        </p:nvSpPr>
        <p:spPr>
          <a:xfrm rot="2700000">
            <a:off x="7956652" y="2689783"/>
            <a:ext cx="1260000" cy="1260000"/>
          </a:xfrm>
          <a:prstGeom prst="roundRect">
            <a:avLst/>
          </a:prstGeom>
          <a:solidFill>
            <a:schemeClr val="accent3">
              <a:lumMod val="75000"/>
            </a:schemeClr>
          </a:soli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8" name="椭圆 22"/>
          <p:cNvSpPr/>
          <p:nvPr/>
        </p:nvSpPr>
        <p:spPr>
          <a:xfrm rot="2700000">
            <a:off x="9986016" y="2689783"/>
            <a:ext cx="1260000" cy="1260000"/>
          </a:xfrm>
          <a:prstGeom prst="roundRect">
            <a:avLst/>
          </a:prstGeom>
          <a:solidFill>
            <a:srgbClr val="00B0F0"/>
          </a:soli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5" name="Picture 9" descr="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9468" y="463934"/>
            <a:ext cx="4114391" cy="6290529"/>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54"/>
          <p:cNvGrpSpPr/>
          <p:nvPr/>
        </p:nvGrpSpPr>
        <p:grpSpPr>
          <a:xfrm>
            <a:off x="9017058" y="-677906"/>
            <a:ext cx="2387752" cy="2283679"/>
            <a:chOff x="9119219" y="-677906"/>
            <a:chExt cx="2387752" cy="2283679"/>
          </a:xfrm>
        </p:grpSpPr>
        <p:grpSp>
          <p:nvGrpSpPr>
            <p:cNvPr id="54" name="组合 53"/>
            <p:cNvGrpSpPr/>
            <p:nvPr/>
          </p:nvGrpSpPr>
          <p:grpSpPr>
            <a:xfrm>
              <a:off x="9119219" y="-677906"/>
              <a:ext cx="2387752" cy="2283679"/>
              <a:chOff x="9564105" y="-488203"/>
              <a:chExt cx="1942865" cy="1858182"/>
            </a:xfrm>
          </p:grpSpPr>
          <p:sp>
            <p:nvSpPr>
              <p:cNvPr id="47" name="圆角矩形 46"/>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9932705" y="-488203"/>
                <a:ext cx="131459" cy="1142939"/>
                <a:chOff x="2258684" y="-496098"/>
                <a:chExt cx="303045" cy="2634752"/>
              </a:xfrm>
              <a:effectLst/>
            </p:grpSpPr>
            <p:pic>
              <p:nvPicPr>
                <p:cNvPr id="52" name="图片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52"/>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1076315" y="-488203"/>
                <a:ext cx="131459" cy="1142939"/>
                <a:chOff x="2279650" y="-496098"/>
                <a:chExt cx="303045" cy="2634752"/>
              </a:xfrm>
              <a:effectLst/>
            </p:grpSpPr>
            <p:pic>
              <p:nvPicPr>
                <p:cNvPr id="50" name="图片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50"/>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42" name="TextBox 41"/>
            <p:cNvSpPr txBox="1"/>
            <p:nvPr/>
          </p:nvSpPr>
          <p:spPr>
            <a:xfrm>
              <a:off x="9477402" y="805295"/>
              <a:ext cx="1631986" cy="584775"/>
            </a:xfrm>
            <a:prstGeom prst="rect">
              <a:avLst/>
            </a:prstGeom>
            <a:noFill/>
          </p:spPr>
          <p:txBody>
            <a:bodyPr wrap="none" rtlCol="0">
              <a:spAutoFit/>
            </a:bodyPr>
            <a:lstStyle/>
            <a:p>
              <a:pPr algn="ctr"/>
              <a:r>
                <a:rPr lang="en-US" altLang="zh-CN" sz="3200" b="1" dirty="0" smtClean="0">
                  <a:solidFill>
                    <a:srgbClr val="FF0000"/>
                  </a:solidFill>
                  <a:ea typeface="华康方圆体W7" pitchFamily="81" charset="-122"/>
                </a:rPr>
                <a:t>GDĐP 8</a:t>
              </a:r>
              <a:endParaRPr lang="en-US" altLang="zh-CN" sz="3200" b="1" dirty="0">
                <a:solidFill>
                  <a:srgbClr val="FF0000"/>
                </a:solidFill>
                <a:ea typeface="华康方圆体W7" pitchFamily="81" charset="-122"/>
              </a:endParaRPr>
            </a:p>
          </p:txBody>
        </p:sp>
      </p:grpSp>
      <p:sp>
        <p:nvSpPr>
          <p:cNvPr id="3" name="Rectangle 2"/>
          <p:cNvSpPr/>
          <p:nvPr/>
        </p:nvSpPr>
        <p:spPr>
          <a:xfrm>
            <a:off x="2540329" y="984335"/>
            <a:ext cx="6434134" cy="1200329"/>
          </a:xfrm>
          <a:prstGeom prst="rect">
            <a:avLst/>
          </a:prstGeom>
        </p:spPr>
        <p:txBody>
          <a:bodyPr wrap="none">
            <a:spAutoFit/>
          </a:bodyPr>
          <a:lstStyle/>
          <a:p>
            <a:pPr algn="ctr"/>
            <a:r>
              <a:rPr lang="vi-VN" sz="3600" b="1" dirty="0"/>
              <a:t>BẢO VỆ MÔI TRƯỜNG </a:t>
            </a:r>
            <a:r>
              <a:rPr lang="vi-VN" sz="3600" b="1" dirty="0" smtClean="0"/>
              <a:t>BIỂN</a:t>
            </a:r>
            <a:endParaRPr lang="en-US" sz="3600" b="1" dirty="0" smtClean="0"/>
          </a:p>
          <a:p>
            <a:pPr algn="ctr"/>
            <a:r>
              <a:rPr lang="vi-VN" sz="3600" b="1" dirty="0" smtClean="0"/>
              <a:t> </a:t>
            </a:r>
            <a:r>
              <a:rPr lang="vi-VN" sz="3600" b="1" dirty="0"/>
              <a:t>KHU VỰC HẢI PHÒNG</a:t>
            </a:r>
            <a:endParaRPr lang="en-US" sz="3600" b="1" dirty="0"/>
          </a:p>
        </p:txBody>
      </p:sp>
    </p:spTree>
    <p:extLst>
      <p:ext uri="{BB962C8B-B14F-4D97-AF65-F5344CB8AC3E}">
        <p14:creationId xmlns:p14="http://schemas.microsoft.com/office/powerpoint/2010/main" val="4486740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strVal val="2/3*#ppt_w"/>
                                              </p:val>
                                            </p:tav>
                                            <p:tav tm="100000">
                                              <p:val>
                                                <p:strVal val="#ppt_w"/>
                                              </p:val>
                                            </p:tav>
                                          </p:tavLst>
                                        </p:anim>
                                        <p:anim calcmode="lin" valueType="num">
                                          <p:cBhvr>
                                            <p:cTn id="8" dur="750" fill="hold"/>
                                            <p:tgtEl>
                                              <p:spTgt spid="34"/>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strVal val="2/3*#ppt_w"/>
                                              </p:val>
                                            </p:tav>
                                            <p:tav tm="100000">
                                              <p:val>
                                                <p:strVal val="#ppt_w"/>
                                              </p:val>
                                            </p:tav>
                                          </p:tavLst>
                                        </p:anim>
                                        <p:anim calcmode="lin" valueType="num">
                                          <p:cBhvr>
                                            <p:cTn id="12" dur="750" fill="hold"/>
                                            <p:tgtEl>
                                              <p:spTgt spid="36"/>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750" fill="hold"/>
                                            <p:tgtEl>
                                              <p:spTgt spid="38"/>
                                            </p:tgtEl>
                                            <p:attrNameLst>
                                              <p:attrName>ppt_w</p:attrName>
                                            </p:attrNameLst>
                                          </p:cBhvr>
                                          <p:tavLst>
                                            <p:tav tm="0">
                                              <p:val>
                                                <p:strVal val="2/3*#ppt_w"/>
                                              </p:val>
                                            </p:tav>
                                            <p:tav tm="100000">
                                              <p:val>
                                                <p:strVal val="#ppt_w"/>
                                              </p:val>
                                            </p:tav>
                                          </p:tavLst>
                                        </p:anim>
                                        <p:anim calcmode="lin" valueType="num">
                                          <p:cBhvr>
                                            <p:cTn id="16" dur="750" fill="hold"/>
                                            <p:tgtEl>
                                              <p:spTgt spid="38"/>
                                            </p:tgtEl>
                                            <p:attrNameLst>
                                              <p:attrName>ppt_h</p:attrName>
                                            </p:attrNameLst>
                                          </p:cBhvr>
                                          <p:tavLst>
                                            <p:tav tm="0">
                                              <p:val>
                                                <p:strVal val="2/3*#ppt_h"/>
                                              </p:val>
                                            </p:tav>
                                            <p:tav tm="100000">
                                              <p:val>
                                                <p:strVal val="#ppt_h"/>
                                              </p:val>
                                            </p:tav>
                                          </p:tavLst>
                                        </p:anim>
                                      </p:childTnLst>
                                    </p:cTn>
                                  </p:par>
                                  <p:par>
                                    <p:cTn id="17" presetID="2" presetClass="entr" presetSubtype="1" fill="hold" nodeType="withEffect" p14:presetBounceEnd="72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72000">
                                          <p:cBhvr additive="base">
                                            <p:cTn id="19" dur="1250" fill="hold"/>
                                            <p:tgtEl>
                                              <p:spTgt spid="55"/>
                                            </p:tgtEl>
                                            <p:attrNameLst>
                                              <p:attrName>ppt_x</p:attrName>
                                            </p:attrNameLst>
                                          </p:cBhvr>
                                          <p:tavLst>
                                            <p:tav tm="0">
                                              <p:val>
                                                <p:strVal val="#ppt_x"/>
                                              </p:val>
                                            </p:tav>
                                            <p:tav tm="100000">
                                              <p:val>
                                                <p:strVal val="#ppt_x"/>
                                              </p:val>
                                            </p:tav>
                                          </p:tavLst>
                                        </p:anim>
                                        <p:anim calcmode="lin" valueType="num" p14:bounceEnd="72000">
                                          <p:cBhvr additive="base">
                                            <p:cTn id="20" dur="1250" fill="hold"/>
                                            <p:tgtEl>
                                              <p:spTgt spid="55"/>
                                            </p:tgtEl>
                                            <p:attrNameLst>
                                              <p:attrName>ppt_y</p:attrName>
                                            </p:attrNameLst>
                                          </p:cBhvr>
                                          <p:tavLst>
                                            <p:tav tm="0">
                                              <p:val>
                                                <p:strVal val="0-#ppt_h/2"/>
                                              </p:val>
                                            </p:tav>
                                            <p:tav tm="100000">
                                              <p:val>
                                                <p:strVal val="#ppt_y"/>
                                              </p:val>
                                            </p:tav>
                                          </p:tavLst>
                                        </p:anim>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000" fill="hold"/>
                                            <p:tgtEl>
                                              <p:spTgt spid="45"/>
                                            </p:tgtEl>
                                            <p:attrNameLst>
                                              <p:attrName>ppt_x</p:attrName>
                                            </p:attrNameLst>
                                          </p:cBhvr>
                                          <p:tavLst>
                                            <p:tav tm="0">
                                              <p:val>
                                                <p:strVal val="0-#ppt_w/2"/>
                                              </p:val>
                                            </p:tav>
                                            <p:tav tm="100000">
                                              <p:val>
                                                <p:strVal val="#ppt_x"/>
                                              </p:val>
                                            </p:tav>
                                          </p:tavLst>
                                        </p:anim>
                                        <p:anim calcmode="lin" valueType="num">
                                          <p:cBhvr additive="base">
                                            <p:cTn id="30" dur="1000" fill="hold"/>
                                            <p:tgtEl>
                                              <p:spTgt spid="45"/>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2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750"/>
                                            <p:tgtEl>
                                              <p:spTgt spid="14"/>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750"/>
                                            <p:tgtEl>
                                              <p:spTgt spid="16"/>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50"/>
                                            <p:tgtEl>
                                              <p:spTgt spid="1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75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75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750"/>
                                            <p:tgtEl>
                                              <p:spTgt spid="2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750"/>
                                            <p:tgtEl>
                                              <p:spTgt spid="29"/>
                                            </p:tgtEl>
                                          </p:cBhvr>
                                        </p:animEffect>
                                      </p:childTnLst>
                                    </p:cTn>
                                  </p:par>
                                  <p:par>
                                    <p:cTn id="104" presetID="10" presetClass="entr" presetSubtype="0" fill="hold" grpId="0" nodeType="withEffect">
                                      <p:stCondLst>
                                        <p:cond delay="75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par>
                                    <p:cTn id="107" presetID="10" presetClass="entr" presetSubtype="0" fill="hold" grpId="0" nodeType="withEffect">
                                      <p:stCondLst>
                                        <p:cond delay="25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750"/>
                                            <p:tgtEl>
                                              <p:spTgt spid="3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6"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strVal val="2/3*#ppt_w"/>
                                              </p:val>
                                            </p:tav>
                                            <p:tav tm="100000">
                                              <p:val>
                                                <p:strVal val="#ppt_w"/>
                                              </p:val>
                                            </p:tav>
                                          </p:tavLst>
                                        </p:anim>
                                        <p:anim calcmode="lin" valueType="num">
                                          <p:cBhvr>
                                            <p:cTn id="8" dur="750" fill="hold"/>
                                            <p:tgtEl>
                                              <p:spTgt spid="34"/>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strVal val="2/3*#ppt_w"/>
                                              </p:val>
                                            </p:tav>
                                            <p:tav tm="100000">
                                              <p:val>
                                                <p:strVal val="#ppt_w"/>
                                              </p:val>
                                            </p:tav>
                                          </p:tavLst>
                                        </p:anim>
                                        <p:anim calcmode="lin" valueType="num">
                                          <p:cBhvr>
                                            <p:cTn id="12" dur="750" fill="hold"/>
                                            <p:tgtEl>
                                              <p:spTgt spid="36"/>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750" fill="hold"/>
                                            <p:tgtEl>
                                              <p:spTgt spid="38"/>
                                            </p:tgtEl>
                                            <p:attrNameLst>
                                              <p:attrName>ppt_w</p:attrName>
                                            </p:attrNameLst>
                                          </p:cBhvr>
                                          <p:tavLst>
                                            <p:tav tm="0">
                                              <p:val>
                                                <p:strVal val="2/3*#ppt_w"/>
                                              </p:val>
                                            </p:tav>
                                            <p:tav tm="100000">
                                              <p:val>
                                                <p:strVal val="#ppt_w"/>
                                              </p:val>
                                            </p:tav>
                                          </p:tavLst>
                                        </p:anim>
                                        <p:anim calcmode="lin" valueType="num">
                                          <p:cBhvr>
                                            <p:cTn id="16" dur="750" fill="hold"/>
                                            <p:tgtEl>
                                              <p:spTgt spid="38"/>
                                            </p:tgtEl>
                                            <p:attrNameLst>
                                              <p:attrName>ppt_h</p:attrName>
                                            </p:attrNameLst>
                                          </p:cBhvr>
                                          <p:tavLst>
                                            <p:tav tm="0">
                                              <p:val>
                                                <p:strVal val="2/3*#ppt_h"/>
                                              </p:val>
                                            </p:tav>
                                            <p:tav tm="100000">
                                              <p:val>
                                                <p:strVal val="#ppt_h"/>
                                              </p:val>
                                            </p:tav>
                                          </p:tavLst>
                                        </p:anim>
                                      </p:childTnLst>
                                    </p:cTn>
                                  </p:par>
                                  <p:par>
                                    <p:cTn id="17" presetID="2" presetClass="entr" presetSubtype="1"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250" fill="hold"/>
                                            <p:tgtEl>
                                              <p:spTgt spid="55"/>
                                            </p:tgtEl>
                                            <p:attrNameLst>
                                              <p:attrName>ppt_x</p:attrName>
                                            </p:attrNameLst>
                                          </p:cBhvr>
                                          <p:tavLst>
                                            <p:tav tm="0">
                                              <p:val>
                                                <p:strVal val="#ppt_x"/>
                                              </p:val>
                                            </p:tav>
                                            <p:tav tm="100000">
                                              <p:val>
                                                <p:strVal val="#ppt_x"/>
                                              </p:val>
                                            </p:tav>
                                          </p:tavLst>
                                        </p:anim>
                                        <p:anim calcmode="lin" valueType="num">
                                          <p:cBhvr additive="base">
                                            <p:cTn id="20" dur="1250" fill="hold"/>
                                            <p:tgtEl>
                                              <p:spTgt spid="55"/>
                                            </p:tgtEl>
                                            <p:attrNameLst>
                                              <p:attrName>ppt_y</p:attrName>
                                            </p:attrNameLst>
                                          </p:cBhvr>
                                          <p:tavLst>
                                            <p:tav tm="0">
                                              <p:val>
                                                <p:strVal val="0-#ppt_h/2"/>
                                              </p:val>
                                            </p:tav>
                                            <p:tav tm="100000">
                                              <p:val>
                                                <p:strVal val="#ppt_y"/>
                                              </p:val>
                                            </p:tav>
                                          </p:tavLst>
                                        </p:anim>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000" fill="hold"/>
                                            <p:tgtEl>
                                              <p:spTgt spid="45"/>
                                            </p:tgtEl>
                                            <p:attrNameLst>
                                              <p:attrName>ppt_x</p:attrName>
                                            </p:attrNameLst>
                                          </p:cBhvr>
                                          <p:tavLst>
                                            <p:tav tm="0">
                                              <p:val>
                                                <p:strVal val="0-#ppt_w/2"/>
                                              </p:val>
                                            </p:tav>
                                            <p:tav tm="100000">
                                              <p:val>
                                                <p:strVal val="#ppt_x"/>
                                              </p:val>
                                            </p:tav>
                                          </p:tavLst>
                                        </p:anim>
                                        <p:anim calcmode="lin" valueType="num">
                                          <p:cBhvr additive="base">
                                            <p:cTn id="30" dur="1000" fill="hold"/>
                                            <p:tgtEl>
                                              <p:spTgt spid="45"/>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2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750"/>
                                            <p:tgtEl>
                                              <p:spTgt spid="14"/>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750"/>
                                            <p:tgtEl>
                                              <p:spTgt spid="16"/>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50"/>
                                            <p:tgtEl>
                                              <p:spTgt spid="1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75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75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750"/>
                                            <p:tgtEl>
                                              <p:spTgt spid="2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750"/>
                                            <p:tgtEl>
                                              <p:spTgt spid="29"/>
                                            </p:tgtEl>
                                          </p:cBhvr>
                                        </p:animEffect>
                                      </p:childTnLst>
                                    </p:cTn>
                                  </p:par>
                                  <p:par>
                                    <p:cTn id="104" presetID="10" presetClass="entr" presetSubtype="0" fill="hold" grpId="0" nodeType="withEffect">
                                      <p:stCondLst>
                                        <p:cond delay="75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par>
                                    <p:cTn id="107" presetID="10" presetClass="entr" presetSubtype="0" fill="hold" grpId="0" nodeType="withEffect">
                                      <p:stCondLst>
                                        <p:cond delay="25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750"/>
                                            <p:tgtEl>
                                              <p:spTgt spid="3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6" grpId="0" animBg="1"/>
          <p:bldP spid="3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65942" y="0"/>
            <a:ext cx="12256355" cy="7685603"/>
          </a:xfrm>
          <a:prstGeom prst="rect">
            <a:avLst/>
          </a:prstGeom>
        </p:spPr>
      </p:pic>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630371" y="2727657"/>
            <a:ext cx="6638356" cy="2123658"/>
          </a:xfrm>
          <a:prstGeom prst="rect">
            <a:avLst/>
          </a:prstGeom>
          <a:noFill/>
        </p:spPr>
        <p:txBody>
          <a:bodyPr wrap="none" rtlCol="0">
            <a:spAutoFit/>
          </a:bodyPr>
          <a:lstStyle/>
          <a:p>
            <a:pPr algn="ctr"/>
            <a:r>
              <a:rPr lang="en-US" altLang="zh-CN" sz="66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HÌNH THÀNH </a:t>
            </a:r>
          </a:p>
          <a:p>
            <a:pPr algn="ctr"/>
            <a:r>
              <a:rPr lang="en-US" altLang="zh-CN" sz="66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KIẾN THỨC</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spTree>
    <p:extLst>
      <p:ext uri="{BB962C8B-B14F-4D97-AF65-F5344CB8AC3E}">
        <p14:creationId xmlns:p14="http://schemas.microsoft.com/office/powerpoint/2010/main" val="1023291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910630" y="2430814"/>
            <a:ext cx="10601776" cy="4040921"/>
            <a:chOff x="910630" y="2430814"/>
            <a:chExt cx="10601776" cy="4040921"/>
          </a:xfrm>
        </p:grpSpPr>
        <p:sp>
          <p:nvSpPr>
            <p:cNvPr id="60" name="圆角矩形 59"/>
            <p:cNvSpPr/>
            <p:nvPr/>
          </p:nvSpPr>
          <p:spPr>
            <a:xfrm>
              <a:off x="910630" y="3778493"/>
              <a:ext cx="10601776" cy="2693242"/>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3286894" y="2430814"/>
              <a:ext cx="161561" cy="1404656"/>
              <a:chOff x="2258684" y="-496098"/>
              <a:chExt cx="303045" cy="2634752"/>
            </a:xfrm>
            <a:effectLst/>
          </p:grpSpPr>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66" name="直接连接符 6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9440524" y="2430814"/>
              <a:ext cx="161561" cy="1404656"/>
              <a:chOff x="2279650" y="-496098"/>
              <a:chExt cx="303045" cy="2634752"/>
            </a:xfrm>
            <a:effectLst/>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64" name="直接连接符 6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9" name="TextBox 58"/>
          <p:cNvSpPr txBox="1"/>
          <p:nvPr/>
        </p:nvSpPr>
        <p:spPr>
          <a:xfrm>
            <a:off x="1092550" y="3954689"/>
            <a:ext cx="10006900" cy="1772793"/>
          </a:xfrm>
          <a:prstGeom prst="rect">
            <a:avLst/>
          </a:prstGeom>
          <a:noFill/>
        </p:spPr>
        <p:txBody>
          <a:bodyPr wrap="square" rtlCol="0">
            <a:spAutoFit/>
          </a:bodyPr>
          <a:lstStyle/>
          <a:p>
            <a:pPr algn="ctr">
              <a:lnSpc>
                <a:spcPct val="130000"/>
              </a:lnSpc>
            </a:pPr>
            <a:r>
              <a:rPr lang="en-US" altLang="zh-CN" sz="2800" dirty="0" smtClean="0">
                <a:solidFill>
                  <a:schemeClr val="accent4">
                    <a:lumMod val="75000"/>
                  </a:schemeClr>
                </a:solidFill>
                <a:ea typeface="华康方圆体W7" pitchFamily="81" charset="-122"/>
              </a:rPr>
              <a:t>THI TIẾP SỨC ( THỜI GIAN 5 PHÚT)</a:t>
            </a:r>
          </a:p>
          <a:p>
            <a:pPr algn="ctr">
              <a:lnSpc>
                <a:spcPct val="130000"/>
              </a:lnSpc>
            </a:pPr>
            <a:r>
              <a:rPr lang="en-US" altLang="zh-CN" sz="2800" dirty="0" err="1" smtClean="0">
                <a:solidFill>
                  <a:schemeClr val="accent4">
                    <a:lumMod val="75000"/>
                  </a:schemeClr>
                </a:solidFill>
                <a:ea typeface="华康方圆体W7" pitchFamily="81" charset="-122"/>
              </a:rPr>
              <a:t>Quan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sát</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những</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hình</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ảnh</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sau</a:t>
            </a:r>
            <a:endParaRPr lang="en-US" altLang="zh-CN" sz="2800" dirty="0" smtClean="0">
              <a:solidFill>
                <a:schemeClr val="accent4">
                  <a:lumMod val="75000"/>
                </a:schemeClr>
              </a:solidFill>
              <a:ea typeface="华康方圆体W7" pitchFamily="81" charset="-122"/>
            </a:endParaRPr>
          </a:p>
          <a:p>
            <a:pPr algn="ctr">
              <a:lnSpc>
                <a:spcPct val="130000"/>
              </a:lnSpc>
            </a:pPr>
            <a:r>
              <a:rPr lang="en-US" altLang="zh-CN" sz="2800" dirty="0" err="1" smtClean="0">
                <a:solidFill>
                  <a:schemeClr val="accent4">
                    <a:lumMod val="75000"/>
                  </a:schemeClr>
                </a:solidFill>
                <a:ea typeface="华康方圆体W7" pitchFamily="81" charset="-122"/>
              </a:rPr>
              <a:t>Kể</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tên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các</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hoạt</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động</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dẫn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đến</a:t>
            </a:r>
            <a:r>
              <a:rPr lang="en-US" altLang="zh-CN" sz="2800" dirty="0" smtClean="0">
                <a:solidFill>
                  <a:schemeClr val="accent4">
                    <a:lumMod val="75000"/>
                  </a:schemeClr>
                </a:solidFill>
                <a:ea typeface="华康方圆体W7" pitchFamily="81" charset="-122"/>
              </a:rPr>
              <a:t> ô </a:t>
            </a:r>
            <a:r>
              <a:rPr lang="en-US" altLang="zh-CN" sz="2800" dirty="0" err="1" smtClean="0">
                <a:solidFill>
                  <a:schemeClr val="accent4">
                    <a:lumMod val="75000"/>
                  </a:schemeClr>
                </a:solidFill>
                <a:ea typeface="华康方圆体W7" pitchFamily="81" charset="-122"/>
              </a:rPr>
              <a:t>nhiễm</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môi</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trường</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biển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Hải</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Phòng</a:t>
            </a:r>
            <a:r>
              <a:rPr lang="en-US" altLang="zh-CN" sz="2800" dirty="0" smtClean="0">
                <a:solidFill>
                  <a:schemeClr val="accent4">
                    <a:lumMod val="75000"/>
                  </a:schemeClr>
                </a:solidFill>
                <a:ea typeface="华康方圆体W7" pitchFamily="81" charset="-122"/>
              </a:rPr>
              <a:t> ?</a:t>
            </a:r>
            <a:endParaRPr lang="en-US" altLang="zh-CN" sz="2800" dirty="0">
              <a:solidFill>
                <a:schemeClr val="accent4">
                  <a:lumMod val="75000"/>
                </a:schemeClr>
              </a:solidFill>
              <a:ea typeface="华康方圆体W7" pitchFamily="81" charset="-122"/>
            </a:endParaRPr>
          </a:p>
        </p:txBody>
      </p:sp>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66545" y="626399"/>
            <a:ext cx="11155041" cy="144655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dirty="0" smtClean="0"/>
              <a:t>1.</a:t>
            </a:r>
            <a:r>
              <a:rPr lang="vi-VN" sz="4400" dirty="0" smtClean="0"/>
              <a:t> </a:t>
            </a:r>
            <a:r>
              <a:rPr lang="vi-VN" sz="4400" dirty="0"/>
              <a:t>NGUYÊN NHÂN, HẬU QUẢ </a:t>
            </a:r>
            <a:endParaRPr lang="en-US" sz="4400" dirty="0" smtClean="0"/>
          </a:p>
          <a:p>
            <a:pPr algn="ctr"/>
            <a:r>
              <a:rPr lang="vi-VN" sz="4400" dirty="0" smtClean="0"/>
              <a:t>Ô </a:t>
            </a:r>
            <a:r>
              <a:rPr lang="vi-VN" sz="4400" dirty="0"/>
              <a:t>NHIỄM MÔI TRƯỜNG BIỂN HẢI PHÒNG </a:t>
            </a:r>
            <a:endParaRPr lang="zh-CN" altLang="en-US" sz="4400" b="1" spc="50" dirty="0">
              <a:ln w="11430"/>
              <a:effectLst>
                <a:outerShdw blurRad="76200" dist="50800" dir="5400000" algn="tl" rotWithShape="0">
                  <a:srgbClr val="000000">
                    <a:alpha val="65000"/>
                  </a:srgbClr>
                </a:outerShdw>
              </a:effectLst>
              <a:latin typeface="华康方圆体W7" pitchFamily="81" charset="-122"/>
              <a:ea typeface="华康方圆体W7" pitchFamily="81" charset="-122"/>
            </a:endParaRPr>
          </a:p>
        </p:txBody>
      </p:sp>
      <p:sp>
        <p:nvSpPr>
          <p:cNvPr id="67" name="AutoShape 16"/>
          <p:cNvSpPr>
            <a:spLocks/>
          </p:cNvSpPr>
          <p:nvPr/>
        </p:nvSpPr>
        <p:spPr bwMode="auto">
          <a:xfrm>
            <a:off x="742167" y="2878073"/>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AutoShape 17"/>
          <p:cNvSpPr>
            <a:spLocks/>
          </p:cNvSpPr>
          <p:nvPr/>
        </p:nvSpPr>
        <p:spPr bwMode="auto">
          <a:xfrm>
            <a:off x="472150" y="2986969"/>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AutoShape 18"/>
          <p:cNvSpPr>
            <a:spLocks/>
          </p:cNvSpPr>
          <p:nvPr/>
        </p:nvSpPr>
        <p:spPr bwMode="auto">
          <a:xfrm>
            <a:off x="825505" y="3269208"/>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AutoShape 15"/>
          <p:cNvSpPr>
            <a:spLocks/>
          </p:cNvSpPr>
          <p:nvPr/>
        </p:nvSpPr>
        <p:spPr bwMode="auto">
          <a:xfrm>
            <a:off x="1202076" y="2839930"/>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5756094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2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72000">
                                          <p:cBhvr additive="base">
                                            <p:cTn id="7" dur="15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7" presetClass="emph" presetSubtype="0" repeatCount="indefinite" fill="remove" grpId="0" nodeType="afterEffect">
                                      <p:stCondLst>
                                        <p:cond delay="0"/>
                                      </p:stCondLst>
                                      <p:iterate type="lt">
                                        <p:tmPct val="10000"/>
                                      </p:iterate>
                                      <p:childTnLst>
                                        <p:animClr clrSpc="rgb" dir="cw">
                                          <p:cBhvr override="childStyle">
                                            <p:cTn id="11" dur="1750" autoRev="1" fill="remove"/>
                                            <p:tgtEl>
                                              <p:spTgt spid="4"/>
                                            </p:tgtEl>
                                            <p:attrNameLst>
                                              <p:attrName>style.color</p:attrName>
                                            </p:attrNameLst>
                                          </p:cBhvr>
                                          <p:to>
                                            <a:schemeClr val="bg1"/>
                                          </p:to>
                                        </p:animClr>
                                        <p:animClr clrSpc="rgb" dir="cw">
                                          <p:cBhvr>
                                            <p:cTn id="12" dur="1750" autoRev="1" fill="remove"/>
                                            <p:tgtEl>
                                              <p:spTgt spid="4"/>
                                            </p:tgtEl>
                                            <p:attrNameLst>
                                              <p:attrName>fillcolor</p:attrName>
                                            </p:attrNameLst>
                                          </p:cBhvr>
                                          <p:to>
                                            <a:schemeClr val="bg1"/>
                                          </p:to>
                                        </p:animClr>
                                        <p:set>
                                          <p:cBhvr>
                                            <p:cTn id="13" dur="1750" autoRev="1" fill="remove"/>
                                            <p:tgtEl>
                                              <p:spTgt spid="4"/>
                                            </p:tgtEl>
                                            <p:attrNameLst>
                                              <p:attrName>fill.type</p:attrName>
                                            </p:attrNameLst>
                                          </p:cBhvr>
                                          <p:to>
                                            <p:strVal val="solid"/>
                                          </p:to>
                                        </p:set>
                                        <p:set>
                                          <p:cBhvr>
                                            <p:cTn id="14" dur="1750" autoRev="1" fill="remove"/>
                                            <p:tgtEl>
                                              <p:spTgt spid="4"/>
                                            </p:tgtEl>
                                            <p:attrNameLst>
                                              <p:attrName>fill.on</p:attrName>
                                            </p:attrNameLst>
                                          </p:cBhvr>
                                          <p:to>
                                            <p:strVal val="true"/>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59"/>
                                            </p:tgtEl>
                                            <p:attrNameLst>
                                              <p:attrName>style.visibility</p:attrName>
                                            </p:attrNameLst>
                                          </p:cBhvr>
                                          <p:to>
                                            <p:strVal val="visible"/>
                                          </p:to>
                                        </p:set>
                                        <p:animEffect transition="in" filter="fade">
                                          <p:cBhvr>
                                            <p:cTn id="17"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7" presetClass="emph" presetSubtype="0" repeatCount="indefinite" fill="remove" grpId="0" nodeType="afterEffect">
                                      <p:stCondLst>
                                        <p:cond delay="0"/>
                                      </p:stCondLst>
                                      <p:iterate type="lt">
                                        <p:tmPct val="10000"/>
                                      </p:iterate>
                                      <p:childTnLst>
                                        <p:animClr clrSpc="rgb" dir="cw">
                                          <p:cBhvr override="childStyle">
                                            <p:cTn id="11" dur="1750" autoRev="1" fill="remove"/>
                                            <p:tgtEl>
                                              <p:spTgt spid="4"/>
                                            </p:tgtEl>
                                            <p:attrNameLst>
                                              <p:attrName>style.color</p:attrName>
                                            </p:attrNameLst>
                                          </p:cBhvr>
                                          <p:to>
                                            <a:schemeClr val="bg1"/>
                                          </p:to>
                                        </p:animClr>
                                        <p:animClr clrSpc="rgb" dir="cw">
                                          <p:cBhvr>
                                            <p:cTn id="12" dur="1750" autoRev="1" fill="remove"/>
                                            <p:tgtEl>
                                              <p:spTgt spid="4"/>
                                            </p:tgtEl>
                                            <p:attrNameLst>
                                              <p:attrName>fillcolor</p:attrName>
                                            </p:attrNameLst>
                                          </p:cBhvr>
                                          <p:to>
                                            <a:schemeClr val="bg1"/>
                                          </p:to>
                                        </p:animClr>
                                        <p:set>
                                          <p:cBhvr>
                                            <p:cTn id="13" dur="1750" autoRev="1" fill="remove"/>
                                            <p:tgtEl>
                                              <p:spTgt spid="4"/>
                                            </p:tgtEl>
                                            <p:attrNameLst>
                                              <p:attrName>fill.type</p:attrName>
                                            </p:attrNameLst>
                                          </p:cBhvr>
                                          <p:to>
                                            <p:strVal val="solid"/>
                                          </p:to>
                                        </p:set>
                                        <p:set>
                                          <p:cBhvr>
                                            <p:cTn id="14" dur="1750" autoRev="1" fill="remove"/>
                                            <p:tgtEl>
                                              <p:spTgt spid="4"/>
                                            </p:tgtEl>
                                            <p:attrNameLst>
                                              <p:attrName>fill.on</p:attrName>
                                            </p:attrNameLst>
                                          </p:cBhvr>
                                          <p:to>
                                            <p:strVal val="true"/>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59"/>
                                            </p:tgtEl>
                                            <p:attrNameLst>
                                              <p:attrName>style.visibility</p:attrName>
                                            </p:attrNameLst>
                                          </p:cBhvr>
                                          <p:to>
                                            <p:strVal val="visible"/>
                                          </p:to>
                                        </p:set>
                                        <p:animEffect transition="in" filter="fade">
                                          <p:cBhvr>
                                            <p:cTn id="17"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4686" y="260648"/>
            <a:ext cx="9145015" cy="5679535"/>
          </a:xfrm>
          <a:prstGeom prst="rect">
            <a:avLst/>
          </a:prstGeom>
        </p:spPr>
      </p:pic>
      <p:sp>
        <p:nvSpPr>
          <p:cNvPr id="3" name="TextBox 2"/>
          <p:cNvSpPr txBox="1"/>
          <p:nvPr/>
        </p:nvSpPr>
        <p:spPr>
          <a:xfrm>
            <a:off x="838622" y="6021288"/>
            <a:ext cx="9865096" cy="646331"/>
          </a:xfrm>
          <a:prstGeom prst="rect">
            <a:avLst/>
          </a:prstGeom>
          <a:noFill/>
        </p:spPr>
        <p:txBody>
          <a:bodyPr wrap="square" rtlCol="0">
            <a:spAutoFit/>
          </a:bodyPr>
          <a:lstStyle/>
          <a:p>
            <a:pPr algn="ctr"/>
            <a:r>
              <a:rPr lang="en-US" sz="3600" dirty="0" err="1" smtClean="0">
                <a:solidFill>
                  <a:schemeClr val="accent5">
                    <a:lumMod val="75000"/>
                  </a:schemeClr>
                </a:solidFill>
              </a:rPr>
              <a:t>Hoạt</a:t>
            </a:r>
            <a:r>
              <a:rPr lang="en-US" sz="3600" dirty="0" smtClean="0">
                <a:solidFill>
                  <a:schemeClr val="accent5">
                    <a:lumMod val="75000"/>
                  </a:schemeClr>
                </a:solidFill>
              </a:rPr>
              <a:t> </a:t>
            </a:r>
            <a:r>
              <a:rPr lang="en-US" sz="3600" dirty="0" err="1" smtClean="0">
                <a:solidFill>
                  <a:schemeClr val="accent5">
                    <a:lumMod val="75000"/>
                  </a:schemeClr>
                </a:solidFill>
              </a:rPr>
              <a:t>động</a:t>
            </a:r>
            <a:r>
              <a:rPr lang="en-US" sz="3600" dirty="0" smtClean="0">
                <a:solidFill>
                  <a:schemeClr val="accent5">
                    <a:lumMod val="75000"/>
                  </a:schemeClr>
                </a:solidFill>
              </a:rPr>
              <a:t> du </a:t>
            </a:r>
            <a:r>
              <a:rPr lang="en-US" sz="3600" dirty="0" err="1" smtClean="0">
                <a:solidFill>
                  <a:schemeClr val="accent5">
                    <a:lumMod val="75000"/>
                  </a:schemeClr>
                </a:solidFill>
              </a:rPr>
              <a:t>lịch</a:t>
            </a:r>
            <a:r>
              <a:rPr lang="en-US" sz="3600" dirty="0" smtClean="0">
                <a:solidFill>
                  <a:schemeClr val="accent5">
                    <a:lumMod val="75000"/>
                  </a:schemeClr>
                </a:solidFill>
              </a:rPr>
              <a:t>  </a:t>
            </a:r>
            <a:r>
              <a:rPr lang="en-US" sz="3600" dirty="0" err="1" smtClean="0">
                <a:solidFill>
                  <a:schemeClr val="accent5">
                    <a:lumMod val="75000"/>
                  </a:schemeClr>
                </a:solidFill>
              </a:rPr>
              <a:t>gây</a:t>
            </a:r>
            <a:r>
              <a:rPr lang="en-US" sz="3600" dirty="0" smtClean="0">
                <a:solidFill>
                  <a:schemeClr val="accent5">
                    <a:lumMod val="75000"/>
                  </a:schemeClr>
                </a:solidFill>
              </a:rPr>
              <a:t> ô </a:t>
            </a:r>
            <a:r>
              <a:rPr lang="en-US" sz="3600" dirty="0" err="1" smtClean="0">
                <a:solidFill>
                  <a:schemeClr val="accent5">
                    <a:lumMod val="75000"/>
                  </a:schemeClr>
                </a:solidFill>
              </a:rPr>
              <a:t>nhiễm</a:t>
            </a:r>
            <a:r>
              <a:rPr lang="en-US" sz="3600" dirty="0" smtClean="0">
                <a:solidFill>
                  <a:schemeClr val="accent5">
                    <a:lumMod val="75000"/>
                  </a:schemeClr>
                </a:solidFill>
              </a:rPr>
              <a:t> </a:t>
            </a:r>
            <a:r>
              <a:rPr lang="en-US" sz="3600" dirty="0" err="1" smtClean="0">
                <a:solidFill>
                  <a:schemeClr val="accent5">
                    <a:lumMod val="75000"/>
                  </a:schemeClr>
                </a:solidFill>
              </a:rPr>
              <a:t>môi</a:t>
            </a:r>
            <a:r>
              <a:rPr lang="en-US" sz="3600" dirty="0" smtClean="0">
                <a:solidFill>
                  <a:schemeClr val="accent5">
                    <a:lumMod val="75000"/>
                  </a:schemeClr>
                </a:solidFill>
              </a:rPr>
              <a:t> </a:t>
            </a:r>
            <a:r>
              <a:rPr lang="en-US" sz="3600" dirty="0" err="1" smtClean="0">
                <a:solidFill>
                  <a:schemeClr val="accent5">
                    <a:lumMod val="75000"/>
                  </a:schemeClr>
                </a:solidFill>
              </a:rPr>
              <a:t>trường</a:t>
            </a:r>
            <a:r>
              <a:rPr lang="en-US" sz="3600" dirty="0" smtClean="0">
                <a:solidFill>
                  <a:schemeClr val="accent5">
                    <a:lumMod val="75000"/>
                  </a:schemeClr>
                </a:solidFill>
              </a:rPr>
              <a:t> </a:t>
            </a:r>
            <a:r>
              <a:rPr lang="en-US" sz="3600" dirty="0" err="1" smtClean="0">
                <a:solidFill>
                  <a:schemeClr val="accent5">
                    <a:lumMod val="75000"/>
                  </a:schemeClr>
                </a:solidFill>
              </a:rPr>
              <a:t>biển</a:t>
            </a:r>
            <a:r>
              <a:rPr lang="en-US" sz="3600" dirty="0" smtClean="0">
                <a:solidFill>
                  <a:schemeClr val="accent5">
                    <a:lumMod val="75000"/>
                  </a:schemeClr>
                </a:solidFill>
              </a:rPr>
              <a:t>.</a:t>
            </a:r>
            <a:endParaRPr lang="en-US" sz="3600" dirty="0">
              <a:solidFill>
                <a:schemeClr val="accent5">
                  <a:lumMod val="75000"/>
                </a:schemeClr>
              </a:solidFill>
            </a:endParaRPr>
          </a:p>
        </p:txBody>
      </p:sp>
    </p:spTree>
    <p:extLst>
      <p:ext uri="{BB962C8B-B14F-4D97-AF65-F5344CB8AC3E}">
        <p14:creationId xmlns:p14="http://schemas.microsoft.com/office/powerpoint/2010/main" val="38086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2718" y="260648"/>
            <a:ext cx="8255813" cy="5487322"/>
          </a:xfrm>
          <a:prstGeom prst="rect">
            <a:avLst/>
          </a:prstGeom>
        </p:spPr>
      </p:pic>
      <p:sp>
        <p:nvSpPr>
          <p:cNvPr id="3" name="Rectangle 2"/>
          <p:cNvSpPr/>
          <p:nvPr/>
        </p:nvSpPr>
        <p:spPr>
          <a:xfrm>
            <a:off x="2087451" y="5747970"/>
            <a:ext cx="7486345" cy="954107"/>
          </a:xfrm>
          <a:prstGeom prst="rect">
            <a:avLst/>
          </a:prstGeom>
        </p:spPr>
        <p:txBody>
          <a:bodyPr wrap="none">
            <a:spAutoFit/>
          </a:bodyPr>
          <a:lstStyle/>
          <a:p>
            <a:pPr algn="ctr"/>
            <a:r>
              <a:rPr lang="en-US" sz="2800" dirty="0" err="1" smtClean="0">
                <a:solidFill>
                  <a:schemeClr val="accent5">
                    <a:lumMod val="75000"/>
                  </a:schemeClr>
                </a:solidFill>
              </a:rPr>
              <a:t>Cháy</a:t>
            </a:r>
            <a:r>
              <a:rPr lang="en-US" sz="2800" dirty="0" smtClean="0">
                <a:solidFill>
                  <a:schemeClr val="accent5">
                    <a:lumMod val="75000"/>
                  </a:schemeClr>
                </a:solidFill>
              </a:rPr>
              <a:t> </a:t>
            </a:r>
            <a:r>
              <a:rPr lang="en-US" sz="2800" dirty="0" err="1" smtClean="0">
                <a:solidFill>
                  <a:schemeClr val="accent5">
                    <a:lumMod val="75000"/>
                  </a:schemeClr>
                </a:solidFill>
              </a:rPr>
              <a:t>tàu</a:t>
            </a:r>
            <a:r>
              <a:rPr lang="en-US" sz="2800" dirty="0" smtClean="0">
                <a:solidFill>
                  <a:schemeClr val="accent5">
                    <a:lumMod val="75000"/>
                  </a:schemeClr>
                </a:solidFill>
              </a:rPr>
              <a:t> </a:t>
            </a:r>
            <a:r>
              <a:rPr lang="en-US" sz="2800" dirty="0" err="1" smtClean="0">
                <a:solidFill>
                  <a:schemeClr val="accent5">
                    <a:lumMod val="75000"/>
                  </a:schemeClr>
                </a:solidFill>
              </a:rPr>
              <a:t>trên</a:t>
            </a:r>
            <a:r>
              <a:rPr lang="en-US" sz="2800" dirty="0" smtClean="0">
                <a:solidFill>
                  <a:schemeClr val="accent5">
                    <a:lumMod val="75000"/>
                  </a:schemeClr>
                </a:solidFill>
              </a:rPr>
              <a:t> </a:t>
            </a:r>
            <a:r>
              <a:rPr lang="en-US" sz="2800" dirty="0" err="1" smtClean="0">
                <a:solidFill>
                  <a:schemeClr val="accent5">
                    <a:lumMod val="75000"/>
                  </a:schemeClr>
                </a:solidFill>
              </a:rPr>
              <a:t>vùng</a:t>
            </a:r>
            <a:r>
              <a:rPr lang="en-US" sz="2800" dirty="0" smtClean="0">
                <a:solidFill>
                  <a:schemeClr val="accent5">
                    <a:lumMod val="75000"/>
                  </a:schemeClr>
                </a:solidFill>
              </a:rPr>
              <a:t> </a:t>
            </a:r>
            <a:r>
              <a:rPr lang="en-US" sz="2800" dirty="0" err="1" smtClean="0">
                <a:solidFill>
                  <a:schemeClr val="accent5">
                    <a:lumMod val="75000"/>
                  </a:schemeClr>
                </a:solidFill>
              </a:rPr>
              <a:t>biển</a:t>
            </a:r>
            <a:r>
              <a:rPr lang="en-US" sz="2800" dirty="0" smtClean="0">
                <a:solidFill>
                  <a:schemeClr val="accent5">
                    <a:lumMod val="75000"/>
                  </a:schemeClr>
                </a:solidFill>
              </a:rPr>
              <a:t> </a:t>
            </a:r>
            <a:r>
              <a:rPr lang="en-US" sz="2800" dirty="0" err="1" smtClean="0">
                <a:solidFill>
                  <a:schemeClr val="accent5">
                    <a:lumMod val="75000"/>
                  </a:schemeClr>
                </a:solidFill>
              </a:rPr>
              <a:t>huyện</a:t>
            </a:r>
            <a:r>
              <a:rPr lang="en-US" sz="2800" dirty="0" smtClean="0">
                <a:solidFill>
                  <a:schemeClr val="accent5">
                    <a:lumMod val="75000"/>
                  </a:schemeClr>
                </a:solidFill>
              </a:rPr>
              <a:t> </a:t>
            </a:r>
            <a:r>
              <a:rPr lang="en-US" sz="2800" dirty="0" err="1">
                <a:solidFill>
                  <a:schemeClr val="accent5">
                    <a:lumMod val="75000"/>
                  </a:schemeClr>
                </a:solidFill>
              </a:rPr>
              <a:t>Cát</a:t>
            </a:r>
            <a:r>
              <a:rPr lang="en-US" sz="2800" dirty="0">
                <a:solidFill>
                  <a:schemeClr val="accent5">
                    <a:lumMod val="75000"/>
                  </a:schemeClr>
                </a:solidFill>
              </a:rPr>
              <a:t> </a:t>
            </a:r>
            <a:r>
              <a:rPr lang="en-US" sz="2800" dirty="0" err="1">
                <a:solidFill>
                  <a:schemeClr val="accent5">
                    <a:lumMod val="75000"/>
                  </a:schemeClr>
                </a:solidFill>
              </a:rPr>
              <a:t>Hải</a:t>
            </a:r>
            <a:r>
              <a:rPr lang="en-US" sz="2800" dirty="0">
                <a:solidFill>
                  <a:schemeClr val="accent5">
                    <a:lumMod val="75000"/>
                  </a:schemeClr>
                </a:solidFill>
              </a:rPr>
              <a:t>, </a:t>
            </a:r>
            <a:r>
              <a:rPr lang="en-US" sz="2800" dirty="0" err="1">
                <a:solidFill>
                  <a:schemeClr val="accent5">
                    <a:lumMod val="75000"/>
                  </a:schemeClr>
                </a:solidFill>
              </a:rPr>
              <a:t>thành</a:t>
            </a:r>
            <a:r>
              <a:rPr lang="en-US" sz="2800" dirty="0">
                <a:solidFill>
                  <a:schemeClr val="accent5">
                    <a:lumMod val="75000"/>
                  </a:schemeClr>
                </a:solidFill>
              </a:rPr>
              <a:t> </a:t>
            </a:r>
            <a:r>
              <a:rPr lang="en-US" sz="2800" dirty="0" err="1">
                <a:solidFill>
                  <a:schemeClr val="accent5">
                    <a:lumMod val="75000"/>
                  </a:schemeClr>
                </a:solidFill>
              </a:rPr>
              <a:t>phố</a:t>
            </a:r>
            <a:r>
              <a:rPr lang="en-US" sz="2800" dirty="0">
                <a:solidFill>
                  <a:schemeClr val="accent5">
                    <a:lumMod val="75000"/>
                  </a:schemeClr>
                </a:solidFill>
              </a:rPr>
              <a:t> </a:t>
            </a:r>
            <a:endParaRPr lang="en-US" sz="2800" dirty="0" smtClean="0">
              <a:solidFill>
                <a:schemeClr val="accent5">
                  <a:lumMod val="75000"/>
                </a:schemeClr>
              </a:solidFill>
            </a:endParaRPr>
          </a:p>
          <a:p>
            <a:pPr algn="ctr"/>
            <a:r>
              <a:rPr lang="en-US" sz="2800" dirty="0" err="1" smtClean="0">
                <a:solidFill>
                  <a:schemeClr val="accent5">
                    <a:lumMod val="75000"/>
                  </a:schemeClr>
                </a:solidFill>
              </a:rPr>
              <a:t>Hải</a:t>
            </a:r>
            <a:r>
              <a:rPr lang="en-US" sz="2800" dirty="0" smtClean="0">
                <a:solidFill>
                  <a:schemeClr val="accent5">
                    <a:lumMod val="75000"/>
                  </a:schemeClr>
                </a:solidFill>
              </a:rPr>
              <a:t> </a:t>
            </a:r>
            <a:r>
              <a:rPr lang="en-US" sz="2800" dirty="0" err="1" smtClean="0">
                <a:solidFill>
                  <a:schemeClr val="accent5">
                    <a:lumMod val="75000"/>
                  </a:schemeClr>
                </a:solidFill>
              </a:rPr>
              <a:t>Phòng</a:t>
            </a:r>
            <a:r>
              <a:rPr lang="en-US" sz="2800" dirty="0" smtClean="0">
                <a:solidFill>
                  <a:schemeClr val="accent5">
                    <a:lumMod val="75000"/>
                  </a:schemeClr>
                </a:solidFill>
              </a:rPr>
              <a:t> </a:t>
            </a:r>
            <a:r>
              <a:rPr lang="en-US" sz="2800" dirty="0" err="1" smtClean="0">
                <a:solidFill>
                  <a:schemeClr val="accent5">
                    <a:lumMod val="75000"/>
                  </a:schemeClr>
                </a:solidFill>
              </a:rPr>
              <a:t>ngày</a:t>
            </a:r>
            <a:r>
              <a:rPr lang="en-US" sz="2800" dirty="0" smtClean="0">
                <a:solidFill>
                  <a:schemeClr val="accent5">
                    <a:lumMod val="75000"/>
                  </a:schemeClr>
                </a:solidFill>
              </a:rPr>
              <a:t> 2/8/2023</a:t>
            </a:r>
            <a:endParaRPr lang="en-US" sz="2800" dirty="0">
              <a:solidFill>
                <a:schemeClr val="accent5">
                  <a:lumMod val="75000"/>
                </a:schemeClr>
              </a:solidFill>
            </a:endParaRPr>
          </a:p>
        </p:txBody>
      </p:sp>
    </p:spTree>
    <p:extLst>
      <p:ext uri="{BB962C8B-B14F-4D97-AF65-F5344CB8AC3E}">
        <p14:creationId xmlns:p14="http://schemas.microsoft.com/office/powerpoint/2010/main" val="94926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18941" y="35454"/>
            <a:ext cx="8461165" cy="6822546"/>
          </a:xfrm>
          <a:prstGeom prst="rect">
            <a:avLst/>
          </a:prstGeom>
        </p:spPr>
      </p:pic>
      <p:sp>
        <p:nvSpPr>
          <p:cNvPr id="5" name="Rectangle 4"/>
          <p:cNvSpPr/>
          <p:nvPr/>
        </p:nvSpPr>
        <p:spPr>
          <a:xfrm>
            <a:off x="478582" y="1124744"/>
            <a:ext cx="2686374" cy="5078313"/>
          </a:xfrm>
          <a:prstGeom prst="rect">
            <a:avLst/>
          </a:prstGeom>
        </p:spPr>
        <p:txBody>
          <a:bodyPr wrap="square">
            <a:spAutoFit/>
          </a:bodyPr>
          <a:lstStyle/>
          <a:p>
            <a:r>
              <a:rPr lang="en-US" sz="3600" dirty="0" err="1" smtClean="0">
                <a:solidFill>
                  <a:schemeClr val="accent5">
                    <a:lumMod val="75000"/>
                  </a:schemeClr>
                </a:solidFill>
              </a:rPr>
              <a:t>Tại</a:t>
            </a:r>
            <a:r>
              <a:rPr lang="en-US" sz="3600" dirty="0" smtClean="0">
                <a:solidFill>
                  <a:schemeClr val="accent5">
                    <a:lumMod val="75000"/>
                  </a:schemeClr>
                </a:solidFill>
              </a:rPr>
              <a:t> </a:t>
            </a:r>
            <a:r>
              <a:rPr lang="en-US" sz="3600" dirty="0" err="1" smtClean="0">
                <a:solidFill>
                  <a:schemeClr val="accent5">
                    <a:lumMod val="75000"/>
                  </a:schemeClr>
                </a:solidFill>
              </a:rPr>
              <a:t>các</a:t>
            </a:r>
            <a:r>
              <a:rPr lang="en-US" sz="3600" dirty="0" smtClean="0">
                <a:solidFill>
                  <a:schemeClr val="accent5">
                    <a:lumMod val="75000"/>
                  </a:schemeClr>
                </a:solidFill>
              </a:rPr>
              <a:t> </a:t>
            </a:r>
            <a:r>
              <a:rPr lang="en-US" sz="3600" dirty="0" err="1" smtClean="0">
                <a:solidFill>
                  <a:schemeClr val="accent5">
                    <a:lumMod val="75000"/>
                  </a:schemeClr>
                </a:solidFill>
              </a:rPr>
              <a:t>trang</a:t>
            </a:r>
            <a:r>
              <a:rPr lang="en-US" sz="3600" dirty="0" smtClean="0">
                <a:solidFill>
                  <a:schemeClr val="accent5">
                    <a:lumMod val="75000"/>
                  </a:schemeClr>
                </a:solidFill>
              </a:rPr>
              <a:t> </a:t>
            </a:r>
            <a:r>
              <a:rPr lang="en-US" sz="3600" dirty="0" err="1" smtClean="0">
                <a:solidFill>
                  <a:schemeClr val="accent5">
                    <a:lumMod val="75000"/>
                  </a:schemeClr>
                </a:solidFill>
              </a:rPr>
              <a:t>trại</a:t>
            </a:r>
            <a:r>
              <a:rPr lang="en-US" sz="3600" dirty="0" smtClean="0">
                <a:solidFill>
                  <a:schemeClr val="accent5">
                    <a:lumMod val="75000"/>
                  </a:schemeClr>
                </a:solidFill>
              </a:rPr>
              <a:t>, c</a:t>
            </a:r>
            <a:r>
              <a:rPr lang="vi-VN" sz="3600" dirty="0" smtClean="0">
                <a:solidFill>
                  <a:schemeClr val="accent5">
                    <a:lumMod val="75000"/>
                  </a:schemeClr>
                </a:solidFill>
              </a:rPr>
              <a:t>hất </a:t>
            </a:r>
            <a:r>
              <a:rPr lang="vi-VN" sz="3600" dirty="0">
                <a:solidFill>
                  <a:schemeClr val="accent5">
                    <a:lumMod val="75000"/>
                  </a:schemeClr>
                </a:solidFill>
              </a:rPr>
              <a:t>thải được xả chung vào hệ thống mương, sông đưa ra gây ô nhiễm nguồn nước biển.</a:t>
            </a:r>
            <a:endParaRPr lang="en-US" sz="3600" dirty="0">
              <a:solidFill>
                <a:schemeClr val="accent5">
                  <a:lumMod val="75000"/>
                </a:schemeClr>
              </a:solidFill>
            </a:endParaRPr>
          </a:p>
        </p:txBody>
      </p:sp>
    </p:spTree>
    <p:extLst>
      <p:ext uri="{BB962C8B-B14F-4D97-AF65-F5344CB8AC3E}">
        <p14:creationId xmlns:p14="http://schemas.microsoft.com/office/powerpoint/2010/main" val="46749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Ueai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814" y="0"/>
            <a:ext cx="9148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8582" y="1268760"/>
            <a:ext cx="2376264" cy="3416320"/>
          </a:xfrm>
          <a:prstGeom prst="rect">
            <a:avLst/>
          </a:prstGeom>
          <a:noFill/>
        </p:spPr>
        <p:txBody>
          <a:bodyPr wrap="square" rtlCol="0">
            <a:spAutoFit/>
          </a:bodyPr>
          <a:lstStyle/>
          <a:p>
            <a:r>
              <a:rPr lang="en-US" sz="3600" b="1" dirty="0" err="1" smtClean="0">
                <a:solidFill>
                  <a:schemeClr val="accent5">
                    <a:lumMod val="75000"/>
                  </a:schemeClr>
                </a:solidFill>
              </a:rPr>
              <a:t>Hải</a:t>
            </a:r>
            <a:r>
              <a:rPr lang="en-US" sz="3600" b="1" dirty="0" smtClean="0">
                <a:solidFill>
                  <a:schemeClr val="accent5">
                    <a:lumMod val="75000"/>
                  </a:schemeClr>
                </a:solidFill>
              </a:rPr>
              <a:t> </a:t>
            </a:r>
            <a:r>
              <a:rPr lang="en-US" sz="3600" b="1" dirty="0" err="1" smtClean="0">
                <a:solidFill>
                  <a:schemeClr val="accent5">
                    <a:lumMod val="75000"/>
                  </a:schemeClr>
                </a:solidFill>
              </a:rPr>
              <a:t>Phòng</a:t>
            </a:r>
            <a:r>
              <a:rPr lang="en-US" sz="3600" b="1" dirty="0" smtClean="0">
                <a:solidFill>
                  <a:schemeClr val="accent5">
                    <a:lumMod val="75000"/>
                  </a:schemeClr>
                </a:solidFill>
              </a:rPr>
              <a:t>,</a:t>
            </a:r>
          </a:p>
          <a:p>
            <a:r>
              <a:rPr lang="en-US" sz="3600" b="1" dirty="0" err="1">
                <a:solidFill>
                  <a:schemeClr val="accent5">
                    <a:lumMod val="75000"/>
                  </a:schemeClr>
                </a:solidFill>
              </a:rPr>
              <a:t>d</a:t>
            </a:r>
            <a:r>
              <a:rPr lang="en-US" sz="3600" b="1" dirty="0" err="1" smtClean="0">
                <a:solidFill>
                  <a:schemeClr val="accent5">
                    <a:lumMod val="75000"/>
                  </a:schemeClr>
                </a:solidFill>
              </a:rPr>
              <a:t>ầu</a:t>
            </a:r>
            <a:r>
              <a:rPr lang="en-US" sz="3600" b="1" dirty="0" smtClean="0">
                <a:solidFill>
                  <a:schemeClr val="accent5">
                    <a:lumMod val="75000"/>
                  </a:schemeClr>
                </a:solidFill>
              </a:rPr>
              <a:t> </a:t>
            </a:r>
            <a:r>
              <a:rPr lang="en-US" sz="3600" b="1" dirty="0" err="1">
                <a:solidFill>
                  <a:schemeClr val="accent5">
                    <a:lumMod val="75000"/>
                  </a:schemeClr>
                </a:solidFill>
              </a:rPr>
              <a:t>thải</a:t>
            </a:r>
            <a:r>
              <a:rPr lang="en-US" sz="3600" b="1" dirty="0">
                <a:solidFill>
                  <a:schemeClr val="accent5">
                    <a:lumMod val="75000"/>
                  </a:schemeClr>
                </a:solidFill>
              </a:rPr>
              <a:t> </a:t>
            </a:r>
            <a:r>
              <a:rPr lang="en-US" sz="3600" b="1" dirty="0" err="1">
                <a:solidFill>
                  <a:schemeClr val="accent5">
                    <a:lumMod val="75000"/>
                  </a:schemeClr>
                </a:solidFill>
              </a:rPr>
              <a:t>gây</a:t>
            </a:r>
            <a:r>
              <a:rPr lang="en-US" sz="3600" b="1" dirty="0">
                <a:solidFill>
                  <a:schemeClr val="accent5">
                    <a:lumMod val="75000"/>
                  </a:schemeClr>
                </a:solidFill>
              </a:rPr>
              <a:t> ô </a:t>
            </a:r>
            <a:r>
              <a:rPr lang="en-US" sz="3600" b="1" dirty="0" err="1">
                <a:solidFill>
                  <a:schemeClr val="accent5">
                    <a:lumMod val="75000"/>
                  </a:schemeClr>
                </a:solidFill>
              </a:rPr>
              <a:t>nhiễm</a:t>
            </a:r>
            <a:r>
              <a:rPr lang="en-US" sz="3600" b="1" dirty="0">
                <a:solidFill>
                  <a:schemeClr val="accent5">
                    <a:lumMod val="75000"/>
                  </a:schemeClr>
                </a:solidFill>
              </a:rPr>
              <a:t> </a:t>
            </a:r>
            <a:r>
              <a:rPr lang="en-US" sz="3600" b="1" dirty="0" err="1">
                <a:solidFill>
                  <a:schemeClr val="accent5">
                    <a:lumMod val="75000"/>
                  </a:schemeClr>
                </a:solidFill>
              </a:rPr>
              <a:t>vùng</a:t>
            </a:r>
            <a:r>
              <a:rPr lang="en-US" sz="3600" b="1" dirty="0">
                <a:solidFill>
                  <a:schemeClr val="accent5">
                    <a:lumMod val="75000"/>
                  </a:schemeClr>
                </a:solidFill>
              </a:rPr>
              <a:t> </a:t>
            </a:r>
            <a:r>
              <a:rPr lang="en-US" sz="3600" b="1" dirty="0" err="1">
                <a:solidFill>
                  <a:schemeClr val="accent5">
                    <a:lumMod val="75000"/>
                  </a:schemeClr>
                </a:solidFill>
              </a:rPr>
              <a:t>biển</a:t>
            </a:r>
            <a:r>
              <a:rPr lang="en-US" sz="3600" b="1" dirty="0">
                <a:solidFill>
                  <a:schemeClr val="accent5">
                    <a:lumMod val="75000"/>
                  </a:schemeClr>
                </a:solidFill>
              </a:rPr>
              <a:t> </a:t>
            </a:r>
            <a:r>
              <a:rPr lang="en-US" sz="3600" b="1" dirty="0" err="1">
                <a:solidFill>
                  <a:schemeClr val="accent5">
                    <a:lumMod val="75000"/>
                  </a:schemeClr>
                </a:solidFill>
              </a:rPr>
              <a:t>ven</a:t>
            </a:r>
            <a:r>
              <a:rPr lang="en-US" sz="3600" b="1" dirty="0">
                <a:solidFill>
                  <a:schemeClr val="accent5">
                    <a:lumMod val="75000"/>
                  </a:schemeClr>
                </a:solidFill>
              </a:rPr>
              <a:t> </a:t>
            </a:r>
            <a:r>
              <a:rPr lang="en-US" sz="3600" b="1" dirty="0" err="1">
                <a:solidFill>
                  <a:schemeClr val="accent5">
                    <a:lumMod val="75000"/>
                  </a:schemeClr>
                </a:solidFill>
              </a:rPr>
              <a:t>bờ</a:t>
            </a:r>
            <a:r>
              <a:rPr lang="en-US" sz="3600" b="1" dirty="0">
                <a:solidFill>
                  <a:schemeClr val="accent5">
                    <a:lumMod val="75000"/>
                  </a:schemeClr>
                </a:solidFill>
              </a:rPr>
              <a:t>.</a:t>
            </a:r>
          </a:p>
        </p:txBody>
      </p:sp>
    </p:spTree>
    <p:extLst>
      <p:ext uri="{BB962C8B-B14F-4D97-AF65-F5344CB8AC3E}">
        <p14:creationId xmlns:p14="http://schemas.microsoft.com/office/powerpoint/2010/main" val="214348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1584" y="260648"/>
            <a:ext cx="7488832" cy="4920460"/>
          </a:xfrm>
          <a:prstGeom prst="rect">
            <a:avLst/>
          </a:prstGeom>
        </p:spPr>
      </p:pic>
      <p:sp>
        <p:nvSpPr>
          <p:cNvPr id="3" name="TextBox 2"/>
          <p:cNvSpPr txBox="1"/>
          <p:nvPr/>
        </p:nvSpPr>
        <p:spPr>
          <a:xfrm>
            <a:off x="1559496" y="5445224"/>
            <a:ext cx="9073008" cy="1077218"/>
          </a:xfrm>
          <a:prstGeom prst="rect">
            <a:avLst/>
          </a:prstGeom>
          <a:noFill/>
        </p:spPr>
        <p:txBody>
          <a:bodyPr wrap="square" rtlCol="0">
            <a:spAutoFit/>
          </a:bodyPr>
          <a:lstStyle/>
          <a:p>
            <a:pPr algn="ctr"/>
            <a:r>
              <a:rPr lang="en-US" sz="3200" dirty="0" err="1" smtClean="0">
                <a:solidFill>
                  <a:schemeClr val="accent5">
                    <a:lumMod val="75000"/>
                  </a:schemeClr>
                </a:solidFill>
              </a:rPr>
              <a:t>Nước</a:t>
            </a:r>
            <a:r>
              <a:rPr lang="en-US" sz="3200" dirty="0" smtClean="0">
                <a:solidFill>
                  <a:schemeClr val="accent5">
                    <a:lumMod val="75000"/>
                  </a:schemeClr>
                </a:solidFill>
              </a:rPr>
              <a:t> </a:t>
            </a:r>
            <a:r>
              <a:rPr lang="en-US" sz="3200" dirty="0" err="1" smtClean="0">
                <a:solidFill>
                  <a:schemeClr val="accent5">
                    <a:lumMod val="75000"/>
                  </a:schemeClr>
                </a:solidFill>
              </a:rPr>
              <a:t>thải</a:t>
            </a:r>
            <a:r>
              <a:rPr lang="en-US" sz="3200" dirty="0" smtClean="0">
                <a:solidFill>
                  <a:schemeClr val="accent5">
                    <a:lumMod val="75000"/>
                  </a:schemeClr>
                </a:solidFill>
              </a:rPr>
              <a:t> </a:t>
            </a:r>
            <a:r>
              <a:rPr lang="en-US" sz="3200" dirty="0" err="1" smtClean="0">
                <a:solidFill>
                  <a:schemeClr val="accent5">
                    <a:lumMod val="75000"/>
                  </a:schemeClr>
                </a:solidFill>
              </a:rPr>
              <a:t>sinh</a:t>
            </a:r>
            <a:r>
              <a:rPr lang="en-US" sz="3200" dirty="0" smtClean="0">
                <a:solidFill>
                  <a:schemeClr val="accent5">
                    <a:lumMod val="75000"/>
                  </a:schemeClr>
                </a:solidFill>
              </a:rPr>
              <a:t> </a:t>
            </a:r>
            <a:r>
              <a:rPr lang="en-US" sz="3200" dirty="0" err="1" smtClean="0">
                <a:solidFill>
                  <a:schemeClr val="accent5">
                    <a:lumMod val="75000"/>
                  </a:schemeClr>
                </a:solidFill>
              </a:rPr>
              <a:t>hoạt</a:t>
            </a:r>
            <a:r>
              <a:rPr lang="en-US" sz="3200" dirty="0" smtClean="0">
                <a:solidFill>
                  <a:schemeClr val="accent5">
                    <a:lumMod val="75000"/>
                  </a:schemeClr>
                </a:solidFill>
              </a:rPr>
              <a:t>, </a:t>
            </a:r>
            <a:r>
              <a:rPr lang="en-US" sz="3200" dirty="0" err="1" smtClean="0">
                <a:solidFill>
                  <a:schemeClr val="accent5">
                    <a:lumMod val="75000"/>
                  </a:schemeClr>
                </a:solidFill>
              </a:rPr>
              <a:t>nước</a:t>
            </a:r>
            <a:r>
              <a:rPr lang="en-US" sz="3200" dirty="0" smtClean="0">
                <a:solidFill>
                  <a:schemeClr val="accent5">
                    <a:lumMod val="75000"/>
                  </a:schemeClr>
                </a:solidFill>
              </a:rPr>
              <a:t> </a:t>
            </a:r>
            <a:r>
              <a:rPr lang="en-US" sz="3200" dirty="0" err="1" smtClean="0">
                <a:solidFill>
                  <a:schemeClr val="accent5">
                    <a:lumMod val="75000"/>
                  </a:schemeClr>
                </a:solidFill>
              </a:rPr>
              <a:t>thải</a:t>
            </a:r>
            <a:r>
              <a:rPr lang="en-US" sz="3200" dirty="0" smtClean="0">
                <a:solidFill>
                  <a:schemeClr val="accent5">
                    <a:lumMod val="75000"/>
                  </a:schemeClr>
                </a:solidFill>
              </a:rPr>
              <a:t> </a:t>
            </a:r>
            <a:r>
              <a:rPr lang="en-US" sz="3200" dirty="0" err="1" smtClean="0">
                <a:solidFill>
                  <a:schemeClr val="accent5">
                    <a:lumMod val="75000"/>
                  </a:schemeClr>
                </a:solidFill>
              </a:rPr>
              <a:t>từ</a:t>
            </a:r>
            <a:r>
              <a:rPr lang="en-US" sz="3200" dirty="0" smtClean="0">
                <a:solidFill>
                  <a:schemeClr val="accent5">
                    <a:lumMod val="75000"/>
                  </a:schemeClr>
                </a:solidFill>
              </a:rPr>
              <a:t> </a:t>
            </a:r>
            <a:r>
              <a:rPr lang="en-US" sz="3200" dirty="0" err="1" smtClean="0">
                <a:solidFill>
                  <a:schemeClr val="accent5">
                    <a:lumMod val="75000"/>
                  </a:schemeClr>
                </a:solidFill>
              </a:rPr>
              <a:t>các</a:t>
            </a:r>
            <a:r>
              <a:rPr lang="en-US" sz="3200" dirty="0" smtClean="0">
                <a:solidFill>
                  <a:schemeClr val="accent5">
                    <a:lumMod val="75000"/>
                  </a:schemeClr>
                </a:solidFill>
              </a:rPr>
              <a:t> </a:t>
            </a:r>
            <a:r>
              <a:rPr lang="en-US" sz="3200" dirty="0" err="1" smtClean="0">
                <a:solidFill>
                  <a:schemeClr val="accent5">
                    <a:lumMod val="75000"/>
                  </a:schemeClr>
                </a:solidFill>
              </a:rPr>
              <a:t>khu</a:t>
            </a:r>
            <a:r>
              <a:rPr lang="en-US" sz="3200" dirty="0" smtClean="0">
                <a:solidFill>
                  <a:schemeClr val="accent5">
                    <a:lumMod val="75000"/>
                  </a:schemeClr>
                </a:solidFill>
              </a:rPr>
              <a:t> </a:t>
            </a:r>
            <a:r>
              <a:rPr lang="en-US" sz="3200" dirty="0" err="1" smtClean="0">
                <a:solidFill>
                  <a:schemeClr val="accent5">
                    <a:lumMod val="75000"/>
                  </a:schemeClr>
                </a:solidFill>
              </a:rPr>
              <a:t>công</a:t>
            </a:r>
            <a:r>
              <a:rPr lang="en-US" sz="3200" dirty="0" smtClean="0">
                <a:solidFill>
                  <a:schemeClr val="accent5">
                    <a:lumMod val="75000"/>
                  </a:schemeClr>
                </a:solidFill>
              </a:rPr>
              <a:t> </a:t>
            </a:r>
            <a:r>
              <a:rPr lang="en-US" sz="3200" dirty="0" err="1" smtClean="0">
                <a:solidFill>
                  <a:schemeClr val="accent5">
                    <a:lumMod val="75000"/>
                  </a:schemeClr>
                </a:solidFill>
              </a:rPr>
              <a:t>nghiệp</a:t>
            </a:r>
            <a:r>
              <a:rPr lang="en-US" sz="3200" dirty="0" smtClean="0">
                <a:solidFill>
                  <a:schemeClr val="accent5">
                    <a:lumMod val="75000"/>
                  </a:schemeClr>
                </a:solidFill>
              </a:rPr>
              <a:t> </a:t>
            </a:r>
            <a:r>
              <a:rPr lang="en-US" sz="3200" dirty="0" err="1" smtClean="0">
                <a:solidFill>
                  <a:schemeClr val="accent5">
                    <a:lumMod val="75000"/>
                  </a:schemeClr>
                </a:solidFill>
              </a:rPr>
              <a:t>không</a:t>
            </a:r>
            <a:r>
              <a:rPr lang="en-US" sz="3200" dirty="0" smtClean="0">
                <a:solidFill>
                  <a:schemeClr val="accent5">
                    <a:lumMod val="75000"/>
                  </a:schemeClr>
                </a:solidFill>
              </a:rPr>
              <a:t> </a:t>
            </a:r>
            <a:r>
              <a:rPr lang="en-US" sz="3200" dirty="0" err="1" smtClean="0">
                <a:solidFill>
                  <a:schemeClr val="accent5">
                    <a:lumMod val="75000"/>
                  </a:schemeClr>
                </a:solidFill>
              </a:rPr>
              <a:t>dược</a:t>
            </a:r>
            <a:r>
              <a:rPr lang="en-US" sz="3200" dirty="0" smtClean="0">
                <a:solidFill>
                  <a:schemeClr val="accent5">
                    <a:lumMod val="75000"/>
                  </a:schemeClr>
                </a:solidFill>
              </a:rPr>
              <a:t> </a:t>
            </a:r>
            <a:r>
              <a:rPr lang="en-US" sz="3200" dirty="0" err="1" smtClean="0">
                <a:solidFill>
                  <a:schemeClr val="accent5">
                    <a:lumMod val="75000"/>
                  </a:schemeClr>
                </a:solidFill>
              </a:rPr>
              <a:t>xử</a:t>
            </a:r>
            <a:r>
              <a:rPr lang="en-US" sz="3200" dirty="0" smtClean="0">
                <a:solidFill>
                  <a:schemeClr val="accent5">
                    <a:lumMod val="75000"/>
                  </a:schemeClr>
                </a:solidFill>
              </a:rPr>
              <a:t> </a:t>
            </a:r>
            <a:r>
              <a:rPr lang="en-US" sz="3200" dirty="0" err="1" smtClean="0">
                <a:solidFill>
                  <a:schemeClr val="accent5">
                    <a:lumMod val="75000"/>
                  </a:schemeClr>
                </a:solidFill>
              </a:rPr>
              <a:t>lý</a:t>
            </a:r>
            <a:r>
              <a:rPr lang="en-US" sz="3200" dirty="0" smtClean="0">
                <a:solidFill>
                  <a:schemeClr val="accent5">
                    <a:lumMod val="75000"/>
                  </a:schemeClr>
                </a:solidFill>
              </a:rPr>
              <a:t>  </a:t>
            </a:r>
            <a:r>
              <a:rPr lang="en-US" sz="3200" dirty="0" err="1" smtClean="0">
                <a:solidFill>
                  <a:schemeClr val="accent5">
                    <a:lumMod val="75000"/>
                  </a:schemeClr>
                </a:solidFill>
              </a:rPr>
              <a:t>xả</a:t>
            </a:r>
            <a:r>
              <a:rPr lang="en-US" sz="3200" dirty="0" smtClean="0">
                <a:solidFill>
                  <a:schemeClr val="accent5">
                    <a:lumMod val="75000"/>
                  </a:schemeClr>
                </a:solidFill>
              </a:rPr>
              <a:t> </a:t>
            </a:r>
            <a:r>
              <a:rPr lang="en-US" sz="3200" dirty="0" err="1" smtClean="0">
                <a:solidFill>
                  <a:schemeClr val="accent5">
                    <a:lumMod val="75000"/>
                  </a:schemeClr>
                </a:solidFill>
              </a:rPr>
              <a:t>thảng</a:t>
            </a:r>
            <a:r>
              <a:rPr lang="en-US" sz="3200" dirty="0" smtClean="0">
                <a:solidFill>
                  <a:schemeClr val="accent5">
                    <a:lumMod val="75000"/>
                  </a:schemeClr>
                </a:solidFill>
              </a:rPr>
              <a:t> </a:t>
            </a:r>
            <a:r>
              <a:rPr lang="en-US" sz="3200" dirty="0" err="1" smtClean="0">
                <a:solidFill>
                  <a:schemeClr val="accent5">
                    <a:lumMod val="75000"/>
                  </a:schemeClr>
                </a:solidFill>
              </a:rPr>
              <a:t>ra</a:t>
            </a:r>
            <a:r>
              <a:rPr lang="en-US" sz="3200" dirty="0" smtClean="0">
                <a:solidFill>
                  <a:schemeClr val="accent5">
                    <a:lumMod val="75000"/>
                  </a:schemeClr>
                </a:solidFill>
              </a:rPr>
              <a:t> </a:t>
            </a:r>
            <a:r>
              <a:rPr lang="en-US" sz="3200" dirty="0" err="1" smtClean="0">
                <a:solidFill>
                  <a:schemeClr val="accent5">
                    <a:lumMod val="75000"/>
                  </a:schemeClr>
                </a:solidFill>
              </a:rPr>
              <a:t>sông</a:t>
            </a:r>
            <a:r>
              <a:rPr lang="en-US" sz="3200" dirty="0" smtClean="0">
                <a:solidFill>
                  <a:schemeClr val="accent5">
                    <a:lumMod val="75000"/>
                  </a:schemeClr>
                </a:solidFill>
              </a:rPr>
              <a:t> </a:t>
            </a:r>
            <a:r>
              <a:rPr lang="en-US" sz="3200" dirty="0" err="1" smtClean="0">
                <a:solidFill>
                  <a:schemeClr val="accent5">
                    <a:lumMod val="75000"/>
                  </a:schemeClr>
                </a:solidFill>
              </a:rPr>
              <a:t>biển</a:t>
            </a:r>
            <a:r>
              <a:rPr lang="en-US" sz="3200" dirty="0" smtClean="0">
                <a:solidFill>
                  <a:schemeClr val="accent5">
                    <a:lumMod val="75000"/>
                  </a:schemeClr>
                </a:solidFill>
              </a:rPr>
              <a:t>.</a:t>
            </a:r>
            <a:endParaRPr lang="en-US" sz="3200" dirty="0">
              <a:solidFill>
                <a:schemeClr val="accent5">
                  <a:lumMod val="75000"/>
                </a:schemeClr>
              </a:solidFill>
            </a:endParaRPr>
          </a:p>
        </p:txBody>
      </p:sp>
    </p:spTree>
    <p:extLst>
      <p:ext uri="{BB962C8B-B14F-4D97-AF65-F5344CB8AC3E}">
        <p14:creationId xmlns:p14="http://schemas.microsoft.com/office/powerpoint/2010/main" val="318675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ải Phòng ứng phó với khí hậu biến đổi cực đoan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20" y="332656"/>
            <a:ext cx="10782760" cy="5660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0710" y="5993607"/>
            <a:ext cx="8064896" cy="646331"/>
          </a:xfrm>
          <a:prstGeom prst="rect">
            <a:avLst/>
          </a:prstGeom>
          <a:noFill/>
        </p:spPr>
        <p:txBody>
          <a:bodyPr wrap="square" rtlCol="0">
            <a:spAutoFit/>
          </a:bodyPr>
          <a:lstStyle/>
          <a:p>
            <a:pPr algn="ctr"/>
            <a:r>
              <a:rPr lang="en-US" sz="3600" dirty="0" err="1" smtClean="0">
                <a:solidFill>
                  <a:schemeClr val="accent5">
                    <a:lumMod val="75000"/>
                  </a:schemeClr>
                </a:solidFill>
              </a:rPr>
              <a:t>Hiện</a:t>
            </a:r>
            <a:r>
              <a:rPr lang="en-US" sz="3600" dirty="0" smtClean="0">
                <a:solidFill>
                  <a:schemeClr val="accent5">
                    <a:lumMod val="75000"/>
                  </a:schemeClr>
                </a:solidFill>
              </a:rPr>
              <a:t> </a:t>
            </a:r>
            <a:r>
              <a:rPr lang="en-US" sz="3600" dirty="0" err="1" smtClean="0">
                <a:solidFill>
                  <a:schemeClr val="accent5">
                    <a:lumMod val="75000"/>
                  </a:schemeClr>
                </a:solidFill>
              </a:rPr>
              <a:t>tượng</a:t>
            </a:r>
            <a:r>
              <a:rPr lang="en-US" sz="3600" dirty="0" smtClean="0">
                <a:solidFill>
                  <a:schemeClr val="accent5">
                    <a:lumMod val="75000"/>
                  </a:schemeClr>
                </a:solidFill>
              </a:rPr>
              <a:t> </a:t>
            </a:r>
            <a:r>
              <a:rPr lang="en-US" sz="3600" dirty="0" err="1" smtClean="0">
                <a:solidFill>
                  <a:schemeClr val="accent5">
                    <a:lumMod val="75000"/>
                  </a:schemeClr>
                </a:solidFill>
              </a:rPr>
              <a:t>thời</a:t>
            </a:r>
            <a:r>
              <a:rPr lang="en-US" sz="3600" dirty="0" smtClean="0">
                <a:solidFill>
                  <a:schemeClr val="accent5">
                    <a:lumMod val="75000"/>
                  </a:schemeClr>
                </a:solidFill>
              </a:rPr>
              <a:t> </a:t>
            </a:r>
            <a:r>
              <a:rPr lang="en-US" sz="3600" dirty="0" err="1" smtClean="0">
                <a:solidFill>
                  <a:schemeClr val="accent5">
                    <a:lumMod val="75000"/>
                  </a:schemeClr>
                </a:solidFill>
              </a:rPr>
              <a:t>tiết</a:t>
            </a:r>
            <a:r>
              <a:rPr lang="en-US" sz="3600" dirty="0" smtClean="0">
                <a:solidFill>
                  <a:schemeClr val="accent5">
                    <a:lumMod val="75000"/>
                  </a:schemeClr>
                </a:solidFill>
              </a:rPr>
              <a:t> </a:t>
            </a:r>
            <a:r>
              <a:rPr lang="en-US" sz="3600" dirty="0" err="1" smtClean="0">
                <a:solidFill>
                  <a:schemeClr val="accent5">
                    <a:lumMod val="75000"/>
                  </a:schemeClr>
                </a:solidFill>
              </a:rPr>
              <a:t>cực</a:t>
            </a:r>
            <a:r>
              <a:rPr lang="en-US" sz="3600" dirty="0" smtClean="0">
                <a:solidFill>
                  <a:schemeClr val="accent5">
                    <a:lumMod val="75000"/>
                  </a:schemeClr>
                </a:solidFill>
              </a:rPr>
              <a:t> </a:t>
            </a:r>
            <a:r>
              <a:rPr lang="en-US" sz="3600" dirty="0" err="1" smtClean="0">
                <a:solidFill>
                  <a:schemeClr val="accent5">
                    <a:lumMod val="75000"/>
                  </a:schemeClr>
                </a:solidFill>
              </a:rPr>
              <a:t>đoan</a:t>
            </a:r>
            <a:endParaRPr lang="en-US" sz="3600" dirty="0">
              <a:solidFill>
                <a:schemeClr val="accent5">
                  <a:lumMod val="75000"/>
                </a:schemeClr>
              </a:solidFill>
            </a:endParaRPr>
          </a:p>
        </p:txBody>
      </p:sp>
    </p:spTree>
    <p:extLst>
      <p:ext uri="{BB962C8B-B14F-4D97-AF65-F5344CB8AC3E}">
        <p14:creationId xmlns:p14="http://schemas.microsoft.com/office/powerpoint/2010/main" val="277649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7952" y="-20783"/>
            <a:ext cx="12320711" cy="2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AutoShape 2"/>
          <p:cNvSpPr>
            <a:spLocks/>
          </p:cNvSpPr>
          <p:nvPr/>
        </p:nvSpPr>
        <p:spPr bwMode="auto">
          <a:xfrm>
            <a:off x="4674370" y="3711537"/>
            <a:ext cx="2826433" cy="3110968"/>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8" name="Freeform 31"/>
          <p:cNvSpPr>
            <a:spLocks/>
          </p:cNvSpPr>
          <p:nvPr/>
        </p:nvSpPr>
        <p:spPr bwMode="auto">
          <a:xfrm>
            <a:off x="4291095" y="2628982"/>
            <a:ext cx="1219224" cy="1218641"/>
          </a:xfrm>
          <a:custGeom>
            <a:avLst/>
            <a:gdLst>
              <a:gd name="T0" fmla="*/ 228 w 228"/>
              <a:gd name="T1" fmla="*/ 114 h 228"/>
              <a:gd name="T2" fmla="*/ 114 w 228"/>
              <a:gd name="T3" fmla="*/ 0 h 228"/>
              <a:gd name="T4" fmla="*/ 114 w 228"/>
              <a:gd name="T5" fmla="*/ 0 h 228"/>
              <a:gd name="T6" fmla="*/ 0 w 228"/>
              <a:gd name="T7" fmla="*/ 0 h 228"/>
              <a:gd name="T8" fmla="*/ 0 w 228"/>
              <a:gd name="T9" fmla="*/ 114 h 228"/>
              <a:gd name="T10" fmla="*/ 0 w 228"/>
              <a:gd name="T11" fmla="*/ 114 h 228"/>
              <a:gd name="T12" fmla="*/ 114 w 228"/>
              <a:gd name="T13" fmla="*/ 228 h 228"/>
              <a:gd name="T14" fmla="*/ 228 w 228"/>
              <a:gd name="T15" fmla="*/ 228 h 228"/>
              <a:gd name="T16" fmla="*/ 228 w 228"/>
              <a:gd name="T17"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228" y="114"/>
                </a:moveTo>
                <a:cubicBezTo>
                  <a:pt x="228" y="51"/>
                  <a:pt x="177" y="0"/>
                  <a:pt x="114" y="0"/>
                </a:cubicBezTo>
                <a:cubicBezTo>
                  <a:pt x="114" y="0"/>
                  <a:pt x="114" y="0"/>
                  <a:pt x="114" y="0"/>
                </a:cubicBezTo>
                <a:cubicBezTo>
                  <a:pt x="0" y="0"/>
                  <a:pt x="0" y="0"/>
                  <a:pt x="0" y="0"/>
                </a:cubicBezTo>
                <a:cubicBezTo>
                  <a:pt x="0" y="114"/>
                  <a:pt x="0" y="114"/>
                  <a:pt x="0" y="114"/>
                </a:cubicBezTo>
                <a:cubicBezTo>
                  <a:pt x="0" y="114"/>
                  <a:pt x="0" y="114"/>
                  <a:pt x="0" y="114"/>
                </a:cubicBezTo>
                <a:cubicBezTo>
                  <a:pt x="0" y="177"/>
                  <a:pt x="51" y="228"/>
                  <a:pt x="114" y="228"/>
                </a:cubicBezTo>
                <a:cubicBezTo>
                  <a:pt x="228" y="228"/>
                  <a:pt x="228" y="228"/>
                  <a:pt x="228" y="228"/>
                </a:cubicBezTo>
                <a:lnTo>
                  <a:pt x="228" y="114"/>
                </a:lnTo>
                <a:close/>
              </a:path>
            </a:pathLst>
          </a:custGeom>
          <a:solidFill>
            <a:srgbClr val="87AF2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rgbClr val="FFFFFF"/>
                </a:solidFill>
                <a:latin typeface="微软雅黑" panose="020B0503020204020204" pitchFamily="34" charset="-122"/>
                <a:ea typeface="+mn-ea"/>
              </a:rPr>
              <a:t>2</a:t>
            </a:r>
            <a:endParaRPr lang="zh-CN" altLang="en-US" sz="3000" b="1" dirty="0">
              <a:solidFill>
                <a:srgbClr val="FFFFFF"/>
              </a:solidFill>
              <a:latin typeface="微软雅黑" panose="020B0503020204020204" pitchFamily="34" charset="-122"/>
              <a:ea typeface="+mn-ea"/>
            </a:endParaRPr>
          </a:p>
        </p:txBody>
      </p:sp>
      <p:sp>
        <p:nvSpPr>
          <p:cNvPr id="9" name="Freeform 32"/>
          <p:cNvSpPr>
            <a:spLocks/>
          </p:cNvSpPr>
          <p:nvPr/>
        </p:nvSpPr>
        <p:spPr bwMode="auto">
          <a:xfrm>
            <a:off x="3156003" y="4228151"/>
            <a:ext cx="1734391" cy="1180920"/>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7" y="0"/>
                  <a:pt x="125"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5" y="250"/>
                  <a:pt x="197" y="250"/>
                  <a:pt x="242" y="206"/>
                </a:cubicBezTo>
                <a:cubicBezTo>
                  <a:pt x="323" y="125"/>
                  <a:pt x="323" y="125"/>
                  <a:pt x="323" y="125"/>
                </a:cubicBezTo>
                <a:lnTo>
                  <a:pt x="242" y="45"/>
                </a:lnTo>
                <a:close/>
              </a:path>
            </a:pathLst>
          </a:cu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chemeClr val="bg1"/>
                </a:solidFill>
                <a:latin typeface="微软雅黑" panose="020B0503020204020204" pitchFamily="34" charset="-122"/>
              </a:rPr>
              <a:t>1</a:t>
            </a:r>
            <a:endParaRPr lang="zh-CN" altLang="en-US" sz="3000" b="1" dirty="0">
              <a:solidFill>
                <a:schemeClr val="bg1"/>
              </a:solidFill>
              <a:latin typeface="微软雅黑" panose="020B0503020204020204" pitchFamily="34" charset="-122"/>
            </a:endParaRPr>
          </a:p>
        </p:txBody>
      </p:sp>
      <p:sp>
        <p:nvSpPr>
          <p:cNvPr id="10" name="Freeform 33"/>
          <p:cNvSpPr>
            <a:spLocks/>
          </p:cNvSpPr>
          <p:nvPr/>
        </p:nvSpPr>
        <p:spPr bwMode="auto">
          <a:xfrm>
            <a:off x="7482682" y="4228151"/>
            <a:ext cx="1734391" cy="1180920"/>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8" y="0"/>
                  <a:pt x="126"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6" y="250"/>
                  <a:pt x="198" y="250"/>
                  <a:pt x="242" y="206"/>
                </a:cubicBezTo>
                <a:cubicBezTo>
                  <a:pt x="323" y="125"/>
                  <a:pt x="323" y="125"/>
                  <a:pt x="323" y="125"/>
                </a:cubicBezTo>
                <a:lnTo>
                  <a:pt x="242" y="45"/>
                </a:lnTo>
                <a:close/>
              </a:path>
            </a:pathLst>
          </a:custGeom>
          <a:solidFill>
            <a:srgbClr val="F1747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chemeClr val="bg1"/>
                </a:solidFill>
                <a:latin typeface="微软雅黑" panose="020B0503020204020204" pitchFamily="34" charset="-122"/>
              </a:rPr>
              <a:t>4</a:t>
            </a:r>
            <a:endParaRPr lang="zh-CN" altLang="en-US" sz="3000" b="1" dirty="0">
              <a:solidFill>
                <a:schemeClr val="bg1"/>
              </a:solidFill>
              <a:latin typeface="微软雅黑" panose="020B0503020204020204" pitchFamily="34" charset="-122"/>
            </a:endParaRPr>
          </a:p>
        </p:txBody>
      </p:sp>
      <p:sp>
        <p:nvSpPr>
          <p:cNvPr id="11" name="Freeform 34"/>
          <p:cNvSpPr>
            <a:spLocks/>
          </p:cNvSpPr>
          <p:nvPr/>
        </p:nvSpPr>
        <p:spPr bwMode="auto">
          <a:xfrm>
            <a:off x="6618586" y="2492896"/>
            <a:ext cx="1219224" cy="1218641"/>
          </a:xfrm>
          <a:custGeom>
            <a:avLst/>
            <a:gdLst>
              <a:gd name="T0" fmla="*/ 114 w 228"/>
              <a:gd name="T1" fmla="*/ 228 h 228"/>
              <a:gd name="T2" fmla="*/ 228 w 228"/>
              <a:gd name="T3" fmla="*/ 114 h 228"/>
              <a:gd name="T4" fmla="*/ 228 w 228"/>
              <a:gd name="T5" fmla="*/ 114 h 228"/>
              <a:gd name="T6" fmla="*/ 228 w 228"/>
              <a:gd name="T7" fmla="*/ 0 h 228"/>
              <a:gd name="T8" fmla="*/ 114 w 228"/>
              <a:gd name="T9" fmla="*/ 0 h 228"/>
              <a:gd name="T10" fmla="*/ 114 w 228"/>
              <a:gd name="T11" fmla="*/ 0 h 228"/>
              <a:gd name="T12" fmla="*/ 0 w 228"/>
              <a:gd name="T13" fmla="*/ 114 h 228"/>
              <a:gd name="T14" fmla="*/ 0 w 228"/>
              <a:gd name="T15" fmla="*/ 228 h 228"/>
              <a:gd name="T16" fmla="*/ 114 w 228"/>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4" y="228"/>
                </a:moveTo>
                <a:cubicBezTo>
                  <a:pt x="177" y="228"/>
                  <a:pt x="228" y="177"/>
                  <a:pt x="228" y="114"/>
                </a:cubicBezTo>
                <a:cubicBezTo>
                  <a:pt x="228" y="114"/>
                  <a:pt x="228" y="114"/>
                  <a:pt x="228" y="114"/>
                </a:cubicBezTo>
                <a:cubicBezTo>
                  <a:pt x="228" y="0"/>
                  <a:pt x="228" y="0"/>
                  <a:pt x="228" y="0"/>
                </a:cubicBezTo>
                <a:cubicBezTo>
                  <a:pt x="114" y="0"/>
                  <a:pt x="114" y="0"/>
                  <a:pt x="114" y="0"/>
                </a:cubicBezTo>
                <a:cubicBezTo>
                  <a:pt x="114" y="0"/>
                  <a:pt x="114" y="0"/>
                  <a:pt x="114" y="0"/>
                </a:cubicBezTo>
                <a:cubicBezTo>
                  <a:pt x="51" y="0"/>
                  <a:pt x="0" y="51"/>
                  <a:pt x="0" y="114"/>
                </a:cubicBezTo>
                <a:cubicBezTo>
                  <a:pt x="0" y="228"/>
                  <a:pt x="0" y="228"/>
                  <a:pt x="0" y="228"/>
                </a:cubicBezTo>
                <a:lnTo>
                  <a:pt x="114" y="228"/>
                </a:lnTo>
                <a:close/>
              </a:path>
            </a:pathLst>
          </a:custGeom>
          <a:solidFill>
            <a:srgbClr val="FFBF5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rgbClr val="FFFFFF"/>
                </a:solidFill>
                <a:latin typeface="微软雅黑" panose="020B0503020204020204" pitchFamily="34" charset="-122"/>
                <a:ea typeface="+mn-ea"/>
              </a:rPr>
              <a:t>3</a:t>
            </a:r>
            <a:endParaRPr lang="zh-CN" altLang="en-US" sz="3000" b="1" dirty="0">
              <a:solidFill>
                <a:srgbClr val="FFFFFF"/>
              </a:solidFill>
              <a:latin typeface="微软雅黑" panose="020B0503020204020204" pitchFamily="34" charset="-122"/>
              <a:ea typeface="+mn-ea"/>
            </a:endParaRPr>
          </a:p>
        </p:txBody>
      </p:sp>
      <p:sp>
        <p:nvSpPr>
          <p:cNvPr id="19" name="TextBox 18"/>
          <p:cNvSpPr txBox="1"/>
          <p:nvPr/>
        </p:nvSpPr>
        <p:spPr>
          <a:xfrm>
            <a:off x="444729" y="3760531"/>
            <a:ext cx="4129657" cy="584775"/>
          </a:xfrm>
          <a:prstGeom prst="rect">
            <a:avLst/>
          </a:prstGeom>
          <a:noFill/>
        </p:spPr>
        <p:txBody>
          <a:bodyPr wrap="none" rtlCol="0">
            <a:spAutoFit/>
          </a:bodyPr>
          <a:lstStyle/>
          <a:p>
            <a:r>
              <a:rPr lang="en-US" sz="3200" dirty="0" err="1"/>
              <a:t>Hoạt</a:t>
            </a:r>
            <a:r>
              <a:rPr lang="en-US" sz="3200" dirty="0"/>
              <a:t> </a:t>
            </a:r>
            <a:r>
              <a:rPr lang="en-US" sz="3200" dirty="0" err="1"/>
              <a:t>động</a:t>
            </a:r>
            <a:r>
              <a:rPr lang="en-US" sz="3200" dirty="0"/>
              <a:t> </a:t>
            </a:r>
            <a:r>
              <a:rPr lang="en-US" sz="3200" dirty="0" err="1"/>
              <a:t>công</a:t>
            </a:r>
            <a:r>
              <a:rPr lang="en-US" sz="3200" dirty="0"/>
              <a:t> </a:t>
            </a:r>
            <a:r>
              <a:rPr lang="en-US" sz="3200" dirty="0" err="1"/>
              <a:t>nghiệp</a:t>
            </a:r>
            <a:r>
              <a:rPr lang="en-US" sz="3200" dirty="0"/>
              <a:t> </a:t>
            </a:r>
            <a:endParaRPr lang="zh-CN" altLang="en-US" sz="3200" b="1" dirty="0">
              <a:solidFill>
                <a:schemeClr val="tx1">
                  <a:lumMod val="65000"/>
                  <a:lumOff val="35000"/>
                </a:schemeClr>
              </a:solidFill>
              <a:latin typeface="+mn-ea"/>
            </a:endParaRPr>
          </a:p>
        </p:txBody>
      </p:sp>
      <p:sp>
        <p:nvSpPr>
          <p:cNvPr id="20" name="TextBox 19"/>
          <p:cNvSpPr txBox="1"/>
          <p:nvPr/>
        </p:nvSpPr>
        <p:spPr>
          <a:xfrm>
            <a:off x="851200" y="2130569"/>
            <a:ext cx="4049507" cy="584775"/>
          </a:xfrm>
          <a:prstGeom prst="rect">
            <a:avLst/>
          </a:prstGeom>
          <a:noFill/>
        </p:spPr>
        <p:txBody>
          <a:bodyPr wrap="none" rtlCol="0">
            <a:spAutoFit/>
          </a:bodyPr>
          <a:lstStyle/>
          <a:p>
            <a:r>
              <a:rPr lang="en-US" sz="3200" dirty="0" err="1"/>
              <a:t>Hoạt</a:t>
            </a:r>
            <a:r>
              <a:rPr lang="en-US" sz="3200" dirty="0"/>
              <a:t> </a:t>
            </a:r>
            <a:r>
              <a:rPr lang="en-US" sz="3200" dirty="0" err="1"/>
              <a:t>động</a:t>
            </a:r>
            <a:r>
              <a:rPr lang="en-US" sz="3200" dirty="0"/>
              <a:t> </a:t>
            </a:r>
            <a:r>
              <a:rPr lang="en-US" sz="3200" dirty="0" err="1"/>
              <a:t>nông</a:t>
            </a:r>
            <a:r>
              <a:rPr lang="en-US" sz="3200" dirty="0"/>
              <a:t> </a:t>
            </a:r>
            <a:r>
              <a:rPr lang="en-US" sz="3200" dirty="0" err="1"/>
              <a:t>nghiệp</a:t>
            </a:r>
            <a:endParaRPr lang="zh-CN" altLang="en-US" sz="3200" b="1" dirty="0">
              <a:solidFill>
                <a:schemeClr val="tx1">
                  <a:lumMod val="65000"/>
                  <a:lumOff val="35000"/>
                </a:schemeClr>
              </a:solidFill>
              <a:latin typeface="+mn-ea"/>
            </a:endParaRPr>
          </a:p>
        </p:txBody>
      </p:sp>
      <p:sp>
        <p:nvSpPr>
          <p:cNvPr id="21" name="TextBox 20"/>
          <p:cNvSpPr txBox="1"/>
          <p:nvPr/>
        </p:nvSpPr>
        <p:spPr>
          <a:xfrm>
            <a:off x="8015878" y="2075807"/>
            <a:ext cx="3946914" cy="584775"/>
          </a:xfrm>
          <a:prstGeom prst="rect">
            <a:avLst/>
          </a:prstGeom>
          <a:noFill/>
        </p:spPr>
        <p:txBody>
          <a:bodyPr wrap="none" rtlCol="0">
            <a:spAutoFit/>
          </a:bodyPr>
          <a:lstStyle/>
          <a:p>
            <a:r>
              <a:rPr lang="en-US" sz="3200" dirty="0" err="1"/>
              <a:t>Hoạt</a:t>
            </a:r>
            <a:r>
              <a:rPr lang="en-US" sz="3200" dirty="0"/>
              <a:t> </a:t>
            </a:r>
            <a:r>
              <a:rPr lang="en-US" sz="3200" dirty="0" err="1"/>
              <a:t>động</a:t>
            </a:r>
            <a:r>
              <a:rPr lang="en-US" sz="3200" dirty="0"/>
              <a:t> </a:t>
            </a:r>
            <a:r>
              <a:rPr lang="en-US" sz="3200" dirty="0" err="1"/>
              <a:t>kinh</a:t>
            </a:r>
            <a:r>
              <a:rPr lang="en-US" sz="3200" dirty="0"/>
              <a:t> </a:t>
            </a:r>
            <a:r>
              <a:rPr lang="en-US" sz="3200" dirty="0" err="1"/>
              <a:t>tế</a:t>
            </a:r>
            <a:r>
              <a:rPr lang="en-US" sz="3200" dirty="0"/>
              <a:t> </a:t>
            </a:r>
            <a:r>
              <a:rPr lang="en-US" sz="3200" dirty="0" err="1"/>
              <a:t>biển</a:t>
            </a:r>
            <a:endParaRPr lang="zh-CN" altLang="en-US" sz="3200" b="1" dirty="0">
              <a:solidFill>
                <a:schemeClr val="tx1">
                  <a:lumMod val="65000"/>
                  <a:lumOff val="35000"/>
                </a:schemeClr>
              </a:solidFill>
              <a:latin typeface="+mn-ea"/>
            </a:endParaRPr>
          </a:p>
        </p:txBody>
      </p:sp>
      <p:sp>
        <p:nvSpPr>
          <p:cNvPr id="23" name="TextBox 22"/>
          <p:cNvSpPr txBox="1"/>
          <p:nvPr/>
        </p:nvSpPr>
        <p:spPr>
          <a:xfrm>
            <a:off x="8899377" y="3935763"/>
            <a:ext cx="3525324" cy="584775"/>
          </a:xfrm>
          <a:prstGeom prst="rect">
            <a:avLst/>
          </a:prstGeom>
          <a:noFill/>
        </p:spPr>
        <p:txBody>
          <a:bodyPr wrap="none" rtlCol="0">
            <a:spAutoFit/>
          </a:bodyPr>
          <a:lstStyle/>
          <a:p>
            <a:r>
              <a:rPr lang="en-US" sz="3200" dirty="0" err="1"/>
              <a:t>Đô</a:t>
            </a:r>
            <a:r>
              <a:rPr lang="en-US" sz="3200" dirty="0"/>
              <a:t> </a:t>
            </a:r>
            <a:r>
              <a:rPr lang="en-US" sz="3200" dirty="0" err="1"/>
              <a:t>thị</a:t>
            </a:r>
            <a:r>
              <a:rPr lang="en-US" sz="3200" dirty="0"/>
              <a:t> </a:t>
            </a:r>
            <a:r>
              <a:rPr lang="en-US" sz="3200" dirty="0" err="1"/>
              <a:t>hoá</a:t>
            </a:r>
            <a:r>
              <a:rPr lang="en-US" sz="3200" dirty="0"/>
              <a:t> </a:t>
            </a:r>
            <a:r>
              <a:rPr lang="en-US" sz="3200" dirty="0" err="1"/>
              <a:t>ven</a:t>
            </a:r>
            <a:r>
              <a:rPr lang="en-US" sz="3200" dirty="0"/>
              <a:t> </a:t>
            </a:r>
            <a:r>
              <a:rPr lang="en-US" sz="3200" dirty="0" err="1"/>
              <a:t>biển</a:t>
            </a:r>
            <a:r>
              <a:rPr lang="en-US" sz="3200" dirty="0"/>
              <a:t> </a:t>
            </a:r>
            <a:endParaRPr lang="zh-CN" altLang="en-US" sz="3200" b="1" dirty="0">
              <a:solidFill>
                <a:schemeClr val="tx1">
                  <a:lumMod val="65000"/>
                  <a:lumOff val="35000"/>
                </a:schemeClr>
              </a:solidFill>
              <a:latin typeface="+mn-ea"/>
            </a:endParaRPr>
          </a:p>
        </p:txBody>
      </p:sp>
      <p:sp>
        <p:nvSpPr>
          <p:cNvPr id="35" name="TextBox 34"/>
          <p:cNvSpPr txBox="1"/>
          <p:nvPr/>
        </p:nvSpPr>
        <p:spPr>
          <a:xfrm>
            <a:off x="1276676" y="38316"/>
            <a:ext cx="10128093" cy="1569660"/>
          </a:xfrm>
          <a:prstGeom prst="rect">
            <a:avLst/>
          </a:prstGeom>
          <a:noFill/>
        </p:spPr>
        <p:txBody>
          <a:bodyPr wrap="none" rtlCol="0">
            <a:spAutoFit/>
          </a:bodyPr>
          <a:lstStyle/>
          <a:p>
            <a:pPr algn="ctr"/>
            <a:r>
              <a:rPr lang="en-US" altLang="zh-CN" sz="4800" dirty="0" err="1" smtClean="0">
                <a:solidFill>
                  <a:schemeClr val="bg1"/>
                </a:solidFill>
                <a:ea typeface="华康方圆体W7" pitchFamily="81" charset="-122"/>
              </a:rPr>
              <a:t>Các</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hoạt</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động</a:t>
            </a:r>
            <a:r>
              <a:rPr lang="en-US" altLang="zh-CN" sz="4800" dirty="0" smtClean="0">
                <a:solidFill>
                  <a:schemeClr val="bg1"/>
                </a:solidFill>
                <a:ea typeface="华康方圆体W7" pitchFamily="81" charset="-122"/>
              </a:rPr>
              <a:t> </a:t>
            </a:r>
          </a:p>
          <a:p>
            <a:pPr algn="ctr"/>
            <a:r>
              <a:rPr lang="en-US" altLang="zh-CN" sz="4800" dirty="0" err="1" smtClean="0">
                <a:solidFill>
                  <a:schemeClr val="bg1"/>
                </a:solidFill>
                <a:ea typeface="华康方圆体W7" pitchFamily="81" charset="-122"/>
              </a:rPr>
              <a:t>gây</a:t>
            </a:r>
            <a:r>
              <a:rPr lang="en-US" altLang="zh-CN" sz="4800" dirty="0" smtClean="0">
                <a:solidFill>
                  <a:schemeClr val="bg1"/>
                </a:solidFill>
                <a:ea typeface="华康方圆体W7" pitchFamily="81" charset="-122"/>
              </a:rPr>
              <a:t> ô </a:t>
            </a:r>
            <a:r>
              <a:rPr lang="en-US" altLang="zh-CN" sz="4800" dirty="0" err="1" smtClean="0">
                <a:solidFill>
                  <a:schemeClr val="bg1"/>
                </a:solidFill>
                <a:ea typeface="华康方圆体W7" pitchFamily="81" charset="-122"/>
              </a:rPr>
              <a:t>nhiễm</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môi</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trường</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biển</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Hải</a:t>
            </a:r>
            <a:r>
              <a:rPr lang="en-US" altLang="zh-CN" sz="4800" dirty="0" smtClean="0">
                <a:solidFill>
                  <a:schemeClr val="bg1"/>
                </a:solidFill>
                <a:ea typeface="华康方圆体W7" pitchFamily="81" charset="-122"/>
              </a:rPr>
              <a:t> </a:t>
            </a:r>
            <a:r>
              <a:rPr lang="en-US" altLang="zh-CN" sz="4800" dirty="0" err="1" smtClean="0">
                <a:solidFill>
                  <a:schemeClr val="bg1"/>
                </a:solidFill>
                <a:ea typeface="华康方圆体W7" pitchFamily="81" charset="-122"/>
              </a:rPr>
              <a:t>Phòng</a:t>
            </a:r>
            <a:endParaRPr lang="zh-CN" altLang="en-US" sz="4800" dirty="0">
              <a:solidFill>
                <a:schemeClr val="bg1"/>
              </a:solidFill>
              <a:ea typeface="华康方圆体W7" pitchFamily="81" charset="-122"/>
            </a:endParaRPr>
          </a:p>
        </p:txBody>
      </p:sp>
      <p:sp>
        <p:nvSpPr>
          <p:cNvPr id="36" name="AutoShape 6"/>
          <p:cNvSpPr>
            <a:spLocks/>
          </p:cNvSpPr>
          <p:nvPr/>
        </p:nvSpPr>
        <p:spPr bwMode="auto">
          <a:xfrm rot="2881067">
            <a:off x="281698" y="237195"/>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18"/>
          <p:cNvSpPr>
            <a:spLocks/>
          </p:cNvSpPr>
          <p:nvPr/>
        </p:nvSpPr>
        <p:spPr bwMode="auto">
          <a:xfrm>
            <a:off x="270849" y="1197585"/>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7" name="AutoShape 13"/>
          <p:cNvSpPr>
            <a:spLocks/>
          </p:cNvSpPr>
          <p:nvPr/>
        </p:nvSpPr>
        <p:spPr bwMode="auto">
          <a:xfrm>
            <a:off x="11423798" y="18556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8" name="AutoShape 17"/>
          <p:cNvSpPr>
            <a:spLocks/>
          </p:cNvSpPr>
          <p:nvPr/>
        </p:nvSpPr>
        <p:spPr bwMode="auto">
          <a:xfrm rot="-1260000">
            <a:off x="11710799" y="1246913"/>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cxnSp>
        <p:nvCxnSpPr>
          <p:cNvPr id="72" name="直接连接符 71"/>
          <p:cNvCxnSpPr/>
          <p:nvPr/>
        </p:nvCxnSpPr>
        <p:spPr>
          <a:xfrm>
            <a:off x="-151252" y="1775461"/>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78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par>
                                <p:cTn id="8" presetID="12" presetClass="entr" presetSubtype="1" fill="hold" grpId="0" nodeType="withEffect">
                                  <p:stCondLst>
                                    <p:cond delay="500"/>
                                  </p:stCondLst>
                                  <p:iterate type="lt">
                                    <p:tmPct val="10000"/>
                                  </p:iterate>
                                  <p:childTnLst>
                                    <p:set>
                                      <p:cBhvr>
                                        <p:cTn id="9" dur="1" fill="hold">
                                          <p:stCondLst>
                                            <p:cond delay="0"/>
                                          </p:stCondLst>
                                        </p:cTn>
                                        <p:tgtEl>
                                          <p:spTgt spid="35"/>
                                        </p:tgtEl>
                                        <p:attrNameLst>
                                          <p:attrName>style.visibility</p:attrName>
                                        </p:attrNameLst>
                                      </p:cBhvr>
                                      <p:to>
                                        <p:strVal val="visible"/>
                                      </p:to>
                                    </p:set>
                                    <p:anim calcmode="lin" valueType="num">
                                      <p:cBhvr additive="base">
                                        <p:cTn id="10" dur="700"/>
                                        <p:tgtEl>
                                          <p:spTgt spid="35"/>
                                        </p:tgtEl>
                                        <p:attrNameLst>
                                          <p:attrName>ppt_y</p:attrName>
                                        </p:attrNameLst>
                                      </p:cBhvr>
                                      <p:tavLst>
                                        <p:tav tm="0">
                                          <p:val>
                                            <p:strVal val="#ppt_y-#ppt_h*1.125000"/>
                                          </p:val>
                                        </p:tav>
                                        <p:tav tm="100000">
                                          <p:val>
                                            <p:strVal val="#ppt_y"/>
                                          </p:val>
                                        </p:tav>
                                      </p:tavLst>
                                    </p:anim>
                                    <p:animEffect transition="in" filter="wipe(down)">
                                      <p:cBhvr>
                                        <p:cTn id="11" dur="700"/>
                                        <p:tgtEl>
                                          <p:spTgt spid="3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42" presetClass="entr" presetSubtype="0" fill="hold" grpId="0" nodeType="with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750"/>
                                        <p:tgtEl>
                                          <p:spTgt spid="17"/>
                                        </p:tgtEl>
                                      </p:cBhvr>
                                    </p:animEffect>
                                    <p:anim calcmode="lin" valueType="num">
                                      <p:cBhvr>
                                        <p:cTn id="28" dur="750" fill="hold"/>
                                        <p:tgtEl>
                                          <p:spTgt spid="17"/>
                                        </p:tgtEl>
                                        <p:attrNameLst>
                                          <p:attrName>ppt_x</p:attrName>
                                        </p:attrNameLst>
                                      </p:cBhvr>
                                      <p:tavLst>
                                        <p:tav tm="0">
                                          <p:val>
                                            <p:strVal val="#ppt_x"/>
                                          </p:val>
                                        </p:tav>
                                        <p:tav tm="100000">
                                          <p:val>
                                            <p:strVal val="#ppt_x"/>
                                          </p:val>
                                        </p:tav>
                                      </p:tavLst>
                                    </p:anim>
                                    <p:anim calcmode="lin" valueType="num">
                                      <p:cBhvr>
                                        <p:cTn id="29" dur="75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3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50" fill="hold"/>
                                        <p:tgtEl>
                                          <p:spTgt spid="9"/>
                                        </p:tgtEl>
                                        <p:attrNameLst>
                                          <p:attrName>ppt_w</p:attrName>
                                        </p:attrNameLst>
                                      </p:cBhvr>
                                      <p:tavLst>
                                        <p:tav tm="0">
                                          <p:val>
                                            <p:fltVal val="0"/>
                                          </p:val>
                                        </p:tav>
                                        <p:tav tm="100000">
                                          <p:val>
                                            <p:strVal val="#ppt_w"/>
                                          </p:val>
                                        </p:tav>
                                      </p:tavLst>
                                    </p:anim>
                                    <p:anim calcmode="lin" valueType="num">
                                      <p:cBhvr>
                                        <p:cTn id="34" dur="750" fill="hold"/>
                                        <p:tgtEl>
                                          <p:spTgt spid="9"/>
                                        </p:tgtEl>
                                        <p:attrNameLst>
                                          <p:attrName>ppt_h</p:attrName>
                                        </p:attrNameLst>
                                      </p:cBhvr>
                                      <p:tavLst>
                                        <p:tav tm="0">
                                          <p:val>
                                            <p:fltVal val="0"/>
                                          </p:val>
                                        </p:tav>
                                        <p:tav tm="100000">
                                          <p:val>
                                            <p:strVal val="#ppt_h"/>
                                          </p:val>
                                        </p:tav>
                                      </p:tavLst>
                                    </p:anim>
                                    <p:anim calcmode="lin" valueType="num">
                                      <p:cBhvr>
                                        <p:cTn id="35" dur="750" fill="hold"/>
                                        <p:tgtEl>
                                          <p:spTgt spid="9"/>
                                        </p:tgtEl>
                                        <p:attrNameLst>
                                          <p:attrName>style.rotation</p:attrName>
                                        </p:attrNameLst>
                                      </p:cBhvr>
                                      <p:tavLst>
                                        <p:tav tm="0">
                                          <p:val>
                                            <p:fltVal val="90"/>
                                          </p:val>
                                        </p:tav>
                                        <p:tav tm="100000">
                                          <p:val>
                                            <p:fltVal val="0"/>
                                          </p:val>
                                        </p:tav>
                                      </p:tavLst>
                                    </p:anim>
                                    <p:animEffect transition="in" filter="fade">
                                      <p:cBhvr>
                                        <p:cTn id="36" dur="750"/>
                                        <p:tgtEl>
                                          <p:spTgt spid="9"/>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750" fill="hold"/>
                                        <p:tgtEl>
                                          <p:spTgt spid="8"/>
                                        </p:tgtEl>
                                        <p:attrNameLst>
                                          <p:attrName>ppt_w</p:attrName>
                                        </p:attrNameLst>
                                      </p:cBhvr>
                                      <p:tavLst>
                                        <p:tav tm="0">
                                          <p:val>
                                            <p:fltVal val="0"/>
                                          </p:val>
                                        </p:tav>
                                        <p:tav tm="100000">
                                          <p:val>
                                            <p:strVal val="#ppt_w"/>
                                          </p:val>
                                        </p:tav>
                                      </p:tavLst>
                                    </p:anim>
                                    <p:anim calcmode="lin" valueType="num">
                                      <p:cBhvr>
                                        <p:cTn id="40" dur="750" fill="hold"/>
                                        <p:tgtEl>
                                          <p:spTgt spid="8"/>
                                        </p:tgtEl>
                                        <p:attrNameLst>
                                          <p:attrName>ppt_h</p:attrName>
                                        </p:attrNameLst>
                                      </p:cBhvr>
                                      <p:tavLst>
                                        <p:tav tm="0">
                                          <p:val>
                                            <p:fltVal val="0"/>
                                          </p:val>
                                        </p:tav>
                                        <p:tav tm="100000">
                                          <p:val>
                                            <p:strVal val="#ppt_h"/>
                                          </p:val>
                                        </p:tav>
                                      </p:tavLst>
                                    </p:anim>
                                    <p:anim calcmode="lin" valueType="num">
                                      <p:cBhvr>
                                        <p:cTn id="41" dur="750" fill="hold"/>
                                        <p:tgtEl>
                                          <p:spTgt spid="8"/>
                                        </p:tgtEl>
                                        <p:attrNameLst>
                                          <p:attrName>style.rotation</p:attrName>
                                        </p:attrNameLst>
                                      </p:cBhvr>
                                      <p:tavLst>
                                        <p:tav tm="0">
                                          <p:val>
                                            <p:fltVal val="90"/>
                                          </p:val>
                                        </p:tav>
                                        <p:tav tm="100000">
                                          <p:val>
                                            <p:fltVal val="0"/>
                                          </p:val>
                                        </p:tav>
                                      </p:tavLst>
                                    </p:anim>
                                    <p:animEffect transition="in" filter="fade">
                                      <p:cBhvr>
                                        <p:cTn id="42" dur="750"/>
                                        <p:tgtEl>
                                          <p:spTgt spid="8"/>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 calcmode="lin" valueType="num">
                                      <p:cBhvr>
                                        <p:cTn id="47" dur="750" fill="hold"/>
                                        <p:tgtEl>
                                          <p:spTgt spid="11"/>
                                        </p:tgtEl>
                                        <p:attrNameLst>
                                          <p:attrName>style.rotation</p:attrName>
                                        </p:attrNameLst>
                                      </p:cBhvr>
                                      <p:tavLst>
                                        <p:tav tm="0">
                                          <p:val>
                                            <p:fltVal val="90"/>
                                          </p:val>
                                        </p:tav>
                                        <p:tav tm="100000">
                                          <p:val>
                                            <p:fltVal val="0"/>
                                          </p:val>
                                        </p:tav>
                                      </p:tavLst>
                                    </p:anim>
                                    <p:animEffect transition="in" filter="fade">
                                      <p:cBhvr>
                                        <p:cTn id="48" dur="750"/>
                                        <p:tgtEl>
                                          <p:spTgt spid="11"/>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750" fill="hold"/>
                                        <p:tgtEl>
                                          <p:spTgt spid="10"/>
                                        </p:tgtEl>
                                        <p:attrNameLst>
                                          <p:attrName>ppt_w</p:attrName>
                                        </p:attrNameLst>
                                      </p:cBhvr>
                                      <p:tavLst>
                                        <p:tav tm="0">
                                          <p:val>
                                            <p:fltVal val="0"/>
                                          </p:val>
                                        </p:tav>
                                        <p:tav tm="100000">
                                          <p:val>
                                            <p:strVal val="#ppt_w"/>
                                          </p:val>
                                        </p:tav>
                                      </p:tavLst>
                                    </p:anim>
                                    <p:anim calcmode="lin" valueType="num">
                                      <p:cBhvr>
                                        <p:cTn id="52" dur="750" fill="hold"/>
                                        <p:tgtEl>
                                          <p:spTgt spid="10"/>
                                        </p:tgtEl>
                                        <p:attrNameLst>
                                          <p:attrName>ppt_h</p:attrName>
                                        </p:attrNameLst>
                                      </p:cBhvr>
                                      <p:tavLst>
                                        <p:tav tm="0">
                                          <p:val>
                                            <p:fltVal val="0"/>
                                          </p:val>
                                        </p:tav>
                                        <p:tav tm="100000">
                                          <p:val>
                                            <p:strVal val="#ppt_h"/>
                                          </p:val>
                                        </p:tav>
                                      </p:tavLst>
                                    </p:anim>
                                    <p:anim calcmode="lin" valueType="num">
                                      <p:cBhvr>
                                        <p:cTn id="53" dur="750" fill="hold"/>
                                        <p:tgtEl>
                                          <p:spTgt spid="10"/>
                                        </p:tgtEl>
                                        <p:attrNameLst>
                                          <p:attrName>style.rotation</p:attrName>
                                        </p:attrNameLst>
                                      </p:cBhvr>
                                      <p:tavLst>
                                        <p:tav tm="0">
                                          <p:val>
                                            <p:fltVal val="90"/>
                                          </p:val>
                                        </p:tav>
                                        <p:tav tm="100000">
                                          <p:val>
                                            <p:fltVal val="0"/>
                                          </p:val>
                                        </p:tav>
                                      </p:tavLst>
                                    </p:anim>
                                    <p:animEffect transition="in" filter="fade">
                                      <p:cBhvr>
                                        <p:cTn id="54" dur="750"/>
                                        <p:tgtEl>
                                          <p:spTgt spid="10"/>
                                        </p:tgtEl>
                                      </p:cBhvr>
                                    </p:animEffect>
                                  </p:childTnLst>
                                </p:cTn>
                              </p:par>
                            </p:childTnLst>
                          </p:cTn>
                        </p:par>
                        <p:par>
                          <p:cTn id="55" fill="hold">
                            <p:stCondLst>
                              <p:cond delay="6250"/>
                            </p:stCondLst>
                            <p:childTnLst>
                              <p:par>
                                <p:cTn id="56" presetID="2" presetClass="entr" presetSubtype="8" decel="6800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1000" fill="hold"/>
                                        <p:tgtEl>
                                          <p:spTgt spid="19"/>
                                        </p:tgtEl>
                                        <p:attrNameLst>
                                          <p:attrName>ppt_x</p:attrName>
                                        </p:attrNameLst>
                                      </p:cBhvr>
                                      <p:tavLst>
                                        <p:tav tm="0">
                                          <p:val>
                                            <p:strVal val="0-#ppt_w/2"/>
                                          </p:val>
                                        </p:tav>
                                        <p:tav tm="100000">
                                          <p:val>
                                            <p:strVal val="#ppt_x"/>
                                          </p:val>
                                        </p:tav>
                                      </p:tavLst>
                                    </p:anim>
                                    <p:anim calcmode="lin" valueType="num">
                                      <p:cBhvr additive="base">
                                        <p:cTn id="59" dur="1000" fill="hold"/>
                                        <p:tgtEl>
                                          <p:spTgt spid="19"/>
                                        </p:tgtEl>
                                        <p:attrNameLst>
                                          <p:attrName>ppt_y</p:attrName>
                                        </p:attrNameLst>
                                      </p:cBhvr>
                                      <p:tavLst>
                                        <p:tav tm="0">
                                          <p:val>
                                            <p:strVal val="#ppt_y"/>
                                          </p:val>
                                        </p:tav>
                                        <p:tav tm="100000">
                                          <p:val>
                                            <p:strVal val="#ppt_y"/>
                                          </p:val>
                                        </p:tav>
                                      </p:tavLst>
                                    </p:anim>
                                  </p:childTnLst>
                                </p:cTn>
                              </p:par>
                              <p:par>
                                <p:cTn id="60" presetID="2" presetClass="entr" presetSubtype="8" decel="6800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1000" fill="hold"/>
                                        <p:tgtEl>
                                          <p:spTgt spid="20"/>
                                        </p:tgtEl>
                                        <p:attrNameLst>
                                          <p:attrName>ppt_x</p:attrName>
                                        </p:attrNameLst>
                                      </p:cBhvr>
                                      <p:tavLst>
                                        <p:tav tm="0">
                                          <p:val>
                                            <p:strVal val="0-#ppt_w/2"/>
                                          </p:val>
                                        </p:tav>
                                        <p:tav tm="100000">
                                          <p:val>
                                            <p:strVal val="#ppt_x"/>
                                          </p:val>
                                        </p:tav>
                                      </p:tavLst>
                                    </p:anim>
                                    <p:anim calcmode="lin" valueType="num">
                                      <p:cBhvr additive="base">
                                        <p:cTn id="63" dur="1000" fill="hold"/>
                                        <p:tgtEl>
                                          <p:spTgt spid="20"/>
                                        </p:tgtEl>
                                        <p:attrNameLst>
                                          <p:attrName>ppt_y</p:attrName>
                                        </p:attrNameLst>
                                      </p:cBhvr>
                                      <p:tavLst>
                                        <p:tav tm="0">
                                          <p:val>
                                            <p:strVal val="#ppt_y"/>
                                          </p:val>
                                        </p:tav>
                                        <p:tav tm="100000">
                                          <p:val>
                                            <p:strVal val="#ppt_y"/>
                                          </p:val>
                                        </p:tav>
                                      </p:tavLst>
                                    </p:anim>
                                  </p:childTnLst>
                                </p:cTn>
                              </p:par>
                              <p:par>
                                <p:cTn id="64" presetID="2" presetClass="entr" presetSubtype="2" decel="6800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1000" fill="hold"/>
                                        <p:tgtEl>
                                          <p:spTgt spid="23"/>
                                        </p:tgtEl>
                                        <p:attrNameLst>
                                          <p:attrName>ppt_x</p:attrName>
                                        </p:attrNameLst>
                                      </p:cBhvr>
                                      <p:tavLst>
                                        <p:tav tm="0">
                                          <p:val>
                                            <p:strVal val="1+#ppt_w/2"/>
                                          </p:val>
                                        </p:tav>
                                        <p:tav tm="100000">
                                          <p:val>
                                            <p:strVal val="#ppt_x"/>
                                          </p:val>
                                        </p:tav>
                                      </p:tavLst>
                                    </p:anim>
                                    <p:anim calcmode="lin" valueType="num">
                                      <p:cBhvr additive="base">
                                        <p:cTn id="67" dur="1000" fill="hold"/>
                                        <p:tgtEl>
                                          <p:spTgt spid="23"/>
                                        </p:tgtEl>
                                        <p:attrNameLst>
                                          <p:attrName>ppt_y</p:attrName>
                                        </p:attrNameLst>
                                      </p:cBhvr>
                                      <p:tavLst>
                                        <p:tav tm="0">
                                          <p:val>
                                            <p:strVal val="#ppt_y"/>
                                          </p:val>
                                        </p:tav>
                                        <p:tav tm="100000">
                                          <p:val>
                                            <p:strVal val="#ppt_y"/>
                                          </p:val>
                                        </p:tav>
                                      </p:tavLst>
                                    </p:anim>
                                  </p:childTnLst>
                                </p:cTn>
                              </p:par>
                              <p:par>
                                <p:cTn id="68" presetID="2" presetClass="entr" presetSubtype="2" decel="6800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1000" fill="hold"/>
                                        <p:tgtEl>
                                          <p:spTgt spid="21"/>
                                        </p:tgtEl>
                                        <p:attrNameLst>
                                          <p:attrName>ppt_x</p:attrName>
                                        </p:attrNameLst>
                                      </p:cBhvr>
                                      <p:tavLst>
                                        <p:tav tm="0">
                                          <p:val>
                                            <p:strVal val="1+#ppt_w/2"/>
                                          </p:val>
                                        </p:tav>
                                        <p:tav tm="100000">
                                          <p:val>
                                            <p:strVal val="#ppt_x"/>
                                          </p:val>
                                        </p:tav>
                                      </p:tavLst>
                                    </p:anim>
                                    <p:anim calcmode="lin" valueType="num">
                                      <p:cBhvr additive="base">
                                        <p:cTn id="7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P spid="10" grpId="0" animBg="1"/>
      <p:bldP spid="11" grpId="0" animBg="1"/>
      <p:bldP spid="19" grpId="0"/>
      <p:bldP spid="20" grpId="0"/>
      <p:bldP spid="21" grpId="0"/>
      <p:bldP spid="23" grpId="0"/>
      <p:bldP spid="35" grpId="0"/>
      <p:bldP spid="36" grpId="0" animBg="1"/>
      <p:bldP spid="37" grpId="0" animBg="1"/>
      <p:bldP spid="67"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3479" y="317629"/>
            <a:ext cx="9217024" cy="523220"/>
          </a:xfrm>
          <a:prstGeom prst="rect">
            <a:avLst/>
          </a:prstGeom>
          <a:noFill/>
        </p:spPr>
        <p:txBody>
          <a:bodyPr wrap="square" rtlCol="0">
            <a:spAutoFit/>
          </a:bodyPr>
          <a:lstStyle/>
          <a:p>
            <a:pPr algn="ctr"/>
            <a:r>
              <a:rPr lang="en-US" sz="2800" dirty="0" err="1" smtClean="0"/>
              <a:t>Hãy</a:t>
            </a:r>
            <a:r>
              <a:rPr lang="en-US" sz="2800" dirty="0" smtClean="0"/>
              <a:t> </a:t>
            </a:r>
            <a:r>
              <a:rPr lang="en-US" sz="2800" dirty="0" err="1" smtClean="0"/>
              <a:t>nối</a:t>
            </a:r>
            <a:r>
              <a:rPr lang="en-US" sz="2800" dirty="0" smtClean="0"/>
              <a:t> </a:t>
            </a:r>
            <a:r>
              <a:rPr lang="en-US" sz="2800" dirty="0" err="1" smtClean="0"/>
              <a:t>cột</a:t>
            </a:r>
            <a:r>
              <a:rPr lang="en-US" sz="2800" dirty="0" smtClean="0"/>
              <a:t> </a:t>
            </a:r>
            <a:r>
              <a:rPr lang="en-US" sz="2800" dirty="0" err="1" smtClean="0"/>
              <a:t>nguyên</a:t>
            </a:r>
            <a:r>
              <a:rPr lang="en-US" sz="2800" dirty="0" smtClean="0"/>
              <a:t> </a:t>
            </a:r>
            <a:r>
              <a:rPr lang="en-US" sz="2800" dirty="0" err="1" smtClean="0"/>
              <a:t>nhân</a:t>
            </a:r>
            <a:r>
              <a:rPr lang="en-US" sz="2800" dirty="0" smtClean="0"/>
              <a:t> </a:t>
            </a:r>
            <a:r>
              <a:rPr lang="en-US" sz="2800" dirty="0" err="1" smtClean="0"/>
              <a:t>với</a:t>
            </a:r>
            <a:r>
              <a:rPr lang="en-US" sz="2800" dirty="0" smtClean="0"/>
              <a:t> </a:t>
            </a:r>
            <a:r>
              <a:rPr lang="en-US" sz="2800" dirty="0" err="1" smtClean="0"/>
              <a:t>hậu</a:t>
            </a:r>
            <a:r>
              <a:rPr lang="en-US" sz="2800" dirty="0" smtClean="0"/>
              <a:t> </a:t>
            </a:r>
            <a:r>
              <a:rPr lang="en-US" sz="2800" dirty="0" err="1" smtClean="0"/>
              <a:t>quả</a:t>
            </a:r>
            <a:r>
              <a:rPr lang="en-US" sz="2800" dirty="0" smtClean="0"/>
              <a:t> </a:t>
            </a:r>
            <a:r>
              <a:rPr lang="en-US" sz="2800" dirty="0" err="1" smtClean="0"/>
              <a:t>sao</a:t>
            </a:r>
            <a:r>
              <a:rPr lang="en-US" sz="2800" dirty="0" smtClean="0"/>
              <a:t> </a:t>
            </a:r>
            <a:r>
              <a:rPr lang="en-US" sz="2800" dirty="0" err="1" smtClean="0"/>
              <a:t>cho</a:t>
            </a:r>
            <a:r>
              <a:rPr lang="en-US" sz="2800" dirty="0" smtClean="0"/>
              <a:t> </a:t>
            </a:r>
            <a:r>
              <a:rPr lang="en-US" sz="2800" dirty="0" err="1" smtClean="0"/>
              <a:t>phù</a:t>
            </a:r>
            <a:r>
              <a:rPr lang="en-US" sz="2800" dirty="0" smtClean="0"/>
              <a:t> </a:t>
            </a:r>
            <a:r>
              <a:rPr lang="en-US" sz="2800" dirty="0" err="1" smtClean="0"/>
              <a:t>hợp</a:t>
            </a:r>
            <a:endParaRPr lang="en-US" sz="2800" dirty="0"/>
          </a:p>
        </p:txBody>
      </p:sp>
      <p:sp>
        <p:nvSpPr>
          <p:cNvPr id="10" name="Freeform 9"/>
          <p:cNvSpPr/>
          <p:nvPr/>
        </p:nvSpPr>
        <p:spPr>
          <a:xfrm>
            <a:off x="6671270" y="1419556"/>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9403" y="1412776"/>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599261" y="2556495"/>
            <a:ext cx="4849739"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0599" y="2605606"/>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671270" y="3723812"/>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9403" y="3717032"/>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696473" y="4875940"/>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94606" y="4869160"/>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H_Other_1"/>
          <p:cNvSpPr>
            <a:spLocks/>
          </p:cNvSpPr>
          <p:nvPr>
            <p:custDataLst>
              <p:tags r:id="rId1"/>
            </p:custDataLst>
          </p:nvPr>
        </p:nvSpPr>
        <p:spPr bwMode="auto">
          <a:xfrm>
            <a:off x="11224089" y="398558"/>
            <a:ext cx="391319" cy="566673"/>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MH_Other_2"/>
          <p:cNvSpPr>
            <a:spLocks/>
          </p:cNvSpPr>
          <p:nvPr>
            <p:custDataLst>
              <p:tags r:id="rId2"/>
            </p:custDataLst>
          </p:nvPr>
        </p:nvSpPr>
        <p:spPr bwMode="auto">
          <a:xfrm flipH="1">
            <a:off x="11518821" y="294729"/>
            <a:ext cx="417315" cy="526486"/>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3"/>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Rectangle 18"/>
          <p:cNvSpPr/>
          <p:nvPr/>
        </p:nvSpPr>
        <p:spPr>
          <a:xfrm>
            <a:off x="838622" y="1461947"/>
            <a:ext cx="5129712" cy="1015663"/>
          </a:xfrm>
          <a:prstGeom prst="rect">
            <a:avLst/>
          </a:prstGeom>
        </p:spPr>
        <p:txBody>
          <a:bodyPr wrap="square">
            <a:spAutoFit/>
          </a:bodyPr>
          <a:lstStyle/>
          <a:p>
            <a:r>
              <a:rPr lang="vi-VN" sz="2000" dirty="0"/>
              <a:t>Nước thải, chất thải từ hoạt động sản xuất công nghiệp, từ các khu công nghiệp Đình Vũ, An Dương, Đồ Sơn</a:t>
            </a:r>
            <a:r>
              <a:rPr lang="vi-VN" sz="2000" dirty="0" smtClean="0"/>
              <a:t>…</a:t>
            </a:r>
            <a:endParaRPr lang="en-US" sz="2000" dirty="0"/>
          </a:p>
        </p:txBody>
      </p:sp>
      <p:sp>
        <p:nvSpPr>
          <p:cNvPr id="20" name="Rectangle 19"/>
          <p:cNvSpPr/>
          <p:nvPr/>
        </p:nvSpPr>
        <p:spPr>
          <a:xfrm>
            <a:off x="7031311" y="2542647"/>
            <a:ext cx="4320480" cy="1015663"/>
          </a:xfrm>
          <a:prstGeom prst="rect">
            <a:avLst/>
          </a:prstGeom>
        </p:spPr>
        <p:txBody>
          <a:bodyPr wrap="square">
            <a:spAutoFit/>
          </a:bodyPr>
          <a:lstStyle/>
          <a:p>
            <a:r>
              <a:rPr lang="vi-VN" sz="2000" dirty="0"/>
              <a:t>Làm suy thoái môi trường nước của các sông, vùng nước ven biển gần các khu công </a:t>
            </a:r>
            <a:r>
              <a:rPr lang="vi-VN" sz="2000" dirty="0" smtClean="0"/>
              <a:t>nghiệp</a:t>
            </a:r>
            <a:r>
              <a:rPr lang="en-US" sz="2000" dirty="0" smtClean="0"/>
              <a:t>.</a:t>
            </a:r>
            <a:endParaRPr lang="en-US" sz="2000" dirty="0"/>
          </a:p>
        </p:txBody>
      </p:sp>
      <p:sp>
        <p:nvSpPr>
          <p:cNvPr id="21" name="Rectangle 20"/>
          <p:cNvSpPr/>
          <p:nvPr/>
        </p:nvSpPr>
        <p:spPr>
          <a:xfrm>
            <a:off x="760899" y="2564904"/>
            <a:ext cx="4896543" cy="1015663"/>
          </a:xfrm>
          <a:prstGeom prst="rect">
            <a:avLst/>
          </a:prstGeom>
        </p:spPr>
        <p:txBody>
          <a:bodyPr wrap="square">
            <a:spAutoFit/>
          </a:bodyPr>
          <a:lstStyle/>
          <a:p>
            <a:r>
              <a:rPr lang="en-US" sz="2000" dirty="0" smtClean="0"/>
              <a:t>C</a:t>
            </a:r>
            <a:r>
              <a:rPr lang="vi-VN" sz="2000" dirty="0" smtClean="0"/>
              <a:t>hất </a:t>
            </a:r>
            <a:r>
              <a:rPr lang="vi-VN" sz="2000" dirty="0"/>
              <a:t>thải từ </a:t>
            </a:r>
            <a:r>
              <a:rPr lang="en-US" sz="2000" dirty="0" err="1" smtClean="0"/>
              <a:t>các</a:t>
            </a:r>
            <a:r>
              <a:rPr lang="en-US" sz="2000" dirty="0" smtClean="0"/>
              <a:t> </a:t>
            </a:r>
            <a:r>
              <a:rPr lang="en-US" sz="2000" dirty="0" err="1" smtClean="0"/>
              <a:t>trang</a:t>
            </a:r>
            <a:r>
              <a:rPr lang="en-US" sz="2000" dirty="0" smtClean="0"/>
              <a:t> </a:t>
            </a:r>
            <a:r>
              <a:rPr lang="en-US" sz="2000" dirty="0" err="1" smtClean="0"/>
              <a:t>trại</a:t>
            </a:r>
            <a:r>
              <a:rPr lang="en-US" sz="2000" dirty="0" smtClean="0"/>
              <a:t> </a:t>
            </a:r>
            <a:r>
              <a:rPr lang="en-US" sz="2000" dirty="0" err="1" smtClean="0"/>
              <a:t>của</a:t>
            </a:r>
            <a:r>
              <a:rPr lang="en-US" sz="2000" dirty="0" smtClean="0"/>
              <a:t> An </a:t>
            </a:r>
            <a:r>
              <a:rPr lang="en-US" sz="2000" dirty="0" err="1" smtClean="0"/>
              <a:t>Lão</a:t>
            </a:r>
            <a:r>
              <a:rPr lang="en-US" sz="2000" dirty="0" smtClean="0"/>
              <a:t>, </a:t>
            </a:r>
            <a:r>
              <a:rPr lang="en-US" sz="2000" dirty="0" err="1" smtClean="0"/>
              <a:t>Tiên</a:t>
            </a:r>
            <a:r>
              <a:rPr lang="en-US" sz="2000" dirty="0" smtClean="0"/>
              <a:t> </a:t>
            </a:r>
            <a:r>
              <a:rPr lang="en-US" sz="2000" dirty="0" err="1" smtClean="0"/>
              <a:t>Lãng</a:t>
            </a:r>
            <a:r>
              <a:rPr lang="en-US" sz="2000" dirty="0" smtClean="0"/>
              <a:t>, </a:t>
            </a:r>
            <a:r>
              <a:rPr lang="en-US" sz="2000" dirty="0" err="1" smtClean="0"/>
              <a:t>Kiến</a:t>
            </a:r>
            <a:r>
              <a:rPr lang="en-US" sz="2000" dirty="0" smtClean="0"/>
              <a:t> </a:t>
            </a:r>
            <a:r>
              <a:rPr lang="en-US" sz="2000" dirty="0" err="1" smtClean="0"/>
              <a:t>Thụy</a:t>
            </a:r>
            <a:r>
              <a:rPr lang="en-US" sz="2000" dirty="0" smtClean="0"/>
              <a:t>…: </a:t>
            </a:r>
            <a:r>
              <a:rPr lang="vi-VN" sz="2000" dirty="0" smtClean="0"/>
              <a:t>thức </a:t>
            </a:r>
            <a:r>
              <a:rPr lang="vi-VN" sz="2000" dirty="0"/>
              <a:t>ăn thừa, phân, </a:t>
            </a:r>
            <a:r>
              <a:rPr lang="en-US" sz="2000" dirty="0" err="1" smtClean="0"/>
              <a:t>Thuốc</a:t>
            </a:r>
            <a:r>
              <a:rPr lang="en-US" sz="2000" dirty="0" smtClean="0"/>
              <a:t> </a:t>
            </a:r>
            <a:r>
              <a:rPr lang="en-US" sz="2000" dirty="0" err="1" smtClean="0"/>
              <a:t>trừ</a:t>
            </a:r>
            <a:r>
              <a:rPr lang="en-US" sz="2000" dirty="0" smtClean="0"/>
              <a:t> </a:t>
            </a:r>
            <a:r>
              <a:rPr lang="en-US" sz="2000" dirty="0" err="1" smtClean="0"/>
              <a:t>sâu</a:t>
            </a:r>
            <a:r>
              <a:rPr lang="en-US" sz="2000" dirty="0" smtClean="0"/>
              <a:t>, </a:t>
            </a:r>
            <a:r>
              <a:rPr lang="en-US" sz="2000" dirty="0" err="1" smtClean="0"/>
              <a:t>thuốc</a:t>
            </a:r>
            <a:r>
              <a:rPr lang="en-US" sz="2000" dirty="0" smtClean="0"/>
              <a:t> </a:t>
            </a:r>
            <a:r>
              <a:rPr lang="en-US" sz="2000" dirty="0" err="1" smtClean="0"/>
              <a:t>bảo</a:t>
            </a:r>
            <a:r>
              <a:rPr lang="en-US" sz="2000" dirty="0" smtClean="0"/>
              <a:t> </a:t>
            </a:r>
            <a:r>
              <a:rPr lang="en-US" sz="2000" dirty="0" err="1" smtClean="0"/>
              <a:t>vệ</a:t>
            </a:r>
            <a:r>
              <a:rPr lang="en-US" sz="2000" dirty="0" smtClean="0"/>
              <a:t> </a:t>
            </a:r>
            <a:r>
              <a:rPr lang="en-US" sz="2000" dirty="0" err="1" smtClean="0"/>
              <a:t>thực</a:t>
            </a:r>
            <a:r>
              <a:rPr lang="en-US" sz="2000" dirty="0" smtClean="0"/>
              <a:t> </a:t>
            </a:r>
            <a:r>
              <a:rPr lang="en-US" sz="2000" dirty="0" err="1" smtClean="0"/>
              <a:t>vật</a:t>
            </a:r>
            <a:r>
              <a:rPr lang="en-US" sz="2000" dirty="0" smtClean="0"/>
              <a:t>../..</a:t>
            </a:r>
            <a:endParaRPr lang="en-US" sz="2000" dirty="0"/>
          </a:p>
        </p:txBody>
      </p:sp>
      <p:sp>
        <p:nvSpPr>
          <p:cNvPr id="22" name="Rectangle 21"/>
          <p:cNvSpPr/>
          <p:nvPr/>
        </p:nvSpPr>
        <p:spPr>
          <a:xfrm>
            <a:off x="7175326" y="3723812"/>
            <a:ext cx="4104457" cy="1015663"/>
          </a:xfrm>
          <a:prstGeom prst="rect">
            <a:avLst/>
          </a:prstGeom>
        </p:spPr>
        <p:txBody>
          <a:bodyPr wrap="square">
            <a:spAutoFit/>
          </a:bodyPr>
          <a:lstStyle/>
          <a:p>
            <a:r>
              <a:rPr lang="vi-VN" sz="2000" dirty="0"/>
              <a:t>Chất thải được xả chung vào hệ thống mương, sông đưa ra gây ô nhiễm nguồn nước biển.</a:t>
            </a:r>
            <a:endParaRPr lang="en-US" sz="2000" dirty="0"/>
          </a:p>
        </p:txBody>
      </p:sp>
      <p:sp>
        <p:nvSpPr>
          <p:cNvPr id="23" name="Rectangle 22"/>
          <p:cNvSpPr/>
          <p:nvPr/>
        </p:nvSpPr>
        <p:spPr>
          <a:xfrm>
            <a:off x="760898" y="3867145"/>
            <a:ext cx="4896543" cy="707886"/>
          </a:xfrm>
          <a:prstGeom prst="rect">
            <a:avLst/>
          </a:prstGeom>
        </p:spPr>
        <p:txBody>
          <a:bodyPr wrap="square">
            <a:spAutoFit/>
          </a:bodyPr>
          <a:lstStyle/>
          <a:p>
            <a:r>
              <a:rPr lang="en-US" sz="2000" dirty="0" err="1" smtClean="0"/>
              <a:t>Chất</a:t>
            </a:r>
            <a:r>
              <a:rPr lang="en-US" sz="2000" dirty="0" smtClean="0"/>
              <a:t> </a:t>
            </a:r>
            <a:r>
              <a:rPr lang="en-US" sz="2000" dirty="0" err="1" smtClean="0"/>
              <a:t>thải</a:t>
            </a:r>
            <a:r>
              <a:rPr lang="en-US" sz="2000" dirty="0" smtClean="0"/>
              <a:t> </a:t>
            </a:r>
            <a:r>
              <a:rPr lang="en-US" sz="2000" dirty="0" err="1" smtClean="0"/>
              <a:t>sinh</a:t>
            </a:r>
            <a:r>
              <a:rPr lang="en-US" sz="2000" dirty="0" smtClean="0"/>
              <a:t> </a:t>
            </a:r>
            <a:r>
              <a:rPr lang="en-US" sz="2000" dirty="0" err="1" smtClean="0"/>
              <a:t>hoạt</a:t>
            </a:r>
            <a:r>
              <a:rPr lang="en-US" sz="2000" dirty="0" smtClean="0"/>
              <a:t> </a:t>
            </a:r>
            <a:r>
              <a:rPr lang="en-US" sz="2000" dirty="0" err="1" smtClean="0"/>
              <a:t>cư</a:t>
            </a:r>
            <a:r>
              <a:rPr lang="en-US" sz="2000" dirty="0" smtClean="0"/>
              <a:t> </a:t>
            </a:r>
            <a:r>
              <a:rPr lang="en-US" sz="2000" dirty="0" err="1" smtClean="0"/>
              <a:t>dân</a:t>
            </a:r>
            <a:r>
              <a:rPr lang="en-US" sz="2000" dirty="0" smtClean="0"/>
              <a:t> </a:t>
            </a:r>
            <a:r>
              <a:rPr lang="en-US" sz="2000" dirty="0" err="1" smtClean="0"/>
              <a:t>ven</a:t>
            </a:r>
            <a:r>
              <a:rPr lang="en-US" sz="2000" dirty="0" smtClean="0"/>
              <a:t> </a:t>
            </a:r>
            <a:r>
              <a:rPr lang="en-US" sz="2000" dirty="0" err="1" smtClean="0"/>
              <a:t>biển</a:t>
            </a:r>
            <a:r>
              <a:rPr lang="en-US" sz="2000" dirty="0" smtClean="0"/>
              <a:t>, du </a:t>
            </a:r>
            <a:r>
              <a:rPr lang="en-US" sz="2000" dirty="0" err="1" smtClean="0"/>
              <a:t>lịch</a:t>
            </a:r>
            <a:r>
              <a:rPr lang="en-US" sz="2000" dirty="0" smtClean="0"/>
              <a:t>, </a:t>
            </a:r>
            <a:r>
              <a:rPr lang="en-US" sz="2000" dirty="0" err="1" smtClean="0"/>
              <a:t>dầu</a:t>
            </a:r>
            <a:r>
              <a:rPr lang="en-US" sz="2000" dirty="0" smtClean="0"/>
              <a:t> </a:t>
            </a:r>
            <a:r>
              <a:rPr lang="en-US" sz="2000" dirty="0" err="1" smtClean="0"/>
              <a:t>mỡ</a:t>
            </a:r>
            <a:r>
              <a:rPr lang="en-US" sz="2000" dirty="0" smtClean="0"/>
              <a:t> </a:t>
            </a:r>
            <a:r>
              <a:rPr lang="en-US" sz="2000" dirty="0" err="1" smtClean="0"/>
              <a:t>từ</a:t>
            </a:r>
            <a:r>
              <a:rPr lang="en-US" sz="2000" dirty="0" smtClean="0"/>
              <a:t> </a:t>
            </a:r>
            <a:r>
              <a:rPr lang="en-US" sz="2000" dirty="0" err="1" smtClean="0"/>
              <a:t>các</a:t>
            </a:r>
            <a:r>
              <a:rPr lang="en-US" sz="2000" dirty="0" smtClean="0"/>
              <a:t> </a:t>
            </a:r>
            <a:r>
              <a:rPr lang="en-US" sz="2000" dirty="0" err="1" smtClean="0"/>
              <a:t>tàu</a:t>
            </a:r>
            <a:r>
              <a:rPr lang="en-US" sz="2000" dirty="0" smtClean="0"/>
              <a:t> </a:t>
            </a:r>
            <a:r>
              <a:rPr lang="en-US" sz="2000" dirty="0" err="1" smtClean="0"/>
              <a:t>thuyền</a:t>
            </a:r>
            <a:r>
              <a:rPr lang="en-US" sz="2000" dirty="0" smtClean="0"/>
              <a:t>. </a:t>
            </a:r>
            <a:endParaRPr lang="en-US" sz="2000" dirty="0"/>
          </a:p>
        </p:txBody>
      </p:sp>
      <p:sp>
        <p:nvSpPr>
          <p:cNvPr id="24" name="Rectangle 23"/>
          <p:cNvSpPr/>
          <p:nvPr/>
        </p:nvSpPr>
        <p:spPr>
          <a:xfrm>
            <a:off x="7175326" y="1471390"/>
            <a:ext cx="4273675" cy="1015663"/>
          </a:xfrm>
          <a:prstGeom prst="rect">
            <a:avLst/>
          </a:prstGeom>
        </p:spPr>
        <p:txBody>
          <a:bodyPr wrap="square">
            <a:spAutoFit/>
          </a:bodyPr>
          <a:lstStyle/>
          <a:p>
            <a:r>
              <a:rPr lang="en-US" sz="2000" dirty="0"/>
              <a:t>T</a:t>
            </a:r>
            <a:r>
              <a:rPr lang="vi-VN" sz="2000" dirty="0" smtClean="0"/>
              <a:t>ác </a:t>
            </a:r>
            <a:r>
              <a:rPr lang="vi-VN" sz="2000" dirty="0"/>
              <a:t>động xấu đến môi trường sinh sống của người dân vùng ven biển, làm tổn hại đến môi trường du lịch </a:t>
            </a:r>
            <a:r>
              <a:rPr lang="vi-VN" sz="2000" dirty="0" smtClean="0"/>
              <a:t>biển</a:t>
            </a:r>
            <a:r>
              <a:rPr lang="en-US" sz="2000" dirty="0"/>
              <a:t>.</a:t>
            </a:r>
          </a:p>
        </p:txBody>
      </p:sp>
      <p:sp>
        <p:nvSpPr>
          <p:cNvPr id="25" name="Rectangle 24"/>
          <p:cNvSpPr/>
          <p:nvPr/>
        </p:nvSpPr>
        <p:spPr>
          <a:xfrm>
            <a:off x="7240303" y="5010664"/>
            <a:ext cx="4183496" cy="707886"/>
          </a:xfrm>
          <a:prstGeom prst="rect">
            <a:avLst/>
          </a:prstGeom>
        </p:spPr>
        <p:txBody>
          <a:bodyPr wrap="square">
            <a:spAutoFit/>
          </a:bodyPr>
          <a:lstStyle/>
          <a:p>
            <a:r>
              <a:rPr lang="vi-VN" sz="2000" dirty="0"/>
              <a:t>Ngập lụt và xâm nhập mặn kéo </a:t>
            </a:r>
            <a:r>
              <a:rPr lang="vi-VN" sz="2000" dirty="0" smtClean="0"/>
              <a:t>dài</a:t>
            </a:r>
            <a:r>
              <a:rPr lang="en-US" sz="2000" dirty="0" smtClean="0"/>
              <a:t>, </a:t>
            </a:r>
            <a:r>
              <a:rPr lang="en-US" sz="2000" dirty="0" err="1" smtClean="0"/>
              <a:t>nước</a:t>
            </a:r>
            <a:r>
              <a:rPr lang="en-US" sz="2000" dirty="0" smtClean="0"/>
              <a:t> </a:t>
            </a:r>
            <a:r>
              <a:rPr lang="en-US" sz="2000" dirty="0" err="1" smtClean="0"/>
              <a:t>đục</a:t>
            </a:r>
            <a:r>
              <a:rPr lang="en-US" sz="2000" dirty="0" smtClean="0"/>
              <a:t>, </a:t>
            </a:r>
            <a:r>
              <a:rPr lang="en-US" sz="2000" dirty="0" err="1" smtClean="0"/>
              <a:t>tích</a:t>
            </a:r>
            <a:r>
              <a:rPr lang="en-US" sz="2000" dirty="0" smtClean="0"/>
              <a:t> </a:t>
            </a:r>
            <a:r>
              <a:rPr lang="en-US" sz="2000" dirty="0" err="1" smtClean="0"/>
              <a:t>tụ</a:t>
            </a:r>
            <a:r>
              <a:rPr lang="en-US" sz="2000" dirty="0" smtClean="0"/>
              <a:t> </a:t>
            </a:r>
            <a:r>
              <a:rPr lang="en-US" sz="2000" dirty="0" err="1" smtClean="0"/>
              <a:t>rác</a:t>
            </a:r>
            <a:r>
              <a:rPr lang="en-US" sz="2000" dirty="0" smtClean="0"/>
              <a:t> </a:t>
            </a:r>
            <a:r>
              <a:rPr lang="en-US" sz="2000" dirty="0" err="1" smtClean="0"/>
              <a:t>thải</a:t>
            </a:r>
            <a:r>
              <a:rPr lang="en-US" sz="2000" dirty="0" smtClean="0"/>
              <a:t>.</a:t>
            </a:r>
            <a:endParaRPr lang="en-US" sz="2000" dirty="0"/>
          </a:p>
        </p:txBody>
      </p:sp>
      <p:sp>
        <p:nvSpPr>
          <p:cNvPr id="26" name="TextBox 25"/>
          <p:cNvSpPr txBox="1"/>
          <p:nvPr/>
        </p:nvSpPr>
        <p:spPr>
          <a:xfrm>
            <a:off x="838622" y="5010664"/>
            <a:ext cx="4741098" cy="400110"/>
          </a:xfrm>
          <a:prstGeom prst="rect">
            <a:avLst/>
          </a:prstGeom>
          <a:noFill/>
        </p:spPr>
        <p:txBody>
          <a:bodyPr wrap="square" rtlCol="0">
            <a:spAutoFit/>
          </a:bodyPr>
          <a:lstStyle/>
          <a:p>
            <a:r>
              <a:rPr lang="en-US" sz="2000" dirty="0" err="1" smtClean="0"/>
              <a:t>Thiên</a:t>
            </a:r>
            <a:r>
              <a:rPr lang="en-US" sz="2000" dirty="0" smtClean="0"/>
              <a:t> tai </a:t>
            </a:r>
            <a:r>
              <a:rPr lang="en-US" sz="2000" dirty="0" err="1" smtClean="0"/>
              <a:t>bão</a:t>
            </a:r>
            <a:r>
              <a:rPr lang="en-US" sz="2000" dirty="0" smtClean="0"/>
              <a:t>, </a:t>
            </a:r>
            <a:r>
              <a:rPr lang="en-US" sz="2000" dirty="0" err="1" smtClean="0"/>
              <a:t>lũ</a:t>
            </a:r>
            <a:r>
              <a:rPr lang="en-US" sz="2000" dirty="0" smtClean="0"/>
              <a:t>, </a:t>
            </a:r>
            <a:r>
              <a:rPr lang="en-US" sz="2000" dirty="0" err="1" smtClean="0"/>
              <a:t>sạt</a:t>
            </a:r>
            <a:r>
              <a:rPr lang="en-US" sz="2000" dirty="0" smtClean="0"/>
              <a:t> </a:t>
            </a:r>
            <a:r>
              <a:rPr lang="en-US" sz="2000" dirty="0" err="1" smtClean="0"/>
              <a:t>lở</a:t>
            </a:r>
            <a:r>
              <a:rPr lang="en-US" sz="2000" dirty="0" smtClean="0"/>
              <a:t>.</a:t>
            </a:r>
            <a:endParaRPr lang="en-US" sz="2000" dirty="0"/>
          </a:p>
        </p:txBody>
      </p:sp>
      <p:sp>
        <p:nvSpPr>
          <p:cNvPr id="28" name="TextBox 27"/>
          <p:cNvSpPr txBox="1"/>
          <p:nvPr/>
        </p:nvSpPr>
        <p:spPr>
          <a:xfrm>
            <a:off x="180148" y="2628675"/>
            <a:ext cx="450049" cy="523220"/>
          </a:xfrm>
          <a:prstGeom prst="rect">
            <a:avLst/>
          </a:prstGeom>
          <a:noFill/>
        </p:spPr>
        <p:txBody>
          <a:bodyPr wrap="square" rtlCol="0">
            <a:spAutoFit/>
          </a:bodyPr>
          <a:lstStyle/>
          <a:p>
            <a:r>
              <a:rPr lang="en-US" sz="2800" b="1" dirty="0" smtClean="0">
                <a:solidFill>
                  <a:srgbClr val="FF0000"/>
                </a:solidFill>
              </a:rPr>
              <a:t>2</a:t>
            </a:r>
            <a:endParaRPr lang="en-US" sz="2800" b="1" dirty="0">
              <a:solidFill>
                <a:srgbClr val="FF0000"/>
              </a:solidFill>
            </a:endParaRPr>
          </a:p>
        </p:txBody>
      </p:sp>
      <p:sp>
        <p:nvSpPr>
          <p:cNvPr id="29" name="TextBox 28"/>
          <p:cNvSpPr txBox="1"/>
          <p:nvPr/>
        </p:nvSpPr>
        <p:spPr>
          <a:xfrm>
            <a:off x="138163" y="1655222"/>
            <a:ext cx="450049" cy="523220"/>
          </a:xfrm>
          <a:prstGeom prst="rect">
            <a:avLst/>
          </a:prstGeom>
          <a:noFill/>
        </p:spPr>
        <p:txBody>
          <a:bodyPr wrap="square" rtlCol="0">
            <a:spAutoFit/>
          </a:bodyPr>
          <a:lstStyle/>
          <a:p>
            <a:r>
              <a:rPr lang="en-US" sz="2800" b="1" dirty="0">
                <a:solidFill>
                  <a:srgbClr val="FF0000"/>
                </a:solidFill>
              </a:rPr>
              <a:t>1</a:t>
            </a:r>
          </a:p>
        </p:txBody>
      </p:sp>
      <p:sp>
        <p:nvSpPr>
          <p:cNvPr id="30" name="TextBox 29"/>
          <p:cNvSpPr txBox="1"/>
          <p:nvPr/>
        </p:nvSpPr>
        <p:spPr>
          <a:xfrm>
            <a:off x="166834" y="3966258"/>
            <a:ext cx="450049" cy="523220"/>
          </a:xfrm>
          <a:prstGeom prst="rect">
            <a:avLst/>
          </a:prstGeom>
          <a:noFill/>
        </p:spPr>
        <p:txBody>
          <a:bodyPr wrap="square" rtlCol="0">
            <a:spAutoFit/>
          </a:bodyPr>
          <a:lstStyle/>
          <a:p>
            <a:r>
              <a:rPr lang="en-US" sz="2800" b="1" dirty="0" smtClean="0">
                <a:solidFill>
                  <a:srgbClr val="FF0000"/>
                </a:solidFill>
              </a:rPr>
              <a:t>3</a:t>
            </a:r>
            <a:endParaRPr lang="en-US" sz="2800" b="1" dirty="0">
              <a:solidFill>
                <a:srgbClr val="FF0000"/>
              </a:solidFill>
            </a:endParaRPr>
          </a:p>
        </p:txBody>
      </p:sp>
      <p:sp>
        <p:nvSpPr>
          <p:cNvPr id="31" name="TextBox 30"/>
          <p:cNvSpPr txBox="1"/>
          <p:nvPr/>
        </p:nvSpPr>
        <p:spPr>
          <a:xfrm>
            <a:off x="138163" y="4939711"/>
            <a:ext cx="450049" cy="523220"/>
          </a:xfrm>
          <a:prstGeom prst="rect">
            <a:avLst/>
          </a:prstGeom>
          <a:no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
        <p:nvSpPr>
          <p:cNvPr id="32" name="TextBox 31"/>
          <p:cNvSpPr txBox="1"/>
          <p:nvPr/>
        </p:nvSpPr>
        <p:spPr>
          <a:xfrm>
            <a:off x="6573651" y="2738341"/>
            <a:ext cx="450049" cy="523220"/>
          </a:xfrm>
          <a:prstGeom prst="rect">
            <a:avLst/>
          </a:prstGeom>
          <a:noFill/>
        </p:spPr>
        <p:txBody>
          <a:bodyPr wrap="square" rtlCol="0">
            <a:spAutoFit/>
          </a:bodyPr>
          <a:lstStyle/>
          <a:p>
            <a:r>
              <a:rPr lang="en-US" sz="2800" b="1" dirty="0">
                <a:solidFill>
                  <a:srgbClr val="FF0000"/>
                </a:solidFill>
              </a:rPr>
              <a:t>B</a:t>
            </a:r>
          </a:p>
        </p:txBody>
      </p:sp>
      <p:sp>
        <p:nvSpPr>
          <p:cNvPr id="33" name="TextBox 32"/>
          <p:cNvSpPr txBox="1"/>
          <p:nvPr/>
        </p:nvSpPr>
        <p:spPr>
          <a:xfrm>
            <a:off x="6596272" y="1726612"/>
            <a:ext cx="450049" cy="523220"/>
          </a:xfrm>
          <a:prstGeom prst="rect">
            <a:avLst/>
          </a:prstGeom>
          <a:noFill/>
        </p:spPr>
        <p:txBody>
          <a:bodyPr wrap="square" rtlCol="0">
            <a:spAutoFit/>
          </a:bodyPr>
          <a:lstStyle/>
          <a:p>
            <a:r>
              <a:rPr lang="en-US" sz="2800" b="1" dirty="0" smtClean="0">
                <a:solidFill>
                  <a:srgbClr val="FF0000"/>
                </a:solidFill>
              </a:rPr>
              <a:t>A</a:t>
            </a:r>
            <a:endParaRPr lang="en-US" sz="2800" b="1" dirty="0">
              <a:solidFill>
                <a:srgbClr val="FF0000"/>
              </a:solidFill>
            </a:endParaRPr>
          </a:p>
        </p:txBody>
      </p:sp>
      <p:sp>
        <p:nvSpPr>
          <p:cNvPr id="34" name="TextBox 33"/>
          <p:cNvSpPr txBox="1"/>
          <p:nvPr/>
        </p:nvSpPr>
        <p:spPr>
          <a:xfrm>
            <a:off x="6596272" y="3909860"/>
            <a:ext cx="450049" cy="523220"/>
          </a:xfrm>
          <a:prstGeom prst="rect">
            <a:avLst/>
          </a:prstGeom>
          <a:noFill/>
        </p:spPr>
        <p:txBody>
          <a:bodyPr wrap="square" rtlCol="0">
            <a:spAutoFit/>
          </a:bodyPr>
          <a:lstStyle/>
          <a:p>
            <a:r>
              <a:rPr lang="en-US" sz="2800" b="1" dirty="0">
                <a:solidFill>
                  <a:srgbClr val="FF0000"/>
                </a:solidFill>
              </a:rPr>
              <a:t>C</a:t>
            </a:r>
          </a:p>
        </p:txBody>
      </p:sp>
      <p:sp>
        <p:nvSpPr>
          <p:cNvPr id="35" name="TextBox 34"/>
          <p:cNvSpPr txBox="1"/>
          <p:nvPr/>
        </p:nvSpPr>
        <p:spPr>
          <a:xfrm>
            <a:off x="6596272" y="5011101"/>
            <a:ext cx="450049" cy="523220"/>
          </a:xfrm>
          <a:prstGeom prst="rect">
            <a:avLst/>
          </a:prstGeom>
          <a:noFill/>
        </p:spPr>
        <p:txBody>
          <a:bodyPr wrap="square" rtlCol="0">
            <a:spAutoFit/>
          </a:bodyPr>
          <a:lstStyle/>
          <a:p>
            <a:r>
              <a:rPr lang="en-US" sz="2800" b="1" dirty="0">
                <a:solidFill>
                  <a:srgbClr val="FF0000"/>
                </a:solidFill>
              </a:rPr>
              <a:t>D</a:t>
            </a:r>
          </a:p>
        </p:txBody>
      </p:sp>
      <p:sp>
        <p:nvSpPr>
          <p:cNvPr id="36" name="TextBox 35"/>
          <p:cNvSpPr txBox="1"/>
          <p:nvPr/>
        </p:nvSpPr>
        <p:spPr>
          <a:xfrm>
            <a:off x="1990750" y="965231"/>
            <a:ext cx="2736304" cy="369332"/>
          </a:xfrm>
          <a:prstGeom prst="rect">
            <a:avLst/>
          </a:prstGeom>
          <a:noFill/>
        </p:spPr>
        <p:txBody>
          <a:bodyPr wrap="square" rtlCol="0">
            <a:spAutoFit/>
          </a:bodyPr>
          <a:lstStyle/>
          <a:p>
            <a:r>
              <a:rPr lang="en-US" b="1" dirty="0" smtClean="0">
                <a:solidFill>
                  <a:srgbClr val="FF0000"/>
                </a:solidFill>
              </a:rPr>
              <a:t>NGUYÊN NHÂN</a:t>
            </a:r>
            <a:endParaRPr lang="en-US" b="1" dirty="0">
              <a:solidFill>
                <a:srgbClr val="FF0000"/>
              </a:solidFill>
            </a:endParaRPr>
          </a:p>
        </p:txBody>
      </p:sp>
      <p:sp>
        <p:nvSpPr>
          <p:cNvPr id="37" name="TextBox 36"/>
          <p:cNvSpPr txBox="1"/>
          <p:nvPr/>
        </p:nvSpPr>
        <p:spPr>
          <a:xfrm>
            <a:off x="7963899" y="955713"/>
            <a:ext cx="2736304" cy="369332"/>
          </a:xfrm>
          <a:prstGeom prst="rect">
            <a:avLst/>
          </a:prstGeom>
          <a:noFill/>
        </p:spPr>
        <p:txBody>
          <a:bodyPr wrap="square" rtlCol="0">
            <a:spAutoFit/>
          </a:bodyPr>
          <a:lstStyle/>
          <a:p>
            <a:pPr algn="ctr"/>
            <a:r>
              <a:rPr lang="en-US" b="1" dirty="0" smtClean="0">
                <a:solidFill>
                  <a:srgbClr val="FF0000"/>
                </a:solidFill>
              </a:rPr>
              <a:t>HẬU QUẢ</a:t>
            </a:r>
            <a:endParaRPr lang="en-US" b="1" dirty="0">
              <a:solidFill>
                <a:srgbClr val="FF0000"/>
              </a:solidFill>
            </a:endParaRPr>
          </a:p>
        </p:txBody>
      </p:sp>
    </p:spTree>
    <p:extLst>
      <p:ext uri="{BB962C8B-B14F-4D97-AF65-F5344CB8AC3E}">
        <p14:creationId xmlns:p14="http://schemas.microsoft.com/office/powerpoint/2010/main" val="381391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65942" y="0"/>
            <a:ext cx="12256355" cy="7685603"/>
          </a:xfrm>
          <a:prstGeom prst="rect">
            <a:avLst/>
          </a:prstGeom>
        </p:spPr>
      </p:pic>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5017624" y="3068960"/>
            <a:ext cx="5431295" cy="1107996"/>
          </a:xfrm>
          <a:prstGeom prst="rect">
            <a:avLst/>
          </a:prstGeom>
          <a:noFill/>
        </p:spPr>
        <p:txBody>
          <a:bodyPr wrap="none" rtlCol="0">
            <a:spAutoFit/>
          </a:bodyPr>
          <a:lstStyle/>
          <a:p>
            <a:r>
              <a:rPr lang="en-US" altLang="zh-CN" sz="66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KHỞI ĐỘNG</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spTree>
    <p:extLst>
      <p:ext uri="{BB962C8B-B14F-4D97-AF65-F5344CB8AC3E}">
        <p14:creationId xmlns:p14="http://schemas.microsoft.com/office/powerpoint/2010/main" val="171323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3479" y="317629"/>
            <a:ext cx="9217024" cy="523220"/>
          </a:xfrm>
          <a:prstGeom prst="rect">
            <a:avLst/>
          </a:prstGeom>
          <a:noFill/>
        </p:spPr>
        <p:txBody>
          <a:bodyPr wrap="square" rtlCol="0">
            <a:spAutoFit/>
          </a:bodyPr>
          <a:lstStyle/>
          <a:p>
            <a:pPr algn="ctr"/>
            <a:r>
              <a:rPr lang="en-US" sz="2800" dirty="0" err="1" smtClean="0"/>
              <a:t>Hãy</a:t>
            </a:r>
            <a:r>
              <a:rPr lang="en-US" sz="2800" dirty="0" smtClean="0"/>
              <a:t> </a:t>
            </a:r>
            <a:r>
              <a:rPr lang="en-US" sz="2800" dirty="0" err="1" smtClean="0"/>
              <a:t>nối</a:t>
            </a:r>
            <a:r>
              <a:rPr lang="en-US" sz="2800" dirty="0" smtClean="0"/>
              <a:t> </a:t>
            </a:r>
            <a:r>
              <a:rPr lang="en-US" sz="2800" dirty="0" err="1" smtClean="0"/>
              <a:t>cột</a:t>
            </a:r>
            <a:r>
              <a:rPr lang="en-US" sz="2800" dirty="0" smtClean="0"/>
              <a:t> </a:t>
            </a:r>
            <a:r>
              <a:rPr lang="en-US" sz="2800" dirty="0" err="1" smtClean="0"/>
              <a:t>nguyên</a:t>
            </a:r>
            <a:r>
              <a:rPr lang="en-US" sz="2800" dirty="0" smtClean="0"/>
              <a:t> </a:t>
            </a:r>
            <a:r>
              <a:rPr lang="en-US" sz="2800" dirty="0" err="1" smtClean="0"/>
              <a:t>nhân</a:t>
            </a:r>
            <a:r>
              <a:rPr lang="en-US" sz="2800" dirty="0" smtClean="0"/>
              <a:t> </a:t>
            </a:r>
            <a:r>
              <a:rPr lang="en-US" sz="2800" dirty="0" err="1" smtClean="0"/>
              <a:t>với</a:t>
            </a:r>
            <a:r>
              <a:rPr lang="en-US" sz="2800" dirty="0" smtClean="0"/>
              <a:t> </a:t>
            </a:r>
            <a:r>
              <a:rPr lang="en-US" sz="2800" dirty="0" err="1" smtClean="0"/>
              <a:t>hậu</a:t>
            </a:r>
            <a:r>
              <a:rPr lang="en-US" sz="2800" dirty="0" smtClean="0"/>
              <a:t> </a:t>
            </a:r>
            <a:r>
              <a:rPr lang="en-US" sz="2800" dirty="0" err="1" smtClean="0"/>
              <a:t>quả</a:t>
            </a:r>
            <a:r>
              <a:rPr lang="en-US" sz="2800" dirty="0" smtClean="0"/>
              <a:t> </a:t>
            </a:r>
            <a:r>
              <a:rPr lang="en-US" sz="2800" dirty="0" err="1" smtClean="0"/>
              <a:t>sao</a:t>
            </a:r>
            <a:r>
              <a:rPr lang="en-US" sz="2800" dirty="0" smtClean="0"/>
              <a:t> </a:t>
            </a:r>
            <a:r>
              <a:rPr lang="en-US" sz="2800" dirty="0" err="1" smtClean="0"/>
              <a:t>cho</a:t>
            </a:r>
            <a:r>
              <a:rPr lang="en-US" sz="2800" dirty="0" smtClean="0"/>
              <a:t> </a:t>
            </a:r>
            <a:r>
              <a:rPr lang="en-US" sz="2800" dirty="0" err="1" smtClean="0"/>
              <a:t>phù</a:t>
            </a:r>
            <a:r>
              <a:rPr lang="en-US" sz="2800" dirty="0" smtClean="0"/>
              <a:t> </a:t>
            </a:r>
            <a:r>
              <a:rPr lang="en-US" sz="2800" dirty="0" err="1" smtClean="0"/>
              <a:t>hợp</a:t>
            </a:r>
            <a:endParaRPr lang="en-US" sz="2800" dirty="0"/>
          </a:p>
        </p:txBody>
      </p:sp>
      <p:sp>
        <p:nvSpPr>
          <p:cNvPr id="10" name="Freeform 9"/>
          <p:cNvSpPr/>
          <p:nvPr/>
        </p:nvSpPr>
        <p:spPr>
          <a:xfrm>
            <a:off x="5508534" y="1412776"/>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9403" y="1412776"/>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533738" y="2600832"/>
            <a:ext cx="4748734"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0599" y="2605606"/>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508534" y="3717032"/>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9403" y="3717032"/>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533737" y="4869160"/>
            <a:ext cx="4752528" cy="1008112"/>
          </a:xfrm>
          <a:custGeom>
            <a:avLst/>
            <a:gdLst>
              <a:gd name="connsiteX0" fmla="*/ 0 w 4752528"/>
              <a:gd name="connsiteY0" fmla="*/ 0 h 1008112"/>
              <a:gd name="connsiteX1" fmla="*/ 4752528 w 4752528"/>
              <a:gd name="connsiteY1" fmla="*/ 0 h 1008112"/>
              <a:gd name="connsiteX2" fmla="*/ 4752528 w 4752528"/>
              <a:gd name="connsiteY2" fmla="*/ 1008112 h 1008112"/>
              <a:gd name="connsiteX3" fmla="*/ 0 w 4752528"/>
              <a:gd name="connsiteY3" fmla="*/ 1008112 h 1008112"/>
              <a:gd name="connsiteX4" fmla="*/ 0 w 4752528"/>
              <a:gd name="connsiteY4" fmla="*/ 864096 h 1008112"/>
              <a:gd name="connsiteX5" fmla="*/ 396044 w 4752528"/>
              <a:gd name="connsiteY5" fmla="*/ 504056 h 1008112"/>
              <a:gd name="connsiteX6" fmla="*/ 0 w 4752528"/>
              <a:gd name="connsiteY6" fmla="*/ 144016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528" h="1008112">
                <a:moveTo>
                  <a:pt x="0" y="0"/>
                </a:moveTo>
                <a:lnTo>
                  <a:pt x="4752528" y="0"/>
                </a:lnTo>
                <a:lnTo>
                  <a:pt x="4752528" y="1008112"/>
                </a:lnTo>
                <a:lnTo>
                  <a:pt x="0" y="1008112"/>
                </a:lnTo>
                <a:lnTo>
                  <a:pt x="0" y="864096"/>
                </a:lnTo>
                <a:cubicBezTo>
                  <a:pt x="218729" y="864096"/>
                  <a:pt x="396044" y="702901"/>
                  <a:pt x="396044" y="504056"/>
                </a:cubicBezTo>
                <a:cubicBezTo>
                  <a:pt x="396044" y="305211"/>
                  <a:pt x="218729" y="144016"/>
                  <a:pt x="0" y="14401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94606" y="4869160"/>
            <a:ext cx="5292588" cy="1008112"/>
          </a:xfrm>
          <a:custGeom>
            <a:avLst/>
            <a:gdLst>
              <a:gd name="connsiteX0" fmla="*/ 0 w 5292588"/>
              <a:gd name="connsiteY0" fmla="*/ 0 h 1008112"/>
              <a:gd name="connsiteX1" fmla="*/ 4896544 w 5292588"/>
              <a:gd name="connsiteY1" fmla="*/ 0 h 1008112"/>
              <a:gd name="connsiteX2" fmla="*/ 4896544 w 5292588"/>
              <a:gd name="connsiteY2" fmla="*/ 144016 h 1008112"/>
              <a:gd name="connsiteX3" fmla="*/ 5292588 w 5292588"/>
              <a:gd name="connsiteY3" fmla="*/ 504056 h 1008112"/>
              <a:gd name="connsiteX4" fmla="*/ 4896544 w 5292588"/>
              <a:gd name="connsiteY4" fmla="*/ 864096 h 1008112"/>
              <a:gd name="connsiteX5" fmla="*/ 4896544 w 5292588"/>
              <a:gd name="connsiteY5" fmla="*/ 1008112 h 1008112"/>
              <a:gd name="connsiteX6" fmla="*/ 0 w 5292588"/>
              <a:gd name="connsiteY6" fmla="*/ 1008112 h 10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588" h="1008112">
                <a:moveTo>
                  <a:pt x="0" y="0"/>
                </a:moveTo>
                <a:lnTo>
                  <a:pt x="4896544" y="0"/>
                </a:lnTo>
                <a:lnTo>
                  <a:pt x="4896544" y="144016"/>
                </a:lnTo>
                <a:cubicBezTo>
                  <a:pt x="5115273" y="144016"/>
                  <a:pt x="5292588" y="305211"/>
                  <a:pt x="5292588" y="504056"/>
                </a:cubicBezTo>
                <a:cubicBezTo>
                  <a:pt x="5292588" y="702901"/>
                  <a:pt x="5115273" y="864096"/>
                  <a:pt x="4896544" y="864096"/>
                </a:cubicBezTo>
                <a:lnTo>
                  <a:pt x="4896544" y="1008112"/>
                </a:lnTo>
                <a:lnTo>
                  <a:pt x="0" y="1008112"/>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H_Other_1"/>
          <p:cNvSpPr>
            <a:spLocks/>
          </p:cNvSpPr>
          <p:nvPr>
            <p:custDataLst>
              <p:tags r:id="rId1"/>
            </p:custDataLst>
          </p:nvPr>
        </p:nvSpPr>
        <p:spPr bwMode="auto">
          <a:xfrm>
            <a:off x="11224089" y="398558"/>
            <a:ext cx="391319" cy="566673"/>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MH_Other_2"/>
          <p:cNvSpPr>
            <a:spLocks/>
          </p:cNvSpPr>
          <p:nvPr>
            <p:custDataLst>
              <p:tags r:id="rId2"/>
            </p:custDataLst>
          </p:nvPr>
        </p:nvSpPr>
        <p:spPr bwMode="auto">
          <a:xfrm flipH="1">
            <a:off x="11518821" y="294729"/>
            <a:ext cx="417315" cy="526486"/>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3"/>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Rectangle 18"/>
          <p:cNvSpPr/>
          <p:nvPr/>
        </p:nvSpPr>
        <p:spPr>
          <a:xfrm>
            <a:off x="838622" y="1461947"/>
            <a:ext cx="5129712" cy="1015663"/>
          </a:xfrm>
          <a:prstGeom prst="rect">
            <a:avLst/>
          </a:prstGeom>
        </p:spPr>
        <p:txBody>
          <a:bodyPr wrap="square">
            <a:spAutoFit/>
          </a:bodyPr>
          <a:lstStyle/>
          <a:p>
            <a:r>
              <a:rPr lang="vi-VN" sz="2000" dirty="0"/>
              <a:t>Nước thải, chất thải từ hoạt động sản xuất công nghiệp, từ các khu công nghiệp Đình Vũ, An Dương, Đồ Sơn</a:t>
            </a:r>
            <a:r>
              <a:rPr lang="vi-VN" sz="2000" dirty="0" smtClean="0"/>
              <a:t>…</a:t>
            </a:r>
            <a:endParaRPr lang="en-US" sz="2000" dirty="0"/>
          </a:p>
        </p:txBody>
      </p:sp>
      <p:sp>
        <p:nvSpPr>
          <p:cNvPr id="20" name="Rectangle 19"/>
          <p:cNvSpPr/>
          <p:nvPr/>
        </p:nvSpPr>
        <p:spPr>
          <a:xfrm>
            <a:off x="5961991" y="1376153"/>
            <a:ext cx="4320480" cy="1015663"/>
          </a:xfrm>
          <a:prstGeom prst="rect">
            <a:avLst/>
          </a:prstGeom>
        </p:spPr>
        <p:txBody>
          <a:bodyPr wrap="square">
            <a:spAutoFit/>
          </a:bodyPr>
          <a:lstStyle/>
          <a:p>
            <a:r>
              <a:rPr lang="vi-VN" sz="2000" dirty="0"/>
              <a:t>Làm suy thoái môi trường nước của các sông, vùng nước ven biển gần các khu công </a:t>
            </a:r>
            <a:r>
              <a:rPr lang="vi-VN" sz="2000" dirty="0" smtClean="0"/>
              <a:t>nghiệp</a:t>
            </a:r>
            <a:r>
              <a:rPr lang="en-US" sz="2000" dirty="0" smtClean="0"/>
              <a:t>.</a:t>
            </a:r>
            <a:endParaRPr lang="en-US" sz="2000" dirty="0"/>
          </a:p>
        </p:txBody>
      </p:sp>
      <p:sp>
        <p:nvSpPr>
          <p:cNvPr id="21" name="Rectangle 20"/>
          <p:cNvSpPr/>
          <p:nvPr/>
        </p:nvSpPr>
        <p:spPr>
          <a:xfrm>
            <a:off x="760899" y="2564904"/>
            <a:ext cx="4896543" cy="1015663"/>
          </a:xfrm>
          <a:prstGeom prst="rect">
            <a:avLst/>
          </a:prstGeom>
        </p:spPr>
        <p:txBody>
          <a:bodyPr wrap="square">
            <a:spAutoFit/>
          </a:bodyPr>
          <a:lstStyle/>
          <a:p>
            <a:r>
              <a:rPr lang="en-US" sz="2000" dirty="0" smtClean="0"/>
              <a:t>C</a:t>
            </a:r>
            <a:r>
              <a:rPr lang="vi-VN" sz="2000" dirty="0" smtClean="0"/>
              <a:t>hất </a:t>
            </a:r>
            <a:r>
              <a:rPr lang="vi-VN" sz="2000" dirty="0"/>
              <a:t>thải từ </a:t>
            </a:r>
            <a:r>
              <a:rPr lang="en-US" sz="2000" dirty="0" err="1" smtClean="0"/>
              <a:t>các</a:t>
            </a:r>
            <a:r>
              <a:rPr lang="en-US" sz="2000" dirty="0" smtClean="0"/>
              <a:t> </a:t>
            </a:r>
            <a:r>
              <a:rPr lang="en-US" sz="2000" dirty="0" err="1" smtClean="0"/>
              <a:t>trang</a:t>
            </a:r>
            <a:r>
              <a:rPr lang="en-US" sz="2000" dirty="0" smtClean="0"/>
              <a:t> </a:t>
            </a:r>
            <a:r>
              <a:rPr lang="en-US" sz="2000" dirty="0" err="1" smtClean="0"/>
              <a:t>trại</a:t>
            </a:r>
            <a:r>
              <a:rPr lang="en-US" sz="2000" dirty="0" smtClean="0"/>
              <a:t> </a:t>
            </a:r>
            <a:r>
              <a:rPr lang="en-US" sz="2000" dirty="0" err="1" smtClean="0"/>
              <a:t>của</a:t>
            </a:r>
            <a:r>
              <a:rPr lang="en-US" sz="2000" dirty="0" smtClean="0"/>
              <a:t> An </a:t>
            </a:r>
            <a:r>
              <a:rPr lang="en-US" sz="2000" dirty="0" err="1" smtClean="0"/>
              <a:t>Lão</a:t>
            </a:r>
            <a:r>
              <a:rPr lang="en-US" sz="2000" dirty="0" smtClean="0"/>
              <a:t>, </a:t>
            </a:r>
            <a:r>
              <a:rPr lang="en-US" sz="2000" dirty="0" err="1" smtClean="0"/>
              <a:t>Tiên</a:t>
            </a:r>
            <a:r>
              <a:rPr lang="en-US" sz="2000" dirty="0" smtClean="0"/>
              <a:t> </a:t>
            </a:r>
            <a:r>
              <a:rPr lang="en-US" sz="2000" dirty="0" err="1" smtClean="0"/>
              <a:t>Lãng</a:t>
            </a:r>
            <a:r>
              <a:rPr lang="en-US" sz="2000" dirty="0" smtClean="0"/>
              <a:t>, </a:t>
            </a:r>
            <a:r>
              <a:rPr lang="en-US" sz="2000" dirty="0" err="1" smtClean="0"/>
              <a:t>Kiến</a:t>
            </a:r>
            <a:r>
              <a:rPr lang="en-US" sz="2000" dirty="0" smtClean="0"/>
              <a:t> </a:t>
            </a:r>
            <a:r>
              <a:rPr lang="en-US" sz="2000" dirty="0" err="1" smtClean="0"/>
              <a:t>Thụy</a:t>
            </a:r>
            <a:r>
              <a:rPr lang="en-US" sz="2000" dirty="0" smtClean="0"/>
              <a:t>…: </a:t>
            </a:r>
            <a:r>
              <a:rPr lang="vi-VN" sz="2000" dirty="0" smtClean="0"/>
              <a:t>thức </a:t>
            </a:r>
            <a:r>
              <a:rPr lang="vi-VN" sz="2000" dirty="0"/>
              <a:t>ăn thừa, phân, </a:t>
            </a:r>
            <a:r>
              <a:rPr lang="en-US" sz="2000" dirty="0" err="1" smtClean="0"/>
              <a:t>Thuốc</a:t>
            </a:r>
            <a:r>
              <a:rPr lang="en-US" sz="2000" dirty="0" smtClean="0"/>
              <a:t> </a:t>
            </a:r>
            <a:r>
              <a:rPr lang="en-US" sz="2000" dirty="0" err="1" smtClean="0"/>
              <a:t>trừ</a:t>
            </a:r>
            <a:r>
              <a:rPr lang="en-US" sz="2000" dirty="0" smtClean="0"/>
              <a:t> </a:t>
            </a:r>
            <a:r>
              <a:rPr lang="en-US" sz="2000" dirty="0" err="1" smtClean="0"/>
              <a:t>sâu</a:t>
            </a:r>
            <a:r>
              <a:rPr lang="en-US" sz="2000" dirty="0" smtClean="0"/>
              <a:t>, </a:t>
            </a:r>
            <a:r>
              <a:rPr lang="en-US" sz="2000" dirty="0" err="1" smtClean="0"/>
              <a:t>thuốc</a:t>
            </a:r>
            <a:r>
              <a:rPr lang="en-US" sz="2000" dirty="0" smtClean="0"/>
              <a:t> </a:t>
            </a:r>
            <a:r>
              <a:rPr lang="en-US" sz="2000" dirty="0" err="1" smtClean="0"/>
              <a:t>bảo</a:t>
            </a:r>
            <a:r>
              <a:rPr lang="en-US" sz="2000" dirty="0" smtClean="0"/>
              <a:t> </a:t>
            </a:r>
            <a:r>
              <a:rPr lang="en-US" sz="2000" dirty="0" err="1" smtClean="0"/>
              <a:t>vệ</a:t>
            </a:r>
            <a:r>
              <a:rPr lang="en-US" sz="2000" dirty="0" smtClean="0"/>
              <a:t> </a:t>
            </a:r>
            <a:r>
              <a:rPr lang="en-US" sz="2000" dirty="0" err="1" smtClean="0"/>
              <a:t>thực</a:t>
            </a:r>
            <a:r>
              <a:rPr lang="en-US" sz="2000" dirty="0" smtClean="0"/>
              <a:t> </a:t>
            </a:r>
            <a:r>
              <a:rPr lang="en-US" sz="2000" dirty="0" err="1" smtClean="0"/>
              <a:t>vật</a:t>
            </a:r>
            <a:r>
              <a:rPr lang="en-US" sz="2000" dirty="0" smtClean="0"/>
              <a:t>../..</a:t>
            </a:r>
            <a:endParaRPr lang="en-US" sz="2000" dirty="0"/>
          </a:p>
        </p:txBody>
      </p:sp>
      <p:sp>
        <p:nvSpPr>
          <p:cNvPr id="22" name="Rectangle 21"/>
          <p:cNvSpPr/>
          <p:nvPr/>
        </p:nvSpPr>
        <p:spPr>
          <a:xfrm>
            <a:off x="5906377" y="2593281"/>
            <a:ext cx="4104457" cy="1015663"/>
          </a:xfrm>
          <a:prstGeom prst="rect">
            <a:avLst/>
          </a:prstGeom>
        </p:spPr>
        <p:txBody>
          <a:bodyPr wrap="square">
            <a:spAutoFit/>
          </a:bodyPr>
          <a:lstStyle/>
          <a:p>
            <a:r>
              <a:rPr lang="vi-VN" sz="2000" dirty="0"/>
              <a:t>Chất thải được xả chung vào hệ thống mương, sông đưa ra gây ô nhiễm nguồn nước biển.</a:t>
            </a:r>
            <a:endParaRPr lang="en-US" sz="2000" dirty="0"/>
          </a:p>
        </p:txBody>
      </p:sp>
      <p:sp>
        <p:nvSpPr>
          <p:cNvPr id="23" name="Rectangle 22"/>
          <p:cNvSpPr/>
          <p:nvPr/>
        </p:nvSpPr>
        <p:spPr>
          <a:xfrm>
            <a:off x="760898" y="3867145"/>
            <a:ext cx="4896543" cy="707886"/>
          </a:xfrm>
          <a:prstGeom prst="rect">
            <a:avLst/>
          </a:prstGeom>
        </p:spPr>
        <p:txBody>
          <a:bodyPr wrap="square">
            <a:spAutoFit/>
          </a:bodyPr>
          <a:lstStyle/>
          <a:p>
            <a:r>
              <a:rPr lang="en-US" sz="2000" dirty="0" err="1" smtClean="0"/>
              <a:t>Chất</a:t>
            </a:r>
            <a:r>
              <a:rPr lang="en-US" sz="2000" dirty="0" smtClean="0"/>
              <a:t> </a:t>
            </a:r>
            <a:r>
              <a:rPr lang="en-US" sz="2000" dirty="0" err="1" smtClean="0"/>
              <a:t>thải</a:t>
            </a:r>
            <a:r>
              <a:rPr lang="en-US" sz="2000" dirty="0" smtClean="0"/>
              <a:t> </a:t>
            </a:r>
            <a:r>
              <a:rPr lang="en-US" sz="2000" dirty="0" err="1" smtClean="0"/>
              <a:t>sinh</a:t>
            </a:r>
            <a:r>
              <a:rPr lang="en-US" sz="2000" dirty="0" smtClean="0"/>
              <a:t> </a:t>
            </a:r>
            <a:r>
              <a:rPr lang="en-US" sz="2000" dirty="0" err="1" smtClean="0"/>
              <a:t>hoạt</a:t>
            </a:r>
            <a:r>
              <a:rPr lang="en-US" sz="2000" dirty="0" smtClean="0"/>
              <a:t> </a:t>
            </a:r>
            <a:r>
              <a:rPr lang="en-US" sz="2000" dirty="0" err="1" smtClean="0"/>
              <a:t>cư</a:t>
            </a:r>
            <a:r>
              <a:rPr lang="en-US" sz="2000" dirty="0" smtClean="0"/>
              <a:t> </a:t>
            </a:r>
            <a:r>
              <a:rPr lang="en-US" sz="2000" dirty="0" err="1" smtClean="0"/>
              <a:t>dân</a:t>
            </a:r>
            <a:r>
              <a:rPr lang="en-US" sz="2000" dirty="0" smtClean="0"/>
              <a:t> </a:t>
            </a:r>
            <a:r>
              <a:rPr lang="en-US" sz="2000" dirty="0" err="1" smtClean="0"/>
              <a:t>ven</a:t>
            </a:r>
            <a:r>
              <a:rPr lang="en-US" sz="2000" dirty="0" smtClean="0"/>
              <a:t> </a:t>
            </a:r>
            <a:r>
              <a:rPr lang="en-US" sz="2000" dirty="0" err="1" smtClean="0"/>
              <a:t>biển</a:t>
            </a:r>
            <a:r>
              <a:rPr lang="en-US" sz="2000" dirty="0" smtClean="0"/>
              <a:t>, du </a:t>
            </a:r>
            <a:r>
              <a:rPr lang="en-US" sz="2000" dirty="0" err="1" smtClean="0"/>
              <a:t>lịch</a:t>
            </a:r>
            <a:r>
              <a:rPr lang="en-US" sz="2000" dirty="0" smtClean="0"/>
              <a:t>, </a:t>
            </a:r>
            <a:r>
              <a:rPr lang="en-US" sz="2000" dirty="0" err="1" smtClean="0"/>
              <a:t>dầu</a:t>
            </a:r>
            <a:r>
              <a:rPr lang="en-US" sz="2000" dirty="0" smtClean="0"/>
              <a:t> </a:t>
            </a:r>
            <a:r>
              <a:rPr lang="en-US" sz="2000" dirty="0" err="1" smtClean="0"/>
              <a:t>mỡ</a:t>
            </a:r>
            <a:r>
              <a:rPr lang="en-US" sz="2000" dirty="0" smtClean="0"/>
              <a:t> </a:t>
            </a:r>
            <a:r>
              <a:rPr lang="en-US" sz="2000" dirty="0" err="1" smtClean="0"/>
              <a:t>từ</a:t>
            </a:r>
            <a:r>
              <a:rPr lang="en-US" sz="2000" dirty="0" smtClean="0"/>
              <a:t> </a:t>
            </a:r>
            <a:r>
              <a:rPr lang="en-US" sz="2000" dirty="0" err="1" smtClean="0"/>
              <a:t>các</a:t>
            </a:r>
            <a:r>
              <a:rPr lang="en-US" sz="2000" dirty="0" smtClean="0"/>
              <a:t> </a:t>
            </a:r>
            <a:r>
              <a:rPr lang="en-US" sz="2000" dirty="0" err="1" smtClean="0"/>
              <a:t>tàu</a:t>
            </a:r>
            <a:r>
              <a:rPr lang="en-US" sz="2000" dirty="0" smtClean="0"/>
              <a:t> </a:t>
            </a:r>
            <a:r>
              <a:rPr lang="en-US" sz="2000" dirty="0" err="1" smtClean="0"/>
              <a:t>thuyền</a:t>
            </a:r>
            <a:r>
              <a:rPr lang="en-US" sz="2000" dirty="0" smtClean="0"/>
              <a:t>. </a:t>
            </a:r>
            <a:endParaRPr lang="en-US" sz="2000" dirty="0"/>
          </a:p>
        </p:txBody>
      </p:sp>
      <p:sp>
        <p:nvSpPr>
          <p:cNvPr id="24" name="Rectangle 23"/>
          <p:cNvSpPr/>
          <p:nvPr/>
        </p:nvSpPr>
        <p:spPr>
          <a:xfrm>
            <a:off x="5961991" y="3709481"/>
            <a:ext cx="4273675" cy="1015663"/>
          </a:xfrm>
          <a:prstGeom prst="rect">
            <a:avLst/>
          </a:prstGeom>
        </p:spPr>
        <p:txBody>
          <a:bodyPr wrap="square">
            <a:spAutoFit/>
          </a:bodyPr>
          <a:lstStyle/>
          <a:p>
            <a:r>
              <a:rPr lang="en-US" sz="2000" dirty="0"/>
              <a:t>T</a:t>
            </a:r>
            <a:r>
              <a:rPr lang="vi-VN" sz="2000" dirty="0" smtClean="0"/>
              <a:t>ác </a:t>
            </a:r>
            <a:r>
              <a:rPr lang="vi-VN" sz="2000" dirty="0"/>
              <a:t>động xấu đến môi trường sinh sống của người dân vùng ven biển, làm tổn hại đến môi trường du lịch </a:t>
            </a:r>
            <a:r>
              <a:rPr lang="vi-VN" sz="2000" dirty="0" smtClean="0"/>
              <a:t>biển</a:t>
            </a:r>
            <a:r>
              <a:rPr lang="en-US" sz="2000" dirty="0"/>
              <a:t>.</a:t>
            </a:r>
          </a:p>
        </p:txBody>
      </p:sp>
      <p:sp>
        <p:nvSpPr>
          <p:cNvPr id="25" name="Rectangle 24"/>
          <p:cNvSpPr/>
          <p:nvPr/>
        </p:nvSpPr>
        <p:spPr>
          <a:xfrm>
            <a:off x="6077567" y="5003884"/>
            <a:ext cx="4183496" cy="707886"/>
          </a:xfrm>
          <a:prstGeom prst="rect">
            <a:avLst/>
          </a:prstGeom>
        </p:spPr>
        <p:txBody>
          <a:bodyPr wrap="square">
            <a:spAutoFit/>
          </a:bodyPr>
          <a:lstStyle/>
          <a:p>
            <a:r>
              <a:rPr lang="vi-VN" sz="2000" dirty="0"/>
              <a:t>Ngập lụt và xâm nhập mặn kéo </a:t>
            </a:r>
            <a:r>
              <a:rPr lang="vi-VN" sz="2000" dirty="0" smtClean="0"/>
              <a:t>dài</a:t>
            </a:r>
            <a:r>
              <a:rPr lang="en-US" sz="2000" dirty="0" smtClean="0"/>
              <a:t>, </a:t>
            </a:r>
            <a:r>
              <a:rPr lang="en-US" sz="2000" dirty="0" err="1" smtClean="0"/>
              <a:t>nước</a:t>
            </a:r>
            <a:r>
              <a:rPr lang="en-US" sz="2000" dirty="0" smtClean="0"/>
              <a:t> </a:t>
            </a:r>
            <a:r>
              <a:rPr lang="en-US" sz="2000" dirty="0" err="1" smtClean="0"/>
              <a:t>đục</a:t>
            </a:r>
            <a:r>
              <a:rPr lang="en-US" sz="2000" dirty="0" smtClean="0"/>
              <a:t>, </a:t>
            </a:r>
            <a:r>
              <a:rPr lang="en-US" sz="2000" dirty="0" err="1" smtClean="0"/>
              <a:t>tích</a:t>
            </a:r>
            <a:r>
              <a:rPr lang="en-US" sz="2000" dirty="0" smtClean="0"/>
              <a:t> </a:t>
            </a:r>
            <a:r>
              <a:rPr lang="en-US" sz="2000" dirty="0" err="1" smtClean="0"/>
              <a:t>tụ</a:t>
            </a:r>
            <a:r>
              <a:rPr lang="en-US" sz="2000" dirty="0" smtClean="0"/>
              <a:t> </a:t>
            </a:r>
            <a:r>
              <a:rPr lang="en-US" sz="2000" dirty="0" err="1" smtClean="0"/>
              <a:t>rác</a:t>
            </a:r>
            <a:r>
              <a:rPr lang="en-US" sz="2000" dirty="0" smtClean="0"/>
              <a:t> </a:t>
            </a:r>
            <a:r>
              <a:rPr lang="en-US" sz="2000" dirty="0" err="1" smtClean="0"/>
              <a:t>thải</a:t>
            </a:r>
            <a:r>
              <a:rPr lang="en-US" sz="2000" dirty="0" smtClean="0"/>
              <a:t>.</a:t>
            </a:r>
            <a:endParaRPr lang="en-US" sz="2000" dirty="0"/>
          </a:p>
        </p:txBody>
      </p:sp>
      <p:sp>
        <p:nvSpPr>
          <p:cNvPr id="26" name="TextBox 25"/>
          <p:cNvSpPr txBox="1"/>
          <p:nvPr/>
        </p:nvSpPr>
        <p:spPr>
          <a:xfrm>
            <a:off x="838622" y="5010664"/>
            <a:ext cx="4741098" cy="400110"/>
          </a:xfrm>
          <a:prstGeom prst="rect">
            <a:avLst/>
          </a:prstGeom>
          <a:noFill/>
        </p:spPr>
        <p:txBody>
          <a:bodyPr wrap="square" rtlCol="0">
            <a:spAutoFit/>
          </a:bodyPr>
          <a:lstStyle/>
          <a:p>
            <a:r>
              <a:rPr lang="en-US" sz="2000" dirty="0" err="1" smtClean="0"/>
              <a:t>Thiên</a:t>
            </a:r>
            <a:r>
              <a:rPr lang="en-US" sz="2000" dirty="0" smtClean="0"/>
              <a:t> tai </a:t>
            </a:r>
            <a:r>
              <a:rPr lang="en-US" sz="2000" dirty="0" err="1" smtClean="0"/>
              <a:t>bão</a:t>
            </a:r>
            <a:r>
              <a:rPr lang="en-US" sz="2000" dirty="0" smtClean="0"/>
              <a:t>, </a:t>
            </a:r>
            <a:r>
              <a:rPr lang="en-US" sz="2000" dirty="0" err="1" smtClean="0"/>
              <a:t>lũ</a:t>
            </a:r>
            <a:r>
              <a:rPr lang="en-US" sz="2000" dirty="0" smtClean="0"/>
              <a:t>, </a:t>
            </a:r>
            <a:r>
              <a:rPr lang="en-US" sz="2000" dirty="0" err="1" smtClean="0"/>
              <a:t>sạt</a:t>
            </a:r>
            <a:r>
              <a:rPr lang="en-US" sz="2000" dirty="0" smtClean="0"/>
              <a:t> </a:t>
            </a:r>
            <a:r>
              <a:rPr lang="en-US" sz="2000" dirty="0" err="1" smtClean="0"/>
              <a:t>lở</a:t>
            </a:r>
            <a:r>
              <a:rPr lang="en-US" sz="2000" dirty="0" smtClean="0"/>
              <a:t>.</a:t>
            </a:r>
            <a:endParaRPr lang="en-US" sz="2000" dirty="0"/>
          </a:p>
        </p:txBody>
      </p:sp>
      <p:sp>
        <p:nvSpPr>
          <p:cNvPr id="28" name="TextBox 27"/>
          <p:cNvSpPr txBox="1"/>
          <p:nvPr/>
        </p:nvSpPr>
        <p:spPr>
          <a:xfrm>
            <a:off x="84636" y="2617181"/>
            <a:ext cx="450049" cy="523220"/>
          </a:xfrm>
          <a:prstGeom prst="rect">
            <a:avLst/>
          </a:prstGeom>
          <a:noFill/>
        </p:spPr>
        <p:txBody>
          <a:bodyPr wrap="square" rtlCol="0">
            <a:spAutoFit/>
          </a:bodyPr>
          <a:lstStyle/>
          <a:p>
            <a:r>
              <a:rPr lang="en-US" sz="2800" b="1" dirty="0" smtClean="0">
                <a:solidFill>
                  <a:srgbClr val="FF0000"/>
                </a:solidFill>
              </a:rPr>
              <a:t>2</a:t>
            </a:r>
            <a:endParaRPr lang="en-US" sz="2800" b="1" dirty="0">
              <a:solidFill>
                <a:srgbClr val="FF0000"/>
              </a:solidFill>
            </a:endParaRPr>
          </a:p>
        </p:txBody>
      </p:sp>
      <p:sp>
        <p:nvSpPr>
          <p:cNvPr id="29" name="TextBox 28"/>
          <p:cNvSpPr txBox="1"/>
          <p:nvPr/>
        </p:nvSpPr>
        <p:spPr>
          <a:xfrm>
            <a:off x="46687" y="1655222"/>
            <a:ext cx="450049" cy="523220"/>
          </a:xfrm>
          <a:prstGeom prst="rect">
            <a:avLst/>
          </a:prstGeom>
          <a:noFill/>
        </p:spPr>
        <p:txBody>
          <a:bodyPr wrap="square" rtlCol="0">
            <a:spAutoFit/>
          </a:bodyPr>
          <a:lstStyle/>
          <a:p>
            <a:r>
              <a:rPr lang="en-US" sz="2800" b="1" dirty="0">
                <a:solidFill>
                  <a:srgbClr val="FF0000"/>
                </a:solidFill>
              </a:rPr>
              <a:t>1</a:t>
            </a:r>
          </a:p>
        </p:txBody>
      </p:sp>
      <p:sp>
        <p:nvSpPr>
          <p:cNvPr id="30" name="TextBox 29"/>
          <p:cNvSpPr txBox="1"/>
          <p:nvPr/>
        </p:nvSpPr>
        <p:spPr>
          <a:xfrm>
            <a:off x="99045" y="3966258"/>
            <a:ext cx="450049" cy="523220"/>
          </a:xfrm>
          <a:prstGeom prst="rect">
            <a:avLst/>
          </a:prstGeom>
          <a:noFill/>
        </p:spPr>
        <p:txBody>
          <a:bodyPr wrap="square" rtlCol="0">
            <a:spAutoFit/>
          </a:bodyPr>
          <a:lstStyle/>
          <a:p>
            <a:r>
              <a:rPr lang="en-US" sz="2800" b="1" dirty="0" smtClean="0">
                <a:solidFill>
                  <a:srgbClr val="FF0000"/>
                </a:solidFill>
              </a:rPr>
              <a:t>3</a:t>
            </a:r>
            <a:endParaRPr lang="en-US" sz="2800" b="1" dirty="0">
              <a:solidFill>
                <a:srgbClr val="FF0000"/>
              </a:solidFill>
            </a:endParaRPr>
          </a:p>
        </p:txBody>
      </p:sp>
      <p:sp>
        <p:nvSpPr>
          <p:cNvPr id="31" name="TextBox 30"/>
          <p:cNvSpPr txBox="1"/>
          <p:nvPr/>
        </p:nvSpPr>
        <p:spPr>
          <a:xfrm>
            <a:off x="86019" y="4939852"/>
            <a:ext cx="450049" cy="523220"/>
          </a:xfrm>
          <a:prstGeom prst="rect">
            <a:avLst/>
          </a:prstGeom>
          <a:noFill/>
        </p:spPr>
        <p:txBody>
          <a:bodyPr wrap="square" rtlCol="0">
            <a:spAutoFit/>
          </a:bodyPr>
          <a:lstStyle/>
          <a:p>
            <a:r>
              <a:rPr lang="en-US" sz="2800" b="1" dirty="0" smtClean="0">
                <a:solidFill>
                  <a:srgbClr val="FF0000"/>
                </a:solidFill>
              </a:rPr>
              <a:t>4</a:t>
            </a:r>
            <a:endParaRPr lang="en-US" sz="2800" b="1" dirty="0">
              <a:solidFill>
                <a:srgbClr val="FF0000"/>
              </a:solidFill>
            </a:endParaRPr>
          </a:p>
        </p:txBody>
      </p:sp>
      <p:sp>
        <p:nvSpPr>
          <p:cNvPr id="32" name="TextBox 31"/>
          <p:cNvSpPr txBox="1"/>
          <p:nvPr/>
        </p:nvSpPr>
        <p:spPr>
          <a:xfrm>
            <a:off x="324070" y="1655222"/>
            <a:ext cx="450049" cy="523220"/>
          </a:xfrm>
          <a:prstGeom prst="rect">
            <a:avLst/>
          </a:prstGeom>
          <a:noFill/>
        </p:spPr>
        <p:txBody>
          <a:bodyPr wrap="square" rtlCol="0">
            <a:spAutoFit/>
          </a:bodyPr>
          <a:lstStyle/>
          <a:p>
            <a:r>
              <a:rPr lang="en-US" sz="2800" b="1" dirty="0">
                <a:solidFill>
                  <a:srgbClr val="FF0000"/>
                </a:solidFill>
              </a:rPr>
              <a:t>B</a:t>
            </a:r>
          </a:p>
        </p:txBody>
      </p:sp>
      <p:sp>
        <p:nvSpPr>
          <p:cNvPr id="33" name="TextBox 32"/>
          <p:cNvSpPr txBox="1"/>
          <p:nvPr/>
        </p:nvSpPr>
        <p:spPr>
          <a:xfrm>
            <a:off x="291361" y="3966258"/>
            <a:ext cx="450049" cy="523220"/>
          </a:xfrm>
          <a:prstGeom prst="rect">
            <a:avLst/>
          </a:prstGeom>
          <a:noFill/>
        </p:spPr>
        <p:txBody>
          <a:bodyPr wrap="square" rtlCol="0">
            <a:spAutoFit/>
          </a:bodyPr>
          <a:lstStyle/>
          <a:p>
            <a:r>
              <a:rPr lang="en-US" sz="2800" b="1" dirty="0" smtClean="0">
                <a:solidFill>
                  <a:srgbClr val="FF0000"/>
                </a:solidFill>
              </a:rPr>
              <a:t>A</a:t>
            </a:r>
            <a:endParaRPr lang="en-US" sz="2800" b="1" dirty="0">
              <a:solidFill>
                <a:srgbClr val="FF0000"/>
              </a:solidFill>
            </a:endParaRPr>
          </a:p>
        </p:txBody>
      </p:sp>
      <p:sp>
        <p:nvSpPr>
          <p:cNvPr id="34" name="TextBox 33"/>
          <p:cNvSpPr txBox="1"/>
          <p:nvPr/>
        </p:nvSpPr>
        <p:spPr>
          <a:xfrm>
            <a:off x="291361" y="2630060"/>
            <a:ext cx="450049" cy="523220"/>
          </a:xfrm>
          <a:prstGeom prst="rect">
            <a:avLst/>
          </a:prstGeom>
          <a:noFill/>
        </p:spPr>
        <p:txBody>
          <a:bodyPr wrap="square" rtlCol="0">
            <a:spAutoFit/>
          </a:bodyPr>
          <a:lstStyle/>
          <a:p>
            <a:r>
              <a:rPr lang="en-US" sz="2800" b="1" dirty="0">
                <a:solidFill>
                  <a:srgbClr val="FF0000"/>
                </a:solidFill>
              </a:rPr>
              <a:t>C</a:t>
            </a:r>
          </a:p>
        </p:txBody>
      </p:sp>
      <p:sp>
        <p:nvSpPr>
          <p:cNvPr id="35" name="TextBox 34"/>
          <p:cNvSpPr txBox="1"/>
          <p:nvPr/>
        </p:nvSpPr>
        <p:spPr>
          <a:xfrm>
            <a:off x="310849" y="4949109"/>
            <a:ext cx="450049" cy="523220"/>
          </a:xfrm>
          <a:prstGeom prst="rect">
            <a:avLst/>
          </a:prstGeom>
          <a:noFill/>
        </p:spPr>
        <p:txBody>
          <a:bodyPr wrap="square" rtlCol="0">
            <a:spAutoFit/>
          </a:bodyPr>
          <a:lstStyle/>
          <a:p>
            <a:r>
              <a:rPr lang="en-US" sz="2800" b="1" dirty="0">
                <a:solidFill>
                  <a:srgbClr val="FF0000"/>
                </a:solidFill>
              </a:rPr>
              <a:t>D</a:t>
            </a:r>
          </a:p>
        </p:txBody>
      </p:sp>
      <p:sp>
        <p:nvSpPr>
          <p:cNvPr id="2" name="TextBox 1"/>
          <p:cNvSpPr txBox="1"/>
          <p:nvPr/>
        </p:nvSpPr>
        <p:spPr>
          <a:xfrm>
            <a:off x="1990750" y="965231"/>
            <a:ext cx="2736304" cy="369332"/>
          </a:xfrm>
          <a:prstGeom prst="rect">
            <a:avLst/>
          </a:prstGeom>
          <a:noFill/>
        </p:spPr>
        <p:txBody>
          <a:bodyPr wrap="square" rtlCol="0">
            <a:spAutoFit/>
          </a:bodyPr>
          <a:lstStyle/>
          <a:p>
            <a:r>
              <a:rPr lang="en-US" b="1" dirty="0" smtClean="0">
                <a:solidFill>
                  <a:srgbClr val="FF0000"/>
                </a:solidFill>
              </a:rPr>
              <a:t>NGUYÊN NHÂN</a:t>
            </a:r>
            <a:endParaRPr lang="en-US" b="1" dirty="0">
              <a:solidFill>
                <a:srgbClr val="FF0000"/>
              </a:solidFill>
            </a:endParaRPr>
          </a:p>
        </p:txBody>
      </p:sp>
      <p:sp>
        <p:nvSpPr>
          <p:cNvPr id="36" name="TextBox 35"/>
          <p:cNvSpPr txBox="1"/>
          <p:nvPr/>
        </p:nvSpPr>
        <p:spPr>
          <a:xfrm>
            <a:off x="6754079" y="927219"/>
            <a:ext cx="2736304" cy="369332"/>
          </a:xfrm>
          <a:prstGeom prst="rect">
            <a:avLst/>
          </a:prstGeom>
          <a:noFill/>
        </p:spPr>
        <p:txBody>
          <a:bodyPr wrap="square" rtlCol="0">
            <a:spAutoFit/>
          </a:bodyPr>
          <a:lstStyle/>
          <a:p>
            <a:pPr algn="ctr"/>
            <a:r>
              <a:rPr lang="en-US" b="1" dirty="0" smtClean="0">
                <a:solidFill>
                  <a:srgbClr val="FF0000"/>
                </a:solidFill>
              </a:rPr>
              <a:t>HẬU QUẢ</a:t>
            </a:r>
            <a:endParaRPr lang="en-US" b="1" dirty="0">
              <a:solidFill>
                <a:srgbClr val="FF0000"/>
              </a:solidFill>
            </a:endParaRPr>
          </a:p>
        </p:txBody>
      </p:sp>
    </p:spTree>
    <p:extLst>
      <p:ext uri="{BB962C8B-B14F-4D97-AF65-F5344CB8AC3E}">
        <p14:creationId xmlns:p14="http://schemas.microsoft.com/office/powerpoint/2010/main" val="2042442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910630" y="2430814"/>
            <a:ext cx="10601776" cy="4040921"/>
            <a:chOff x="910630" y="2430814"/>
            <a:chExt cx="10601776" cy="4040921"/>
          </a:xfrm>
        </p:grpSpPr>
        <p:sp>
          <p:nvSpPr>
            <p:cNvPr id="60" name="圆角矩形 59"/>
            <p:cNvSpPr/>
            <p:nvPr/>
          </p:nvSpPr>
          <p:spPr>
            <a:xfrm>
              <a:off x="910630" y="3778493"/>
              <a:ext cx="10601776" cy="2693242"/>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3286894" y="2430814"/>
              <a:ext cx="161561" cy="1404656"/>
              <a:chOff x="2258684" y="-496098"/>
              <a:chExt cx="303045" cy="2634752"/>
            </a:xfrm>
            <a:effectLst/>
          </p:grpSpPr>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66" name="直接连接符 6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9440524" y="2430814"/>
              <a:ext cx="161561" cy="1404656"/>
              <a:chOff x="2279650" y="-496098"/>
              <a:chExt cx="303045" cy="2634752"/>
            </a:xfrm>
            <a:effectLst/>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64" name="直接连接符 6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9" name="TextBox 58"/>
          <p:cNvSpPr txBox="1"/>
          <p:nvPr/>
        </p:nvSpPr>
        <p:spPr>
          <a:xfrm>
            <a:off x="1414686" y="3956907"/>
            <a:ext cx="9505056" cy="1772793"/>
          </a:xfrm>
          <a:prstGeom prst="rect">
            <a:avLst/>
          </a:prstGeom>
          <a:noFill/>
        </p:spPr>
        <p:txBody>
          <a:bodyPr wrap="square" rtlCol="0">
            <a:spAutoFit/>
          </a:bodyPr>
          <a:lstStyle/>
          <a:p>
            <a:pPr algn="ctr">
              <a:lnSpc>
                <a:spcPct val="130000"/>
              </a:lnSpc>
            </a:pPr>
            <a:r>
              <a:rPr lang="en-US" altLang="zh-CN" sz="2800" dirty="0" smtClean="0">
                <a:solidFill>
                  <a:schemeClr val="accent4">
                    <a:lumMod val="75000"/>
                  </a:schemeClr>
                </a:solidFill>
                <a:ea typeface="华康方圆体W7" pitchFamily="81" charset="-122"/>
              </a:rPr>
              <a:t>EM LÀ NHÀ TUYÊN TRUYỀN VIÊN.</a:t>
            </a:r>
          </a:p>
          <a:p>
            <a:pPr algn="ctr">
              <a:lnSpc>
                <a:spcPct val="130000"/>
              </a:lnSpc>
            </a:pPr>
            <a:r>
              <a:rPr lang="en-US" altLang="zh-CN" sz="2800" dirty="0" err="1" smtClean="0">
                <a:solidFill>
                  <a:schemeClr val="accent4">
                    <a:lumMod val="75000"/>
                  </a:schemeClr>
                </a:solidFill>
                <a:ea typeface="华康方圆体W7" pitchFamily="81" charset="-122"/>
              </a:rPr>
              <a:t>Hãy</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đưa</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ra</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các</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giải</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pháp</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nhằm</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hạn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chế</a:t>
            </a:r>
            <a:r>
              <a:rPr lang="en-US" altLang="zh-CN" sz="2800" dirty="0" smtClean="0">
                <a:solidFill>
                  <a:schemeClr val="accent4">
                    <a:lumMod val="75000"/>
                  </a:schemeClr>
                </a:solidFill>
                <a:ea typeface="华康方圆体W7" pitchFamily="81" charset="-122"/>
              </a:rPr>
              <a:t> ô </a:t>
            </a:r>
            <a:r>
              <a:rPr lang="en-US" altLang="zh-CN" sz="2800" dirty="0" err="1" smtClean="0">
                <a:solidFill>
                  <a:schemeClr val="accent4">
                    <a:lumMod val="75000"/>
                  </a:schemeClr>
                </a:solidFill>
                <a:ea typeface="华康方圆体W7" pitchFamily="81" charset="-122"/>
              </a:rPr>
              <a:t>nhiễm</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môi</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trường</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biển</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Hải</a:t>
            </a:r>
            <a:r>
              <a:rPr lang="en-US" altLang="zh-CN" sz="2800" dirty="0" smtClean="0">
                <a:solidFill>
                  <a:schemeClr val="accent4">
                    <a:lumMod val="75000"/>
                  </a:schemeClr>
                </a:solidFill>
                <a:ea typeface="华康方圆体W7" pitchFamily="81" charset="-122"/>
              </a:rPr>
              <a:t> </a:t>
            </a:r>
            <a:r>
              <a:rPr lang="en-US" altLang="zh-CN" sz="2800" dirty="0" err="1" smtClean="0">
                <a:solidFill>
                  <a:schemeClr val="accent4">
                    <a:lumMod val="75000"/>
                  </a:schemeClr>
                </a:solidFill>
                <a:ea typeface="华康方圆体W7" pitchFamily="81" charset="-122"/>
              </a:rPr>
              <a:t>Phòng</a:t>
            </a:r>
            <a:r>
              <a:rPr lang="en-US" altLang="zh-CN" sz="2800" dirty="0" smtClean="0">
                <a:solidFill>
                  <a:schemeClr val="accent4">
                    <a:lumMod val="75000"/>
                  </a:schemeClr>
                </a:solidFill>
                <a:ea typeface="华康方圆体W7" pitchFamily="81" charset="-122"/>
              </a:rPr>
              <a:t>?</a:t>
            </a:r>
            <a:endParaRPr lang="en-US" altLang="zh-CN" sz="2800" dirty="0">
              <a:solidFill>
                <a:schemeClr val="accent4">
                  <a:lumMod val="75000"/>
                </a:schemeClr>
              </a:solidFill>
              <a:ea typeface="华康方圆体W7" pitchFamily="81" charset="-122"/>
            </a:endParaRPr>
          </a:p>
        </p:txBody>
      </p:sp>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AutoShape 16"/>
          <p:cNvSpPr>
            <a:spLocks/>
          </p:cNvSpPr>
          <p:nvPr/>
        </p:nvSpPr>
        <p:spPr bwMode="auto">
          <a:xfrm>
            <a:off x="742167" y="2878073"/>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AutoShape 17"/>
          <p:cNvSpPr>
            <a:spLocks/>
          </p:cNvSpPr>
          <p:nvPr/>
        </p:nvSpPr>
        <p:spPr bwMode="auto">
          <a:xfrm>
            <a:off x="472150" y="2986969"/>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AutoShape 18"/>
          <p:cNvSpPr>
            <a:spLocks/>
          </p:cNvSpPr>
          <p:nvPr/>
        </p:nvSpPr>
        <p:spPr bwMode="auto">
          <a:xfrm>
            <a:off x="825505" y="3269208"/>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AutoShape 15"/>
          <p:cNvSpPr>
            <a:spLocks/>
          </p:cNvSpPr>
          <p:nvPr/>
        </p:nvSpPr>
        <p:spPr bwMode="auto">
          <a:xfrm>
            <a:off x="1202076" y="2839930"/>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Rectangle 16"/>
          <p:cNvSpPr/>
          <p:nvPr/>
        </p:nvSpPr>
        <p:spPr>
          <a:xfrm>
            <a:off x="2134766" y="594333"/>
            <a:ext cx="8064896" cy="1077218"/>
          </a:xfrm>
          <a:prstGeom prst="rect">
            <a:avLst/>
          </a:prstGeom>
        </p:spPr>
        <p:txBody>
          <a:bodyPr wrap="square">
            <a:spAutoFit/>
          </a:bodyPr>
          <a:lstStyle/>
          <a:p>
            <a:pPr algn="ctr"/>
            <a:r>
              <a:rPr lang="vi-VN" sz="3200" dirty="0"/>
              <a:t>II. MỘT SỐ GIẢI PHÁP BẢO VỆ MÔI TRƯỜNG BIỂN Ở HẢI PHÒNG</a:t>
            </a:r>
            <a:endParaRPr lang="en-US" sz="3200" dirty="0"/>
          </a:p>
        </p:txBody>
      </p:sp>
    </p:spTree>
    <p:extLst>
      <p:ext uri="{BB962C8B-B14F-4D97-AF65-F5344CB8AC3E}">
        <p14:creationId xmlns:p14="http://schemas.microsoft.com/office/powerpoint/2010/main" val="5867588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2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72000">
                                          <p:cBhvr additive="base">
                                            <p:cTn id="7" dur="15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4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lt">
                                        <p:tmPct val="10000"/>
                                      </p:iterate>
                                      <p:childTnLst>
                                        <p:set>
                                          <p:cBhvr>
                                            <p:cTn id="10" dur="1" fill="hold">
                                              <p:stCondLst>
                                                <p:cond delay="0"/>
                                              </p:stCondLst>
                                            </p:cTn>
                                            <p:tgtEl>
                                              <p:spTgt spid="59"/>
                                            </p:tgtEl>
                                            <p:attrNameLst>
                                              <p:attrName>style.visibility</p:attrName>
                                            </p:attrNameLst>
                                          </p:cBhvr>
                                          <p:to>
                                            <p:strVal val="visible"/>
                                          </p:to>
                                        </p:set>
                                        <p:animEffect transition="in" filter="fade">
                                          <p:cBhvr>
                                            <p:cTn id="11"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iterate type="lt">
                                        <p:tmPct val="10000"/>
                                      </p:iterate>
                                      <p:childTnLst>
                                        <p:set>
                                          <p:cBhvr>
                                            <p:cTn id="10" dur="1" fill="hold">
                                              <p:stCondLst>
                                                <p:cond delay="0"/>
                                              </p:stCondLst>
                                            </p:cTn>
                                            <p:tgtEl>
                                              <p:spTgt spid="59"/>
                                            </p:tgtEl>
                                            <p:attrNameLst>
                                              <p:attrName>style.visibility</p:attrName>
                                            </p:attrNameLst>
                                          </p:cBhvr>
                                          <p:to>
                                            <p:strVal val="visible"/>
                                          </p:to>
                                        </p:set>
                                        <p:animEffect transition="in" filter="fade">
                                          <p:cBhvr>
                                            <p:cTn id="11"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anhp.vn:8081/files/chikhanh/01_Thanh_nien_Hi_Phong_tich_cc_tham_gia_cac_hot_ng_lam_sch_moi_trng_bin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 y="9398"/>
            <a:ext cx="5136452" cy="68486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041892" y="-6694"/>
            <a:ext cx="5148521" cy="6864694"/>
          </a:xfrm>
          <a:prstGeom prst="rect">
            <a:avLst/>
          </a:prstGeom>
        </p:spPr>
      </p:pic>
      <p:sp>
        <p:nvSpPr>
          <p:cNvPr id="3" name="TextBox 2"/>
          <p:cNvSpPr txBox="1"/>
          <p:nvPr/>
        </p:nvSpPr>
        <p:spPr>
          <a:xfrm>
            <a:off x="5339916" y="9398"/>
            <a:ext cx="1701976" cy="6863417"/>
          </a:xfrm>
          <a:prstGeom prst="rect">
            <a:avLst/>
          </a:prstGeom>
          <a:noFill/>
        </p:spPr>
        <p:txBody>
          <a:bodyPr wrap="square" rtlCol="0">
            <a:spAutoFit/>
          </a:bodyPr>
          <a:lstStyle/>
          <a:p>
            <a:r>
              <a:rPr lang="en-US" sz="4000" dirty="0" err="1" smtClean="0">
                <a:solidFill>
                  <a:srgbClr val="FF0000"/>
                </a:solidFill>
              </a:rPr>
              <a:t>Tuổi</a:t>
            </a:r>
            <a:r>
              <a:rPr lang="en-US" sz="4000" dirty="0" smtClean="0">
                <a:solidFill>
                  <a:srgbClr val="FF0000"/>
                </a:solidFill>
              </a:rPr>
              <a:t> </a:t>
            </a:r>
            <a:r>
              <a:rPr lang="en-US" sz="4000" dirty="0" err="1" smtClean="0">
                <a:solidFill>
                  <a:srgbClr val="FF0000"/>
                </a:solidFill>
              </a:rPr>
              <a:t>trẻ</a:t>
            </a:r>
            <a:endParaRPr lang="en-US" sz="4000" dirty="0" smtClean="0">
              <a:solidFill>
                <a:srgbClr val="FF0000"/>
              </a:solidFill>
            </a:endParaRPr>
          </a:p>
          <a:p>
            <a:r>
              <a:rPr lang="en-US" sz="4000" dirty="0" err="1" smtClean="0">
                <a:solidFill>
                  <a:srgbClr val="FF0000"/>
                </a:solidFill>
              </a:rPr>
              <a:t>Hải</a:t>
            </a:r>
            <a:r>
              <a:rPr lang="en-US" sz="4000" dirty="0" smtClean="0">
                <a:solidFill>
                  <a:srgbClr val="FF0000"/>
                </a:solidFill>
              </a:rPr>
              <a:t> </a:t>
            </a:r>
            <a:r>
              <a:rPr lang="en-US" sz="4000" dirty="0" err="1" smtClean="0">
                <a:solidFill>
                  <a:srgbClr val="FF0000"/>
                </a:solidFill>
              </a:rPr>
              <a:t>Phòng</a:t>
            </a:r>
            <a:r>
              <a:rPr lang="en-US" sz="4000" dirty="0" smtClean="0">
                <a:solidFill>
                  <a:srgbClr val="FF0000"/>
                </a:solidFill>
              </a:rPr>
              <a:t> </a:t>
            </a:r>
            <a:r>
              <a:rPr lang="en-US" sz="4000" dirty="0" err="1" smtClean="0">
                <a:solidFill>
                  <a:srgbClr val="FF0000"/>
                </a:solidFill>
              </a:rPr>
              <a:t>chung</a:t>
            </a:r>
            <a:r>
              <a:rPr lang="en-US" sz="4000" dirty="0" smtClean="0">
                <a:solidFill>
                  <a:srgbClr val="FF0000"/>
                </a:solidFill>
              </a:rPr>
              <a:t> </a:t>
            </a:r>
            <a:r>
              <a:rPr lang="en-US" sz="4000" dirty="0" err="1" smtClean="0">
                <a:solidFill>
                  <a:srgbClr val="FF0000"/>
                </a:solidFill>
              </a:rPr>
              <a:t>tay</a:t>
            </a:r>
            <a:endParaRPr lang="en-US" sz="4000" dirty="0">
              <a:solidFill>
                <a:srgbClr val="FF0000"/>
              </a:solidFill>
            </a:endParaRPr>
          </a:p>
          <a:p>
            <a:r>
              <a:rPr lang="en-US" sz="4000" dirty="0" err="1" smtClean="0">
                <a:solidFill>
                  <a:srgbClr val="FF0000"/>
                </a:solidFill>
              </a:rPr>
              <a:t>bảo</a:t>
            </a:r>
            <a:r>
              <a:rPr lang="en-US" sz="4000" dirty="0" smtClean="0">
                <a:solidFill>
                  <a:srgbClr val="FF0000"/>
                </a:solidFill>
              </a:rPr>
              <a:t> </a:t>
            </a:r>
          </a:p>
          <a:p>
            <a:r>
              <a:rPr lang="en-US" sz="4000" dirty="0" err="1" smtClean="0">
                <a:solidFill>
                  <a:srgbClr val="FF0000"/>
                </a:solidFill>
              </a:rPr>
              <a:t>vệ</a:t>
            </a:r>
            <a:endParaRPr lang="en-US" sz="4000" dirty="0" smtClean="0">
              <a:solidFill>
                <a:srgbClr val="FF0000"/>
              </a:solidFill>
            </a:endParaRPr>
          </a:p>
          <a:p>
            <a:r>
              <a:rPr lang="en-US" sz="4000" dirty="0" err="1" smtClean="0">
                <a:solidFill>
                  <a:srgbClr val="FF0000"/>
                </a:solidFill>
              </a:rPr>
              <a:t>môi</a:t>
            </a:r>
            <a:r>
              <a:rPr lang="en-US" sz="4000" dirty="0" smtClean="0">
                <a:solidFill>
                  <a:srgbClr val="FF0000"/>
                </a:solidFill>
              </a:rPr>
              <a:t> </a:t>
            </a:r>
            <a:r>
              <a:rPr lang="en-US" sz="4000" dirty="0" err="1" smtClean="0">
                <a:solidFill>
                  <a:srgbClr val="FF0000"/>
                </a:solidFill>
              </a:rPr>
              <a:t>trường</a:t>
            </a:r>
            <a:r>
              <a:rPr lang="en-US" sz="4000" dirty="0" smtClean="0">
                <a:solidFill>
                  <a:srgbClr val="FF0000"/>
                </a:solidFill>
              </a:rPr>
              <a:t> </a:t>
            </a:r>
            <a:r>
              <a:rPr lang="en-US" sz="4000" dirty="0" err="1" smtClean="0">
                <a:solidFill>
                  <a:srgbClr val="FF0000"/>
                </a:solidFill>
              </a:rPr>
              <a:t>biển</a:t>
            </a:r>
            <a:endParaRPr lang="en-US" sz="4000" dirty="0">
              <a:solidFill>
                <a:srgbClr val="FF0000"/>
              </a:solidFill>
            </a:endParaRPr>
          </a:p>
        </p:txBody>
      </p:sp>
    </p:spTree>
    <p:extLst>
      <p:ext uri="{BB962C8B-B14F-4D97-AF65-F5344CB8AC3E}">
        <p14:creationId xmlns:p14="http://schemas.microsoft.com/office/powerpoint/2010/main" val="253843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7448" y="260648"/>
            <a:ext cx="9937104" cy="5724636"/>
          </a:xfrm>
          <a:prstGeom prst="rect">
            <a:avLst/>
          </a:prstGeom>
        </p:spPr>
      </p:pic>
      <p:sp>
        <p:nvSpPr>
          <p:cNvPr id="3" name="Rectangle 2"/>
          <p:cNvSpPr/>
          <p:nvPr/>
        </p:nvSpPr>
        <p:spPr>
          <a:xfrm>
            <a:off x="405737" y="5985284"/>
            <a:ext cx="10631710" cy="830997"/>
          </a:xfrm>
          <a:prstGeom prst="rect">
            <a:avLst/>
          </a:prstGeom>
        </p:spPr>
        <p:txBody>
          <a:bodyPr wrap="square">
            <a:spAutoFit/>
          </a:bodyPr>
          <a:lstStyle/>
          <a:p>
            <a:pPr algn="ctr"/>
            <a:r>
              <a:rPr lang="vi-VN" sz="2400" i="1" dirty="0" smtClean="0">
                <a:solidFill>
                  <a:schemeClr val="accent5">
                    <a:lumMod val="50000"/>
                  </a:schemeClr>
                </a:solidFill>
              </a:rPr>
              <a:t>Sở </a:t>
            </a:r>
            <a:r>
              <a:rPr lang="vi-VN" sz="2400" i="1" dirty="0">
                <a:solidFill>
                  <a:schemeClr val="accent5">
                    <a:lumMod val="50000"/>
                  </a:schemeClr>
                </a:solidFill>
              </a:rPr>
              <a:t>Du lịch và Tập đoàn Central Retail trao tặng thùng rác mô hình "Cá voi ăn rác thải nhựa" cho UBND quận Đồ Sơn.</a:t>
            </a:r>
            <a:endParaRPr lang="en-US" sz="2400" dirty="0">
              <a:solidFill>
                <a:schemeClr val="accent5">
                  <a:lumMod val="50000"/>
                </a:schemeClr>
              </a:solidFill>
            </a:endParaRPr>
          </a:p>
        </p:txBody>
      </p:sp>
      <p:grpSp>
        <p:nvGrpSpPr>
          <p:cNvPr id="4" name="组合 72"/>
          <p:cNvGrpSpPr/>
          <p:nvPr/>
        </p:nvGrpSpPr>
        <p:grpSpPr>
          <a:xfrm>
            <a:off x="380906" y="4571590"/>
            <a:ext cx="1423904" cy="1413694"/>
            <a:chOff x="2914654" y="1360490"/>
            <a:chExt cx="5132384" cy="4103685"/>
          </a:xfrm>
        </p:grpSpPr>
        <p:grpSp>
          <p:nvGrpSpPr>
            <p:cNvPr id="5" name="组合 73"/>
            <p:cNvGrpSpPr/>
            <p:nvPr/>
          </p:nvGrpSpPr>
          <p:grpSpPr>
            <a:xfrm>
              <a:off x="2914654" y="1360490"/>
              <a:ext cx="3387729" cy="4038605"/>
              <a:chOff x="2914654" y="1360490"/>
              <a:chExt cx="3387729" cy="4038605"/>
            </a:xfrm>
            <a:effectLst>
              <a:reflection blurRad="6350" stA="36000" endPos="25000" dir="5400000" sy="-100000" algn="bl" rotWithShape="0"/>
            </a:effectLst>
          </p:grpSpPr>
          <p:sp>
            <p:nvSpPr>
              <p:cNvPr id="86" name="Freeform 12"/>
              <p:cNvSpPr>
                <a:spLocks/>
              </p:cNvSpPr>
              <p:nvPr/>
            </p:nvSpPr>
            <p:spPr bwMode="auto">
              <a:xfrm>
                <a:off x="5762691" y="4868869"/>
                <a:ext cx="175602" cy="524888"/>
              </a:xfrm>
              <a:custGeom>
                <a:avLst/>
                <a:gdLst>
                  <a:gd name="T0" fmla="*/ 8 w 44"/>
                  <a:gd name="T1" fmla="*/ 23 h 139"/>
                  <a:gd name="T2" fmla="*/ 0 w 44"/>
                  <a:gd name="T3" fmla="*/ 138 h 139"/>
                  <a:gd name="T4" fmla="*/ 1 w 44"/>
                  <a:gd name="T5" fmla="*/ 139 h 139"/>
                  <a:gd name="T6" fmla="*/ 44 w 44"/>
                  <a:gd name="T7" fmla="*/ 0 h 139"/>
                  <a:gd name="T8" fmla="*/ 44 w 44"/>
                  <a:gd name="T9" fmla="*/ 0 h 139"/>
                  <a:gd name="T10" fmla="*/ 8 w 44"/>
                  <a:gd name="T11" fmla="*/ 23 h 139"/>
                  <a:gd name="connsiteX0" fmla="*/ 1818 w 10000"/>
                  <a:gd name="connsiteY0" fmla="*/ 1655 h 9928"/>
                  <a:gd name="connsiteX1" fmla="*/ 0 w 10000"/>
                  <a:gd name="connsiteY1" fmla="*/ 9928 h 9928"/>
                  <a:gd name="connsiteX2" fmla="*/ 10000 w 10000"/>
                  <a:gd name="connsiteY2" fmla="*/ 0 h 9928"/>
                  <a:gd name="connsiteX3" fmla="*/ 10000 w 10000"/>
                  <a:gd name="connsiteY3" fmla="*/ 0 h 9928"/>
                  <a:gd name="connsiteX4" fmla="*/ 1818 w 10000"/>
                  <a:gd name="connsiteY4" fmla="*/ 1655 h 9928"/>
                  <a:gd name="connsiteX0" fmla="*/ 1818 w 10000"/>
                  <a:gd name="connsiteY0" fmla="*/ 1667 h 10046"/>
                  <a:gd name="connsiteX1" fmla="*/ 0 w 10000"/>
                  <a:gd name="connsiteY1" fmla="*/ 10046 h 10046"/>
                  <a:gd name="connsiteX2" fmla="*/ 10000 w 10000"/>
                  <a:gd name="connsiteY2" fmla="*/ 0 h 10046"/>
                  <a:gd name="connsiteX3" fmla="*/ 10000 w 10000"/>
                  <a:gd name="connsiteY3" fmla="*/ 0 h 10046"/>
                  <a:gd name="connsiteX4" fmla="*/ 1818 w 10000"/>
                  <a:gd name="connsiteY4" fmla="*/ 1667 h 10046"/>
                  <a:gd name="connsiteX0" fmla="*/ 1544 w 9726"/>
                  <a:gd name="connsiteY0" fmla="*/ 1667 h 10092"/>
                  <a:gd name="connsiteX1" fmla="*/ 0 w 9726"/>
                  <a:gd name="connsiteY1" fmla="*/ 10092 h 10092"/>
                  <a:gd name="connsiteX2" fmla="*/ 9726 w 9726"/>
                  <a:gd name="connsiteY2" fmla="*/ 0 h 10092"/>
                  <a:gd name="connsiteX3" fmla="*/ 9726 w 9726"/>
                  <a:gd name="connsiteY3" fmla="*/ 0 h 10092"/>
                  <a:gd name="connsiteX4" fmla="*/ 1544 w 9726"/>
                  <a:gd name="connsiteY4" fmla="*/ 1667 h 10092"/>
                  <a:gd name="connsiteX0" fmla="*/ 1200 w 10601"/>
                  <a:gd name="connsiteY0" fmla="*/ 2015 h 10014"/>
                  <a:gd name="connsiteX1" fmla="*/ 601 w 10601"/>
                  <a:gd name="connsiteY1" fmla="*/ 10000 h 10014"/>
                  <a:gd name="connsiteX2" fmla="*/ 10601 w 10601"/>
                  <a:gd name="connsiteY2" fmla="*/ 0 h 10014"/>
                  <a:gd name="connsiteX3" fmla="*/ 10601 w 10601"/>
                  <a:gd name="connsiteY3" fmla="*/ 0 h 10014"/>
                  <a:gd name="connsiteX4" fmla="*/ 1200 w 10601"/>
                  <a:gd name="connsiteY4" fmla="*/ 2015 h 10014"/>
                  <a:gd name="connsiteX0" fmla="*/ 1251 w 10652"/>
                  <a:gd name="connsiteY0" fmla="*/ 2015 h 10015"/>
                  <a:gd name="connsiteX1" fmla="*/ 652 w 10652"/>
                  <a:gd name="connsiteY1" fmla="*/ 10000 h 10015"/>
                  <a:gd name="connsiteX2" fmla="*/ 10652 w 10652"/>
                  <a:gd name="connsiteY2" fmla="*/ 0 h 10015"/>
                  <a:gd name="connsiteX3" fmla="*/ 10652 w 10652"/>
                  <a:gd name="connsiteY3" fmla="*/ 0 h 10015"/>
                  <a:gd name="connsiteX4" fmla="*/ 1251 w 10652"/>
                  <a:gd name="connsiteY4" fmla="*/ 2015 h 10015"/>
                  <a:gd name="connsiteX0" fmla="*/ 1004 w 10405"/>
                  <a:gd name="connsiteY0" fmla="*/ 2015 h 10000"/>
                  <a:gd name="connsiteX1" fmla="*/ 405 w 10405"/>
                  <a:gd name="connsiteY1" fmla="*/ 10000 h 10000"/>
                  <a:gd name="connsiteX2" fmla="*/ 10405 w 10405"/>
                  <a:gd name="connsiteY2" fmla="*/ 0 h 10000"/>
                  <a:gd name="connsiteX3" fmla="*/ 10405 w 10405"/>
                  <a:gd name="connsiteY3" fmla="*/ 0 h 10000"/>
                  <a:gd name="connsiteX4" fmla="*/ 1004 w 10405"/>
                  <a:gd name="connsiteY4" fmla="*/ 20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5" h="10000">
                    <a:moveTo>
                      <a:pt x="1004" y="2015"/>
                    </a:moveTo>
                    <a:cubicBezTo>
                      <a:pt x="522" y="4949"/>
                      <a:pt x="-598" y="9202"/>
                      <a:pt x="405" y="10000"/>
                    </a:cubicBezTo>
                    <a:cubicBezTo>
                      <a:pt x="1972" y="9664"/>
                      <a:pt x="7072" y="3333"/>
                      <a:pt x="10405" y="0"/>
                    </a:cubicBezTo>
                    <a:lnTo>
                      <a:pt x="10405" y="0"/>
                    </a:lnTo>
                    <a:lnTo>
                      <a:pt x="1004" y="2015"/>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5"/>
              <p:cNvSpPr>
                <a:spLocks/>
              </p:cNvSpPr>
              <p:nvPr/>
            </p:nvSpPr>
            <p:spPr bwMode="auto">
              <a:xfrm>
                <a:off x="3159129" y="1600203"/>
                <a:ext cx="1644652" cy="2200278"/>
              </a:xfrm>
              <a:custGeom>
                <a:avLst/>
                <a:gdLst>
                  <a:gd name="T0" fmla="*/ 0 w 1036"/>
                  <a:gd name="T1" fmla="*/ 223 h 1386"/>
                  <a:gd name="T2" fmla="*/ 650 w 1036"/>
                  <a:gd name="T3" fmla="*/ 1386 h 1386"/>
                  <a:gd name="T4" fmla="*/ 1036 w 1036"/>
                  <a:gd name="T5" fmla="*/ 1170 h 1386"/>
                  <a:gd name="T6" fmla="*/ 384 w 1036"/>
                  <a:gd name="T7" fmla="*/ 0 h 1386"/>
                  <a:gd name="T8" fmla="*/ 0 w 1036"/>
                  <a:gd name="T9" fmla="*/ 223 h 1386"/>
                </a:gdLst>
                <a:ahLst/>
                <a:cxnLst>
                  <a:cxn ang="0">
                    <a:pos x="T0" y="T1"/>
                  </a:cxn>
                  <a:cxn ang="0">
                    <a:pos x="T2" y="T3"/>
                  </a:cxn>
                  <a:cxn ang="0">
                    <a:pos x="T4" y="T5"/>
                  </a:cxn>
                  <a:cxn ang="0">
                    <a:pos x="T6" y="T7"/>
                  </a:cxn>
                  <a:cxn ang="0">
                    <a:pos x="T8" y="T9"/>
                  </a:cxn>
                </a:cxnLst>
                <a:rect l="0" t="0" r="r" b="b"/>
                <a:pathLst>
                  <a:path w="1036" h="1386">
                    <a:moveTo>
                      <a:pt x="0" y="223"/>
                    </a:moveTo>
                    <a:lnTo>
                      <a:pt x="650" y="1386"/>
                    </a:lnTo>
                    <a:lnTo>
                      <a:pt x="1036" y="1170"/>
                    </a:lnTo>
                    <a:lnTo>
                      <a:pt x="384" y="0"/>
                    </a:lnTo>
                    <a:lnTo>
                      <a:pt x="0" y="22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6"/>
              <p:cNvSpPr>
                <a:spLocks/>
              </p:cNvSpPr>
              <p:nvPr/>
            </p:nvSpPr>
            <p:spPr bwMode="auto">
              <a:xfrm>
                <a:off x="3768730" y="1360490"/>
                <a:ext cx="1452564" cy="2097090"/>
              </a:xfrm>
              <a:custGeom>
                <a:avLst/>
                <a:gdLst>
                  <a:gd name="T0" fmla="*/ 259 w 915"/>
                  <a:gd name="T1" fmla="*/ 0 h 1321"/>
                  <a:gd name="T2" fmla="*/ 0 w 915"/>
                  <a:gd name="T3" fmla="*/ 151 h 1321"/>
                  <a:gd name="T4" fmla="*/ 652 w 915"/>
                  <a:gd name="T5" fmla="*/ 1321 h 1321"/>
                  <a:gd name="T6" fmla="*/ 915 w 915"/>
                  <a:gd name="T7" fmla="*/ 1177 h 1321"/>
                  <a:gd name="T8" fmla="*/ 259 w 915"/>
                  <a:gd name="T9" fmla="*/ 0 h 1321"/>
                </a:gdLst>
                <a:ahLst/>
                <a:cxnLst>
                  <a:cxn ang="0">
                    <a:pos x="T0" y="T1"/>
                  </a:cxn>
                  <a:cxn ang="0">
                    <a:pos x="T2" y="T3"/>
                  </a:cxn>
                  <a:cxn ang="0">
                    <a:pos x="T4" y="T5"/>
                  </a:cxn>
                  <a:cxn ang="0">
                    <a:pos x="T6" y="T7"/>
                  </a:cxn>
                  <a:cxn ang="0">
                    <a:pos x="T8" y="T9"/>
                  </a:cxn>
                </a:cxnLst>
                <a:rect l="0" t="0" r="r" b="b"/>
                <a:pathLst>
                  <a:path w="915" h="1321">
                    <a:moveTo>
                      <a:pt x="259" y="0"/>
                    </a:moveTo>
                    <a:lnTo>
                      <a:pt x="0" y="151"/>
                    </a:lnTo>
                    <a:lnTo>
                      <a:pt x="652" y="1321"/>
                    </a:lnTo>
                    <a:lnTo>
                      <a:pt x="915" y="1177"/>
                    </a:lnTo>
                    <a:lnTo>
                      <a:pt x="259"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7"/>
              <p:cNvSpPr>
                <a:spLocks/>
              </p:cNvSpPr>
              <p:nvPr/>
            </p:nvSpPr>
            <p:spPr bwMode="auto">
              <a:xfrm>
                <a:off x="4533906" y="3702055"/>
                <a:ext cx="1350964" cy="1452564"/>
              </a:xfrm>
              <a:custGeom>
                <a:avLst/>
                <a:gdLst>
                  <a:gd name="T0" fmla="*/ 282 w 359"/>
                  <a:gd name="T1" fmla="*/ 368 h 386"/>
                  <a:gd name="T2" fmla="*/ 337 w 359"/>
                  <a:gd name="T3" fmla="*/ 335 h 386"/>
                  <a:gd name="T4" fmla="*/ 359 w 359"/>
                  <a:gd name="T5" fmla="*/ 0 h 386"/>
                  <a:gd name="T6" fmla="*/ 142 w 359"/>
                  <a:gd name="T7" fmla="*/ 118 h 386"/>
                  <a:gd name="T8" fmla="*/ 0 w 359"/>
                  <a:gd name="T9" fmla="*/ 195 h 386"/>
                  <a:gd name="T10" fmla="*/ 246 w 359"/>
                  <a:gd name="T11" fmla="*/ 386 h 386"/>
                  <a:gd name="T12" fmla="*/ 282 w 359"/>
                  <a:gd name="T13" fmla="*/ 368 h 386"/>
                </a:gdLst>
                <a:ahLst/>
                <a:cxnLst>
                  <a:cxn ang="0">
                    <a:pos x="T0" y="T1"/>
                  </a:cxn>
                  <a:cxn ang="0">
                    <a:pos x="T2" y="T3"/>
                  </a:cxn>
                  <a:cxn ang="0">
                    <a:pos x="T4" y="T5"/>
                  </a:cxn>
                  <a:cxn ang="0">
                    <a:pos x="T6" y="T7"/>
                  </a:cxn>
                  <a:cxn ang="0">
                    <a:pos x="T8" y="T9"/>
                  </a:cxn>
                  <a:cxn ang="0">
                    <a:pos x="T10" y="T11"/>
                  </a:cxn>
                  <a:cxn ang="0">
                    <a:pos x="T12" y="T13"/>
                  </a:cxn>
                </a:cxnLst>
                <a:rect l="0" t="0" r="r" b="b"/>
                <a:pathLst>
                  <a:path w="359" h="386">
                    <a:moveTo>
                      <a:pt x="282" y="368"/>
                    </a:moveTo>
                    <a:cubicBezTo>
                      <a:pt x="300" y="358"/>
                      <a:pt x="319" y="347"/>
                      <a:pt x="337" y="335"/>
                    </a:cubicBezTo>
                    <a:cubicBezTo>
                      <a:pt x="359" y="0"/>
                      <a:pt x="359" y="0"/>
                      <a:pt x="359" y="0"/>
                    </a:cubicBezTo>
                    <a:cubicBezTo>
                      <a:pt x="142" y="118"/>
                      <a:pt x="142" y="118"/>
                      <a:pt x="142" y="118"/>
                    </a:cubicBezTo>
                    <a:cubicBezTo>
                      <a:pt x="0" y="195"/>
                      <a:pt x="0" y="195"/>
                      <a:pt x="0" y="195"/>
                    </a:cubicBezTo>
                    <a:cubicBezTo>
                      <a:pt x="246" y="386"/>
                      <a:pt x="246" y="386"/>
                      <a:pt x="246" y="386"/>
                    </a:cubicBezTo>
                    <a:cubicBezTo>
                      <a:pt x="258" y="380"/>
                      <a:pt x="270" y="374"/>
                      <a:pt x="282" y="368"/>
                    </a:cubicBezTo>
                    <a:close/>
                  </a:path>
                </a:pathLst>
              </a:custGeom>
              <a:solidFill>
                <a:srgbClr val="FAB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8"/>
              <p:cNvSpPr>
                <a:spLocks/>
              </p:cNvSpPr>
              <p:nvPr/>
            </p:nvSpPr>
            <p:spPr bwMode="auto">
              <a:xfrm>
                <a:off x="4011618" y="4437069"/>
                <a:ext cx="1452564" cy="812801"/>
              </a:xfrm>
              <a:custGeom>
                <a:avLst/>
                <a:gdLst>
                  <a:gd name="T0" fmla="*/ 140 w 386"/>
                  <a:gd name="T1" fmla="*/ 0 h 216"/>
                  <a:gd name="T2" fmla="*/ 0 w 386"/>
                  <a:gd name="T3" fmla="*/ 76 h 216"/>
                  <a:gd name="T4" fmla="*/ 14 w 386"/>
                  <a:gd name="T5" fmla="*/ 100 h 216"/>
                  <a:gd name="T6" fmla="*/ 46 w 386"/>
                  <a:gd name="T7" fmla="*/ 130 h 216"/>
                  <a:gd name="T8" fmla="*/ 332 w 386"/>
                  <a:gd name="T9" fmla="*/ 216 h 216"/>
                  <a:gd name="T10" fmla="*/ 386 w 386"/>
                  <a:gd name="T11" fmla="*/ 191 h 216"/>
                  <a:gd name="T12" fmla="*/ 140 w 38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86" h="216">
                    <a:moveTo>
                      <a:pt x="140" y="0"/>
                    </a:moveTo>
                    <a:cubicBezTo>
                      <a:pt x="0" y="76"/>
                      <a:pt x="0" y="76"/>
                      <a:pt x="0" y="76"/>
                    </a:cubicBezTo>
                    <a:cubicBezTo>
                      <a:pt x="14" y="100"/>
                      <a:pt x="14" y="100"/>
                      <a:pt x="14" y="100"/>
                    </a:cubicBezTo>
                    <a:cubicBezTo>
                      <a:pt x="22" y="112"/>
                      <a:pt x="33" y="125"/>
                      <a:pt x="46" y="130"/>
                    </a:cubicBezTo>
                    <a:cubicBezTo>
                      <a:pt x="59" y="136"/>
                      <a:pt x="213" y="181"/>
                      <a:pt x="332" y="216"/>
                    </a:cubicBezTo>
                    <a:cubicBezTo>
                      <a:pt x="350" y="208"/>
                      <a:pt x="368" y="200"/>
                      <a:pt x="386" y="191"/>
                    </a:cubicBezTo>
                    <a:lnTo>
                      <a:pt x="140"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9"/>
              <p:cNvSpPr>
                <a:spLocks/>
              </p:cNvSpPr>
              <p:nvPr/>
            </p:nvSpPr>
            <p:spPr bwMode="auto">
              <a:xfrm>
                <a:off x="5792795" y="3517905"/>
                <a:ext cx="509588" cy="1444627"/>
              </a:xfrm>
              <a:custGeom>
                <a:avLst/>
                <a:gdLst>
                  <a:gd name="T0" fmla="*/ 22 w 135"/>
                  <a:gd name="T1" fmla="*/ 49 h 384"/>
                  <a:gd name="T2" fmla="*/ 0 w 135"/>
                  <a:gd name="T3" fmla="*/ 384 h 384"/>
                  <a:gd name="T4" fmla="*/ 36 w 135"/>
                  <a:gd name="T5" fmla="*/ 361 h 384"/>
                  <a:gd name="T6" fmla="*/ 36 w 135"/>
                  <a:gd name="T7" fmla="*/ 361 h 384"/>
                  <a:gd name="T8" fmla="*/ 124 w 135"/>
                  <a:gd name="T9" fmla="*/ 77 h 384"/>
                  <a:gd name="T10" fmla="*/ 122 w 135"/>
                  <a:gd name="T11" fmla="*/ 19 h 384"/>
                  <a:gd name="T12" fmla="*/ 111 w 135"/>
                  <a:gd name="T13" fmla="*/ 0 h 384"/>
                  <a:gd name="T14" fmla="*/ 22 w 135"/>
                  <a:gd name="T15" fmla="*/ 49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84">
                    <a:moveTo>
                      <a:pt x="22" y="49"/>
                    </a:moveTo>
                    <a:cubicBezTo>
                      <a:pt x="0" y="384"/>
                      <a:pt x="0" y="384"/>
                      <a:pt x="0" y="384"/>
                    </a:cubicBezTo>
                    <a:cubicBezTo>
                      <a:pt x="12" y="377"/>
                      <a:pt x="24" y="369"/>
                      <a:pt x="36" y="361"/>
                    </a:cubicBezTo>
                    <a:cubicBezTo>
                      <a:pt x="36" y="361"/>
                      <a:pt x="36" y="361"/>
                      <a:pt x="36" y="361"/>
                    </a:cubicBezTo>
                    <a:cubicBezTo>
                      <a:pt x="124" y="77"/>
                      <a:pt x="124" y="77"/>
                      <a:pt x="124" y="77"/>
                    </a:cubicBezTo>
                    <a:cubicBezTo>
                      <a:pt x="124" y="77"/>
                      <a:pt x="135" y="50"/>
                      <a:pt x="122" y="19"/>
                    </a:cubicBezTo>
                    <a:cubicBezTo>
                      <a:pt x="111" y="0"/>
                      <a:pt x="111" y="0"/>
                      <a:pt x="111" y="0"/>
                    </a:cubicBezTo>
                    <a:lnTo>
                      <a:pt x="22" y="49"/>
                    </a:ln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10"/>
              <p:cNvSpPr>
                <a:spLocks/>
              </p:cNvSpPr>
              <p:nvPr/>
            </p:nvSpPr>
            <p:spPr bwMode="auto">
              <a:xfrm>
                <a:off x="5259394" y="5154620"/>
                <a:ext cx="515938" cy="244475"/>
              </a:xfrm>
              <a:custGeom>
                <a:avLst/>
                <a:gdLst>
                  <a:gd name="T0" fmla="*/ 54 w 137"/>
                  <a:gd name="T1" fmla="*/ 0 h 65"/>
                  <a:gd name="T2" fmla="*/ 0 w 137"/>
                  <a:gd name="T3" fmla="*/ 25 h 65"/>
                  <a:gd name="T4" fmla="*/ 136 w 137"/>
                  <a:gd name="T5" fmla="*/ 65 h 65"/>
                  <a:gd name="T6" fmla="*/ 137 w 137"/>
                  <a:gd name="T7" fmla="*/ 65 h 65"/>
                  <a:gd name="T8" fmla="*/ 137 w 137"/>
                  <a:gd name="T9" fmla="*/ 64 h 65"/>
                  <a:gd name="T10" fmla="*/ 54 w 137"/>
                  <a:gd name="T11" fmla="*/ 0 h 65"/>
                </a:gdLst>
                <a:ahLst/>
                <a:cxnLst>
                  <a:cxn ang="0">
                    <a:pos x="T0" y="T1"/>
                  </a:cxn>
                  <a:cxn ang="0">
                    <a:pos x="T2" y="T3"/>
                  </a:cxn>
                  <a:cxn ang="0">
                    <a:pos x="T4" y="T5"/>
                  </a:cxn>
                  <a:cxn ang="0">
                    <a:pos x="T6" y="T7"/>
                  </a:cxn>
                  <a:cxn ang="0">
                    <a:pos x="T8" y="T9"/>
                  </a:cxn>
                  <a:cxn ang="0">
                    <a:pos x="T10" y="T11"/>
                  </a:cxn>
                </a:cxnLst>
                <a:rect l="0" t="0" r="r" b="b"/>
                <a:pathLst>
                  <a:path w="137" h="65">
                    <a:moveTo>
                      <a:pt x="54" y="0"/>
                    </a:moveTo>
                    <a:cubicBezTo>
                      <a:pt x="36" y="9"/>
                      <a:pt x="18" y="17"/>
                      <a:pt x="0" y="25"/>
                    </a:cubicBezTo>
                    <a:cubicBezTo>
                      <a:pt x="68" y="45"/>
                      <a:pt x="124" y="61"/>
                      <a:pt x="136" y="65"/>
                    </a:cubicBezTo>
                    <a:cubicBezTo>
                      <a:pt x="136" y="65"/>
                      <a:pt x="137" y="65"/>
                      <a:pt x="137" y="65"/>
                    </a:cubicBezTo>
                    <a:cubicBezTo>
                      <a:pt x="137" y="64"/>
                      <a:pt x="137" y="64"/>
                      <a:pt x="137" y="64"/>
                    </a:cubicBezTo>
                    <a:lnTo>
                      <a:pt x="54"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11"/>
              <p:cNvSpPr>
                <a:spLocks/>
              </p:cNvSpPr>
              <p:nvPr/>
            </p:nvSpPr>
            <p:spPr bwMode="auto">
              <a:xfrm>
                <a:off x="5459419" y="4962532"/>
                <a:ext cx="341313" cy="431801"/>
              </a:xfrm>
              <a:custGeom>
                <a:avLst/>
                <a:gdLst>
                  <a:gd name="T0" fmla="*/ 36 w 91"/>
                  <a:gd name="T1" fmla="*/ 33 h 115"/>
                  <a:gd name="T2" fmla="*/ 0 w 91"/>
                  <a:gd name="T3" fmla="*/ 51 h 115"/>
                  <a:gd name="T4" fmla="*/ 83 w 91"/>
                  <a:gd name="T5" fmla="*/ 115 h 115"/>
                  <a:gd name="T6" fmla="*/ 91 w 91"/>
                  <a:gd name="T7" fmla="*/ 0 h 115"/>
                  <a:gd name="T8" fmla="*/ 36 w 91"/>
                  <a:gd name="T9" fmla="*/ 33 h 115"/>
                </a:gdLst>
                <a:ahLst/>
                <a:cxnLst>
                  <a:cxn ang="0">
                    <a:pos x="T0" y="T1"/>
                  </a:cxn>
                  <a:cxn ang="0">
                    <a:pos x="T2" y="T3"/>
                  </a:cxn>
                  <a:cxn ang="0">
                    <a:pos x="T4" y="T5"/>
                  </a:cxn>
                  <a:cxn ang="0">
                    <a:pos x="T6" y="T7"/>
                  </a:cxn>
                  <a:cxn ang="0">
                    <a:pos x="T8" y="T9"/>
                  </a:cxn>
                </a:cxnLst>
                <a:rect l="0" t="0" r="r" b="b"/>
                <a:pathLst>
                  <a:path w="91" h="115">
                    <a:moveTo>
                      <a:pt x="36" y="33"/>
                    </a:moveTo>
                    <a:cubicBezTo>
                      <a:pt x="24" y="39"/>
                      <a:pt x="12" y="45"/>
                      <a:pt x="0" y="51"/>
                    </a:cubicBezTo>
                    <a:cubicBezTo>
                      <a:pt x="83" y="115"/>
                      <a:pt x="83" y="115"/>
                      <a:pt x="83" y="115"/>
                    </a:cubicBezTo>
                    <a:cubicBezTo>
                      <a:pt x="91" y="0"/>
                      <a:pt x="91" y="0"/>
                      <a:pt x="91" y="0"/>
                    </a:cubicBezTo>
                    <a:cubicBezTo>
                      <a:pt x="73" y="12"/>
                      <a:pt x="54" y="23"/>
                      <a:pt x="36" y="3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13"/>
              <p:cNvSpPr>
                <a:spLocks/>
              </p:cNvSpPr>
              <p:nvPr/>
            </p:nvSpPr>
            <p:spPr bwMode="auto">
              <a:xfrm>
                <a:off x="5772157" y="5394332"/>
                <a:ext cx="3175" cy="476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lnTo>
                      <a:pt x="0" y="1"/>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14"/>
              <p:cNvSpPr>
                <a:spLocks/>
              </p:cNvSpPr>
              <p:nvPr/>
            </p:nvSpPr>
            <p:spPr bwMode="auto">
              <a:xfrm>
                <a:off x="4006855" y="4721232"/>
                <a:ext cx="52388" cy="90488"/>
              </a:xfrm>
              <a:custGeom>
                <a:avLst/>
                <a:gdLst>
                  <a:gd name="T0" fmla="*/ 0 w 14"/>
                  <a:gd name="T1" fmla="*/ 0 h 24"/>
                  <a:gd name="T2" fmla="*/ 14 w 14"/>
                  <a:gd name="T3" fmla="*/ 24 h 24"/>
                  <a:gd name="T4" fmla="*/ 0 w 14"/>
                  <a:gd name="T5" fmla="*/ 0 h 24"/>
                </a:gdLst>
                <a:ahLst/>
                <a:cxnLst>
                  <a:cxn ang="0">
                    <a:pos x="T0" y="T1"/>
                  </a:cxn>
                  <a:cxn ang="0">
                    <a:pos x="T2" y="T3"/>
                  </a:cxn>
                  <a:cxn ang="0">
                    <a:pos x="T4" y="T5"/>
                  </a:cxn>
                </a:cxnLst>
                <a:rect l="0" t="0" r="r" b="b"/>
                <a:pathLst>
                  <a:path w="14" h="24">
                    <a:moveTo>
                      <a:pt x="0" y="0"/>
                    </a:moveTo>
                    <a:cubicBezTo>
                      <a:pt x="0" y="0"/>
                      <a:pt x="5" y="11"/>
                      <a:pt x="14" y="24"/>
                    </a:cubicBezTo>
                    <a:cubicBezTo>
                      <a:pt x="0" y="0"/>
                      <a:pt x="0" y="0"/>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15"/>
              <p:cNvSpPr>
                <a:spLocks/>
              </p:cNvSpPr>
              <p:nvPr/>
            </p:nvSpPr>
            <p:spPr bwMode="auto">
              <a:xfrm>
                <a:off x="6219833" y="3517905"/>
                <a:ext cx="41275" cy="71438"/>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11" y="19"/>
                      <a:pt x="11" y="19"/>
                      <a:pt x="11" y="19"/>
                    </a:cubicBezTo>
                    <a:cubicBezTo>
                      <a:pt x="8" y="13"/>
                      <a:pt x="5" y="7"/>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16"/>
              <p:cNvSpPr>
                <a:spLocks/>
              </p:cNvSpPr>
              <p:nvPr/>
            </p:nvSpPr>
            <p:spPr bwMode="auto">
              <a:xfrm>
                <a:off x="3540130" y="1627190"/>
                <a:ext cx="1065214" cy="1673227"/>
              </a:xfrm>
              <a:custGeom>
                <a:avLst/>
                <a:gdLst>
                  <a:gd name="T0" fmla="*/ 0 w 671"/>
                  <a:gd name="T1" fmla="*/ 80 h 1054"/>
                  <a:gd name="T2" fmla="*/ 543 w 671"/>
                  <a:gd name="T3" fmla="*/ 1054 h 1054"/>
                  <a:gd name="T4" fmla="*/ 671 w 671"/>
                  <a:gd name="T5" fmla="*/ 980 h 1054"/>
                  <a:gd name="T6" fmla="*/ 123 w 671"/>
                  <a:gd name="T7" fmla="*/ 0 h 1054"/>
                  <a:gd name="T8" fmla="*/ 0 w 671"/>
                  <a:gd name="T9" fmla="*/ 80 h 1054"/>
                </a:gdLst>
                <a:ahLst/>
                <a:cxnLst>
                  <a:cxn ang="0">
                    <a:pos x="T0" y="T1"/>
                  </a:cxn>
                  <a:cxn ang="0">
                    <a:pos x="T2" y="T3"/>
                  </a:cxn>
                  <a:cxn ang="0">
                    <a:pos x="T4" y="T5"/>
                  </a:cxn>
                  <a:cxn ang="0">
                    <a:pos x="T6" y="T7"/>
                  </a:cxn>
                  <a:cxn ang="0">
                    <a:pos x="T8" y="T9"/>
                  </a:cxn>
                </a:cxnLst>
                <a:rect l="0" t="0" r="r" b="b"/>
                <a:pathLst>
                  <a:path w="671" h="1054">
                    <a:moveTo>
                      <a:pt x="0" y="80"/>
                    </a:moveTo>
                    <a:lnTo>
                      <a:pt x="543" y="1054"/>
                    </a:lnTo>
                    <a:lnTo>
                      <a:pt x="671" y="980"/>
                    </a:lnTo>
                    <a:lnTo>
                      <a:pt x="123" y="0"/>
                    </a:lnTo>
                    <a:lnTo>
                      <a:pt x="0" y="80"/>
                    </a:lnTo>
                    <a:close/>
                  </a:path>
                </a:pathLst>
              </a:custGeom>
              <a:solidFill>
                <a:srgbClr val="663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Freeform 17"/>
              <p:cNvSpPr>
                <a:spLocks/>
              </p:cNvSpPr>
              <p:nvPr/>
            </p:nvSpPr>
            <p:spPr bwMode="auto">
              <a:xfrm>
                <a:off x="3735392" y="1522415"/>
                <a:ext cx="1031876" cy="1660527"/>
              </a:xfrm>
              <a:custGeom>
                <a:avLst/>
                <a:gdLst>
                  <a:gd name="T0" fmla="*/ 97 w 650"/>
                  <a:gd name="T1" fmla="*/ 0 h 1046"/>
                  <a:gd name="T2" fmla="*/ 0 w 650"/>
                  <a:gd name="T3" fmla="*/ 66 h 1046"/>
                  <a:gd name="T4" fmla="*/ 548 w 650"/>
                  <a:gd name="T5" fmla="*/ 1046 h 1046"/>
                  <a:gd name="T6" fmla="*/ 650 w 650"/>
                  <a:gd name="T7" fmla="*/ 990 h 1046"/>
                  <a:gd name="T8" fmla="*/ 97 w 650"/>
                  <a:gd name="T9" fmla="*/ 0 h 1046"/>
                </a:gdLst>
                <a:ahLst/>
                <a:cxnLst>
                  <a:cxn ang="0">
                    <a:pos x="T0" y="T1"/>
                  </a:cxn>
                  <a:cxn ang="0">
                    <a:pos x="T2" y="T3"/>
                  </a:cxn>
                  <a:cxn ang="0">
                    <a:pos x="T4" y="T5"/>
                  </a:cxn>
                  <a:cxn ang="0">
                    <a:pos x="T6" y="T7"/>
                  </a:cxn>
                  <a:cxn ang="0">
                    <a:pos x="T8" y="T9"/>
                  </a:cxn>
                </a:cxnLst>
                <a:rect l="0" t="0" r="r" b="b"/>
                <a:pathLst>
                  <a:path w="650" h="1046">
                    <a:moveTo>
                      <a:pt x="97" y="0"/>
                    </a:moveTo>
                    <a:lnTo>
                      <a:pt x="0" y="66"/>
                    </a:lnTo>
                    <a:lnTo>
                      <a:pt x="548" y="1046"/>
                    </a:lnTo>
                    <a:lnTo>
                      <a:pt x="650" y="990"/>
                    </a:lnTo>
                    <a:lnTo>
                      <a:pt x="97" y="0"/>
                    </a:lnTo>
                    <a:close/>
                  </a:path>
                </a:pathLst>
              </a:custGeom>
              <a:solidFill>
                <a:srgbClr val="8B4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18"/>
              <p:cNvSpPr>
                <a:spLocks/>
              </p:cNvSpPr>
              <p:nvPr/>
            </p:nvSpPr>
            <p:spPr bwMode="auto">
              <a:xfrm>
                <a:off x="3159129" y="1360490"/>
                <a:ext cx="1023939" cy="593726"/>
              </a:xfrm>
              <a:custGeom>
                <a:avLst/>
                <a:gdLst>
                  <a:gd name="T0" fmla="*/ 147 w 272"/>
                  <a:gd name="T1" fmla="*/ 59 h 158"/>
                  <a:gd name="T2" fmla="*/ 63 w 272"/>
                  <a:gd name="T3" fmla="*/ 110 h 158"/>
                  <a:gd name="T4" fmla="*/ 0 w 272"/>
                  <a:gd name="T5" fmla="*/ 158 h 158"/>
                  <a:gd name="T6" fmla="*/ 196 w 272"/>
                  <a:gd name="T7" fmla="*/ 147 h 158"/>
                  <a:gd name="T8" fmla="*/ 196 w 272"/>
                  <a:gd name="T9" fmla="*/ 147 h 158"/>
                  <a:gd name="T10" fmla="*/ 272 w 272"/>
                  <a:gd name="T11" fmla="*/ 0 h 158"/>
                  <a:gd name="T12" fmla="*/ 147 w 272"/>
                  <a:gd name="T13" fmla="*/ 59 h 158"/>
                </a:gdLst>
                <a:ahLst/>
                <a:cxnLst>
                  <a:cxn ang="0">
                    <a:pos x="T0" y="T1"/>
                  </a:cxn>
                  <a:cxn ang="0">
                    <a:pos x="T2" y="T3"/>
                  </a:cxn>
                  <a:cxn ang="0">
                    <a:pos x="T4" y="T5"/>
                  </a:cxn>
                  <a:cxn ang="0">
                    <a:pos x="T6" y="T7"/>
                  </a:cxn>
                  <a:cxn ang="0">
                    <a:pos x="T8" y="T9"/>
                  </a:cxn>
                  <a:cxn ang="0">
                    <a:pos x="T10" y="T11"/>
                  </a:cxn>
                  <a:cxn ang="0">
                    <a:pos x="T12" y="T13"/>
                  </a:cxn>
                </a:cxnLst>
                <a:rect l="0" t="0" r="r" b="b"/>
                <a:pathLst>
                  <a:path w="272" h="158">
                    <a:moveTo>
                      <a:pt x="147" y="59"/>
                    </a:moveTo>
                    <a:cubicBezTo>
                      <a:pt x="118" y="74"/>
                      <a:pt x="90" y="92"/>
                      <a:pt x="63" y="110"/>
                    </a:cubicBezTo>
                    <a:cubicBezTo>
                      <a:pt x="40" y="126"/>
                      <a:pt x="19" y="142"/>
                      <a:pt x="0" y="158"/>
                    </a:cubicBezTo>
                    <a:cubicBezTo>
                      <a:pt x="196" y="147"/>
                      <a:pt x="196" y="147"/>
                      <a:pt x="196" y="147"/>
                    </a:cubicBezTo>
                    <a:cubicBezTo>
                      <a:pt x="196" y="147"/>
                      <a:pt x="196" y="147"/>
                      <a:pt x="196" y="147"/>
                    </a:cubicBezTo>
                    <a:cubicBezTo>
                      <a:pt x="272" y="0"/>
                      <a:pt x="272" y="0"/>
                      <a:pt x="272" y="0"/>
                    </a:cubicBezTo>
                    <a:cubicBezTo>
                      <a:pt x="231" y="16"/>
                      <a:pt x="189" y="35"/>
                      <a:pt x="147" y="5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19"/>
              <p:cNvSpPr>
                <a:spLocks/>
              </p:cNvSpPr>
              <p:nvPr/>
            </p:nvSpPr>
            <p:spPr bwMode="auto">
              <a:xfrm>
                <a:off x="3633792" y="1717678"/>
                <a:ext cx="365125" cy="209550"/>
              </a:xfrm>
              <a:custGeom>
                <a:avLst/>
                <a:gdLst>
                  <a:gd name="T0" fmla="*/ 52 w 97"/>
                  <a:gd name="T1" fmla="*/ 21 h 56"/>
                  <a:gd name="T2" fmla="*/ 22 w 97"/>
                  <a:gd name="T3" fmla="*/ 39 h 56"/>
                  <a:gd name="T4" fmla="*/ 0 w 97"/>
                  <a:gd name="T5" fmla="*/ 56 h 56"/>
                  <a:gd name="T6" fmla="*/ 70 w 97"/>
                  <a:gd name="T7" fmla="*/ 52 h 56"/>
                  <a:gd name="T8" fmla="*/ 70 w 97"/>
                  <a:gd name="T9" fmla="*/ 52 h 56"/>
                  <a:gd name="T10" fmla="*/ 97 w 97"/>
                  <a:gd name="T11" fmla="*/ 0 h 56"/>
                  <a:gd name="T12" fmla="*/ 52 w 97"/>
                  <a:gd name="T13" fmla="*/ 21 h 56"/>
                </a:gdLst>
                <a:ahLst/>
                <a:cxnLst>
                  <a:cxn ang="0">
                    <a:pos x="T0" y="T1"/>
                  </a:cxn>
                  <a:cxn ang="0">
                    <a:pos x="T2" y="T3"/>
                  </a:cxn>
                  <a:cxn ang="0">
                    <a:pos x="T4" y="T5"/>
                  </a:cxn>
                  <a:cxn ang="0">
                    <a:pos x="T6" y="T7"/>
                  </a:cxn>
                  <a:cxn ang="0">
                    <a:pos x="T8" y="T9"/>
                  </a:cxn>
                  <a:cxn ang="0">
                    <a:pos x="T10" y="T11"/>
                  </a:cxn>
                  <a:cxn ang="0">
                    <a:pos x="T12" y="T13"/>
                  </a:cxn>
                </a:cxnLst>
                <a:rect l="0" t="0" r="r" b="b"/>
                <a:pathLst>
                  <a:path w="97" h="56">
                    <a:moveTo>
                      <a:pt x="52" y="21"/>
                    </a:moveTo>
                    <a:cubicBezTo>
                      <a:pt x="42" y="26"/>
                      <a:pt x="32" y="33"/>
                      <a:pt x="22" y="39"/>
                    </a:cubicBezTo>
                    <a:cubicBezTo>
                      <a:pt x="14" y="45"/>
                      <a:pt x="7" y="51"/>
                      <a:pt x="0" y="56"/>
                    </a:cubicBezTo>
                    <a:cubicBezTo>
                      <a:pt x="70" y="52"/>
                      <a:pt x="70" y="52"/>
                      <a:pt x="70" y="52"/>
                    </a:cubicBezTo>
                    <a:cubicBezTo>
                      <a:pt x="70" y="52"/>
                      <a:pt x="70" y="52"/>
                      <a:pt x="70" y="52"/>
                    </a:cubicBezTo>
                    <a:cubicBezTo>
                      <a:pt x="97" y="0"/>
                      <a:pt x="97" y="0"/>
                      <a:pt x="97" y="0"/>
                    </a:cubicBezTo>
                    <a:cubicBezTo>
                      <a:pt x="82" y="6"/>
                      <a:pt x="67" y="13"/>
                      <a:pt x="52" y="21"/>
                    </a:cubicBezTo>
                    <a:close/>
                  </a:path>
                </a:pathLst>
              </a:custGeom>
              <a:solidFill>
                <a:srgbClr val="7F49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20"/>
              <p:cNvSpPr>
                <a:spLocks/>
              </p:cNvSpPr>
              <p:nvPr/>
            </p:nvSpPr>
            <p:spPr bwMode="auto">
              <a:xfrm>
                <a:off x="3671892" y="2325691"/>
                <a:ext cx="876301" cy="1241427"/>
              </a:xfrm>
              <a:custGeom>
                <a:avLst/>
                <a:gdLst>
                  <a:gd name="T0" fmla="*/ 0 w 552"/>
                  <a:gd name="T1" fmla="*/ 93 h 782"/>
                  <a:gd name="T2" fmla="*/ 386 w 552"/>
                  <a:gd name="T3" fmla="*/ 782 h 782"/>
                  <a:gd name="T4" fmla="*/ 552 w 552"/>
                  <a:gd name="T5" fmla="*/ 690 h 782"/>
                  <a:gd name="T6" fmla="*/ 166 w 552"/>
                  <a:gd name="T7" fmla="*/ 0 h 782"/>
                  <a:gd name="T8" fmla="*/ 0 w 552"/>
                  <a:gd name="T9" fmla="*/ 93 h 782"/>
                </a:gdLst>
                <a:ahLst/>
                <a:cxnLst>
                  <a:cxn ang="0">
                    <a:pos x="T0" y="T1"/>
                  </a:cxn>
                  <a:cxn ang="0">
                    <a:pos x="T2" y="T3"/>
                  </a:cxn>
                  <a:cxn ang="0">
                    <a:pos x="T4" y="T5"/>
                  </a:cxn>
                  <a:cxn ang="0">
                    <a:pos x="T6" y="T7"/>
                  </a:cxn>
                  <a:cxn ang="0">
                    <a:pos x="T8" y="T9"/>
                  </a:cxn>
                </a:cxnLst>
                <a:rect l="0" t="0" r="r" b="b"/>
                <a:pathLst>
                  <a:path w="552" h="782">
                    <a:moveTo>
                      <a:pt x="0" y="93"/>
                    </a:moveTo>
                    <a:lnTo>
                      <a:pt x="386" y="782"/>
                    </a:lnTo>
                    <a:lnTo>
                      <a:pt x="552" y="690"/>
                    </a:lnTo>
                    <a:lnTo>
                      <a:pt x="166" y="0"/>
                    </a:lnTo>
                    <a:lnTo>
                      <a:pt x="0" y="9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21"/>
              <p:cNvSpPr>
                <a:spLocks/>
              </p:cNvSpPr>
              <p:nvPr/>
            </p:nvSpPr>
            <p:spPr bwMode="auto">
              <a:xfrm>
                <a:off x="3931616" y="2246316"/>
                <a:ext cx="768017" cy="1177926"/>
              </a:xfrm>
              <a:custGeom>
                <a:avLst/>
                <a:gdLst>
                  <a:gd name="T0" fmla="*/ 92 w 479"/>
                  <a:gd name="T1" fmla="*/ 0 h 742"/>
                  <a:gd name="T2" fmla="*/ 0 w 479"/>
                  <a:gd name="T3" fmla="*/ 52 h 742"/>
                  <a:gd name="T4" fmla="*/ 386 w 479"/>
                  <a:gd name="T5" fmla="*/ 742 h 742"/>
                  <a:gd name="T6" fmla="*/ 479 w 479"/>
                  <a:gd name="T7" fmla="*/ 692 h 742"/>
                  <a:gd name="T8" fmla="*/ 92 w 479"/>
                  <a:gd name="T9" fmla="*/ 0 h 742"/>
                </a:gdLst>
                <a:ahLst/>
                <a:cxnLst>
                  <a:cxn ang="0">
                    <a:pos x="T0" y="T1"/>
                  </a:cxn>
                  <a:cxn ang="0">
                    <a:pos x="T2" y="T3"/>
                  </a:cxn>
                  <a:cxn ang="0">
                    <a:pos x="T4" y="T5"/>
                  </a:cxn>
                  <a:cxn ang="0">
                    <a:pos x="T6" y="T7"/>
                  </a:cxn>
                  <a:cxn ang="0">
                    <a:pos x="T8" y="T9"/>
                  </a:cxn>
                </a:cxnLst>
                <a:rect l="0" t="0" r="r" b="b"/>
                <a:pathLst>
                  <a:path w="479" h="742">
                    <a:moveTo>
                      <a:pt x="92" y="0"/>
                    </a:moveTo>
                    <a:lnTo>
                      <a:pt x="0" y="52"/>
                    </a:lnTo>
                    <a:lnTo>
                      <a:pt x="386" y="742"/>
                    </a:lnTo>
                    <a:lnTo>
                      <a:pt x="479" y="692"/>
                    </a:lnTo>
                    <a:lnTo>
                      <a:pt x="92" y="0"/>
                    </a:lnTo>
                    <a:close/>
                  </a:path>
                </a:pathLst>
              </a:custGeom>
              <a:solidFill>
                <a:srgbClr val="019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22"/>
              <p:cNvSpPr>
                <a:spLocks/>
              </p:cNvSpPr>
              <p:nvPr/>
            </p:nvSpPr>
            <p:spPr bwMode="auto">
              <a:xfrm>
                <a:off x="2914654" y="2243141"/>
                <a:ext cx="1166814" cy="760413"/>
              </a:xfrm>
              <a:custGeom>
                <a:avLst/>
                <a:gdLst>
                  <a:gd name="T0" fmla="*/ 114 w 310"/>
                  <a:gd name="T1" fmla="*/ 10 h 202"/>
                  <a:gd name="T2" fmla="*/ 14 w 310"/>
                  <a:gd name="T3" fmla="*/ 165 h 202"/>
                  <a:gd name="T4" fmla="*/ 42 w 310"/>
                  <a:gd name="T5" fmla="*/ 188 h 202"/>
                  <a:gd name="T6" fmla="*/ 250 w 310"/>
                  <a:gd name="T7" fmla="*/ 151 h 202"/>
                  <a:gd name="T8" fmla="*/ 309 w 310"/>
                  <a:gd name="T9" fmla="*/ 1 h 202"/>
                  <a:gd name="T10" fmla="*/ 310 w 310"/>
                  <a:gd name="T11" fmla="*/ 0 h 202"/>
                  <a:gd name="T12" fmla="*/ 310 w 310"/>
                  <a:gd name="T13" fmla="*/ 0 h 202"/>
                  <a:gd name="T14" fmla="*/ 114 w 310"/>
                  <a:gd name="T15" fmla="*/ 1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202">
                    <a:moveTo>
                      <a:pt x="114" y="10"/>
                    </a:moveTo>
                    <a:cubicBezTo>
                      <a:pt x="38" y="74"/>
                      <a:pt x="0" y="132"/>
                      <a:pt x="14" y="165"/>
                    </a:cubicBezTo>
                    <a:cubicBezTo>
                      <a:pt x="18" y="175"/>
                      <a:pt x="27" y="183"/>
                      <a:pt x="42" y="188"/>
                    </a:cubicBezTo>
                    <a:cubicBezTo>
                      <a:pt x="85" y="202"/>
                      <a:pt x="161" y="187"/>
                      <a:pt x="250" y="151"/>
                    </a:cubicBezTo>
                    <a:cubicBezTo>
                      <a:pt x="309" y="1"/>
                      <a:pt x="309" y="1"/>
                      <a:pt x="309" y="1"/>
                    </a:cubicBezTo>
                    <a:cubicBezTo>
                      <a:pt x="310" y="0"/>
                      <a:pt x="310" y="0"/>
                      <a:pt x="310" y="0"/>
                    </a:cubicBezTo>
                    <a:cubicBezTo>
                      <a:pt x="310" y="0"/>
                      <a:pt x="310" y="0"/>
                      <a:pt x="310" y="0"/>
                    </a:cubicBezTo>
                    <a:lnTo>
                      <a:pt x="114" y="10"/>
                    </a:ln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23"/>
              <p:cNvSpPr>
                <a:spLocks/>
              </p:cNvSpPr>
              <p:nvPr/>
            </p:nvSpPr>
            <p:spPr bwMode="auto">
              <a:xfrm>
                <a:off x="3667130" y="2243141"/>
                <a:ext cx="414338" cy="271463"/>
              </a:xfrm>
              <a:custGeom>
                <a:avLst/>
                <a:gdLst>
                  <a:gd name="T0" fmla="*/ 40 w 110"/>
                  <a:gd name="T1" fmla="*/ 3 h 72"/>
                  <a:gd name="T2" fmla="*/ 4 w 110"/>
                  <a:gd name="T3" fmla="*/ 58 h 72"/>
                  <a:gd name="T4" fmla="*/ 14 w 110"/>
                  <a:gd name="T5" fmla="*/ 67 h 72"/>
                  <a:gd name="T6" fmla="*/ 90 w 110"/>
                  <a:gd name="T7" fmla="*/ 53 h 72"/>
                  <a:gd name="T8" fmla="*/ 109 w 110"/>
                  <a:gd name="T9" fmla="*/ 0 h 72"/>
                  <a:gd name="T10" fmla="*/ 110 w 110"/>
                  <a:gd name="T11" fmla="*/ 0 h 72"/>
                  <a:gd name="T12" fmla="*/ 110 w 110"/>
                  <a:gd name="T13" fmla="*/ 0 h 72"/>
                  <a:gd name="T14" fmla="*/ 40 w 110"/>
                  <a:gd name="T15" fmla="*/ 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2">
                    <a:moveTo>
                      <a:pt x="40" y="3"/>
                    </a:moveTo>
                    <a:cubicBezTo>
                      <a:pt x="13" y="26"/>
                      <a:pt x="0" y="47"/>
                      <a:pt x="4" y="58"/>
                    </a:cubicBezTo>
                    <a:cubicBezTo>
                      <a:pt x="6" y="62"/>
                      <a:pt x="9" y="65"/>
                      <a:pt x="14" y="67"/>
                    </a:cubicBezTo>
                    <a:cubicBezTo>
                      <a:pt x="30" y="72"/>
                      <a:pt x="58" y="66"/>
                      <a:pt x="90" y="53"/>
                    </a:cubicBezTo>
                    <a:cubicBezTo>
                      <a:pt x="109" y="0"/>
                      <a:pt x="109" y="0"/>
                      <a:pt x="109" y="0"/>
                    </a:cubicBezTo>
                    <a:cubicBezTo>
                      <a:pt x="110" y="0"/>
                      <a:pt x="110" y="0"/>
                      <a:pt x="110" y="0"/>
                    </a:cubicBezTo>
                    <a:cubicBezTo>
                      <a:pt x="110" y="0"/>
                      <a:pt x="110" y="0"/>
                      <a:pt x="110" y="0"/>
                    </a:cubicBezTo>
                    <a:lnTo>
                      <a:pt x="40" y="3"/>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24"/>
              <p:cNvSpPr>
                <a:spLocks/>
              </p:cNvSpPr>
              <p:nvPr/>
            </p:nvSpPr>
            <p:spPr bwMode="auto">
              <a:xfrm>
                <a:off x="4259268" y="2462216"/>
                <a:ext cx="692151" cy="1014414"/>
              </a:xfrm>
              <a:custGeom>
                <a:avLst/>
                <a:gdLst>
                  <a:gd name="T0" fmla="*/ 0 w 436"/>
                  <a:gd name="T1" fmla="*/ 64 h 639"/>
                  <a:gd name="T2" fmla="*/ 322 w 436"/>
                  <a:gd name="T3" fmla="*/ 639 h 639"/>
                  <a:gd name="T4" fmla="*/ 436 w 436"/>
                  <a:gd name="T5" fmla="*/ 578 h 639"/>
                  <a:gd name="T6" fmla="*/ 116 w 436"/>
                  <a:gd name="T7" fmla="*/ 0 h 639"/>
                  <a:gd name="T8" fmla="*/ 0 w 436"/>
                  <a:gd name="T9" fmla="*/ 64 h 639"/>
                </a:gdLst>
                <a:ahLst/>
                <a:cxnLst>
                  <a:cxn ang="0">
                    <a:pos x="T0" y="T1"/>
                  </a:cxn>
                  <a:cxn ang="0">
                    <a:pos x="T2" y="T3"/>
                  </a:cxn>
                  <a:cxn ang="0">
                    <a:pos x="T4" y="T5"/>
                  </a:cxn>
                  <a:cxn ang="0">
                    <a:pos x="T6" y="T7"/>
                  </a:cxn>
                  <a:cxn ang="0">
                    <a:pos x="T8" y="T9"/>
                  </a:cxn>
                </a:cxnLst>
                <a:rect l="0" t="0" r="r" b="b"/>
                <a:pathLst>
                  <a:path w="436" h="639">
                    <a:moveTo>
                      <a:pt x="0" y="64"/>
                    </a:moveTo>
                    <a:lnTo>
                      <a:pt x="322" y="639"/>
                    </a:lnTo>
                    <a:lnTo>
                      <a:pt x="436" y="578"/>
                    </a:lnTo>
                    <a:lnTo>
                      <a:pt x="116" y="0"/>
                    </a:lnTo>
                    <a:lnTo>
                      <a:pt x="0" y="64"/>
                    </a:lnTo>
                    <a:close/>
                  </a:path>
                </a:pathLst>
              </a:custGeom>
              <a:solidFill>
                <a:srgbClr val="E2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25"/>
              <p:cNvSpPr>
                <a:spLocks/>
              </p:cNvSpPr>
              <p:nvPr/>
            </p:nvSpPr>
            <p:spPr bwMode="auto">
              <a:xfrm>
                <a:off x="4551368" y="2105028"/>
                <a:ext cx="1042989" cy="1209676"/>
              </a:xfrm>
              <a:custGeom>
                <a:avLst/>
                <a:gdLst>
                  <a:gd name="T0" fmla="*/ 337 w 657"/>
                  <a:gd name="T1" fmla="*/ 0 h 762"/>
                  <a:gd name="T2" fmla="*/ 0 w 657"/>
                  <a:gd name="T3" fmla="*/ 187 h 762"/>
                  <a:gd name="T4" fmla="*/ 323 w 657"/>
                  <a:gd name="T5" fmla="*/ 762 h 762"/>
                  <a:gd name="T6" fmla="*/ 657 w 657"/>
                  <a:gd name="T7" fmla="*/ 575 h 762"/>
                  <a:gd name="T8" fmla="*/ 337 w 657"/>
                  <a:gd name="T9" fmla="*/ 0 h 762"/>
                </a:gdLst>
                <a:ahLst/>
                <a:cxnLst>
                  <a:cxn ang="0">
                    <a:pos x="T0" y="T1"/>
                  </a:cxn>
                  <a:cxn ang="0">
                    <a:pos x="T2" y="T3"/>
                  </a:cxn>
                  <a:cxn ang="0">
                    <a:pos x="T4" y="T5"/>
                  </a:cxn>
                  <a:cxn ang="0">
                    <a:pos x="T6" y="T7"/>
                  </a:cxn>
                  <a:cxn ang="0">
                    <a:pos x="T8" y="T9"/>
                  </a:cxn>
                </a:cxnLst>
                <a:rect l="0" t="0" r="r" b="b"/>
                <a:pathLst>
                  <a:path w="657" h="762">
                    <a:moveTo>
                      <a:pt x="337" y="0"/>
                    </a:moveTo>
                    <a:lnTo>
                      <a:pt x="0" y="187"/>
                    </a:lnTo>
                    <a:lnTo>
                      <a:pt x="323" y="762"/>
                    </a:lnTo>
                    <a:lnTo>
                      <a:pt x="657" y="575"/>
                    </a:lnTo>
                    <a:lnTo>
                      <a:pt x="337"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26"/>
              <p:cNvSpPr>
                <a:spLocks/>
              </p:cNvSpPr>
              <p:nvPr/>
            </p:nvSpPr>
            <p:spPr bwMode="auto">
              <a:xfrm>
                <a:off x="2971804" y="2803529"/>
                <a:ext cx="1963740" cy="2136778"/>
              </a:xfrm>
              <a:custGeom>
                <a:avLst/>
                <a:gdLst>
                  <a:gd name="T0" fmla="*/ 27 w 522"/>
                  <a:gd name="T1" fmla="*/ 40 h 568"/>
                  <a:gd name="T2" fmla="*/ 0 w 522"/>
                  <a:gd name="T3" fmla="*/ 18 h 568"/>
                  <a:gd name="T4" fmla="*/ 288 w 522"/>
                  <a:gd name="T5" fmla="*/ 535 h 568"/>
                  <a:gd name="T6" fmla="*/ 314 w 522"/>
                  <a:gd name="T7" fmla="*/ 554 h 568"/>
                  <a:gd name="T8" fmla="*/ 522 w 522"/>
                  <a:gd name="T9" fmla="*/ 517 h 568"/>
                  <a:gd name="T10" fmla="*/ 234 w 522"/>
                  <a:gd name="T11" fmla="*/ 0 h 568"/>
                  <a:gd name="T12" fmla="*/ 27 w 522"/>
                  <a:gd name="T13" fmla="*/ 40 h 568"/>
                </a:gdLst>
                <a:ahLst/>
                <a:cxnLst>
                  <a:cxn ang="0">
                    <a:pos x="T0" y="T1"/>
                  </a:cxn>
                  <a:cxn ang="0">
                    <a:pos x="T2" y="T3"/>
                  </a:cxn>
                  <a:cxn ang="0">
                    <a:pos x="T4" y="T5"/>
                  </a:cxn>
                  <a:cxn ang="0">
                    <a:pos x="T6" y="T7"/>
                  </a:cxn>
                  <a:cxn ang="0">
                    <a:pos x="T8" y="T9"/>
                  </a:cxn>
                  <a:cxn ang="0">
                    <a:pos x="T10" y="T11"/>
                  </a:cxn>
                  <a:cxn ang="0">
                    <a:pos x="T12" y="T13"/>
                  </a:cxn>
                </a:cxnLst>
                <a:rect l="0" t="0" r="r" b="b"/>
                <a:pathLst>
                  <a:path w="522" h="568">
                    <a:moveTo>
                      <a:pt x="27" y="40"/>
                    </a:moveTo>
                    <a:cubicBezTo>
                      <a:pt x="14" y="36"/>
                      <a:pt x="4" y="27"/>
                      <a:pt x="0" y="18"/>
                    </a:cubicBezTo>
                    <a:cubicBezTo>
                      <a:pt x="288" y="535"/>
                      <a:pt x="288" y="535"/>
                      <a:pt x="288" y="535"/>
                    </a:cubicBezTo>
                    <a:cubicBezTo>
                      <a:pt x="292" y="543"/>
                      <a:pt x="301" y="550"/>
                      <a:pt x="314" y="554"/>
                    </a:cubicBezTo>
                    <a:cubicBezTo>
                      <a:pt x="356" y="568"/>
                      <a:pt x="435" y="552"/>
                      <a:pt x="522" y="517"/>
                    </a:cubicBezTo>
                    <a:cubicBezTo>
                      <a:pt x="234" y="0"/>
                      <a:pt x="234" y="0"/>
                      <a:pt x="234" y="0"/>
                    </a:cubicBezTo>
                    <a:cubicBezTo>
                      <a:pt x="147" y="36"/>
                      <a:pt x="70" y="54"/>
                      <a:pt x="27" y="40"/>
                    </a:cubicBez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27"/>
              <p:cNvSpPr>
                <a:spLocks/>
              </p:cNvSpPr>
              <p:nvPr/>
            </p:nvSpPr>
            <p:spPr bwMode="auto">
              <a:xfrm>
                <a:off x="4205293" y="2909892"/>
                <a:ext cx="1644652" cy="1838327"/>
              </a:xfrm>
              <a:custGeom>
                <a:avLst/>
                <a:gdLst>
                  <a:gd name="T0" fmla="*/ 190 w 437"/>
                  <a:gd name="T1" fmla="*/ 39 h 489"/>
                  <a:gd name="T2" fmla="*/ 0 w 437"/>
                  <a:gd name="T3" fmla="*/ 141 h 489"/>
                  <a:gd name="T4" fmla="*/ 194 w 437"/>
                  <a:gd name="T5" fmla="*/ 489 h 489"/>
                  <a:gd name="T6" fmla="*/ 384 w 437"/>
                  <a:gd name="T7" fmla="*/ 386 h 489"/>
                  <a:gd name="T8" fmla="*/ 437 w 437"/>
                  <a:gd name="T9" fmla="*/ 347 h 489"/>
                  <a:gd name="T10" fmla="*/ 243 w 437"/>
                  <a:gd name="T11" fmla="*/ 0 h 489"/>
                  <a:gd name="T12" fmla="*/ 190 w 437"/>
                  <a:gd name="T13" fmla="*/ 39 h 489"/>
                </a:gdLst>
                <a:ahLst/>
                <a:cxnLst>
                  <a:cxn ang="0">
                    <a:pos x="T0" y="T1"/>
                  </a:cxn>
                  <a:cxn ang="0">
                    <a:pos x="T2" y="T3"/>
                  </a:cxn>
                  <a:cxn ang="0">
                    <a:pos x="T4" y="T5"/>
                  </a:cxn>
                  <a:cxn ang="0">
                    <a:pos x="T6" y="T7"/>
                  </a:cxn>
                  <a:cxn ang="0">
                    <a:pos x="T8" y="T9"/>
                  </a:cxn>
                  <a:cxn ang="0">
                    <a:pos x="T10" y="T11"/>
                  </a:cxn>
                  <a:cxn ang="0">
                    <a:pos x="T12" y="T13"/>
                  </a:cxn>
                </a:cxnLst>
                <a:rect l="0" t="0" r="r" b="b"/>
                <a:pathLst>
                  <a:path w="437" h="489">
                    <a:moveTo>
                      <a:pt x="190" y="39"/>
                    </a:moveTo>
                    <a:cubicBezTo>
                      <a:pt x="129" y="81"/>
                      <a:pt x="62" y="116"/>
                      <a:pt x="0" y="141"/>
                    </a:cubicBezTo>
                    <a:cubicBezTo>
                      <a:pt x="194" y="489"/>
                      <a:pt x="194" y="489"/>
                      <a:pt x="194" y="489"/>
                    </a:cubicBezTo>
                    <a:cubicBezTo>
                      <a:pt x="256" y="463"/>
                      <a:pt x="323" y="428"/>
                      <a:pt x="384" y="386"/>
                    </a:cubicBezTo>
                    <a:cubicBezTo>
                      <a:pt x="403" y="373"/>
                      <a:pt x="420" y="360"/>
                      <a:pt x="437" y="347"/>
                    </a:cubicBezTo>
                    <a:cubicBezTo>
                      <a:pt x="243" y="0"/>
                      <a:pt x="243" y="0"/>
                      <a:pt x="243" y="0"/>
                    </a:cubicBezTo>
                    <a:cubicBezTo>
                      <a:pt x="227" y="13"/>
                      <a:pt x="209" y="26"/>
                      <a:pt x="190" y="39"/>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28"/>
              <p:cNvSpPr>
                <a:spLocks/>
              </p:cNvSpPr>
              <p:nvPr/>
            </p:nvSpPr>
            <p:spPr bwMode="auto">
              <a:xfrm>
                <a:off x="4940306" y="1973266"/>
                <a:ext cx="1358902" cy="2239965"/>
              </a:xfrm>
              <a:custGeom>
                <a:avLst/>
                <a:gdLst>
                  <a:gd name="T0" fmla="*/ 109 w 361"/>
                  <a:gd name="T1" fmla="*/ 0 h 596"/>
                  <a:gd name="T2" fmla="*/ 69 w 361"/>
                  <a:gd name="T3" fmla="*/ 103 h 596"/>
                  <a:gd name="T4" fmla="*/ 69 w 361"/>
                  <a:gd name="T5" fmla="*/ 103 h 596"/>
                  <a:gd name="T6" fmla="*/ 0 w 361"/>
                  <a:gd name="T7" fmla="*/ 167 h 596"/>
                  <a:gd name="T8" fmla="*/ 240 w 361"/>
                  <a:gd name="T9" fmla="*/ 596 h 596"/>
                  <a:gd name="T10" fmla="*/ 308 w 361"/>
                  <a:gd name="T11" fmla="*/ 532 h 596"/>
                  <a:gd name="T12" fmla="*/ 348 w 361"/>
                  <a:gd name="T13" fmla="*/ 429 h 596"/>
                  <a:gd name="T14" fmla="*/ 109 w 361"/>
                  <a:gd name="T15" fmla="*/ 0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96">
                    <a:moveTo>
                      <a:pt x="109" y="0"/>
                    </a:moveTo>
                    <a:cubicBezTo>
                      <a:pt x="122" y="23"/>
                      <a:pt x="107" y="60"/>
                      <a:pt x="69" y="103"/>
                    </a:cubicBezTo>
                    <a:cubicBezTo>
                      <a:pt x="69" y="103"/>
                      <a:pt x="69" y="103"/>
                      <a:pt x="69" y="103"/>
                    </a:cubicBezTo>
                    <a:cubicBezTo>
                      <a:pt x="51" y="123"/>
                      <a:pt x="28" y="145"/>
                      <a:pt x="0" y="167"/>
                    </a:cubicBezTo>
                    <a:cubicBezTo>
                      <a:pt x="240" y="596"/>
                      <a:pt x="240" y="596"/>
                      <a:pt x="240" y="596"/>
                    </a:cubicBezTo>
                    <a:cubicBezTo>
                      <a:pt x="267" y="574"/>
                      <a:pt x="290" y="552"/>
                      <a:pt x="308" y="532"/>
                    </a:cubicBezTo>
                    <a:cubicBezTo>
                      <a:pt x="346" y="489"/>
                      <a:pt x="361" y="452"/>
                      <a:pt x="348" y="429"/>
                    </a:cubicBezTo>
                    <a:lnTo>
                      <a:pt x="109" y="0"/>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29"/>
              <p:cNvSpPr>
                <a:spLocks/>
              </p:cNvSpPr>
              <p:nvPr/>
            </p:nvSpPr>
            <p:spPr bwMode="auto">
              <a:xfrm>
                <a:off x="4262443" y="1855791"/>
                <a:ext cx="1150939" cy="755651"/>
              </a:xfrm>
              <a:custGeom>
                <a:avLst/>
                <a:gdLst>
                  <a:gd name="T0" fmla="*/ 290 w 306"/>
                  <a:gd name="T1" fmla="*/ 29 h 201"/>
                  <a:gd name="T2" fmla="*/ 266 w 306"/>
                  <a:gd name="T3" fmla="*/ 13 h 201"/>
                  <a:gd name="T4" fmla="*/ 76 w 306"/>
                  <a:gd name="T5" fmla="*/ 43 h 201"/>
                  <a:gd name="T6" fmla="*/ 0 w 306"/>
                  <a:gd name="T7" fmla="*/ 189 h 201"/>
                  <a:gd name="T8" fmla="*/ 13 w 306"/>
                  <a:gd name="T9" fmla="*/ 186 h 201"/>
                  <a:gd name="T10" fmla="*/ 91 w 306"/>
                  <a:gd name="T11" fmla="*/ 169 h 201"/>
                  <a:gd name="T12" fmla="*/ 65 w 306"/>
                  <a:gd name="T13" fmla="*/ 193 h 201"/>
                  <a:gd name="T14" fmla="*/ 179 w 306"/>
                  <a:gd name="T15" fmla="*/ 201 h 201"/>
                  <a:gd name="T16" fmla="*/ 251 w 306"/>
                  <a:gd name="T17" fmla="*/ 134 h 201"/>
                  <a:gd name="T18" fmla="*/ 248 w 306"/>
                  <a:gd name="T19" fmla="*/ 134 h 201"/>
                  <a:gd name="T20" fmla="*/ 253 w 306"/>
                  <a:gd name="T21" fmla="*/ 133 h 201"/>
                  <a:gd name="T22" fmla="*/ 290 w 306"/>
                  <a:gd name="T23"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01">
                    <a:moveTo>
                      <a:pt x="290" y="29"/>
                    </a:moveTo>
                    <a:cubicBezTo>
                      <a:pt x="284" y="22"/>
                      <a:pt x="277" y="17"/>
                      <a:pt x="266" y="13"/>
                    </a:cubicBezTo>
                    <a:cubicBezTo>
                      <a:pt x="226" y="0"/>
                      <a:pt x="156" y="13"/>
                      <a:pt x="76" y="43"/>
                    </a:cubicBezTo>
                    <a:cubicBezTo>
                      <a:pt x="0" y="189"/>
                      <a:pt x="0" y="189"/>
                      <a:pt x="0" y="189"/>
                    </a:cubicBezTo>
                    <a:cubicBezTo>
                      <a:pt x="13" y="186"/>
                      <a:pt x="13" y="186"/>
                      <a:pt x="13" y="186"/>
                    </a:cubicBezTo>
                    <a:cubicBezTo>
                      <a:pt x="91" y="169"/>
                      <a:pt x="91" y="169"/>
                      <a:pt x="91" y="169"/>
                    </a:cubicBezTo>
                    <a:cubicBezTo>
                      <a:pt x="84" y="177"/>
                      <a:pt x="76" y="185"/>
                      <a:pt x="65" y="193"/>
                    </a:cubicBezTo>
                    <a:cubicBezTo>
                      <a:pt x="179" y="201"/>
                      <a:pt x="179" y="201"/>
                      <a:pt x="179" y="201"/>
                    </a:cubicBezTo>
                    <a:cubicBezTo>
                      <a:pt x="208" y="178"/>
                      <a:pt x="233" y="155"/>
                      <a:pt x="251" y="134"/>
                    </a:cubicBezTo>
                    <a:cubicBezTo>
                      <a:pt x="248" y="134"/>
                      <a:pt x="248" y="134"/>
                      <a:pt x="248" y="134"/>
                    </a:cubicBezTo>
                    <a:cubicBezTo>
                      <a:pt x="253" y="133"/>
                      <a:pt x="253" y="133"/>
                      <a:pt x="253" y="133"/>
                    </a:cubicBezTo>
                    <a:cubicBezTo>
                      <a:pt x="292" y="89"/>
                      <a:pt x="306" y="51"/>
                      <a:pt x="290" y="2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Rectangle 30"/>
              <p:cNvSpPr>
                <a:spLocks noChangeArrowheads="1"/>
              </p:cNvSpPr>
              <p:nvPr/>
            </p:nvSpPr>
            <p:spPr bwMode="auto">
              <a:xfrm>
                <a:off x="4341818" y="2701929"/>
                <a:ext cx="1588" cy="4763"/>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Rectangle 31"/>
              <p:cNvSpPr>
                <a:spLocks noChangeArrowheads="1"/>
              </p:cNvSpPr>
              <p:nvPr/>
            </p:nvSpPr>
            <p:spPr bwMode="auto">
              <a:xfrm>
                <a:off x="4337056" y="2706692"/>
                <a:ext cx="4763" cy="1588"/>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32"/>
              <p:cNvSpPr>
                <a:spLocks/>
              </p:cNvSpPr>
              <p:nvPr/>
            </p:nvSpPr>
            <p:spPr bwMode="auto">
              <a:xfrm>
                <a:off x="4210056" y="2871792"/>
                <a:ext cx="898526" cy="568326"/>
              </a:xfrm>
              <a:custGeom>
                <a:avLst/>
                <a:gdLst>
                  <a:gd name="T0" fmla="*/ 106 w 239"/>
                  <a:gd name="T1" fmla="*/ 19 h 151"/>
                  <a:gd name="T2" fmla="*/ 79 w 239"/>
                  <a:gd name="T3" fmla="*/ 36 h 151"/>
                  <a:gd name="T4" fmla="*/ 39 w 239"/>
                  <a:gd name="T5" fmla="*/ 53 h 151"/>
                  <a:gd name="T6" fmla="*/ 59 w 239"/>
                  <a:gd name="T7" fmla="*/ 0 h 151"/>
                  <a:gd name="T8" fmla="*/ 59 w 239"/>
                  <a:gd name="T9" fmla="*/ 0 h 151"/>
                  <a:gd name="T10" fmla="*/ 0 w 239"/>
                  <a:gd name="T11" fmla="*/ 151 h 151"/>
                  <a:gd name="T12" fmla="*/ 111 w 239"/>
                  <a:gd name="T13" fmla="*/ 98 h 151"/>
                  <a:gd name="T14" fmla="*/ 187 w 239"/>
                  <a:gd name="T15" fmla="*/ 51 h 151"/>
                  <a:gd name="T16" fmla="*/ 239 w 239"/>
                  <a:gd name="T17" fmla="*/ 13 h 151"/>
                  <a:gd name="T18" fmla="*/ 125 w 239"/>
                  <a:gd name="T19" fmla="*/ 5 h 151"/>
                  <a:gd name="T20" fmla="*/ 106 w 239"/>
                  <a:gd name="T21"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51">
                    <a:moveTo>
                      <a:pt x="106" y="19"/>
                    </a:moveTo>
                    <a:cubicBezTo>
                      <a:pt x="97" y="25"/>
                      <a:pt x="88" y="30"/>
                      <a:pt x="79" y="36"/>
                    </a:cubicBezTo>
                    <a:cubicBezTo>
                      <a:pt x="66" y="43"/>
                      <a:pt x="51" y="48"/>
                      <a:pt x="39" y="53"/>
                    </a:cubicBezTo>
                    <a:cubicBezTo>
                      <a:pt x="59" y="0"/>
                      <a:pt x="59" y="0"/>
                      <a:pt x="59" y="0"/>
                    </a:cubicBezTo>
                    <a:cubicBezTo>
                      <a:pt x="59" y="0"/>
                      <a:pt x="59" y="0"/>
                      <a:pt x="59" y="0"/>
                    </a:cubicBezTo>
                    <a:cubicBezTo>
                      <a:pt x="0" y="151"/>
                      <a:pt x="0" y="151"/>
                      <a:pt x="0" y="151"/>
                    </a:cubicBezTo>
                    <a:cubicBezTo>
                      <a:pt x="36" y="136"/>
                      <a:pt x="74" y="118"/>
                      <a:pt x="111" y="98"/>
                    </a:cubicBezTo>
                    <a:cubicBezTo>
                      <a:pt x="137" y="83"/>
                      <a:pt x="162" y="68"/>
                      <a:pt x="187" y="51"/>
                    </a:cubicBezTo>
                    <a:cubicBezTo>
                      <a:pt x="206" y="38"/>
                      <a:pt x="223" y="25"/>
                      <a:pt x="239" y="13"/>
                    </a:cubicBezTo>
                    <a:cubicBezTo>
                      <a:pt x="125" y="5"/>
                      <a:pt x="125" y="5"/>
                      <a:pt x="125" y="5"/>
                    </a:cubicBezTo>
                    <a:cubicBezTo>
                      <a:pt x="119" y="9"/>
                      <a:pt x="113" y="14"/>
                      <a:pt x="106" y="19"/>
                    </a:cubicBez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33"/>
              <p:cNvSpPr>
                <a:spLocks/>
              </p:cNvSpPr>
              <p:nvPr/>
            </p:nvSpPr>
            <p:spPr bwMode="auto">
              <a:xfrm>
                <a:off x="4356106" y="2878142"/>
                <a:ext cx="323850" cy="198438"/>
              </a:xfrm>
              <a:custGeom>
                <a:avLst/>
                <a:gdLst>
                  <a:gd name="T0" fmla="*/ 40 w 86"/>
                  <a:gd name="T1" fmla="*/ 36 h 53"/>
                  <a:gd name="T2" fmla="*/ 67 w 86"/>
                  <a:gd name="T3" fmla="*/ 19 h 53"/>
                  <a:gd name="T4" fmla="*/ 86 w 86"/>
                  <a:gd name="T5" fmla="*/ 5 h 53"/>
                  <a:gd name="T6" fmla="*/ 21 w 86"/>
                  <a:gd name="T7" fmla="*/ 0 h 53"/>
                  <a:gd name="T8" fmla="*/ 20 w 86"/>
                  <a:gd name="T9" fmla="*/ 0 h 53"/>
                  <a:gd name="T10" fmla="*/ 0 w 86"/>
                  <a:gd name="T11" fmla="*/ 53 h 53"/>
                  <a:gd name="T12" fmla="*/ 40 w 86"/>
                  <a:gd name="T13" fmla="*/ 36 h 53"/>
                </a:gdLst>
                <a:ahLst/>
                <a:cxnLst>
                  <a:cxn ang="0">
                    <a:pos x="T0" y="T1"/>
                  </a:cxn>
                  <a:cxn ang="0">
                    <a:pos x="T2" y="T3"/>
                  </a:cxn>
                  <a:cxn ang="0">
                    <a:pos x="T4" y="T5"/>
                  </a:cxn>
                  <a:cxn ang="0">
                    <a:pos x="T6" y="T7"/>
                  </a:cxn>
                  <a:cxn ang="0">
                    <a:pos x="T8" y="T9"/>
                  </a:cxn>
                  <a:cxn ang="0">
                    <a:pos x="T10" y="T11"/>
                  </a:cxn>
                  <a:cxn ang="0">
                    <a:pos x="T12" y="T13"/>
                  </a:cxn>
                </a:cxnLst>
                <a:rect l="0" t="0" r="r" b="b"/>
                <a:pathLst>
                  <a:path w="86" h="53">
                    <a:moveTo>
                      <a:pt x="40" y="36"/>
                    </a:moveTo>
                    <a:cubicBezTo>
                      <a:pt x="49" y="30"/>
                      <a:pt x="58" y="25"/>
                      <a:pt x="67" y="19"/>
                    </a:cubicBezTo>
                    <a:cubicBezTo>
                      <a:pt x="74" y="14"/>
                      <a:pt x="80" y="9"/>
                      <a:pt x="86" y="5"/>
                    </a:cubicBezTo>
                    <a:cubicBezTo>
                      <a:pt x="21" y="0"/>
                      <a:pt x="21" y="0"/>
                      <a:pt x="21" y="0"/>
                    </a:cubicBezTo>
                    <a:cubicBezTo>
                      <a:pt x="20" y="0"/>
                      <a:pt x="20" y="0"/>
                      <a:pt x="20" y="0"/>
                    </a:cubicBezTo>
                    <a:cubicBezTo>
                      <a:pt x="0" y="53"/>
                      <a:pt x="0" y="53"/>
                      <a:pt x="0" y="53"/>
                    </a:cubicBezTo>
                    <a:cubicBezTo>
                      <a:pt x="12" y="48"/>
                      <a:pt x="27" y="43"/>
                      <a:pt x="40" y="36"/>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34"/>
              <p:cNvSpPr>
                <a:spLocks/>
              </p:cNvSpPr>
              <p:nvPr/>
            </p:nvSpPr>
            <p:spPr bwMode="auto">
              <a:xfrm>
                <a:off x="4262443" y="2314579"/>
                <a:ext cx="420688" cy="266700"/>
              </a:xfrm>
              <a:custGeom>
                <a:avLst/>
                <a:gdLst>
                  <a:gd name="T0" fmla="*/ 95 w 112"/>
                  <a:gd name="T1" fmla="*/ 4 h 71"/>
                  <a:gd name="T2" fmla="*/ 27 w 112"/>
                  <a:gd name="T3" fmla="*/ 15 h 71"/>
                  <a:gd name="T4" fmla="*/ 0 w 112"/>
                  <a:gd name="T5" fmla="*/ 66 h 71"/>
                  <a:gd name="T6" fmla="*/ 0 w 112"/>
                  <a:gd name="T7" fmla="*/ 66 h 71"/>
                  <a:gd name="T8" fmla="*/ 65 w 112"/>
                  <a:gd name="T9" fmla="*/ 71 h 71"/>
                  <a:gd name="T10" fmla="*/ 91 w 112"/>
                  <a:gd name="T11" fmla="*/ 47 h 71"/>
                  <a:gd name="T12" fmla="*/ 104 w 112"/>
                  <a:gd name="T13" fmla="*/ 10 h 71"/>
                  <a:gd name="T14" fmla="*/ 95 w 112"/>
                  <a:gd name="T15" fmla="*/ 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1">
                    <a:moveTo>
                      <a:pt x="95" y="4"/>
                    </a:moveTo>
                    <a:cubicBezTo>
                      <a:pt x="81" y="0"/>
                      <a:pt x="56" y="4"/>
                      <a:pt x="27" y="15"/>
                    </a:cubicBezTo>
                    <a:cubicBezTo>
                      <a:pt x="0" y="66"/>
                      <a:pt x="0" y="66"/>
                      <a:pt x="0" y="66"/>
                    </a:cubicBezTo>
                    <a:cubicBezTo>
                      <a:pt x="0" y="66"/>
                      <a:pt x="0" y="66"/>
                      <a:pt x="0" y="66"/>
                    </a:cubicBezTo>
                    <a:cubicBezTo>
                      <a:pt x="65" y="71"/>
                      <a:pt x="65" y="71"/>
                      <a:pt x="65" y="71"/>
                    </a:cubicBezTo>
                    <a:cubicBezTo>
                      <a:pt x="76" y="63"/>
                      <a:pt x="84" y="55"/>
                      <a:pt x="91" y="47"/>
                    </a:cubicBezTo>
                    <a:cubicBezTo>
                      <a:pt x="91" y="47"/>
                      <a:pt x="112" y="19"/>
                      <a:pt x="104" y="10"/>
                    </a:cubicBezTo>
                    <a:cubicBezTo>
                      <a:pt x="102" y="8"/>
                      <a:pt x="99" y="6"/>
                      <a:pt x="95" y="4"/>
                    </a:cubicBez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6" name="Group 37"/>
            <p:cNvGrpSpPr>
              <a:grpSpLocks noChangeAspect="1"/>
            </p:cNvGrpSpPr>
            <p:nvPr/>
          </p:nvGrpSpPr>
          <p:grpSpPr bwMode="auto">
            <a:xfrm>
              <a:off x="5756275" y="5329238"/>
              <a:ext cx="2290763" cy="134937"/>
              <a:chOff x="3634" y="3365"/>
              <a:chExt cx="1443" cy="85"/>
            </a:xfrm>
          </p:grpSpPr>
          <p:sp>
            <p:nvSpPr>
              <p:cNvPr id="7" name="AutoShape 36"/>
              <p:cNvSpPr>
                <a:spLocks noChangeAspect="1" noChangeArrowheads="1" noTextEdit="1"/>
              </p:cNvSpPr>
              <p:nvPr/>
            </p:nvSpPr>
            <p:spPr bwMode="auto">
              <a:xfrm>
                <a:off x="3636" y="3365"/>
                <a:ext cx="143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 name="Freeform 38"/>
              <p:cNvSpPr>
                <a:spLocks/>
              </p:cNvSpPr>
              <p:nvPr/>
            </p:nvSpPr>
            <p:spPr bwMode="auto">
              <a:xfrm>
                <a:off x="5072" y="3414"/>
                <a:ext cx="5" cy="3"/>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0" y="0"/>
                      <a:pt x="1"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 name="Freeform 39"/>
              <p:cNvSpPr>
                <a:spLocks/>
              </p:cNvSpPr>
              <p:nvPr/>
            </p:nvSpPr>
            <p:spPr bwMode="auto">
              <a:xfrm>
                <a:off x="5030" y="3422"/>
                <a:ext cx="5" cy="2"/>
              </a:xfrm>
              <a:custGeom>
                <a:avLst/>
                <a:gdLst>
                  <a:gd name="T0" fmla="*/ 5 w 5"/>
                  <a:gd name="T1" fmla="*/ 0 h 2"/>
                  <a:gd name="T2" fmla="*/ 5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5" y="0"/>
                    </a:lnTo>
                    <a:lnTo>
                      <a:pt x="0" y="2"/>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 name="Freeform 40"/>
              <p:cNvSpPr>
                <a:spLocks/>
              </p:cNvSpPr>
              <p:nvPr/>
            </p:nvSpPr>
            <p:spPr bwMode="auto">
              <a:xfrm>
                <a:off x="4997" y="3422"/>
                <a:ext cx="26" cy="5"/>
              </a:xfrm>
              <a:custGeom>
                <a:avLst/>
                <a:gdLst>
                  <a:gd name="T0" fmla="*/ 0 w 11"/>
                  <a:gd name="T1" fmla="*/ 1 h 2"/>
                  <a:gd name="T2" fmla="*/ 9 w 11"/>
                  <a:gd name="T3" fmla="*/ 1 h 2"/>
                  <a:gd name="T4" fmla="*/ 9 w 11"/>
                  <a:gd name="T5" fmla="*/ 1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cubicBezTo>
                      <a:pt x="2" y="2"/>
                      <a:pt x="6" y="0"/>
                      <a:pt x="9" y="1"/>
                    </a:cubicBezTo>
                    <a:cubicBezTo>
                      <a:pt x="9" y="1"/>
                      <a:pt x="9" y="1"/>
                      <a:pt x="9" y="1"/>
                    </a:cubicBezTo>
                    <a:cubicBezTo>
                      <a:pt x="11" y="0"/>
                      <a:pt x="11" y="0"/>
                      <a:pt x="11" y="0"/>
                    </a:cubicBezTo>
                    <a:cubicBezTo>
                      <a:pt x="7" y="0"/>
                      <a:pt x="3"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 name="Freeform 41"/>
              <p:cNvSpPr>
                <a:spLocks/>
              </p:cNvSpPr>
              <p:nvPr/>
            </p:nvSpPr>
            <p:spPr bwMode="auto">
              <a:xfrm>
                <a:off x="4973" y="3417"/>
                <a:ext cx="9" cy="0"/>
              </a:xfrm>
              <a:custGeom>
                <a:avLst/>
                <a:gdLst>
                  <a:gd name="T0" fmla="*/ 4 w 4"/>
                  <a:gd name="T1" fmla="*/ 3 w 4"/>
                  <a:gd name="T2" fmla="*/ 2 w 4"/>
                  <a:gd name="T3" fmla="*/ 4 w 4"/>
                </a:gdLst>
                <a:ahLst/>
                <a:cxnLst>
                  <a:cxn ang="0">
                    <a:pos x="T0" y="0"/>
                  </a:cxn>
                  <a:cxn ang="0">
                    <a:pos x="T1" y="0"/>
                  </a:cxn>
                  <a:cxn ang="0">
                    <a:pos x="T2" y="0"/>
                  </a:cxn>
                  <a:cxn ang="0">
                    <a:pos x="T3" y="0"/>
                  </a:cxn>
                </a:cxnLst>
                <a:rect l="0" t="0" r="r" b="b"/>
                <a:pathLst>
                  <a:path w="4">
                    <a:moveTo>
                      <a:pt x="4" y="0"/>
                    </a:moveTo>
                    <a:cubicBezTo>
                      <a:pt x="4" y="0"/>
                      <a:pt x="4" y="0"/>
                      <a:pt x="3" y="0"/>
                    </a:cubicBezTo>
                    <a:cubicBezTo>
                      <a:pt x="3" y="0"/>
                      <a:pt x="3" y="0"/>
                      <a:pt x="2" y="0"/>
                    </a:cubicBezTo>
                    <a:cubicBezTo>
                      <a:pt x="2" y="0"/>
                      <a:pt x="0"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Freeform 42"/>
              <p:cNvSpPr>
                <a:spLocks/>
              </p:cNvSpPr>
              <p:nvPr/>
            </p:nvSpPr>
            <p:spPr bwMode="auto">
              <a:xfrm>
                <a:off x="4978" y="3414"/>
                <a:ext cx="7" cy="3"/>
              </a:xfrm>
              <a:custGeom>
                <a:avLst/>
                <a:gdLst>
                  <a:gd name="T0" fmla="*/ 1 w 3"/>
                  <a:gd name="T1" fmla="*/ 1 h 1"/>
                  <a:gd name="T2" fmla="*/ 1 w 3"/>
                  <a:gd name="T3" fmla="*/ 1 h 1"/>
                </a:gdLst>
                <a:ahLst/>
                <a:cxnLst>
                  <a:cxn ang="0">
                    <a:pos x="T0" y="T1"/>
                  </a:cxn>
                  <a:cxn ang="0">
                    <a:pos x="T2" y="T3"/>
                  </a:cxn>
                </a:cxnLst>
                <a:rect l="0" t="0" r="r" b="b"/>
                <a:pathLst>
                  <a:path w="3" h="1">
                    <a:moveTo>
                      <a:pt x="1" y="1"/>
                    </a:moveTo>
                    <a:cubicBezTo>
                      <a:pt x="3" y="1"/>
                      <a:pt x="0" y="0"/>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 name="Freeform 43"/>
              <p:cNvSpPr>
                <a:spLocks/>
              </p:cNvSpPr>
              <p:nvPr/>
            </p:nvSpPr>
            <p:spPr bwMode="auto">
              <a:xfrm>
                <a:off x="4959" y="3414"/>
                <a:ext cx="9" cy="3"/>
              </a:xfrm>
              <a:custGeom>
                <a:avLst/>
                <a:gdLst>
                  <a:gd name="T0" fmla="*/ 2 w 4"/>
                  <a:gd name="T1" fmla="*/ 0 h 1"/>
                  <a:gd name="T2" fmla="*/ 2 w 4"/>
                  <a:gd name="T3" fmla="*/ 1 h 1"/>
                  <a:gd name="T4" fmla="*/ 4 w 4"/>
                  <a:gd name="T5" fmla="*/ 1 h 1"/>
                  <a:gd name="T6" fmla="*/ 2 w 4"/>
                  <a:gd name="T7" fmla="*/ 0 h 1"/>
                </a:gdLst>
                <a:ahLst/>
                <a:cxnLst>
                  <a:cxn ang="0">
                    <a:pos x="T0" y="T1"/>
                  </a:cxn>
                  <a:cxn ang="0">
                    <a:pos x="T2" y="T3"/>
                  </a:cxn>
                  <a:cxn ang="0">
                    <a:pos x="T4" y="T5"/>
                  </a:cxn>
                  <a:cxn ang="0">
                    <a:pos x="T6" y="T7"/>
                  </a:cxn>
                </a:cxnLst>
                <a:rect l="0" t="0" r="r" b="b"/>
                <a:pathLst>
                  <a:path w="4" h="1">
                    <a:moveTo>
                      <a:pt x="2" y="0"/>
                    </a:moveTo>
                    <a:cubicBezTo>
                      <a:pt x="0" y="0"/>
                      <a:pt x="0" y="1"/>
                      <a:pt x="2" y="1"/>
                    </a:cubicBezTo>
                    <a:cubicBezTo>
                      <a:pt x="4" y="1"/>
                      <a:pt x="4" y="1"/>
                      <a:pt x="4" y="1"/>
                    </a:cubicBezTo>
                    <a:cubicBezTo>
                      <a:pt x="3"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 name="Freeform 44"/>
              <p:cNvSpPr>
                <a:spLocks/>
              </p:cNvSpPr>
              <p:nvPr/>
            </p:nvSpPr>
            <p:spPr bwMode="auto">
              <a:xfrm>
                <a:off x="4959" y="341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Freeform 45"/>
              <p:cNvSpPr>
                <a:spLocks/>
              </p:cNvSpPr>
              <p:nvPr/>
            </p:nvSpPr>
            <p:spPr bwMode="auto">
              <a:xfrm>
                <a:off x="4961" y="3419"/>
                <a:ext cx="5" cy="3"/>
              </a:xfrm>
              <a:custGeom>
                <a:avLst/>
                <a:gdLst>
                  <a:gd name="T0" fmla="*/ 1 w 2"/>
                  <a:gd name="T1" fmla="*/ 0 h 1"/>
                  <a:gd name="T2" fmla="*/ 2 w 2"/>
                  <a:gd name="T3" fmla="*/ 0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0" y="0"/>
                      <a:pt x="0" y="0"/>
                      <a:pt x="0" y="0"/>
                    </a:cubicBezTo>
                    <a:cubicBezTo>
                      <a:pt x="0" y="0"/>
                      <a:pt x="0"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Freeform 46"/>
              <p:cNvSpPr>
                <a:spLocks/>
              </p:cNvSpPr>
              <p:nvPr/>
            </p:nvSpPr>
            <p:spPr bwMode="auto">
              <a:xfrm>
                <a:off x="4970" y="3419"/>
                <a:ext cx="10" cy="3"/>
              </a:xfrm>
              <a:custGeom>
                <a:avLst/>
                <a:gdLst>
                  <a:gd name="T0" fmla="*/ 0 w 4"/>
                  <a:gd name="T1" fmla="*/ 0 h 1"/>
                  <a:gd name="T2" fmla="*/ 0 w 4"/>
                  <a:gd name="T3" fmla="*/ 1 h 1"/>
                  <a:gd name="T4" fmla="*/ 0 w 4"/>
                  <a:gd name="T5" fmla="*/ 0 h 1"/>
                </a:gdLst>
                <a:ahLst/>
                <a:cxnLst>
                  <a:cxn ang="0">
                    <a:pos x="T0" y="T1"/>
                  </a:cxn>
                  <a:cxn ang="0">
                    <a:pos x="T2" y="T3"/>
                  </a:cxn>
                  <a:cxn ang="0">
                    <a:pos x="T4" y="T5"/>
                  </a:cxn>
                </a:cxnLst>
                <a:rect l="0" t="0" r="r" b="b"/>
                <a:pathLst>
                  <a:path w="4" h="1">
                    <a:moveTo>
                      <a:pt x="0" y="0"/>
                    </a:moveTo>
                    <a:cubicBezTo>
                      <a:pt x="1" y="0"/>
                      <a:pt x="2" y="0"/>
                      <a:pt x="0" y="1"/>
                    </a:cubicBezTo>
                    <a:cubicBezTo>
                      <a:pt x="4" y="1"/>
                      <a:pt x="4"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 name="Freeform 47"/>
              <p:cNvSpPr>
                <a:spLocks/>
              </p:cNvSpPr>
              <p:nvPr/>
            </p:nvSpPr>
            <p:spPr bwMode="auto">
              <a:xfrm>
                <a:off x="4994" y="3427"/>
                <a:ext cx="10" cy="2"/>
              </a:xfrm>
              <a:custGeom>
                <a:avLst/>
                <a:gdLst>
                  <a:gd name="T0" fmla="*/ 1 w 4"/>
                  <a:gd name="T1" fmla="*/ 0 h 1"/>
                  <a:gd name="T2" fmla="*/ 2 w 4"/>
                  <a:gd name="T3" fmla="*/ 1 h 1"/>
                  <a:gd name="T4" fmla="*/ 4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2" y="1"/>
                      <a:pt x="2" y="1"/>
                      <a:pt x="2" y="1"/>
                    </a:cubicBezTo>
                    <a:cubicBezTo>
                      <a:pt x="4" y="0"/>
                      <a:pt x="4" y="0"/>
                      <a:pt x="4" y="0"/>
                    </a:cubicBezTo>
                    <a:cubicBezTo>
                      <a:pt x="3"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Freeform 48"/>
              <p:cNvSpPr>
                <a:spLocks/>
              </p:cNvSpPr>
              <p:nvPr/>
            </p:nvSpPr>
            <p:spPr bwMode="auto">
              <a:xfrm>
                <a:off x="4930" y="3417"/>
                <a:ext cx="7" cy="2"/>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1" y="1"/>
                      <a:pt x="1" y="1"/>
                    </a:cubicBezTo>
                    <a:cubicBezTo>
                      <a:pt x="3" y="1"/>
                      <a:pt x="3" y="1"/>
                      <a:pt x="3" y="1"/>
                    </a:cubicBezTo>
                    <a:cubicBezTo>
                      <a:pt x="2" y="1"/>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Freeform 49"/>
              <p:cNvSpPr>
                <a:spLocks/>
              </p:cNvSpPr>
              <p:nvPr/>
            </p:nvSpPr>
            <p:spPr bwMode="auto">
              <a:xfrm>
                <a:off x="4928" y="3419"/>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Freeform 50"/>
              <p:cNvSpPr>
                <a:spLocks/>
              </p:cNvSpPr>
              <p:nvPr/>
            </p:nvSpPr>
            <p:spPr bwMode="auto">
              <a:xfrm>
                <a:off x="4956" y="3422"/>
                <a:ext cx="10" cy="2"/>
              </a:xfrm>
              <a:custGeom>
                <a:avLst/>
                <a:gdLst>
                  <a:gd name="T0" fmla="*/ 0 w 10"/>
                  <a:gd name="T1" fmla="*/ 2 h 2"/>
                  <a:gd name="T2" fmla="*/ 10 w 10"/>
                  <a:gd name="T3" fmla="*/ 0 h 2"/>
                  <a:gd name="T4" fmla="*/ 0 w 10"/>
                  <a:gd name="T5" fmla="*/ 2 h 2"/>
                  <a:gd name="T6" fmla="*/ 0 w 10"/>
                  <a:gd name="T7" fmla="*/ 2 h 2"/>
                </a:gdLst>
                <a:ahLst/>
                <a:cxnLst>
                  <a:cxn ang="0">
                    <a:pos x="T0" y="T1"/>
                  </a:cxn>
                  <a:cxn ang="0">
                    <a:pos x="T2" y="T3"/>
                  </a:cxn>
                  <a:cxn ang="0">
                    <a:pos x="T4" y="T5"/>
                  </a:cxn>
                  <a:cxn ang="0">
                    <a:pos x="T6" y="T7"/>
                  </a:cxn>
                </a:cxnLst>
                <a:rect l="0" t="0" r="r" b="b"/>
                <a:pathLst>
                  <a:path w="10" h="2">
                    <a:moveTo>
                      <a:pt x="0" y="2"/>
                    </a:moveTo>
                    <a:lnTo>
                      <a:pt x="10" y="0"/>
                    </a:lnTo>
                    <a:lnTo>
                      <a:pt x="0" y="2"/>
                    </a:lnTo>
                    <a:lnTo>
                      <a:pt x="0" y="2"/>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Freeform 51"/>
              <p:cNvSpPr>
                <a:spLocks/>
              </p:cNvSpPr>
              <p:nvPr/>
            </p:nvSpPr>
            <p:spPr bwMode="auto">
              <a:xfrm>
                <a:off x="4906" y="3414"/>
                <a:ext cx="5" cy="3"/>
              </a:xfrm>
              <a:custGeom>
                <a:avLst/>
                <a:gdLst>
                  <a:gd name="T0" fmla="*/ 0 w 5"/>
                  <a:gd name="T1" fmla="*/ 3 h 3"/>
                  <a:gd name="T2" fmla="*/ 3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3" y="3"/>
                    </a:lnTo>
                    <a:lnTo>
                      <a:pt x="5"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2" name="Freeform 52"/>
              <p:cNvSpPr>
                <a:spLocks/>
              </p:cNvSpPr>
              <p:nvPr/>
            </p:nvSpPr>
            <p:spPr bwMode="auto">
              <a:xfrm>
                <a:off x="4883" y="3414"/>
                <a:ext cx="14" cy="3"/>
              </a:xfrm>
              <a:custGeom>
                <a:avLst/>
                <a:gdLst>
                  <a:gd name="T0" fmla="*/ 5 w 6"/>
                  <a:gd name="T1" fmla="*/ 1 h 1"/>
                  <a:gd name="T2" fmla="*/ 4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0"/>
                      <a:pt x="4" y="0"/>
                    </a:cubicBezTo>
                    <a:cubicBezTo>
                      <a:pt x="3" y="0"/>
                      <a:pt x="1" y="1"/>
                      <a:pt x="0" y="1"/>
                    </a:cubicBezTo>
                    <a:cubicBezTo>
                      <a:pt x="1" y="1"/>
                      <a:pt x="3"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3" name="Freeform 53"/>
              <p:cNvSpPr>
                <a:spLocks/>
              </p:cNvSpPr>
              <p:nvPr/>
            </p:nvSpPr>
            <p:spPr bwMode="auto">
              <a:xfrm>
                <a:off x="4911" y="3419"/>
                <a:ext cx="5" cy="3"/>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1"/>
                      <a:pt x="2" y="1"/>
                    </a:cubicBezTo>
                    <a:cubicBezTo>
                      <a:pt x="2"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4" name="Freeform 54"/>
              <p:cNvSpPr>
                <a:spLocks/>
              </p:cNvSpPr>
              <p:nvPr/>
            </p:nvSpPr>
            <p:spPr bwMode="auto">
              <a:xfrm>
                <a:off x="4909" y="3422"/>
                <a:ext cx="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5" name="Freeform 55"/>
              <p:cNvSpPr>
                <a:spLocks/>
              </p:cNvSpPr>
              <p:nvPr/>
            </p:nvSpPr>
            <p:spPr bwMode="auto">
              <a:xfrm>
                <a:off x="4932" y="3422"/>
                <a:ext cx="10" cy="5"/>
              </a:xfrm>
              <a:custGeom>
                <a:avLst/>
                <a:gdLst>
                  <a:gd name="T0" fmla="*/ 2 w 4"/>
                  <a:gd name="T1" fmla="*/ 2 h 2"/>
                  <a:gd name="T2" fmla="*/ 4 w 4"/>
                  <a:gd name="T3" fmla="*/ 0 h 2"/>
                  <a:gd name="T4" fmla="*/ 2 w 4"/>
                  <a:gd name="T5" fmla="*/ 2 h 2"/>
                </a:gdLst>
                <a:ahLst/>
                <a:cxnLst>
                  <a:cxn ang="0">
                    <a:pos x="T0" y="T1"/>
                  </a:cxn>
                  <a:cxn ang="0">
                    <a:pos x="T2" y="T3"/>
                  </a:cxn>
                  <a:cxn ang="0">
                    <a:pos x="T4" y="T5"/>
                  </a:cxn>
                </a:cxnLst>
                <a:rect l="0" t="0" r="r" b="b"/>
                <a:pathLst>
                  <a:path w="4" h="2">
                    <a:moveTo>
                      <a:pt x="2" y="2"/>
                    </a:moveTo>
                    <a:cubicBezTo>
                      <a:pt x="3" y="2"/>
                      <a:pt x="2" y="1"/>
                      <a:pt x="4" y="0"/>
                    </a:cubicBezTo>
                    <a:cubicBezTo>
                      <a:pt x="3" y="1"/>
                      <a:pt x="0" y="1"/>
                      <a:pt x="2"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56"/>
              <p:cNvSpPr>
                <a:spLocks/>
              </p:cNvSpPr>
              <p:nvPr/>
            </p:nvSpPr>
            <p:spPr bwMode="auto">
              <a:xfrm>
                <a:off x="4921" y="3422"/>
                <a:ext cx="7" cy="2"/>
              </a:xfrm>
              <a:custGeom>
                <a:avLst/>
                <a:gdLst>
                  <a:gd name="T0" fmla="*/ 3 w 3"/>
                  <a:gd name="T1" fmla="*/ 0 h 1"/>
                  <a:gd name="T2" fmla="*/ 0 w 3"/>
                  <a:gd name="T3" fmla="*/ 1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1"/>
                      <a:pt x="0" y="1"/>
                      <a:pt x="0" y="1"/>
                    </a:cubicBezTo>
                    <a:cubicBezTo>
                      <a:pt x="2" y="1"/>
                      <a:pt x="2" y="1"/>
                      <a:pt x="2" y="1"/>
                    </a:cubicBezTo>
                    <a:cubicBezTo>
                      <a:pt x="2" y="1"/>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57"/>
              <p:cNvSpPr>
                <a:spLocks/>
              </p:cNvSpPr>
              <p:nvPr/>
            </p:nvSpPr>
            <p:spPr bwMode="auto">
              <a:xfrm>
                <a:off x="4918" y="3424"/>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8" name="Freeform 58"/>
              <p:cNvSpPr>
                <a:spLocks/>
              </p:cNvSpPr>
              <p:nvPr/>
            </p:nvSpPr>
            <p:spPr bwMode="auto">
              <a:xfrm>
                <a:off x="4878" y="3422"/>
                <a:ext cx="14" cy="0"/>
              </a:xfrm>
              <a:custGeom>
                <a:avLst/>
                <a:gdLst>
                  <a:gd name="T0" fmla="*/ 4 w 6"/>
                  <a:gd name="T1" fmla="*/ 0 w 6"/>
                  <a:gd name="T2" fmla="*/ 5 w 6"/>
                  <a:gd name="T3" fmla="*/ 4 w 6"/>
                </a:gdLst>
                <a:ahLst/>
                <a:cxnLst>
                  <a:cxn ang="0">
                    <a:pos x="T0" y="0"/>
                  </a:cxn>
                  <a:cxn ang="0">
                    <a:pos x="T1" y="0"/>
                  </a:cxn>
                  <a:cxn ang="0">
                    <a:pos x="T2" y="0"/>
                  </a:cxn>
                  <a:cxn ang="0">
                    <a:pos x="T3" y="0"/>
                  </a:cxn>
                </a:cxnLst>
                <a:rect l="0" t="0" r="r" b="b"/>
                <a:pathLst>
                  <a:path w="6">
                    <a:moveTo>
                      <a:pt x="4" y="0"/>
                    </a:moveTo>
                    <a:cubicBezTo>
                      <a:pt x="3" y="0"/>
                      <a:pt x="2" y="0"/>
                      <a:pt x="0" y="0"/>
                    </a:cubicBezTo>
                    <a:cubicBezTo>
                      <a:pt x="2" y="0"/>
                      <a:pt x="4" y="0"/>
                      <a:pt x="5" y="0"/>
                    </a:cubicBezTo>
                    <a:cubicBezTo>
                      <a:pt x="5" y="0"/>
                      <a:pt x="6"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9" name="Rectangle 59"/>
              <p:cNvSpPr>
                <a:spLocks noChangeArrowheads="1"/>
              </p:cNvSpPr>
              <p:nvPr/>
            </p:nvSpPr>
            <p:spPr bwMode="auto">
              <a:xfrm>
                <a:off x="4847" y="3422"/>
                <a:ext cx="1"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0" name="Freeform 60"/>
              <p:cNvSpPr>
                <a:spLocks/>
              </p:cNvSpPr>
              <p:nvPr/>
            </p:nvSpPr>
            <p:spPr bwMode="auto">
              <a:xfrm>
                <a:off x="4890" y="3422"/>
                <a:ext cx="7" cy="2"/>
              </a:xfrm>
              <a:custGeom>
                <a:avLst/>
                <a:gdLst>
                  <a:gd name="T0" fmla="*/ 0 w 3"/>
                  <a:gd name="T1" fmla="*/ 0 h 1"/>
                  <a:gd name="T2" fmla="*/ 3 w 3"/>
                  <a:gd name="T3" fmla="*/ 0 h 1"/>
                  <a:gd name="T4" fmla="*/ 0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2" y="0"/>
                      <a:pt x="3" y="0"/>
                    </a:cubicBezTo>
                    <a:cubicBezTo>
                      <a:pt x="2" y="0"/>
                      <a:pt x="1" y="0"/>
                      <a:pt x="0" y="0"/>
                    </a:cubicBezTo>
                    <a:cubicBezTo>
                      <a:pt x="0" y="0"/>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1" name="Freeform 61"/>
              <p:cNvSpPr>
                <a:spLocks/>
              </p:cNvSpPr>
              <p:nvPr/>
            </p:nvSpPr>
            <p:spPr bwMode="auto">
              <a:xfrm>
                <a:off x="4868" y="3419"/>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1" y="0"/>
                      <a:pt x="1"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2" name="Freeform 62"/>
              <p:cNvSpPr>
                <a:spLocks/>
              </p:cNvSpPr>
              <p:nvPr/>
            </p:nvSpPr>
            <p:spPr bwMode="auto">
              <a:xfrm>
                <a:off x="4899" y="3419"/>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3" name="Freeform 63"/>
              <p:cNvSpPr>
                <a:spLocks/>
              </p:cNvSpPr>
              <p:nvPr/>
            </p:nvSpPr>
            <p:spPr bwMode="auto">
              <a:xfrm>
                <a:off x="4897" y="3422"/>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4" name="Freeform 64"/>
              <p:cNvSpPr>
                <a:spLocks/>
              </p:cNvSpPr>
              <p:nvPr/>
            </p:nvSpPr>
            <p:spPr bwMode="auto">
              <a:xfrm>
                <a:off x="4828" y="3422"/>
                <a:ext cx="28" cy="15"/>
              </a:xfrm>
              <a:custGeom>
                <a:avLst/>
                <a:gdLst>
                  <a:gd name="T0" fmla="*/ 5 w 12"/>
                  <a:gd name="T1" fmla="*/ 1 h 6"/>
                  <a:gd name="T2" fmla="*/ 9 w 12"/>
                  <a:gd name="T3" fmla="*/ 3 h 6"/>
                  <a:gd name="T4" fmla="*/ 5 w 12"/>
                  <a:gd name="T5" fmla="*/ 2 h 6"/>
                  <a:gd name="T6" fmla="*/ 1 w 12"/>
                  <a:gd name="T7" fmla="*/ 5 h 6"/>
                  <a:gd name="T8" fmla="*/ 4 w 12"/>
                  <a:gd name="T9" fmla="*/ 5 h 6"/>
                  <a:gd name="T10" fmla="*/ 4 w 12"/>
                  <a:gd name="T11" fmla="*/ 6 h 6"/>
                  <a:gd name="T12" fmla="*/ 9 w 12"/>
                  <a:gd name="T13" fmla="*/ 5 h 6"/>
                  <a:gd name="T14" fmla="*/ 8 w 12"/>
                  <a:gd name="T15" fmla="*/ 0 h 6"/>
                  <a:gd name="T16" fmla="*/ 5 w 12"/>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5" y="1"/>
                    </a:moveTo>
                    <a:cubicBezTo>
                      <a:pt x="6" y="2"/>
                      <a:pt x="11" y="2"/>
                      <a:pt x="9" y="3"/>
                    </a:cubicBezTo>
                    <a:cubicBezTo>
                      <a:pt x="6" y="3"/>
                      <a:pt x="6" y="3"/>
                      <a:pt x="5" y="2"/>
                    </a:cubicBezTo>
                    <a:cubicBezTo>
                      <a:pt x="6" y="3"/>
                      <a:pt x="0" y="4"/>
                      <a:pt x="1" y="5"/>
                    </a:cubicBezTo>
                    <a:cubicBezTo>
                      <a:pt x="4" y="5"/>
                      <a:pt x="4" y="5"/>
                      <a:pt x="4" y="5"/>
                    </a:cubicBezTo>
                    <a:cubicBezTo>
                      <a:pt x="4" y="5"/>
                      <a:pt x="3" y="5"/>
                      <a:pt x="4" y="6"/>
                    </a:cubicBezTo>
                    <a:cubicBezTo>
                      <a:pt x="4" y="5"/>
                      <a:pt x="7" y="4"/>
                      <a:pt x="9" y="5"/>
                    </a:cubicBezTo>
                    <a:cubicBezTo>
                      <a:pt x="12" y="4"/>
                      <a:pt x="10" y="2"/>
                      <a:pt x="8" y="0"/>
                    </a:cubicBezTo>
                    <a:cubicBezTo>
                      <a:pt x="8" y="1"/>
                      <a:pt x="8"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65"/>
              <p:cNvSpPr>
                <a:spLocks/>
              </p:cNvSpPr>
              <p:nvPr/>
            </p:nvSpPr>
            <p:spPr bwMode="auto">
              <a:xfrm>
                <a:off x="4847" y="3419"/>
                <a:ext cx="14" cy="3"/>
              </a:xfrm>
              <a:custGeom>
                <a:avLst/>
                <a:gdLst>
                  <a:gd name="T0" fmla="*/ 0 w 6"/>
                  <a:gd name="T1" fmla="*/ 1 h 1"/>
                  <a:gd name="T2" fmla="*/ 5 w 6"/>
                  <a:gd name="T3" fmla="*/ 1 h 1"/>
                  <a:gd name="T4" fmla="*/ 5 w 6"/>
                  <a:gd name="T5" fmla="*/ 1 h 1"/>
                  <a:gd name="T6" fmla="*/ 6 w 6"/>
                  <a:gd name="T7" fmla="*/ 1 h 1"/>
                  <a:gd name="T8" fmla="*/ 2 w 6"/>
                  <a:gd name="T9" fmla="*/ 0 h 1"/>
                  <a:gd name="T10" fmla="*/ 0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0" y="1"/>
                    </a:moveTo>
                    <a:cubicBezTo>
                      <a:pt x="5" y="1"/>
                      <a:pt x="5" y="1"/>
                      <a:pt x="5" y="1"/>
                    </a:cubicBezTo>
                    <a:cubicBezTo>
                      <a:pt x="5" y="1"/>
                      <a:pt x="5" y="1"/>
                      <a:pt x="5" y="1"/>
                    </a:cubicBezTo>
                    <a:cubicBezTo>
                      <a:pt x="6" y="1"/>
                      <a:pt x="6" y="1"/>
                      <a:pt x="6" y="1"/>
                    </a:cubicBezTo>
                    <a:cubicBezTo>
                      <a:pt x="5" y="1"/>
                      <a:pt x="4" y="1"/>
                      <a:pt x="2" y="0"/>
                    </a:cubicBezTo>
                    <a:cubicBezTo>
                      <a:pt x="1"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Freeform 66"/>
              <p:cNvSpPr>
                <a:spLocks/>
              </p:cNvSpPr>
              <p:nvPr/>
            </p:nvSpPr>
            <p:spPr bwMode="auto">
              <a:xfrm>
                <a:off x="4861" y="3422"/>
                <a:ext cx="19" cy="5"/>
              </a:xfrm>
              <a:custGeom>
                <a:avLst/>
                <a:gdLst>
                  <a:gd name="T0" fmla="*/ 5 w 8"/>
                  <a:gd name="T1" fmla="*/ 0 h 2"/>
                  <a:gd name="T2" fmla="*/ 5 w 8"/>
                  <a:gd name="T3" fmla="*/ 0 h 2"/>
                  <a:gd name="T4" fmla="*/ 5 w 8"/>
                  <a:gd name="T5" fmla="*/ 0 h 2"/>
                  <a:gd name="T6" fmla="*/ 5 w 8"/>
                  <a:gd name="T7" fmla="*/ 0 h 2"/>
                  <a:gd name="T8" fmla="*/ 5 w 8"/>
                  <a:gd name="T9" fmla="*/ 0 h 2"/>
                  <a:gd name="T10" fmla="*/ 5 w 8"/>
                  <a:gd name="T11" fmla="*/ 0 h 2"/>
                  <a:gd name="T12" fmla="*/ 5 w 8"/>
                  <a:gd name="T13" fmla="*/ 0 h 2"/>
                  <a:gd name="T14" fmla="*/ 5 w 8"/>
                  <a:gd name="T15" fmla="*/ 0 h 2"/>
                  <a:gd name="T16" fmla="*/ 5 w 8"/>
                  <a:gd name="T17" fmla="*/ 0 h 2"/>
                  <a:gd name="T18" fmla="*/ 0 w 8"/>
                  <a:gd name="T19" fmla="*/ 0 h 2"/>
                  <a:gd name="T20" fmla="*/ 5 w 8"/>
                  <a:gd name="T21" fmla="*/ 0 h 2"/>
                  <a:gd name="T22" fmla="*/ 3 w 8"/>
                  <a:gd name="T23" fmla="*/ 2 h 2"/>
                  <a:gd name="T24" fmla="*/ 7 w 8"/>
                  <a:gd name="T25" fmla="*/ 1 h 2"/>
                  <a:gd name="T26" fmla="*/ 5 w 8"/>
                  <a:gd name="T27" fmla="*/ 0 h 2"/>
                  <a:gd name="T28" fmla="*/ 7 w 8"/>
                  <a:gd name="T29" fmla="*/ 0 h 2"/>
                  <a:gd name="T30" fmla="*/ 5 w 8"/>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
                    <a:moveTo>
                      <a:pt x="5"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3" y="0"/>
                      <a:pt x="5" y="0"/>
                      <a:pt x="5" y="0"/>
                    </a:cubicBezTo>
                    <a:cubicBezTo>
                      <a:pt x="5" y="0"/>
                      <a:pt x="5" y="0"/>
                      <a:pt x="5" y="0"/>
                    </a:cubicBezTo>
                    <a:cubicBezTo>
                      <a:pt x="5" y="0"/>
                      <a:pt x="5" y="0"/>
                      <a:pt x="5" y="0"/>
                    </a:cubicBezTo>
                    <a:cubicBezTo>
                      <a:pt x="0" y="0"/>
                      <a:pt x="0" y="0"/>
                      <a:pt x="0" y="0"/>
                    </a:cubicBezTo>
                    <a:cubicBezTo>
                      <a:pt x="1" y="0"/>
                      <a:pt x="2" y="0"/>
                      <a:pt x="5" y="0"/>
                    </a:cubicBezTo>
                    <a:cubicBezTo>
                      <a:pt x="4" y="1"/>
                      <a:pt x="1" y="1"/>
                      <a:pt x="3" y="2"/>
                    </a:cubicBezTo>
                    <a:cubicBezTo>
                      <a:pt x="6" y="2"/>
                      <a:pt x="5" y="2"/>
                      <a:pt x="7" y="1"/>
                    </a:cubicBezTo>
                    <a:cubicBezTo>
                      <a:pt x="2" y="1"/>
                      <a:pt x="8" y="1"/>
                      <a:pt x="5" y="0"/>
                    </a:cubicBezTo>
                    <a:cubicBezTo>
                      <a:pt x="6" y="0"/>
                      <a:pt x="7" y="0"/>
                      <a:pt x="7" y="0"/>
                    </a:cubicBezTo>
                    <a:cubicBezTo>
                      <a:pt x="7" y="0"/>
                      <a:pt x="6" y="0"/>
                      <a:pt x="5"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7" name="Freeform 67"/>
              <p:cNvSpPr>
                <a:spLocks/>
              </p:cNvSpPr>
              <p:nvPr/>
            </p:nvSpPr>
            <p:spPr bwMode="auto">
              <a:xfrm>
                <a:off x="4930" y="34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8" name="Freeform 68"/>
              <p:cNvSpPr>
                <a:spLocks/>
              </p:cNvSpPr>
              <p:nvPr/>
            </p:nvSpPr>
            <p:spPr bwMode="auto">
              <a:xfrm>
                <a:off x="4921" y="3427"/>
                <a:ext cx="16" cy="5"/>
              </a:xfrm>
              <a:custGeom>
                <a:avLst/>
                <a:gdLst>
                  <a:gd name="T0" fmla="*/ 5 w 7"/>
                  <a:gd name="T1" fmla="*/ 1 h 2"/>
                  <a:gd name="T2" fmla="*/ 0 w 7"/>
                  <a:gd name="T3" fmla="*/ 0 h 2"/>
                  <a:gd name="T4" fmla="*/ 3 w 7"/>
                  <a:gd name="T5" fmla="*/ 2 h 2"/>
                  <a:gd name="T6" fmla="*/ 5 w 7"/>
                  <a:gd name="T7" fmla="*/ 1 h 2"/>
                  <a:gd name="T8" fmla="*/ 5 w 7"/>
                  <a:gd name="T9" fmla="*/ 2 h 2"/>
                  <a:gd name="T10" fmla="*/ 5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5" y="1"/>
                    </a:moveTo>
                    <a:cubicBezTo>
                      <a:pt x="3" y="1"/>
                      <a:pt x="0" y="0"/>
                      <a:pt x="0" y="0"/>
                    </a:cubicBezTo>
                    <a:cubicBezTo>
                      <a:pt x="1" y="0"/>
                      <a:pt x="1" y="1"/>
                      <a:pt x="3" y="2"/>
                    </a:cubicBezTo>
                    <a:cubicBezTo>
                      <a:pt x="3" y="1"/>
                      <a:pt x="3" y="1"/>
                      <a:pt x="5" y="1"/>
                    </a:cubicBezTo>
                    <a:cubicBezTo>
                      <a:pt x="6" y="1"/>
                      <a:pt x="5" y="2"/>
                      <a:pt x="5" y="2"/>
                    </a:cubicBezTo>
                    <a:cubicBezTo>
                      <a:pt x="5" y="2"/>
                      <a:pt x="7"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9" name="Freeform 69"/>
              <p:cNvSpPr>
                <a:spLocks/>
              </p:cNvSpPr>
              <p:nvPr/>
            </p:nvSpPr>
            <p:spPr bwMode="auto">
              <a:xfrm>
                <a:off x="4890" y="3427"/>
                <a:ext cx="9" cy="2"/>
              </a:xfrm>
              <a:custGeom>
                <a:avLst/>
                <a:gdLst>
                  <a:gd name="T0" fmla="*/ 2 w 4"/>
                  <a:gd name="T1" fmla="*/ 1 h 1"/>
                  <a:gd name="T2" fmla="*/ 2 w 4"/>
                  <a:gd name="T3" fmla="*/ 1 h 1"/>
                  <a:gd name="T4" fmla="*/ 4 w 4"/>
                  <a:gd name="T5" fmla="*/ 0 h 1"/>
                  <a:gd name="T6" fmla="*/ 0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2" y="1"/>
                      <a:pt x="2" y="1"/>
                    </a:cubicBezTo>
                    <a:cubicBezTo>
                      <a:pt x="4" y="1"/>
                      <a:pt x="4" y="1"/>
                      <a:pt x="4" y="0"/>
                    </a:cubicBezTo>
                    <a:cubicBezTo>
                      <a:pt x="0" y="1"/>
                      <a:pt x="0" y="1"/>
                      <a:pt x="0" y="1"/>
                    </a:cubicBezTo>
                    <a:lnTo>
                      <a:pt x="2"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0" name="Freeform 70"/>
              <p:cNvSpPr>
                <a:spLocks/>
              </p:cNvSpPr>
              <p:nvPr/>
            </p:nvSpPr>
            <p:spPr bwMode="auto">
              <a:xfrm>
                <a:off x="4842" y="3419"/>
                <a:ext cx="5" cy="3"/>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1" name="Freeform 71"/>
              <p:cNvSpPr>
                <a:spLocks/>
              </p:cNvSpPr>
              <p:nvPr/>
            </p:nvSpPr>
            <p:spPr bwMode="auto">
              <a:xfrm>
                <a:off x="4830" y="3419"/>
                <a:ext cx="3" cy="3"/>
              </a:xfrm>
              <a:custGeom>
                <a:avLst/>
                <a:gdLst>
                  <a:gd name="T0" fmla="*/ 3 w 3"/>
                  <a:gd name="T1" fmla="*/ 0 h 3"/>
                  <a:gd name="T2" fmla="*/ 0 w 3"/>
                  <a:gd name="T3" fmla="*/ 0 h 3"/>
                  <a:gd name="T4" fmla="*/ 3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3" y="3"/>
                    </a:lnTo>
                    <a:lnTo>
                      <a:pt x="3"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2" name="Freeform 72"/>
              <p:cNvSpPr>
                <a:spLocks/>
              </p:cNvSpPr>
              <p:nvPr/>
            </p:nvSpPr>
            <p:spPr bwMode="auto">
              <a:xfrm>
                <a:off x="4127"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3" name="Freeform 73"/>
              <p:cNvSpPr>
                <a:spLocks/>
              </p:cNvSpPr>
              <p:nvPr/>
            </p:nvSpPr>
            <p:spPr bwMode="auto">
              <a:xfrm>
                <a:off x="4510" y="3414"/>
                <a:ext cx="7" cy="5"/>
              </a:xfrm>
              <a:custGeom>
                <a:avLst/>
                <a:gdLst>
                  <a:gd name="T0" fmla="*/ 0 w 3"/>
                  <a:gd name="T1" fmla="*/ 1 h 2"/>
                  <a:gd name="T2" fmla="*/ 0 w 3"/>
                  <a:gd name="T3" fmla="*/ 2 h 2"/>
                  <a:gd name="T4" fmla="*/ 3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2" y="1"/>
                      <a:pt x="3" y="2"/>
                      <a:pt x="3" y="2"/>
                    </a:cubicBezTo>
                    <a:cubicBezTo>
                      <a:pt x="2" y="1"/>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4" name="Freeform 74"/>
              <p:cNvSpPr>
                <a:spLocks/>
              </p:cNvSpPr>
              <p:nvPr/>
            </p:nvSpPr>
            <p:spPr bwMode="auto">
              <a:xfrm>
                <a:off x="4303" y="3427"/>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5" name="Freeform 75"/>
              <p:cNvSpPr>
                <a:spLocks/>
              </p:cNvSpPr>
              <p:nvPr/>
            </p:nvSpPr>
            <p:spPr bwMode="auto">
              <a:xfrm>
                <a:off x="4294" y="343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76"/>
              <p:cNvSpPr>
                <a:spLocks/>
              </p:cNvSpPr>
              <p:nvPr/>
            </p:nvSpPr>
            <p:spPr bwMode="auto">
              <a:xfrm>
                <a:off x="4014" y="3432"/>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7" name="Freeform 77"/>
              <p:cNvSpPr>
                <a:spLocks/>
              </p:cNvSpPr>
              <p:nvPr/>
            </p:nvSpPr>
            <p:spPr bwMode="auto">
              <a:xfrm>
                <a:off x="4693" y="3419"/>
                <a:ext cx="9" cy="5"/>
              </a:xfrm>
              <a:custGeom>
                <a:avLst/>
                <a:gdLst>
                  <a:gd name="T0" fmla="*/ 4 w 4"/>
                  <a:gd name="T1" fmla="*/ 1 h 2"/>
                  <a:gd name="T2" fmla="*/ 0 w 4"/>
                  <a:gd name="T3" fmla="*/ 0 h 2"/>
                  <a:gd name="T4" fmla="*/ 4 w 4"/>
                  <a:gd name="T5" fmla="*/ 1 h 2"/>
                </a:gdLst>
                <a:ahLst/>
                <a:cxnLst>
                  <a:cxn ang="0">
                    <a:pos x="T0" y="T1"/>
                  </a:cxn>
                  <a:cxn ang="0">
                    <a:pos x="T2" y="T3"/>
                  </a:cxn>
                  <a:cxn ang="0">
                    <a:pos x="T4" y="T5"/>
                  </a:cxn>
                </a:cxnLst>
                <a:rect l="0" t="0" r="r" b="b"/>
                <a:pathLst>
                  <a:path w="4" h="2">
                    <a:moveTo>
                      <a:pt x="4" y="1"/>
                    </a:moveTo>
                    <a:cubicBezTo>
                      <a:pt x="2" y="0"/>
                      <a:pt x="1" y="0"/>
                      <a:pt x="0" y="0"/>
                    </a:cubicBezTo>
                    <a:cubicBezTo>
                      <a:pt x="2" y="1"/>
                      <a:pt x="3" y="2"/>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8" name="Freeform 78"/>
              <p:cNvSpPr>
                <a:spLocks/>
              </p:cNvSpPr>
              <p:nvPr/>
            </p:nvSpPr>
            <p:spPr bwMode="auto">
              <a:xfrm>
                <a:off x="4120" y="340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 name="Freeform 79"/>
              <p:cNvSpPr>
                <a:spLocks/>
              </p:cNvSpPr>
              <p:nvPr/>
            </p:nvSpPr>
            <p:spPr bwMode="auto">
              <a:xfrm>
                <a:off x="4681" y="3419"/>
                <a:ext cx="12" cy="0"/>
              </a:xfrm>
              <a:custGeom>
                <a:avLst/>
                <a:gdLst>
                  <a:gd name="T0" fmla="*/ 0 w 5"/>
                  <a:gd name="T1" fmla="*/ 1 w 5"/>
                  <a:gd name="T2" fmla="*/ 5 w 5"/>
                  <a:gd name="T3" fmla="*/ 0 w 5"/>
                </a:gdLst>
                <a:ahLst/>
                <a:cxnLst>
                  <a:cxn ang="0">
                    <a:pos x="T0" y="0"/>
                  </a:cxn>
                  <a:cxn ang="0">
                    <a:pos x="T1" y="0"/>
                  </a:cxn>
                  <a:cxn ang="0">
                    <a:pos x="T2" y="0"/>
                  </a:cxn>
                  <a:cxn ang="0">
                    <a:pos x="T3" y="0"/>
                  </a:cxn>
                </a:cxnLst>
                <a:rect l="0" t="0" r="r" b="b"/>
                <a:pathLst>
                  <a:path w="5">
                    <a:moveTo>
                      <a:pt x="0" y="0"/>
                    </a:moveTo>
                    <a:cubicBezTo>
                      <a:pt x="1" y="0"/>
                      <a:pt x="1" y="0"/>
                      <a:pt x="1" y="0"/>
                    </a:cubicBezTo>
                    <a:cubicBezTo>
                      <a:pt x="2" y="0"/>
                      <a:pt x="4" y="0"/>
                      <a:pt x="5" y="0"/>
                    </a:cubicBezTo>
                    <a:cubicBezTo>
                      <a:pt x="4"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 name="Freeform 80"/>
              <p:cNvSpPr>
                <a:spLocks/>
              </p:cNvSpPr>
              <p:nvPr/>
            </p:nvSpPr>
            <p:spPr bwMode="auto">
              <a:xfrm>
                <a:off x="3664" y="3406"/>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 name="Freeform 81"/>
              <p:cNvSpPr>
                <a:spLocks/>
              </p:cNvSpPr>
              <p:nvPr/>
            </p:nvSpPr>
            <p:spPr bwMode="auto">
              <a:xfrm>
                <a:off x="4780" y="3419"/>
                <a:ext cx="3" cy="0"/>
              </a:xfrm>
              <a:custGeom>
                <a:avLst/>
                <a:gdLst>
                  <a:gd name="T0" fmla="*/ 0 w 1"/>
                  <a:gd name="T1" fmla="*/ 0 w 1"/>
                </a:gdLst>
                <a:ahLst/>
                <a:cxnLst>
                  <a:cxn ang="0">
                    <a:pos x="T0" y="0"/>
                  </a:cxn>
                  <a:cxn ang="0">
                    <a:pos x="T1" y="0"/>
                  </a:cxn>
                </a:cxnLst>
                <a:rect l="0" t="0" r="r" b="b"/>
                <a:pathLst>
                  <a:path w="1">
                    <a:moveTo>
                      <a:pt x="0" y="0"/>
                    </a:move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2" name="Freeform 82"/>
              <p:cNvSpPr>
                <a:spLocks/>
              </p:cNvSpPr>
              <p:nvPr/>
            </p:nvSpPr>
            <p:spPr bwMode="auto">
              <a:xfrm>
                <a:off x="4655" y="34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83"/>
              <p:cNvSpPr>
                <a:spLocks/>
              </p:cNvSpPr>
              <p:nvPr/>
            </p:nvSpPr>
            <p:spPr bwMode="auto">
              <a:xfrm>
                <a:off x="4783" y="341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4" name="Freeform 84"/>
              <p:cNvSpPr>
                <a:spLocks/>
              </p:cNvSpPr>
              <p:nvPr/>
            </p:nvSpPr>
            <p:spPr bwMode="auto">
              <a:xfrm>
                <a:off x="4785" y="3419"/>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85"/>
              <p:cNvSpPr>
                <a:spLocks/>
              </p:cNvSpPr>
              <p:nvPr/>
            </p:nvSpPr>
            <p:spPr bwMode="auto">
              <a:xfrm>
                <a:off x="4778" y="3419"/>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0" y="0"/>
                      <a:pt x="1" y="0"/>
                      <a:pt x="2" y="0"/>
                    </a:cubicBezTo>
                    <a:cubicBezTo>
                      <a:pt x="1"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6" name="Freeform 86"/>
              <p:cNvSpPr>
                <a:spLocks/>
              </p:cNvSpPr>
              <p:nvPr/>
            </p:nvSpPr>
            <p:spPr bwMode="auto">
              <a:xfrm>
                <a:off x="3854" y="3414"/>
                <a:ext cx="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0"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87"/>
              <p:cNvSpPr>
                <a:spLocks/>
              </p:cNvSpPr>
              <p:nvPr/>
            </p:nvSpPr>
            <p:spPr bwMode="auto">
              <a:xfrm>
                <a:off x="4446" y="344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88"/>
              <p:cNvSpPr>
                <a:spLocks/>
              </p:cNvSpPr>
              <p:nvPr/>
            </p:nvSpPr>
            <p:spPr bwMode="auto">
              <a:xfrm>
                <a:off x="4436" y="3435"/>
                <a:ext cx="10" cy="7"/>
              </a:xfrm>
              <a:custGeom>
                <a:avLst/>
                <a:gdLst>
                  <a:gd name="T0" fmla="*/ 0 w 4"/>
                  <a:gd name="T1" fmla="*/ 3 h 3"/>
                  <a:gd name="T2" fmla="*/ 4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2" y="2"/>
                      <a:pt x="3" y="2"/>
                      <a:pt x="4" y="2"/>
                    </a:cubicBezTo>
                    <a:cubicBezTo>
                      <a:pt x="3" y="0"/>
                      <a:pt x="3" y="0"/>
                      <a:pt x="3" y="0"/>
                    </a:cubicBez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89"/>
              <p:cNvSpPr>
                <a:spLocks/>
              </p:cNvSpPr>
              <p:nvPr/>
            </p:nvSpPr>
            <p:spPr bwMode="auto">
              <a:xfrm>
                <a:off x="4068" y="340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0" name="Freeform 90"/>
              <p:cNvSpPr>
                <a:spLocks noEditPoints="1"/>
              </p:cNvSpPr>
              <p:nvPr/>
            </p:nvSpPr>
            <p:spPr bwMode="auto">
              <a:xfrm>
                <a:off x="3636" y="3367"/>
                <a:ext cx="1190" cy="80"/>
              </a:xfrm>
              <a:custGeom>
                <a:avLst/>
                <a:gdLst>
                  <a:gd name="T0" fmla="*/ 484 w 501"/>
                  <a:gd name="T1" fmla="*/ 21 h 31"/>
                  <a:gd name="T2" fmla="*/ 476 w 501"/>
                  <a:gd name="T3" fmla="*/ 20 h 31"/>
                  <a:gd name="T4" fmla="*/ 435 w 501"/>
                  <a:gd name="T5" fmla="*/ 21 h 31"/>
                  <a:gd name="T6" fmla="*/ 391 w 501"/>
                  <a:gd name="T7" fmla="*/ 21 h 31"/>
                  <a:gd name="T8" fmla="*/ 373 w 501"/>
                  <a:gd name="T9" fmla="*/ 20 h 31"/>
                  <a:gd name="T10" fmla="*/ 353 w 501"/>
                  <a:gd name="T11" fmla="*/ 22 h 31"/>
                  <a:gd name="T12" fmla="*/ 335 w 501"/>
                  <a:gd name="T13" fmla="*/ 21 h 31"/>
                  <a:gd name="T14" fmla="*/ 288 w 501"/>
                  <a:gd name="T15" fmla="*/ 19 h 31"/>
                  <a:gd name="T16" fmla="*/ 259 w 501"/>
                  <a:gd name="T17" fmla="*/ 21 h 31"/>
                  <a:gd name="T18" fmla="*/ 237 w 501"/>
                  <a:gd name="T19" fmla="*/ 22 h 31"/>
                  <a:gd name="T20" fmla="*/ 204 w 501"/>
                  <a:gd name="T21" fmla="*/ 15 h 31"/>
                  <a:gd name="T22" fmla="*/ 174 w 501"/>
                  <a:gd name="T23" fmla="*/ 12 h 31"/>
                  <a:gd name="T24" fmla="*/ 170 w 501"/>
                  <a:gd name="T25" fmla="*/ 17 h 31"/>
                  <a:gd name="T26" fmla="*/ 127 w 501"/>
                  <a:gd name="T27" fmla="*/ 7 h 31"/>
                  <a:gd name="T28" fmla="*/ 99 w 501"/>
                  <a:gd name="T29" fmla="*/ 2 h 31"/>
                  <a:gd name="T30" fmla="*/ 97 w 501"/>
                  <a:gd name="T31" fmla="*/ 13 h 31"/>
                  <a:gd name="T32" fmla="*/ 91 w 501"/>
                  <a:gd name="T33" fmla="*/ 10 h 31"/>
                  <a:gd name="T34" fmla="*/ 57 w 501"/>
                  <a:gd name="T35" fmla="*/ 3 h 31"/>
                  <a:gd name="T36" fmla="*/ 43 w 501"/>
                  <a:gd name="T37" fmla="*/ 9 h 31"/>
                  <a:gd name="T38" fmla="*/ 18 w 501"/>
                  <a:gd name="T39" fmla="*/ 6 h 31"/>
                  <a:gd name="T40" fmla="*/ 14 w 501"/>
                  <a:gd name="T41" fmla="*/ 16 h 31"/>
                  <a:gd name="T42" fmla="*/ 18 w 501"/>
                  <a:gd name="T43" fmla="*/ 23 h 31"/>
                  <a:gd name="T44" fmla="*/ 28 w 501"/>
                  <a:gd name="T45" fmla="*/ 13 h 31"/>
                  <a:gd name="T46" fmla="*/ 38 w 501"/>
                  <a:gd name="T47" fmla="*/ 16 h 31"/>
                  <a:gd name="T48" fmla="*/ 76 w 501"/>
                  <a:gd name="T49" fmla="*/ 25 h 31"/>
                  <a:gd name="T50" fmla="*/ 60 w 501"/>
                  <a:gd name="T51" fmla="*/ 10 h 31"/>
                  <a:gd name="T52" fmla="*/ 91 w 501"/>
                  <a:gd name="T53" fmla="*/ 17 h 31"/>
                  <a:gd name="T54" fmla="*/ 92 w 501"/>
                  <a:gd name="T55" fmla="*/ 20 h 31"/>
                  <a:gd name="T56" fmla="*/ 108 w 501"/>
                  <a:gd name="T57" fmla="*/ 23 h 31"/>
                  <a:gd name="T58" fmla="*/ 112 w 501"/>
                  <a:gd name="T59" fmla="*/ 11 h 31"/>
                  <a:gd name="T60" fmla="*/ 130 w 501"/>
                  <a:gd name="T61" fmla="*/ 16 h 31"/>
                  <a:gd name="T62" fmla="*/ 142 w 501"/>
                  <a:gd name="T63" fmla="*/ 18 h 31"/>
                  <a:gd name="T64" fmla="*/ 163 w 501"/>
                  <a:gd name="T65" fmla="*/ 24 h 31"/>
                  <a:gd name="T66" fmla="*/ 182 w 501"/>
                  <a:gd name="T67" fmla="*/ 25 h 31"/>
                  <a:gd name="T68" fmla="*/ 182 w 501"/>
                  <a:gd name="T69" fmla="*/ 17 h 31"/>
                  <a:gd name="T70" fmla="*/ 189 w 501"/>
                  <a:gd name="T71" fmla="*/ 17 h 31"/>
                  <a:gd name="T72" fmla="*/ 207 w 501"/>
                  <a:gd name="T73" fmla="*/ 25 h 31"/>
                  <a:gd name="T74" fmla="*/ 216 w 501"/>
                  <a:gd name="T75" fmla="*/ 28 h 31"/>
                  <a:gd name="T76" fmla="*/ 237 w 501"/>
                  <a:gd name="T77" fmla="*/ 30 h 31"/>
                  <a:gd name="T78" fmla="*/ 265 w 501"/>
                  <a:gd name="T79" fmla="*/ 27 h 31"/>
                  <a:gd name="T80" fmla="*/ 282 w 501"/>
                  <a:gd name="T81" fmla="*/ 23 h 31"/>
                  <a:gd name="T82" fmla="*/ 282 w 501"/>
                  <a:gd name="T83" fmla="*/ 26 h 31"/>
                  <a:gd name="T84" fmla="*/ 295 w 501"/>
                  <a:gd name="T85" fmla="*/ 28 h 31"/>
                  <a:gd name="T86" fmla="*/ 320 w 501"/>
                  <a:gd name="T87" fmla="*/ 27 h 31"/>
                  <a:gd name="T88" fmla="*/ 346 w 501"/>
                  <a:gd name="T89" fmla="*/ 26 h 31"/>
                  <a:gd name="T90" fmla="*/ 363 w 501"/>
                  <a:gd name="T91" fmla="*/ 28 h 31"/>
                  <a:gd name="T92" fmla="*/ 381 w 501"/>
                  <a:gd name="T93" fmla="*/ 29 h 31"/>
                  <a:gd name="T94" fmla="*/ 397 w 501"/>
                  <a:gd name="T95" fmla="*/ 29 h 31"/>
                  <a:gd name="T96" fmla="*/ 414 w 501"/>
                  <a:gd name="T97" fmla="*/ 28 h 31"/>
                  <a:gd name="T98" fmla="*/ 444 w 501"/>
                  <a:gd name="T99" fmla="*/ 28 h 31"/>
                  <a:gd name="T100" fmla="*/ 470 w 501"/>
                  <a:gd name="T101" fmla="*/ 22 h 31"/>
                  <a:gd name="T102" fmla="*/ 480 w 501"/>
                  <a:gd name="T103" fmla="*/ 25 h 31"/>
                  <a:gd name="T104" fmla="*/ 501 w 501"/>
                  <a:gd name="T105" fmla="*/ 21 h 31"/>
                  <a:gd name="T106" fmla="*/ 83 w 501"/>
                  <a:gd name="T107" fmla="*/ 8 h 31"/>
                  <a:gd name="T108" fmla="*/ 106 w 501"/>
                  <a:gd name="T109" fmla="*/ 11 h 31"/>
                  <a:gd name="T110" fmla="*/ 284 w 501"/>
                  <a:gd name="T11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31">
                    <a:moveTo>
                      <a:pt x="501" y="21"/>
                    </a:moveTo>
                    <a:cubicBezTo>
                      <a:pt x="500" y="20"/>
                      <a:pt x="501" y="22"/>
                      <a:pt x="498" y="20"/>
                    </a:cubicBezTo>
                    <a:cubicBezTo>
                      <a:pt x="500" y="22"/>
                      <a:pt x="490" y="20"/>
                      <a:pt x="493" y="22"/>
                    </a:cubicBezTo>
                    <a:cubicBezTo>
                      <a:pt x="491" y="20"/>
                      <a:pt x="489" y="21"/>
                      <a:pt x="486" y="20"/>
                    </a:cubicBezTo>
                    <a:cubicBezTo>
                      <a:pt x="486" y="20"/>
                      <a:pt x="487" y="21"/>
                      <a:pt x="485" y="20"/>
                    </a:cubicBezTo>
                    <a:cubicBezTo>
                      <a:pt x="485" y="20"/>
                      <a:pt x="484" y="21"/>
                      <a:pt x="484" y="21"/>
                    </a:cubicBezTo>
                    <a:cubicBezTo>
                      <a:pt x="484" y="21"/>
                      <a:pt x="484" y="21"/>
                      <a:pt x="484" y="21"/>
                    </a:cubicBezTo>
                    <a:cubicBezTo>
                      <a:pt x="484" y="21"/>
                      <a:pt x="484" y="21"/>
                      <a:pt x="484" y="21"/>
                    </a:cubicBezTo>
                    <a:cubicBezTo>
                      <a:pt x="484" y="21"/>
                      <a:pt x="484" y="21"/>
                      <a:pt x="484" y="21"/>
                    </a:cubicBezTo>
                    <a:cubicBezTo>
                      <a:pt x="485" y="21"/>
                      <a:pt x="485" y="21"/>
                      <a:pt x="486" y="21"/>
                    </a:cubicBezTo>
                    <a:cubicBezTo>
                      <a:pt x="484" y="22"/>
                      <a:pt x="480" y="22"/>
                      <a:pt x="479" y="23"/>
                    </a:cubicBezTo>
                    <a:cubicBezTo>
                      <a:pt x="477" y="22"/>
                      <a:pt x="479" y="22"/>
                      <a:pt x="478" y="22"/>
                    </a:cubicBezTo>
                    <a:cubicBezTo>
                      <a:pt x="476" y="22"/>
                      <a:pt x="476" y="22"/>
                      <a:pt x="476" y="22"/>
                    </a:cubicBezTo>
                    <a:cubicBezTo>
                      <a:pt x="476" y="22"/>
                      <a:pt x="472" y="21"/>
                      <a:pt x="476" y="20"/>
                    </a:cubicBezTo>
                    <a:cubicBezTo>
                      <a:pt x="472" y="20"/>
                      <a:pt x="472" y="20"/>
                      <a:pt x="472" y="20"/>
                    </a:cubicBezTo>
                    <a:cubicBezTo>
                      <a:pt x="470" y="20"/>
                      <a:pt x="468" y="20"/>
                      <a:pt x="466" y="20"/>
                    </a:cubicBezTo>
                    <a:cubicBezTo>
                      <a:pt x="464" y="20"/>
                      <a:pt x="462" y="21"/>
                      <a:pt x="463" y="20"/>
                    </a:cubicBezTo>
                    <a:cubicBezTo>
                      <a:pt x="458" y="21"/>
                      <a:pt x="458" y="21"/>
                      <a:pt x="458" y="21"/>
                    </a:cubicBezTo>
                    <a:cubicBezTo>
                      <a:pt x="458" y="21"/>
                      <a:pt x="458" y="21"/>
                      <a:pt x="458" y="21"/>
                    </a:cubicBezTo>
                    <a:cubicBezTo>
                      <a:pt x="453" y="21"/>
                      <a:pt x="447" y="22"/>
                      <a:pt x="441" y="20"/>
                    </a:cubicBezTo>
                    <a:cubicBezTo>
                      <a:pt x="440" y="21"/>
                      <a:pt x="438" y="21"/>
                      <a:pt x="435" y="21"/>
                    </a:cubicBezTo>
                    <a:cubicBezTo>
                      <a:pt x="434" y="20"/>
                      <a:pt x="434" y="20"/>
                      <a:pt x="434" y="20"/>
                    </a:cubicBezTo>
                    <a:cubicBezTo>
                      <a:pt x="432" y="20"/>
                      <a:pt x="427" y="19"/>
                      <a:pt x="426" y="20"/>
                    </a:cubicBezTo>
                    <a:cubicBezTo>
                      <a:pt x="424" y="18"/>
                      <a:pt x="416" y="19"/>
                      <a:pt x="412" y="19"/>
                    </a:cubicBezTo>
                    <a:cubicBezTo>
                      <a:pt x="411" y="20"/>
                      <a:pt x="411" y="20"/>
                      <a:pt x="411" y="20"/>
                    </a:cubicBezTo>
                    <a:cubicBezTo>
                      <a:pt x="409" y="20"/>
                      <a:pt x="406" y="20"/>
                      <a:pt x="403" y="20"/>
                    </a:cubicBezTo>
                    <a:cubicBezTo>
                      <a:pt x="403" y="21"/>
                      <a:pt x="403" y="21"/>
                      <a:pt x="403" y="21"/>
                    </a:cubicBezTo>
                    <a:cubicBezTo>
                      <a:pt x="400" y="22"/>
                      <a:pt x="395" y="21"/>
                      <a:pt x="391" y="21"/>
                    </a:cubicBezTo>
                    <a:cubicBezTo>
                      <a:pt x="391" y="20"/>
                      <a:pt x="392" y="20"/>
                      <a:pt x="393" y="21"/>
                    </a:cubicBezTo>
                    <a:cubicBezTo>
                      <a:pt x="388" y="19"/>
                      <a:pt x="381" y="22"/>
                      <a:pt x="376" y="20"/>
                    </a:cubicBezTo>
                    <a:cubicBezTo>
                      <a:pt x="375" y="21"/>
                      <a:pt x="374" y="21"/>
                      <a:pt x="373" y="20"/>
                    </a:cubicBezTo>
                    <a:cubicBezTo>
                      <a:pt x="373" y="20"/>
                      <a:pt x="374" y="20"/>
                      <a:pt x="374" y="20"/>
                    </a:cubicBezTo>
                    <a:cubicBezTo>
                      <a:pt x="374" y="20"/>
                      <a:pt x="373" y="20"/>
                      <a:pt x="373" y="20"/>
                    </a:cubicBezTo>
                    <a:cubicBezTo>
                      <a:pt x="373" y="20"/>
                      <a:pt x="372" y="20"/>
                      <a:pt x="371" y="20"/>
                    </a:cubicBezTo>
                    <a:cubicBezTo>
                      <a:pt x="372" y="20"/>
                      <a:pt x="372" y="20"/>
                      <a:pt x="373" y="20"/>
                    </a:cubicBezTo>
                    <a:cubicBezTo>
                      <a:pt x="372" y="20"/>
                      <a:pt x="370" y="20"/>
                      <a:pt x="369" y="21"/>
                    </a:cubicBezTo>
                    <a:cubicBezTo>
                      <a:pt x="368" y="20"/>
                      <a:pt x="368" y="20"/>
                      <a:pt x="368" y="20"/>
                    </a:cubicBezTo>
                    <a:cubicBezTo>
                      <a:pt x="368" y="20"/>
                      <a:pt x="368" y="20"/>
                      <a:pt x="368" y="20"/>
                    </a:cubicBezTo>
                    <a:cubicBezTo>
                      <a:pt x="367" y="19"/>
                      <a:pt x="367" y="20"/>
                      <a:pt x="368" y="21"/>
                    </a:cubicBezTo>
                    <a:cubicBezTo>
                      <a:pt x="367" y="21"/>
                      <a:pt x="366" y="21"/>
                      <a:pt x="366" y="21"/>
                    </a:cubicBezTo>
                    <a:cubicBezTo>
                      <a:pt x="365" y="20"/>
                      <a:pt x="362" y="22"/>
                      <a:pt x="361" y="20"/>
                    </a:cubicBezTo>
                    <a:cubicBezTo>
                      <a:pt x="360" y="21"/>
                      <a:pt x="353" y="21"/>
                      <a:pt x="353" y="22"/>
                    </a:cubicBezTo>
                    <a:cubicBezTo>
                      <a:pt x="352" y="22"/>
                      <a:pt x="352" y="22"/>
                      <a:pt x="353" y="22"/>
                    </a:cubicBezTo>
                    <a:cubicBezTo>
                      <a:pt x="351" y="22"/>
                      <a:pt x="350" y="22"/>
                      <a:pt x="348" y="22"/>
                    </a:cubicBezTo>
                    <a:cubicBezTo>
                      <a:pt x="348" y="21"/>
                      <a:pt x="348" y="21"/>
                      <a:pt x="348" y="21"/>
                    </a:cubicBezTo>
                    <a:cubicBezTo>
                      <a:pt x="344" y="22"/>
                      <a:pt x="344" y="22"/>
                      <a:pt x="344" y="22"/>
                    </a:cubicBezTo>
                    <a:cubicBezTo>
                      <a:pt x="342" y="22"/>
                      <a:pt x="341" y="21"/>
                      <a:pt x="343" y="20"/>
                    </a:cubicBezTo>
                    <a:cubicBezTo>
                      <a:pt x="338" y="22"/>
                      <a:pt x="339" y="21"/>
                      <a:pt x="335" y="22"/>
                    </a:cubicBezTo>
                    <a:cubicBezTo>
                      <a:pt x="335" y="21"/>
                      <a:pt x="335" y="21"/>
                      <a:pt x="335" y="21"/>
                    </a:cubicBezTo>
                    <a:cubicBezTo>
                      <a:pt x="333" y="21"/>
                      <a:pt x="331" y="22"/>
                      <a:pt x="330" y="22"/>
                    </a:cubicBezTo>
                    <a:cubicBezTo>
                      <a:pt x="327" y="20"/>
                      <a:pt x="313" y="21"/>
                      <a:pt x="304" y="20"/>
                    </a:cubicBezTo>
                    <a:cubicBezTo>
                      <a:pt x="306" y="22"/>
                      <a:pt x="300" y="19"/>
                      <a:pt x="300" y="21"/>
                    </a:cubicBezTo>
                    <a:cubicBezTo>
                      <a:pt x="299" y="20"/>
                      <a:pt x="298" y="20"/>
                      <a:pt x="299" y="19"/>
                    </a:cubicBezTo>
                    <a:cubicBezTo>
                      <a:pt x="295" y="20"/>
                      <a:pt x="292" y="18"/>
                      <a:pt x="289" y="20"/>
                    </a:cubicBezTo>
                    <a:cubicBezTo>
                      <a:pt x="289" y="19"/>
                      <a:pt x="290" y="19"/>
                      <a:pt x="290" y="19"/>
                    </a:cubicBezTo>
                    <a:cubicBezTo>
                      <a:pt x="290" y="19"/>
                      <a:pt x="288" y="19"/>
                      <a:pt x="288" y="19"/>
                    </a:cubicBezTo>
                    <a:cubicBezTo>
                      <a:pt x="288" y="18"/>
                      <a:pt x="289" y="18"/>
                      <a:pt x="289" y="18"/>
                    </a:cubicBezTo>
                    <a:cubicBezTo>
                      <a:pt x="285" y="18"/>
                      <a:pt x="284" y="20"/>
                      <a:pt x="284" y="21"/>
                    </a:cubicBezTo>
                    <a:cubicBezTo>
                      <a:pt x="282" y="21"/>
                      <a:pt x="280" y="21"/>
                      <a:pt x="279" y="22"/>
                    </a:cubicBezTo>
                    <a:cubicBezTo>
                      <a:pt x="278" y="21"/>
                      <a:pt x="277" y="21"/>
                      <a:pt x="279" y="21"/>
                    </a:cubicBezTo>
                    <a:cubicBezTo>
                      <a:pt x="278" y="20"/>
                      <a:pt x="270" y="20"/>
                      <a:pt x="269" y="21"/>
                    </a:cubicBezTo>
                    <a:cubicBezTo>
                      <a:pt x="269" y="21"/>
                      <a:pt x="267" y="21"/>
                      <a:pt x="267" y="21"/>
                    </a:cubicBezTo>
                    <a:cubicBezTo>
                      <a:pt x="263" y="21"/>
                      <a:pt x="263" y="21"/>
                      <a:pt x="259" y="21"/>
                    </a:cubicBezTo>
                    <a:cubicBezTo>
                      <a:pt x="260" y="21"/>
                      <a:pt x="260" y="21"/>
                      <a:pt x="260" y="21"/>
                    </a:cubicBezTo>
                    <a:cubicBezTo>
                      <a:pt x="259" y="23"/>
                      <a:pt x="257" y="21"/>
                      <a:pt x="254" y="22"/>
                    </a:cubicBezTo>
                    <a:cubicBezTo>
                      <a:pt x="254" y="21"/>
                      <a:pt x="254" y="21"/>
                      <a:pt x="254" y="21"/>
                    </a:cubicBezTo>
                    <a:cubicBezTo>
                      <a:pt x="248" y="20"/>
                      <a:pt x="252" y="22"/>
                      <a:pt x="245" y="21"/>
                    </a:cubicBezTo>
                    <a:cubicBezTo>
                      <a:pt x="245" y="22"/>
                      <a:pt x="245" y="22"/>
                      <a:pt x="245" y="22"/>
                    </a:cubicBezTo>
                    <a:cubicBezTo>
                      <a:pt x="245" y="24"/>
                      <a:pt x="240" y="20"/>
                      <a:pt x="236" y="21"/>
                    </a:cubicBezTo>
                    <a:cubicBezTo>
                      <a:pt x="237" y="22"/>
                      <a:pt x="237" y="22"/>
                      <a:pt x="237" y="22"/>
                    </a:cubicBezTo>
                    <a:cubicBezTo>
                      <a:pt x="235" y="22"/>
                      <a:pt x="232" y="19"/>
                      <a:pt x="230" y="18"/>
                    </a:cubicBezTo>
                    <a:cubicBezTo>
                      <a:pt x="229" y="18"/>
                      <a:pt x="230" y="18"/>
                      <a:pt x="231" y="18"/>
                    </a:cubicBezTo>
                    <a:cubicBezTo>
                      <a:pt x="226" y="17"/>
                      <a:pt x="230" y="19"/>
                      <a:pt x="226" y="19"/>
                    </a:cubicBezTo>
                    <a:cubicBezTo>
                      <a:pt x="226" y="19"/>
                      <a:pt x="227" y="18"/>
                      <a:pt x="225" y="18"/>
                    </a:cubicBezTo>
                    <a:cubicBezTo>
                      <a:pt x="223" y="17"/>
                      <a:pt x="217" y="19"/>
                      <a:pt x="214" y="17"/>
                    </a:cubicBezTo>
                    <a:cubicBezTo>
                      <a:pt x="214" y="18"/>
                      <a:pt x="215" y="19"/>
                      <a:pt x="213" y="18"/>
                    </a:cubicBezTo>
                    <a:cubicBezTo>
                      <a:pt x="211" y="18"/>
                      <a:pt x="207" y="15"/>
                      <a:pt x="204" y="15"/>
                    </a:cubicBezTo>
                    <a:cubicBezTo>
                      <a:pt x="204" y="15"/>
                      <a:pt x="204" y="15"/>
                      <a:pt x="204" y="15"/>
                    </a:cubicBezTo>
                    <a:cubicBezTo>
                      <a:pt x="202" y="14"/>
                      <a:pt x="198" y="12"/>
                      <a:pt x="196" y="12"/>
                    </a:cubicBezTo>
                    <a:cubicBezTo>
                      <a:pt x="196" y="10"/>
                      <a:pt x="193" y="9"/>
                      <a:pt x="189" y="8"/>
                    </a:cubicBezTo>
                    <a:cubicBezTo>
                      <a:pt x="185" y="7"/>
                      <a:pt x="182" y="8"/>
                      <a:pt x="182" y="6"/>
                    </a:cubicBezTo>
                    <a:cubicBezTo>
                      <a:pt x="182" y="6"/>
                      <a:pt x="179" y="7"/>
                      <a:pt x="177" y="8"/>
                    </a:cubicBezTo>
                    <a:cubicBezTo>
                      <a:pt x="176" y="9"/>
                      <a:pt x="175" y="10"/>
                      <a:pt x="174" y="11"/>
                    </a:cubicBezTo>
                    <a:cubicBezTo>
                      <a:pt x="174" y="12"/>
                      <a:pt x="174" y="12"/>
                      <a:pt x="174" y="12"/>
                    </a:cubicBezTo>
                    <a:cubicBezTo>
                      <a:pt x="173" y="12"/>
                      <a:pt x="173" y="12"/>
                      <a:pt x="173" y="12"/>
                    </a:cubicBezTo>
                    <a:cubicBezTo>
                      <a:pt x="173" y="14"/>
                      <a:pt x="173" y="14"/>
                      <a:pt x="173" y="14"/>
                    </a:cubicBezTo>
                    <a:cubicBezTo>
                      <a:pt x="173" y="15"/>
                      <a:pt x="173" y="15"/>
                      <a:pt x="173" y="15"/>
                    </a:cubicBezTo>
                    <a:cubicBezTo>
                      <a:pt x="173" y="16"/>
                      <a:pt x="173" y="17"/>
                      <a:pt x="174" y="17"/>
                    </a:cubicBezTo>
                    <a:cubicBezTo>
                      <a:pt x="174" y="18"/>
                      <a:pt x="174" y="18"/>
                      <a:pt x="174" y="18"/>
                    </a:cubicBezTo>
                    <a:cubicBezTo>
                      <a:pt x="173" y="18"/>
                      <a:pt x="173" y="18"/>
                      <a:pt x="173" y="18"/>
                    </a:cubicBezTo>
                    <a:cubicBezTo>
                      <a:pt x="171" y="17"/>
                      <a:pt x="170" y="17"/>
                      <a:pt x="170" y="17"/>
                    </a:cubicBezTo>
                    <a:cubicBezTo>
                      <a:pt x="169" y="17"/>
                      <a:pt x="169" y="17"/>
                      <a:pt x="168" y="17"/>
                    </a:cubicBezTo>
                    <a:cubicBezTo>
                      <a:pt x="167" y="17"/>
                      <a:pt x="166" y="17"/>
                      <a:pt x="165" y="17"/>
                    </a:cubicBezTo>
                    <a:cubicBezTo>
                      <a:pt x="164" y="16"/>
                      <a:pt x="164" y="16"/>
                      <a:pt x="164" y="16"/>
                    </a:cubicBezTo>
                    <a:cubicBezTo>
                      <a:pt x="163" y="17"/>
                      <a:pt x="156" y="13"/>
                      <a:pt x="150" y="12"/>
                    </a:cubicBezTo>
                    <a:cubicBezTo>
                      <a:pt x="150" y="12"/>
                      <a:pt x="150" y="12"/>
                      <a:pt x="151" y="12"/>
                    </a:cubicBezTo>
                    <a:cubicBezTo>
                      <a:pt x="144" y="11"/>
                      <a:pt x="135" y="5"/>
                      <a:pt x="132" y="8"/>
                    </a:cubicBezTo>
                    <a:cubicBezTo>
                      <a:pt x="127" y="7"/>
                      <a:pt x="127" y="7"/>
                      <a:pt x="127" y="7"/>
                    </a:cubicBezTo>
                    <a:cubicBezTo>
                      <a:pt x="133" y="9"/>
                      <a:pt x="126" y="9"/>
                      <a:pt x="128" y="10"/>
                    </a:cubicBezTo>
                    <a:cubicBezTo>
                      <a:pt x="126" y="10"/>
                      <a:pt x="123" y="7"/>
                      <a:pt x="126" y="8"/>
                    </a:cubicBezTo>
                    <a:cubicBezTo>
                      <a:pt x="126" y="8"/>
                      <a:pt x="126" y="8"/>
                      <a:pt x="126" y="8"/>
                    </a:cubicBezTo>
                    <a:cubicBezTo>
                      <a:pt x="127" y="7"/>
                      <a:pt x="119" y="6"/>
                      <a:pt x="119" y="5"/>
                    </a:cubicBezTo>
                    <a:cubicBezTo>
                      <a:pt x="116" y="4"/>
                      <a:pt x="114" y="4"/>
                      <a:pt x="111" y="3"/>
                    </a:cubicBezTo>
                    <a:cubicBezTo>
                      <a:pt x="108" y="3"/>
                      <a:pt x="105" y="3"/>
                      <a:pt x="102" y="3"/>
                    </a:cubicBezTo>
                    <a:cubicBezTo>
                      <a:pt x="99" y="2"/>
                      <a:pt x="99" y="2"/>
                      <a:pt x="99" y="2"/>
                    </a:cubicBezTo>
                    <a:cubicBezTo>
                      <a:pt x="99" y="6"/>
                      <a:pt x="99" y="6"/>
                      <a:pt x="99" y="6"/>
                    </a:cubicBezTo>
                    <a:cubicBezTo>
                      <a:pt x="98" y="9"/>
                      <a:pt x="98" y="9"/>
                      <a:pt x="98" y="9"/>
                    </a:cubicBezTo>
                    <a:cubicBezTo>
                      <a:pt x="98" y="10"/>
                      <a:pt x="99" y="11"/>
                      <a:pt x="99" y="11"/>
                    </a:cubicBezTo>
                    <a:cubicBezTo>
                      <a:pt x="99" y="12"/>
                      <a:pt x="98" y="12"/>
                      <a:pt x="98" y="12"/>
                    </a:cubicBezTo>
                    <a:cubicBezTo>
                      <a:pt x="97" y="11"/>
                      <a:pt x="97" y="11"/>
                      <a:pt x="97" y="11"/>
                    </a:cubicBezTo>
                    <a:cubicBezTo>
                      <a:pt x="97" y="11"/>
                      <a:pt x="96" y="11"/>
                      <a:pt x="95" y="11"/>
                    </a:cubicBezTo>
                    <a:cubicBezTo>
                      <a:pt x="95" y="11"/>
                      <a:pt x="96" y="13"/>
                      <a:pt x="97" y="13"/>
                    </a:cubicBezTo>
                    <a:cubicBezTo>
                      <a:pt x="94" y="12"/>
                      <a:pt x="94" y="12"/>
                      <a:pt x="94" y="12"/>
                    </a:cubicBezTo>
                    <a:cubicBezTo>
                      <a:pt x="93" y="12"/>
                      <a:pt x="93" y="11"/>
                      <a:pt x="95" y="11"/>
                    </a:cubicBezTo>
                    <a:cubicBezTo>
                      <a:pt x="94" y="11"/>
                      <a:pt x="94" y="11"/>
                      <a:pt x="93" y="11"/>
                    </a:cubicBezTo>
                    <a:cubicBezTo>
                      <a:pt x="92" y="11"/>
                      <a:pt x="91" y="11"/>
                      <a:pt x="91" y="11"/>
                    </a:cubicBezTo>
                    <a:cubicBezTo>
                      <a:pt x="86" y="10"/>
                      <a:pt x="94" y="10"/>
                      <a:pt x="92" y="10"/>
                    </a:cubicBezTo>
                    <a:cubicBezTo>
                      <a:pt x="90" y="9"/>
                      <a:pt x="90" y="9"/>
                      <a:pt x="90" y="9"/>
                    </a:cubicBezTo>
                    <a:cubicBezTo>
                      <a:pt x="91" y="10"/>
                      <a:pt x="91" y="10"/>
                      <a:pt x="91" y="10"/>
                    </a:cubicBezTo>
                    <a:cubicBezTo>
                      <a:pt x="89" y="10"/>
                      <a:pt x="88" y="10"/>
                      <a:pt x="85" y="9"/>
                    </a:cubicBezTo>
                    <a:cubicBezTo>
                      <a:pt x="83" y="9"/>
                      <a:pt x="85" y="8"/>
                      <a:pt x="84" y="8"/>
                    </a:cubicBezTo>
                    <a:cubicBezTo>
                      <a:pt x="84" y="8"/>
                      <a:pt x="84" y="8"/>
                      <a:pt x="83" y="8"/>
                    </a:cubicBezTo>
                    <a:cubicBezTo>
                      <a:pt x="78" y="6"/>
                      <a:pt x="78" y="6"/>
                      <a:pt x="78" y="6"/>
                    </a:cubicBezTo>
                    <a:cubicBezTo>
                      <a:pt x="79" y="8"/>
                      <a:pt x="79" y="8"/>
                      <a:pt x="79" y="8"/>
                    </a:cubicBezTo>
                    <a:cubicBezTo>
                      <a:pt x="77" y="8"/>
                      <a:pt x="75" y="7"/>
                      <a:pt x="77" y="8"/>
                    </a:cubicBezTo>
                    <a:cubicBezTo>
                      <a:pt x="74" y="5"/>
                      <a:pt x="59" y="3"/>
                      <a:pt x="57" y="3"/>
                    </a:cubicBezTo>
                    <a:cubicBezTo>
                      <a:pt x="56" y="3"/>
                      <a:pt x="55" y="3"/>
                      <a:pt x="53" y="4"/>
                    </a:cubicBezTo>
                    <a:cubicBezTo>
                      <a:pt x="48" y="4"/>
                      <a:pt x="48" y="4"/>
                      <a:pt x="48" y="4"/>
                    </a:cubicBezTo>
                    <a:cubicBezTo>
                      <a:pt x="51" y="7"/>
                      <a:pt x="51" y="7"/>
                      <a:pt x="51" y="7"/>
                    </a:cubicBezTo>
                    <a:cubicBezTo>
                      <a:pt x="52" y="9"/>
                      <a:pt x="53" y="11"/>
                      <a:pt x="55" y="13"/>
                    </a:cubicBezTo>
                    <a:cubicBezTo>
                      <a:pt x="54" y="12"/>
                      <a:pt x="55" y="11"/>
                      <a:pt x="57" y="13"/>
                    </a:cubicBezTo>
                    <a:cubicBezTo>
                      <a:pt x="57" y="14"/>
                      <a:pt x="56" y="14"/>
                      <a:pt x="56" y="14"/>
                    </a:cubicBezTo>
                    <a:cubicBezTo>
                      <a:pt x="52" y="13"/>
                      <a:pt x="48" y="10"/>
                      <a:pt x="43" y="9"/>
                    </a:cubicBezTo>
                    <a:cubicBezTo>
                      <a:pt x="42" y="9"/>
                      <a:pt x="43" y="10"/>
                      <a:pt x="42" y="10"/>
                    </a:cubicBezTo>
                    <a:cubicBezTo>
                      <a:pt x="38" y="7"/>
                      <a:pt x="38" y="7"/>
                      <a:pt x="38" y="7"/>
                    </a:cubicBezTo>
                    <a:cubicBezTo>
                      <a:pt x="37" y="6"/>
                      <a:pt x="36" y="8"/>
                      <a:pt x="34" y="6"/>
                    </a:cubicBezTo>
                    <a:cubicBezTo>
                      <a:pt x="35" y="6"/>
                      <a:pt x="35" y="7"/>
                      <a:pt x="34" y="7"/>
                    </a:cubicBezTo>
                    <a:cubicBezTo>
                      <a:pt x="30" y="5"/>
                      <a:pt x="26" y="3"/>
                      <a:pt x="22" y="2"/>
                    </a:cubicBezTo>
                    <a:cubicBezTo>
                      <a:pt x="17" y="0"/>
                      <a:pt x="17" y="0"/>
                      <a:pt x="17" y="0"/>
                    </a:cubicBezTo>
                    <a:cubicBezTo>
                      <a:pt x="18" y="6"/>
                      <a:pt x="18" y="6"/>
                      <a:pt x="18" y="6"/>
                    </a:cubicBezTo>
                    <a:cubicBezTo>
                      <a:pt x="19" y="10"/>
                      <a:pt x="19" y="10"/>
                      <a:pt x="19" y="10"/>
                    </a:cubicBezTo>
                    <a:cubicBezTo>
                      <a:pt x="20" y="12"/>
                      <a:pt x="20" y="12"/>
                      <a:pt x="20" y="13"/>
                    </a:cubicBezTo>
                    <a:cubicBezTo>
                      <a:pt x="23" y="18"/>
                      <a:pt x="23" y="18"/>
                      <a:pt x="23" y="18"/>
                    </a:cubicBezTo>
                    <a:cubicBezTo>
                      <a:pt x="24" y="19"/>
                      <a:pt x="22" y="18"/>
                      <a:pt x="21" y="18"/>
                    </a:cubicBezTo>
                    <a:cubicBezTo>
                      <a:pt x="20" y="18"/>
                      <a:pt x="19" y="18"/>
                      <a:pt x="19" y="17"/>
                    </a:cubicBezTo>
                    <a:cubicBezTo>
                      <a:pt x="17" y="17"/>
                      <a:pt x="15" y="16"/>
                      <a:pt x="15" y="15"/>
                    </a:cubicBezTo>
                    <a:cubicBezTo>
                      <a:pt x="15" y="16"/>
                      <a:pt x="15" y="16"/>
                      <a:pt x="14" y="16"/>
                    </a:cubicBezTo>
                    <a:cubicBezTo>
                      <a:pt x="14" y="16"/>
                      <a:pt x="14" y="16"/>
                      <a:pt x="14" y="17"/>
                    </a:cubicBezTo>
                    <a:cubicBezTo>
                      <a:pt x="9" y="13"/>
                      <a:pt x="9" y="13"/>
                      <a:pt x="9" y="13"/>
                    </a:cubicBezTo>
                    <a:cubicBezTo>
                      <a:pt x="7" y="14"/>
                      <a:pt x="2" y="11"/>
                      <a:pt x="1" y="11"/>
                    </a:cubicBezTo>
                    <a:cubicBezTo>
                      <a:pt x="3" y="12"/>
                      <a:pt x="3" y="12"/>
                      <a:pt x="3" y="12"/>
                    </a:cubicBezTo>
                    <a:cubicBezTo>
                      <a:pt x="0" y="12"/>
                      <a:pt x="5" y="17"/>
                      <a:pt x="4" y="18"/>
                    </a:cubicBezTo>
                    <a:cubicBezTo>
                      <a:pt x="6" y="18"/>
                      <a:pt x="7" y="19"/>
                      <a:pt x="9" y="21"/>
                    </a:cubicBezTo>
                    <a:cubicBezTo>
                      <a:pt x="11" y="22"/>
                      <a:pt x="15" y="24"/>
                      <a:pt x="18" y="23"/>
                    </a:cubicBezTo>
                    <a:cubicBezTo>
                      <a:pt x="19" y="24"/>
                      <a:pt x="17" y="24"/>
                      <a:pt x="17" y="24"/>
                    </a:cubicBezTo>
                    <a:cubicBezTo>
                      <a:pt x="19" y="24"/>
                      <a:pt x="21" y="24"/>
                      <a:pt x="25" y="25"/>
                    </a:cubicBezTo>
                    <a:cubicBezTo>
                      <a:pt x="24" y="26"/>
                      <a:pt x="24" y="26"/>
                      <a:pt x="24" y="26"/>
                    </a:cubicBezTo>
                    <a:cubicBezTo>
                      <a:pt x="26" y="26"/>
                      <a:pt x="28" y="26"/>
                      <a:pt x="30" y="27"/>
                    </a:cubicBezTo>
                    <a:cubicBezTo>
                      <a:pt x="32" y="27"/>
                      <a:pt x="34" y="27"/>
                      <a:pt x="34" y="27"/>
                    </a:cubicBezTo>
                    <a:cubicBezTo>
                      <a:pt x="32" y="23"/>
                      <a:pt x="31" y="19"/>
                      <a:pt x="28" y="12"/>
                    </a:cubicBezTo>
                    <a:cubicBezTo>
                      <a:pt x="28" y="12"/>
                      <a:pt x="28" y="12"/>
                      <a:pt x="28" y="13"/>
                    </a:cubicBezTo>
                    <a:cubicBezTo>
                      <a:pt x="31" y="13"/>
                      <a:pt x="28" y="11"/>
                      <a:pt x="31" y="12"/>
                    </a:cubicBezTo>
                    <a:cubicBezTo>
                      <a:pt x="31" y="13"/>
                      <a:pt x="31" y="13"/>
                      <a:pt x="31" y="13"/>
                    </a:cubicBezTo>
                    <a:cubicBezTo>
                      <a:pt x="32" y="13"/>
                      <a:pt x="32" y="13"/>
                      <a:pt x="32" y="13"/>
                    </a:cubicBezTo>
                    <a:cubicBezTo>
                      <a:pt x="34" y="13"/>
                      <a:pt x="35" y="14"/>
                      <a:pt x="34" y="15"/>
                    </a:cubicBezTo>
                    <a:cubicBezTo>
                      <a:pt x="34" y="15"/>
                      <a:pt x="33" y="15"/>
                      <a:pt x="33" y="14"/>
                    </a:cubicBezTo>
                    <a:cubicBezTo>
                      <a:pt x="35" y="16"/>
                      <a:pt x="39" y="17"/>
                      <a:pt x="40" y="17"/>
                    </a:cubicBezTo>
                    <a:cubicBezTo>
                      <a:pt x="38" y="16"/>
                      <a:pt x="38" y="16"/>
                      <a:pt x="38" y="16"/>
                    </a:cubicBezTo>
                    <a:cubicBezTo>
                      <a:pt x="45" y="18"/>
                      <a:pt x="55" y="23"/>
                      <a:pt x="63" y="23"/>
                    </a:cubicBezTo>
                    <a:cubicBezTo>
                      <a:pt x="62" y="23"/>
                      <a:pt x="62" y="23"/>
                      <a:pt x="62" y="23"/>
                    </a:cubicBezTo>
                    <a:cubicBezTo>
                      <a:pt x="63" y="23"/>
                      <a:pt x="63" y="23"/>
                      <a:pt x="64" y="23"/>
                    </a:cubicBezTo>
                    <a:cubicBezTo>
                      <a:pt x="64" y="23"/>
                      <a:pt x="64" y="23"/>
                      <a:pt x="64" y="23"/>
                    </a:cubicBezTo>
                    <a:cubicBezTo>
                      <a:pt x="64" y="23"/>
                      <a:pt x="64" y="23"/>
                      <a:pt x="64" y="23"/>
                    </a:cubicBezTo>
                    <a:cubicBezTo>
                      <a:pt x="65" y="23"/>
                      <a:pt x="65" y="23"/>
                      <a:pt x="66" y="23"/>
                    </a:cubicBezTo>
                    <a:cubicBezTo>
                      <a:pt x="76" y="25"/>
                      <a:pt x="76" y="25"/>
                      <a:pt x="76" y="25"/>
                    </a:cubicBezTo>
                    <a:cubicBezTo>
                      <a:pt x="68" y="18"/>
                      <a:pt x="68" y="18"/>
                      <a:pt x="68" y="18"/>
                    </a:cubicBezTo>
                    <a:cubicBezTo>
                      <a:pt x="66" y="16"/>
                      <a:pt x="66" y="16"/>
                      <a:pt x="62" y="12"/>
                    </a:cubicBezTo>
                    <a:cubicBezTo>
                      <a:pt x="63" y="13"/>
                      <a:pt x="63" y="13"/>
                      <a:pt x="63" y="13"/>
                    </a:cubicBezTo>
                    <a:cubicBezTo>
                      <a:pt x="61" y="12"/>
                      <a:pt x="60" y="11"/>
                      <a:pt x="59" y="10"/>
                    </a:cubicBezTo>
                    <a:cubicBezTo>
                      <a:pt x="60" y="10"/>
                      <a:pt x="59" y="9"/>
                      <a:pt x="59" y="8"/>
                    </a:cubicBezTo>
                    <a:cubicBezTo>
                      <a:pt x="60" y="8"/>
                      <a:pt x="60" y="8"/>
                      <a:pt x="61" y="8"/>
                    </a:cubicBezTo>
                    <a:cubicBezTo>
                      <a:pt x="58" y="9"/>
                      <a:pt x="63" y="10"/>
                      <a:pt x="60" y="10"/>
                    </a:cubicBezTo>
                    <a:cubicBezTo>
                      <a:pt x="66" y="13"/>
                      <a:pt x="70" y="11"/>
                      <a:pt x="72" y="14"/>
                    </a:cubicBezTo>
                    <a:cubicBezTo>
                      <a:pt x="76" y="12"/>
                      <a:pt x="67" y="11"/>
                      <a:pt x="69" y="11"/>
                    </a:cubicBezTo>
                    <a:cubicBezTo>
                      <a:pt x="68" y="10"/>
                      <a:pt x="72" y="10"/>
                      <a:pt x="74" y="11"/>
                    </a:cubicBezTo>
                    <a:cubicBezTo>
                      <a:pt x="76" y="12"/>
                      <a:pt x="76" y="14"/>
                      <a:pt x="82" y="16"/>
                    </a:cubicBezTo>
                    <a:cubicBezTo>
                      <a:pt x="81" y="16"/>
                      <a:pt x="81" y="16"/>
                      <a:pt x="81" y="16"/>
                    </a:cubicBezTo>
                    <a:cubicBezTo>
                      <a:pt x="83" y="17"/>
                      <a:pt x="85" y="16"/>
                      <a:pt x="87" y="18"/>
                    </a:cubicBezTo>
                    <a:cubicBezTo>
                      <a:pt x="89" y="17"/>
                      <a:pt x="90" y="19"/>
                      <a:pt x="91" y="17"/>
                    </a:cubicBezTo>
                    <a:cubicBezTo>
                      <a:pt x="86" y="16"/>
                      <a:pt x="86" y="16"/>
                      <a:pt x="86" y="16"/>
                    </a:cubicBezTo>
                    <a:cubicBezTo>
                      <a:pt x="89" y="17"/>
                      <a:pt x="92" y="15"/>
                      <a:pt x="97" y="17"/>
                    </a:cubicBezTo>
                    <a:cubicBezTo>
                      <a:pt x="97" y="18"/>
                      <a:pt x="95" y="18"/>
                      <a:pt x="94" y="18"/>
                    </a:cubicBezTo>
                    <a:cubicBezTo>
                      <a:pt x="96" y="19"/>
                      <a:pt x="97" y="18"/>
                      <a:pt x="99" y="19"/>
                    </a:cubicBezTo>
                    <a:cubicBezTo>
                      <a:pt x="99" y="21"/>
                      <a:pt x="90" y="18"/>
                      <a:pt x="88" y="18"/>
                    </a:cubicBezTo>
                    <a:cubicBezTo>
                      <a:pt x="89" y="19"/>
                      <a:pt x="90" y="19"/>
                      <a:pt x="91" y="19"/>
                    </a:cubicBezTo>
                    <a:cubicBezTo>
                      <a:pt x="93" y="19"/>
                      <a:pt x="94" y="19"/>
                      <a:pt x="92" y="20"/>
                    </a:cubicBezTo>
                    <a:cubicBezTo>
                      <a:pt x="94" y="19"/>
                      <a:pt x="96" y="19"/>
                      <a:pt x="98" y="20"/>
                    </a:cubicBezTo>
                    <a:cubicBezTo>
                      <a:pt x="100" y="21"/>
                      <a:pt x="103" y="21"/>
                      <a:pt x="105" y="21"/>
                    </a:cubicBezTo>
                    <a:cubicBezTo>
                      <a:pt x="106" y="22"/>
                      <a:pt x="106" y="22"/>
                      <a:pt x="106" y="22"/>
                    </a:cubicBezTo>
                    <a:cubicBezTo>
                      <a:pt x="106" y="22"/>
                      <a:pt x="108" y="22"/>
                      <a:pt x="108" y="21"/>
                    </a:cubicBezTo>
                    <a:cubicBezTo>
                      <a:pt x="108" y="21"/>
                      <a:pt x="108" y="20"/>
                      <a:pt x="108" y="20"/>
                    </a:cubicBezTo>
                    <a:cubicBezTo>
                      <a:pt x="108" y="20"/>
                      <a:pt x="108" y="21"/>
                      <a:pt x="108" y="21"/>
                    </a:cubicBezTo>
                    <a:cubicBezTo>
                      <a:pt x="108" y="22"/>
                      <a:pt x="108" y="22"/>
                      <a:pt x="108" y="23"/>
                    </a:cubicBezTo>
                    <a:cubicBezTo>
                      <a:pt x="108" y="23"/>
                      <a:pt x="109" y="22"/>
                      <a:pt x="109" y="22"/>
                    </a:cubicBezTo>
                    <a:cubicBezTo>
                      <a:pt x="108" y="19"/>
                      <a:pt x="108" y="16"/>
                      <a:pt x="108" y="12"/>
                    </a:cubicBezTo>
                    <a:cubicBezTo>
                      <a:pt x="108" y="12"/>
                      <a:pt x="108" y="12"/>
                      <a:pt x="108" y="12"/>
                    </a:cubicBezTo>
                    <a:cubicBezTo>
                      <a:pt x="108" y="12"/>
                      <a:pt x="108" y="12"/>
                      <a:pt x="108" y="12"/>
                    </a:cubicBezTo>
                    <a:cubicBezTo>
                      <a:pt x="108" y="12"/>
                      <a:pt x="108" y="11"/>
                      <a:pt x="108" y="11"/>
                    </a:cubicBezTo>
                    <a:cubicBezTo>
                      <a:pt x="109" y="11"/>
                      <a:pt x="110" y="12"/>
                      <a:pt x="110" y="12"/>
                    </a:cubicBezTo>
                    <a:cubicBezTo>
                      <a:pt x="115" y="13"/>
                      <a:pt x="109" y="11"/>
                      <a:pt x="112" y="11"/>
                    </a:cubicBezTo>
                    <a:cubicBezTo>
                      <a:pt x="113" y="12"/>
                      <a:pt x="114" y="11"/>
                      <a:pt x="117" y="11"/>
                    </a:cubicBezTo>
                    <a:cubicBezTo>
                      <a:pt x="117" y="12"/>
                      <a:pt x="117" y="12"/>
                      <a:pt x="117" y="12"/>
                    </a:cubicBezTo>
                    <a:cubicBezTo>
                      <a:pt x="122" y="14"/>
                      <a:pt x="119" y="10"/>
                      <a:pt x="124" y="12"/>
                    </a:cubicBezTo>
                    <a:cubicBezTo>
                      <a:pt x="121" y="13"/>
                      <a:pt x="121" y="13"/>
                      <a:pt x="121" y="13"/>
                    </a:cubicBezTo>
                    <a:cubicBezTo>
                      <a:pt x="124" y="13"/>
                      <a:pt x="124" y="13"/>
                      <a:pt x="124" y="13"/>
                    </a:cubicBezTo>
                    <a:cubicBezTo>
                      <a:pt x="123" y="14"/>
                      <a:pt x="123" y="14"/>
                      <a:pt x="123" y="14"/>
                    </a:cubicBezTo>
                    <a:cubicBezTo>
                      <a:pt x="127" y="14"/>
                      <a:pt x="127" y="14"/>
                      <a:pt x="130" y="16"/>
                    </a:cubicBezTo>
                    <a:cubicBezTo>
                      <a:pt x="130" y="15"/>
                      <a:pt x="131" y="14"/>
                      <a:pt x="134" y="15"/>
                    </a:cubicBezTo>
                    <a:cubicBezTo>
                      <a:pt x="136" y="16"/>
                      <a:pt x="133" y="15"/>
                      <a:pt x="136" y="16"/>
                    </a:cubicBezTo>
                    <a:cubicBezTo>
                      <a:pt x="135" y="17"/>
                      <a:pt x="134" y="17"/>
                      <a:pt x="133" y="16"/>
                    </a:cubicBezTo>
                    <a:cubicBezTo>
                      <a:pt x="133" y="16"/>
                      <a:pt x="132" y="16"/>
                      <a:pt x="132" y="16"/>
                    </a:cubicBezTo>
                    <a:cubicBezTo>
                      <a:pt x="133" y="18"/>
                      <a:pt x="137" y="18"/>
                      <a:pt x="138" y="18"/>
                    </a:cubicBezTo>
                    <a:cubicBezTo>
                      <a:pt x="137" y="18"/>
                      <a:pt x="137" y="18"/>
                      <a:pt x="136" y="18"/>
                    </a:cubicBezTo>
                    <a:cubicBezTo>
                      <a:pt x="142" y="18"/>
                      <a:pt x="142" y="18"/>
                      <a:pt x="142" y="18"/>
                    </a:cubicBezTo>
                    <a:cubicBezTo>
                      <a:pt x="143" y="19"/>
                      <a:pt x="142" y="19"/>
                      <a:pt x="142" y="19"/>
                    </a:cubicBezTo>
                    <a:cubicBezTo>
                      <a:pt x="143" y="19"/>
                      <a:pt x="144" y="19"/>
                      <a:pt x="145" y="19"/>
                    </a:cubicBezTo>
                    <a:cubicBezTo>
                      <a:pt x="145" y="20"/>
                      <a:pt x="145" y="21"/>
                      <a:pt x="142" y="20"/>
                    </a:cubicBezTo>
                    <a:cubicBezTo>
                      <a:pt x="148" y="21"/>
                      <a:pt x="148" y="21"/>
                      <a:pt x="148" y="21"/>
                    </a:cubicBezTo>
                    <a:cubicBezTo>
                      <a:pt x="148" y="21"/>
                      <a:pt x="150" y="23"/>
                      <a:pt x="149" y="23"/>
                    </a:cubicBezTo>
                    <a:cubicBezTo>
                      <a:pt x="152" y="24"/>
                      <a:pt x="157" y="23"/>
                      <a:pt x="161" y="25"/>
                    </a:cubicBezTo>
                    <a:cubicBezTo>
                      <a:pt x="161" y="24"/>
                      <a:pt x="162" y="24"/>
                      <a:pt x="163" y="24"/>
                    </a:cubicBezTo>
                    <a:cubicBezTo>
                      <a:pt x="163" y="25"/>
                      <a:pt x="164" y="25"/>
                      <a:pt x="165" y="25"/>
                    </a:cubicBezTo>
                    <a:cubicBezTo>
                      <a:pt x="167" y="26"/>
                      <a:pt x="167" y="26"/>
                      <a:pt x="167" y="26"/>
                    </a:cubicBezTo>
                    <a:cubicBezTo>
                      <a:pt x="169" y="26"/>
                      <a:pt x="169" y="26"/>
                      <a:pt x="169" y="26"/>
                    </a:cubicBezTo>
                    <a:cubicBezTo>
                      <a:pt x="172" y="27"/>
                      <a:pt x="176" y="27"/>
                      <a:pt x="179" y="26"/>
                    </a:cubicBezTo>
                    <a:cubicBezTo>
                      <a:pt x="180" y="27"/>
                      <a:pt x="182" y="27"/>
                      <a:pt x="183" y="27"/>
                    </a:cubicBezTo>
                    <a:cubicBezTo>
                      <a:pt x="184" y="27"/>
                      <a:pt x="184" y="27"/>
                      <a:pt x="184" y="27"/>
                    </a:cubicBezTo>
                    <a:cubicBezTo>
                      <a:pt x="183" y="24"/>
                      <a:pt x="183" y="25"/>
                      <a:pt x="182" y="25"/>
                    </a:cubicBezTo>
                    <a:cubicBezTo>
                      <a:pt x="182" y="26"/>
                      <a:pt x="181" y="26"/>
                      <a:pt x="181" y="21"/>
                    </a:cubicBezTo>
                    <a:cubicBezTo>
                      <a:pt x="180" y="14"/>
                      <a:pt x="182" y="19"/>
                      <a:pt x="182" y="16"/>
                    </a:cubicBezTo>
                    <a:cubicBezTo>
                      <a:pt x="182" y="16"/>
                      <a:pt x="182" y="15"/>
                      <a:pt x="182" y="15"/>
                    </a:cubicBezTo>
                    <a:cubicBezTo>
                      <a:pt x="181" y="15"/>
                      <a:pt x="182" y="14"/>
                      <a:pt x="184" y="15"/>
                    </a:cubicBezTo>
                    <a:cubicBezTo>
                      <a:pt x="183" y="15"/>
                      <a:pt x="182" y="15"/>
                      <a:pt x="182" y="15"/>
                    </a:cubicBezTo>
                    <a:cubicBezTo>
                      <a:pt x="183" y="16"/>
                      <a:pt x="183" y="16"/>
                      <a:pt x="183" y="16"/>
                    </a:cubicBezTo>
                    <a:cubicBezTo>
                      <a:pt x="183" y="16"/>
                      <a:pt x="182" y="17"/>
                      <a:pt x="182" y="17"/>
                    </a:cubicBezTo>
                    <a:cubicBezTo>
                      <a:pt x="182" y="17"/>
                      <a:pt x="183" y="17"/>
                      <a:pt x="183" y="17"/>
                    </a:cubicBezTo>
                    <a:cubicBezTo>
                      <a:pt x="183" y="17"/>
                      <a:pt x="182" y="17"/>
                      <a:pt x="183" y="17"/>
                    </a:cubicBezTo>
                    <a:cubicBezTo>
                      <a:pt x="183" y="17"/>
                      <a:pt x="183" y="17"/>
                      <a:pt x="183" y="17"/>
                    </a:cubicBezTo>
                    <a:cubicBezTo>
                      <a:pt x="183" y="17"/>
                      <a:pt x="184" y="17"/>
                      <a:pt x="184" y="17"/>
                    </a:cubicBezTo>
                    <a:cubicBezTo>
                      <a:pt x="184" y="17"/>
                      <a:pt x="183" y="17"/>
                      <a:pt x="183" y="17"/>
                    </a:cubicBezTo>
                    <a:cubicBezTo>
                      <a:pt x="184" y="16"/>
                      <a:pt x="184" y="16"/>
                      <a:pt x="185" y="17"/>
                    </a:cubicBezTo>
                    <a:cubicBezTo>
                      <a:pt x="186" y="17"/>
                      <a:pt x="189" y="18"/>
                      <a:pt x="189" y="17"/>
                    </a:cubicBezTo>
                    <a:cubicBezTo>
                      <a:pt x="191" y="18"/>
                      <a:pt x="191" y="18"/>
                      <a:pt x="191" y="18"/>
                    </a:cubicBezTo>
                    <a:cubicBezTo>
                      <a:pt x="190" y="18"/>
                      <a:pt x="190" y="18"/>
                      <a:pt x="190" y="18"/>
                    </a:cubicBezTo>
                    <a:cubicBezTo>
                      <a:pt x="192" y="20"/>
                      <a:pt x="193" y="17"/>
                      <a:pt x="197" y="20"/>
                    </a:cubicBezTo>
                    <a:cubicBezTo>
                      <a:pt x="198" y="21"/>
                      <a:pt x="199" y="22"/>
                      <a:pt x="198" y="21"/>
                    </a:cubicBezTo>
                    <a:cubicBezTo>
                      <a:pt x="202" y="22"/>
                      <a:pt x="202" y="22"/>
                      <a:pt x="202" y="22"/>
                    </a:cubicBezTo>
                    <a:cubicBezTo>
                      <a:pt x="203" y="23"/>
                      <a:pt x="203" y="23"/>
                      <a:pt x="202" y="23"/>
                    </a:cubicBezTo>
                    <a:cubicBezTo>
                      <a:pt x="201" y="23"/>
                      <a:pt x="207" y="25"/>
                      <a:pt x="207" y="25"/>
                    </a:cubicBezTo>
                    <a:cubicBezTo>
                      <a:pt x="207" y="25"/>
                      <a:pt x="207" y="25"/>
                      <a:pt x="207" y="25"/>
                    </a:cubicBezTo>
                    <a:cubicBezTo>
                      <a:pt x="208" y="24"/>
                      <a:pt x="210" y="24"/>
                      <a:pt x="211" y="24"/>
                    </a:cubicBezTo>
                    <a:cubicBezTo>
                      <a:pt x="213" y="25"/>
                      <a:pt x="210" y="24"/>
                      <a:pt x="211" y="25"/>
                    </a:cubicBezTo>
                    <a:cubicBezTo>
                      <a:pt x="214" y="25"/>
                      <a:pt x="214" y="25"/>
                      <a:pt x="214" y="25"/>
                    </a:cubicBezTo>
                    <a:cubicBezTo>
                      <a:pt x="215" y="26"/>
                      <a:pt x="212" y="26"/>
                      <a:pt x="210" y="25"/>
                    </a:cubicBezTo>
                    <a:cubicBezTo>
                      <a:pt x="213" y="29"/>
                      <a:pt x="213" y="26"/>
                      <a:pt x="219" y="28"/>
                    </a:cubicBezTo>
                    <a:cubicBezTo>
                      <a:pt x="216" y="28"/>
                      <a:pt x="216" y="28"/>
                      <a:pt x="216" y="28"/>
                    </a:cubicBezTo>
                    <a:cubicBezTo>
                      <a:pt x="218" y="30"/>
                      <a:pt x="221" y="29"/>
                      <a:pt x="224" y="31"/>
                    </a:cubicBezTo>
                    <a:cubicBezTo>
                      <a:pt x="223" y="30"/>
                      <a:pt x="217" y="27"/>
                      <a:pt x="221" y="27"/>
                    </a:cubicBezTo>
                    <a:cubicBezTo>
                      <a:pt x="222" y="27"/>
                      <a:pt x="223" y="28"/>
                      <a:pt x="225" y="27"/>
                    </a:cubicBezTo>
                    <a:cubicBezTo>
                      <a:pt x="225" y="28"/>
                      <a:pt x="227" y="28"/>
                      <a:pt x="229" y="28"/>
                    </a:cubicBezTo>
                    <a:cubicBezTo>
                      <a:pt x="229" y="29"/>
                      <a:pt x="229" y="29"/>
                      <a:pt x="229" y="29"/>
                    </a:cubicBezTo>
                    <a:cubicBezTo>
                      <a:pt x="232" y="29"/>
                      <a:pt x="231" y="28"/>
                      <a:pt x="233" y="28"/>
                    </a:cubicBezTo>
                    <a:cubicBezTo>
                      <a:pt x="236" y="28"/>
                      <a:pt x="236" y="29"/>
                      <a:pt x="237" y="30"/>
                    </a:cubicBezTo>
                    <a:cubicBezTo>
                      <a:pt x="241" y="30"/>
                      <a:pt x="234" y="28"/>
                      <a:pt x="239" y="28"/>
                    </a:cubicBezTo>
                    <a:cubicBezTo>
                      <a:pt x="243" y="28"/>
                      <a:pt x="245" y="28"/>
                      <a:pt x="249" y="27"/>
                    </a:cubicBezTo>
                    <a:cubicBezTo>
                      <a:pt x="252" y="28"/>
                      <a:pt x="249" y="28"/>
                      <a:pt x="250" y="28"/>
                    </a:cubicBezTo>
                    <a:cubicBezTo>
                      <a:pt x="252" y="27"/>
                      <a:pt x="252" y="27"/>
                      <a:pt x="252" y="27"/>
                    </a:cubicBezTo>
                    <a:cubicBezTo>
                      <a:pt x="253" y="27"/>
                      <a:pt x="252" y="28"/>
                      <a:pt x="252" y="28"/>
                    </a:cubicBezTo>
                    <a:cubicBezTo>
                      <a:pt x="254" y="28"/>
                      <a:pt x="252" y="27"/>
                      <a:pt x="255" y="26"/>
                    </a:cubicBezTo>
                    <a:cubicBezTo>
                      <a:pt x="256" y="25"/>
                      <a:pt x="261" y="28"/>
                      <a:pt x="265" y="27"/>
                    </a:cubicBezTo>
                    <a:cubicBezTo>
                      <a:pt x="266" y="27"/>
                      <a:pt x="265" y="28"/>
                      <a:pt x="265" y="28"/>
                    </a:cubicBezTo>
                    <a:cubicBezTo>
                      <a:pt x="270" y="27"/>
                      <a:pt x="269" y="27"/>
                      <a:pt x="273" y="26"/>
                    </a:cubicBezTo>
                    <a:cubicBezTo>
                      <a:pt x="277" y="27"/>
                      <a:pt x="277" y="27"/>
                      <a:pt x="277" y="27"/>
                    </a:cubicBezTo>
                    <a:cubicBezTo>
                      <a:pt x="274" y="26"/>
                      <a:pt x="278" y="25"/>
                      <a:pt x="281" y="24"/>
                    </a:cubicBezTo>
                    <a:cubicBezTo>
                      <a:pt x="280" y="23"/>
                      <a:pt x="279" y="23"/>
                      <a:pt x="278" y="23"/>
                    </a:cubicBezTo>
                    <a:cubicBezTo>
                      <a:pt x="283" y="22"/>
                      <a:pt x="283" y="22"/>
                      <a:pt x="283" y="22"/>
                    </a:cubicBezTo>
                    <a:cubicBezTo>
                      <a:pt x="283" y="22"/>
                      <a:pt x="283" y="23"/>
                      <a:pt x="282" y="23"/>
                    </a:cubicBezTo>
                    <a:cubicBezTo>
                      <a:pt x="283" y="23"/>
                      <a:pt x="283" y="23"/>
                      <a:pt x="283" y="23"/>
                    </a:cubicBezTo>
                    <a:cubicBezTo>
                      <a:pt x="285" y="24"/>
                      <a:pt x="284" y="24"/>
                      <a:pt x="283" y="25"/>
                    </a:cubicBezTo>
                    <a:cubicBezTo>
                      <a:pt x="282" y="25"/>
                      <a:pt x="282" y="24"/>
                      <a:pt x="281" y="24"/>
                    </a:cubicBezTo>
                    <a:cubicBezTo>
                      <a:pt x="280" y="25"/>
                      <a:pt x="279" y="26"/>
                      <a:pt x="279" y="27"/>
                    </a:cubicBezTo>
                    <a:cubicBezTo>
                      <a:pt x="279" y="26"/>
                      <a:pt x="280" y="26"/>
                      <a:pt x="281" y="26"/>
                    </a:cubicBezTo>
                    <a:cubicBezTo>
                      <a:pt x="280" y="26"/>
                      <a:pt x="280" y="27"/>
                      <a:pt x="280" y="27"/>
                    </a:cubicBezTo>
                    <a:cubicBezTo>
                      <a:pt x="280" y="27"/>
                      <a:pt x="281" y="27"/>
                      <a:pt x="282" y="26"/>
                    </a:cubicBezTo>
                    <a:cubicBezTo>
                      <a:pt x="283" y="28"/>
                      <a:pt x="283" y="28"/>
                      <a:pt x="283" y="28"/>
                    </a:cubicBezTo>
                    <a:cubicBezTo>
                      <a:pt x="283" y="27"/>
                      <a:pt x="283" y="27"/>
                      <a:pt x="283" y="27"/>
                    </a:cubicBezTo>
                    <a:cubicBezTo>
                      <a:pt x="289" y="28"/>
                      <a:pt x="289" y="28"/>
                      <a:pt x="289" y="28"/>
                    </a:cubicBezTo>
                    <a:cubicBezTo>
                      <a:pt x="293" y="27"/>
                      <a:pt x="297" y="25"/>
                      <a:pt x="304" y="24"/>
                    </a:cubicBezTo>
                    <a:cubicBezTo>
                      <a:pt x="302" y="25"/>
                      <a:pt x="303" y="26"/>
                      <a:pt x="303" y="27"/>
                    </a:cubicBezTo>
                    <a:cubicBezTo>
                      <a:pt x="302" y="26"/>
                      <a:pt x="298" y="28"/>
                      <a:pt x="295" y="27"/>
                    </a:cubicBezTo>
                    <a:cubicBezTo>
                      <a:pt x="296" y="27"/>
                      <a:pt x="296" y="28"/>
                      <a:pt x="295" y="28"/>
                    </a:cubicBezTo>
                    <a:cubicBezTo>
                      <a:pt x="302" y="27"/>
                      <a:pt x="302" y="27"/>
                      <a:pt x="302" y="27"/>
                    </a:cubicBezTo>
                    <a:cubicBezTo>
                      <a:pt x="302" y="28"/>
                      <a:pt x="303" y="28"/>
                      <a:pt x="305" y="28"/>
                    </a:cubicBezTo>
                    <a:cubicBezTo>
                      <a:pt x="304" y="26"/>
                      <a:pt x="310" y="27"/>
                      <a:pt x="312" y="26"/>
                    </a:cubicBezTo>
                    <a:cubicBezTo>
                      <a:pt x="312" y="27"/>
                      <a:pt x="312" y="28"/>
                      <a:pt x="308" y="28"/>
                    </a:cubicBezTo>
                    <a:cubicBezTo>
                      <a:pt x="312" y="29"/>
                      <a:pt x="313" y="25"/>
                      <a:pt x="316" y="27"/>
                    </a:cubicBezTo>
                    <a:cubicBezTo>
                      <a:pt x="316" y="27"/>
                      <a:pt x="315" y="26"/>
                      <a:pt x="315" y="27"/>
                    </a:cubicBezTo>
                    <a:cubicBezTo>
                      <a:pt x="317" y="26"/>
                      <a:pt x="321" y="27"/>
                      <a:pt x="320" y="27"/>
                    </a:cubicBezTo>
                    <a:cubicBezTo>
                      <a:pt x="319" y="27"/>
                      <a:pt x="319" y="27"/>
                      <a:pt x="319" y="27"/>
                    </a:cubicBezTo>
                    <a:cubicBezTo>
                      <a:pt x="324" y="28"/>
                      <a:pt x="335" y="28"/>
                      <a:pt x="336" y="26"/>
                    </a:cubicBezTo>
                    <a:cubicBezTo>
                      <a:pt x="336" y="26"/>
                      <a:pt x="335" y="28"/>
                      <a:pt x="335" y="28"/>
                    </a:cubicBezTo>
                    <a:cubicBezTo>
                      <a:pt x="344" y="23"/>
                      <a:pt x="344" y="23"/>
                      <a:pt x="344" y="23"/>
                    </a:cubicBezTo>
                    <a:cubicBezTo>
                      <a:pt x="343" y="24"/>
                      <a:pt x="346" y="28"/>
                      <a:pt x="342" y="28"/>
                    </a:cubicBezTo>
                    <a:cubicBezTo>
                      <a:pt x="343" y="29"/>
                      <a:pt x="344" y="29"/>
                      <a:pt x="347" y="28"/>
                    </a:cubicBezTo>
                    <a:cubicBezTo>
                      <a:pt x="346" y="28"/>
                      <a:pt x="345" y="26"/>
                      <a:pt x="346" y="26"/>
                    </a:cubicBezTo>
                    <a:cubicBezTo>
                      <a:pt x="349" y="28"/>
                      <a:pt x="348" y="27"/>
                      <a:pt x="352" y="28"/>
                    </a:cubicBezTo>
                    <a:cubicBezTo>
                      <a:pt x="351" y="28"/>
                      <a:pt x="352" y="26"/>
                      <a:pt x="354" y="26"/>
                    </a:cubicBezTo>
                    <a:cubicBezTo>
                      <a:pt x="354" y="26"/>
                      <a:pt x="354" y="28"/>
                      <a:pt x="353" y="28"/>
                    </a:cubicBezTo>
                    <a:cubicBezTo>
                      <a:pt x="358" y="26"/>
                      <a:pt x="358" y="26"/>
                      <a:pt x="358" y="26"/>
                    </a:cubicBezTo>
                    <a:cubicBezTo>
                      <a:pt x="357" y="27"/>
                      <a:pt x="358" y="28"/>
                      <a:pt x="359" y="29"/>
                    </a:cubicBezTo>
                    <a:cubicBezTo>
                      <a:pt x="359" y="28"/>
                      <a:pt x="363" y="29"/>
                      <a:pt x="365" y="29"/>
                    </a:cubicBezTo>
                    <a:cubicBezTo>
                      <a:pt x="363" y="28"/>
                      <a:pt x="363" y="28"/>
                      <a:pt x="363" y="28"/>
                    </a:cubicBezTo>
                    <a:cubicBezTo>
                      <a:pt x="368" y="29"/>
                      <a:pt x="368" y="25"/>
                      <a:pt x="374" y="25"/>
                    </a:cubicBezTo>
                    <a:cubicBezTo>
                      <a:pt x="373" y="26"/>
                      <a:pt x="372" y="28"/>
                      <a:pt x="375" y="28"/>
                    </a:cubicBezTo>
                    <a:cubicBezTo>
                      <a:pt x="376" y="27"/>
                      <a:pt x="380" y="23"/>
                      <a:pt x="385" y="22"/>
                    </a:cubicBezTo>
                    <a:cubicBezTo>
                      <a:pt x="386" y="23"/>
                      <a:pt x="386" y="23"/>
                      <a:pt x="386" y="23"/>
                    </a:cubicBezTo>
                    <a:cubicBezTo>
                      <a:pt x="390" y="22"/>
                      <a:pt x="390" y="22"/>
                      <a:pt x="390" y="22"/>
                    </a:cubicBezTo>
                    <a:cubicBezTo>
                      <a:pt x="388" y="24"/>
                      <a:pt x="381" y="27"/>
                      <a:pt x="377" y="29"/>
                    </a:cubicBezTo>
                    <a:cubicBezTo>
                      <a:pt x="380" y="29"/>
                      <a:pt x="378" y="30"/>
                      <a:pt x="381" y="29"/>
                    </a:cubicBezTo>
                    <a:cubicBezTo>
                      <a:pt x="382" y="30"/>
                      <a:pt x="379" y="30"/>
                      <a:pt x="379" y="30"/>
                    </a:cubicBezTo>
                    <a:cubicBezTo>
                      <a:pt x="386" y="31"/>
                      <a:pt x="386" y="31"/>
                      <a:pt x="386" y="31"/>
                    </a:cubicBezTo>
                    <a:cubicBezTo>
                      <a:pt x="385" y="30"/>
                      <a:pt x="391" y="30"/>
                      <a:pt x="391" y="29"/>
                    </a:cubicBezTo>
                    <a:cubicBezTo>
                      <a:pt x="383" y="30"/>
                      <a:pt x="383" y="30"/>
                      <a:pt x="383" y="30"/>
                    </a:cubicBezTo>
                    <a:cubicBezTo>
                      <a:pt x="383" y="28"/>
                      <a:pt x="388" y="26"/>
                      <a:pt x="393" y="26"/>
                    </a:cubicBezTo>
                    <a:cubicBezTo>
                      <a:pt x="394" y="27"/>
                      <a:pt x="392" y="29"/>
                      <a:pt x="392" y="29"/>
                    </a:cubicBezTo>
                    <a:cubicBezTo>
                      <a:pt x="393" y="29"/>
                      <a:pt x="397" y="28"/>
                      <a:pt x="397" y="29"/>
                    </a:cubicBezTo>
                    <a:cubicBezTo>
                      <a:pt x="395" y="29"/>
                      <a:pt x="395" y="29"/>
                      <a:pt x="395" y="29"/>
                    </a:cubicBezTo>
                    <a:cubicBezTo>
                      <a:pt x="398" y="30"/>
                      <a:pt x="400" y="28"/>
                      <a:pt x="403" y="29"/>
                    </a:cubicBezTo>
                    <a:cubicBezTo>
                      <a:pt x="404" y="29"/>
                      <a:pt x="407" y="31"/>
                      <a:pt x="407" y="30"/>
                    </a:cubicBezTo>
                    <a:cubicBezTo>
                      <a:pt x="405" y="28"/>
                      <a:pt x="405" y="24"/>
                      <a:pt x="406" y="23"/>
                    </a:cubicBezTo>
                    <a:cubicBezTo>
                      <a:pt x="406" y="23"/>
                      <a:pt x="412" y="24"/>
                      <a:pt x="413" y="25"/>
                    </a:cubicBezTo>
                    <a:cubicBezTo>
                      <a:pt x="415" y="26"/>
                      <a:pt x="410" y="28"/>
                      <a:pt x="412" y="29"/>
                    </a:cubicBezTo>
                    <a:cubicBezTo>
                      <a:pt x="412" y="28"/>
                      <a:pt x="413" y="28"/>
                      <a:pt x="414" y="28"/>
                    </a:cubicBezTo>
                    <a:cubicBezTo>
                      <a:pt x="415" y="28"/>
                      <a:pt x="413" y="29"/>
                      <a:pt x="416" y="29"/>
                    </a:cubicBezTo>
                    <a:cubicBezTo>
                      <a:pt x="416" y="27"/>
                      <a:pt x="421" y="29"/>
                      <a:pt x="417" y="28"/>
                    </a:cubicBezTo>
                    <a:cubicBezTo>
                      <a:pt x="420" y="27"/>
                      <a:pt x="420" y="28"/>
                      <a:pt x="423" y="28"/>
                    </a:cubicBezTo>
                    <a:cubicBezTo>
                      <a:pt x="422" y="27"/>
                      <a:pt x="426" y="25"/>
                      <a:pt x="428" y="25"/>
                    </a:cubicBezTo>
                    <a:cubicBezTo>
                      <a:pt x="428" y="25"/>
                      <a:pt x="429" y="25"/>
                      <a:pt x="429" y="26"/>
                    </a:cubicBezTo>
                    <a:cubicBezTo>
                      <a:pt x="434" y="26"/>
                      <a:pt x="437" y="26"/>
                      <a:pt x="442" y="26"/>
                    </a:cubicBezTo>
                    <a:cubicBezTo>
                      <a:pt x="443" y="27"/>
                      <a:pt x="445" y="27"/>
                      <a:pt x="444" y="28"/>
                    </a:cubicBezTo>
                    <a:cubicBezTo>
                      <a:pt x="445" y="27"/>
                      <a:pt x="446" y="27"/>
                      <a:pt x="447" y="27"/>
                    </a:cubicBezTo>
                    <a:cubicBezTo>
                      <a:pt x="450" y="28"/>
                      <a:pt x="444" y="27"/>
                      <a:pt x="446" y="29"/>
                    </a:cubicBezTo>
                    <a:cubicBezTo>
                      <a:pt x="446" y="28"/>
                      <a:pt x="450" y="28"/>
                      <a:pt x="452" y="27"/>
                    </a:cubicBezTo>
                    <a:cubicBezTo>
                      <a:pt x="451" y="26"/>
                      <a:pt x="447" y="27"/>
                      <a:pt x="445" y="27"/>
                    </a:cubicBezTo>
                    <a:cubicBezTo>
                      <a:pt x="445" y="26"/>
                      <a:pt x="449" y="24"/>
                      <a:pt x="454" y="23"/>
                    </a:cubicBezTo>
                    <a:cubicBezTo>
                      <a:pt x="458" y="23"/>
                      <a:pt x="456" y="24"/>
                      <a:pt x="456" y="24"/>
                    </a:cubicBezTo>
                    <a:cubicBezTo>
                      <a:pt x="464" y="24"/>
                      <a:pt x="463" y="21"/>
                      <a:pt x="470" y="22"/>
                    </a:cubicBezTo>
                    <a:cubicBezTo>
                      <a:pt x="472" y="23"/>
                      <a:pt x="470" y="24"/>
                      <a:pt x="470" y="25"/>
                    </a:cubicBezTo>
                    <a:cubicBezTo>
                      <a:pt x="467" y="26"/>
                      <a:pt x="465" y="24"/>
                      <a:pt x="463" y="24"/>
                    </a:cubicBezTo>
                    <a:cubicBezTo>
                      <a:pt x="466" y="25"/>
                      <a:pt x="466" y="25"/>
                      <a:pt x="466" y="25"/>
                    </a:cubicBezTo>
                    <a:cubicBezTo>
                      <a:pt x="465" y="25"/>
                      <a:pt x="462" y="26"/>
                      <a:pt x="461" y="25"/>
                    </a:cubicBezTo>
                    <a:cubicBezTo>
                      <a:pt x="463" y="26"/>
                      <a:pt x="474" y="26"/>
                      <a:pt x="480" y="26"/>
                    </a:cubicBezTo>
                    <a:cubicBezTo>
                      <a:pt x="481" y="26"/>
                      <a:pt x="483" y="26"/>
                      <a:pt x="482" y="25"/>
                    </a:cubicBezTo>
                    <a:cubicBezTo>
                      <a:pt x="480" y="25"/>
                      <a:pt x="480" y="25"/>
                      <a:pt x="480" y="25"/>
                    </a:cubicBezTo>
                    <a:cubicBezTo>
                      <a:pt x="479" y="25"/>
                      <a:pt x="484" y="24"/>
                      <a:pt x="482" y="24"/>
                    </a:cubicBezTo>
                    <a:cubicBezTo>
                      <a:pt x="484" y="23"/>
                      <a:pt x="487" y="22"/>
                      <a:pt x="491" y="23"/>
                    </a:cubicBezTo>
                    <a:cubicBezTo>
                      <a:pt x="491" y="24"/>
                      <a:pt x="491" y="24"/>
                      <a:pt x="491" y="24"/>
                    </a:cubicBezTo>
                    <a:cubicBezTo>
                      <a:pt x="491" y="24"/>
                      <a:pt x="489" y="23"/>
                      <a:pt x="488" y="24"/>
                    </a:cubicBezTo>
                    <a:cubicBezTo>
                      <a:pt x="489" y="23"/>
                      <a:pt x="493" y="25"/>
                      <a:pt x="495" y="24"/>
                    </a:cubicBezTo>
                    <a:cubicBezTo>
                      <a:pt x="493" y="23"/>
                      <a:pt x="493" y="23"/>
                      <a:pt x="493" y="23"/>
                    </a:cubicBezTo>
                    <a:cubicBezTo>
                      <a:pt x="495" y="22"/>
                      <a:pt x="498" y="21"/>
                      <a:pt x="501" y="21"/>
                    </a:cubicBezTo>
                    <a:close/>
                    <a:moveTo>
                      <a:pt x="26" y="11"/>
                    </a:moveTo>
                    <a:cubicBezTo>
                      <a:pt x="26" y="11"/>
                      <a:pt x="26" y="11"/>
                      <a:pt x="26" y="10"/>
                    </a:cubicBezTo>
                    <a:cubicBezTo>
                      <a:pt x="26" y="11"/>
                      <a:pt x="26" y="11"/>
                      <a:pt x="26" y="11"/>
                    </a:cubicBezTo>
                    <a:cubicBezTo>
                      <a:pt x="26" y="11"/>
                      <a:pt x="26" y="12"/>
                      <a:pt x="26" y="11"/>
                    </a:cubicBezTo>
                    <a:close/>
                    <a:moveTo>
                      <a:pt x="83" y="8"/>
                    </a:moveTo>
                    <a:cubicBezTo>
                      <a:pt x="84" y="9"/>
                      <a:pt x="84" y="9"/>
                      <a:pt x="84" y="9"/>
                    </a:cubicBezTo>
                    <a:cubicBezTo>
                      <a:pt x="82" y="9"/>
                      <a:pt x="83" y="8"/>
                      <a:pt x="83" y="8"/>
                    </a:cubicBezTo>
                    <a:close/>
                    <a:moveTo>
                      <a:pt x="107" y="15"/>
                    </a:moveTo>
                    <a:cubicBezTo>
                      <a:pt x="106" y="14"/>
                      <a:pt x="106" y="13"/>
                      <a:pt x="106" y="12"/>
                    </a:cubicBezTo>
                    <a:cubicBezTo>
                      <a:pt x="107" y="12"/>
                      <a:pt x="107" y="12"/>
                      <a:pt x="108" y="12"/>
                    </a:cubicBezTo>
                    <a:cubicBezTo>
                      <a:pt x="109" y="19"/>
                      <a:pt x="107" y="12"/>
                      <a:pt x="107" y="15"/>
                    </a:cubicBezTo>
                    <a:close/>
                    <a:moveTo>
                      <a:pt x="108" y="12"/>
                    </a:moveTo>
                    <a:cubicBezTo>
                      <a:pt x="107" y="12"/>
                      <a:pt x="106" y="12"/>
                      <a:pt x="106" y="11"/>
                    </a:cubicBezTo>
                    <a:cubicBezTo>
                      <a:pt x="106" y="11"/>
                      <a:pt x="106" y="11"/>
                      <a:pt x="106" y="11"/>
                    </a:cubicBezTo>
                    <a:cubicBezTo>
                      <a:pt x="106" y="11"/>
                      <a:pt x="106" y="11"/>
                      <a:pt x="106" y="11"/>
                    </a:cubicBezTo>
                    <a:cubicBezTo>
                      <a:pt x="107" y="11"/>
                      <a:pt x="107" y="11"/>
                      <a:pt x="108" y="11"/>
                    </a:cubicBezTo>
                    <a:cubicBezTo>
                      <a:pt x="108" y="11"/>
                      <a:pt x="108" y="12"/>
                      <a:pt x="108" y="12"/>
                    </a:cubicBezTo>
                    <a:close/>
                    <a:moveTo>
                      <a:pt x="218" y="27"/>
                    </a:moveTo>
                    <a:cubicBezTo>
                      <a:pt x="219" y="26"/>
                      <a:pt x="219" y="27"/>
                      <a:pt x="221" y="27"/>
                    </a:cubicBezTo>
                    <a:cubicBezTo>
                      <a:pt x="220" y="27"/>
                      <a:pt x="218" y="28"/>
                      <a:pt x="218" y="27"/>
                    </a:cubicBezTo>
                    <a:close/>
                    <a:moveTo>
                      <a:pt x="284" y="26"/>
                    </a:moveTo>
                    <a:cubicBezTo>
                      <a:pt x="285" y="26"/>
                      <a:pt x="286" y="26"/>
                      <a:pt x="287" y="26"/>
                    </a:cubicBezTo>
                    <a:cubicBezTo>
                      <a:pt x="286" y="26"/>
                      <a:pt x="285" y="26"/>
                      <a:pt x="284" y="26"/>
                    </a:cubicBezTo>
                    <a:close/>
                    <a:moveTo>
                      <a:pt x="470" y="21"/>
                    </a:moveTo>
                    <a:cubicBezTo>
                      <a:pt x="468" y="21"/>
                      <a:pt x="468" y="21"/>
                      <a:pt x="470" y="2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91"/>
              <p:cNvSpPr>
                <a:spLocks/>
              </p:cNvSpPr>
              <p:nvPr/>
            </p:nvSpPr>
            <p:spPr bwMode="auto">
              <a:xfrm>
                <a:off x="4068" y="34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2" name="Freeform 92"/>
              <p:cNvSpPr>
                <a:spLocks/>
              </p:cNvSpPr>
              <p:nvPr/>
            </p:nvSpPr>
            <p:spPr bwMode="auto">
              <a:xfrm>
                <a:off x="4298" y="34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93"/>
              <p:cNvSpPr>
                <a:spLocks/>
              </p:cNvSpPr>
              <p:nvPr/>
            </p:nvSpPr>
            <p:spPr bwMode="auto">
              <a:xfrm>
                <a:off x="4018"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94"/>
              <p:cNvSpPr>
                <a:spLocks/>
              </p:cNvSpPr>
              <p:nvPr/>
            </p:nvSpPr>
            <p:spPr bwMode="auto">
              <a:xfrm>
                <a:off x="4614" y="3442"/>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0"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95"/>
              <p:cNvSpPr>
                <a:spLocks/>
              </p:cNvSpPr>
              <p:nvPr/>
            </p:nvSpPr>
            <p:spPr bwMode="auto">
              <a:xfrm>
                <a:off x="4804" y="3419"/>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1" y="0"/>
                      <a:pt x="1" y="0"/>
                      <a:pt x="2" y="0"/>
                    </a:cubicBezTo>
                    <a:cubicBezTo>
                      <a:pt x="2"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6" name="Freeform 96"/>
              <p:cNvSpPr>
                <a:spLocks/>
              </p:cNvSpPr>
              <p:nvPr/>
            </p:nvSpPr>
            <p:spPr bwMode="auto">
              <a:xfrm>
                <a:off x="4856" y="3432"/>
                <a:ext cx="8" cy="3"/>
              </a:xfrm>
              <a:custGeom>
                <a:avLst/>
                <a:gdLst>
                  <a:gd name="T0" fmla="*/ 2 w 3"/>
                  <a:gd name="T1" fmla="*/ 1 h 1"/>
                  <a:gd name="T2" fmla="*/ 3 w 3"/>
                  <a:gd name="T3" fmla="*/ 1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3" y="0"/>
                      <a:pt x="3" y="0"/>
                      <a:pt x="3" y="0"/>
                    </a:cubicBezTo>
                    <a:cubicBezTo>
                      <a:pt x="1" y="0"/>
                      <a:pt x="0"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97"/>
              <p:cNvSpPr>
                <a:spLocks/>
              </p:cNvSpPr>
              <p:nvPr/>
            </p:nvSpPr>
            <p:spPr bwMode="auto">
              <a:xfrm>
                <a:off x="4814" y="3424"/>
                <a:ext cx="9" cy="5"/>
              </a:xfrm>
              <a:custGeom>
                <a:avLst/>
                <a:gdLst>
                  <a:gd name="T0" fmla="*/ 0 w 4"/>
                  <a:gd name="T1" fmla="*/ 1 h 2"/>
                  <a:gd name="T2" fmla="*/ 4 w 4"/>
                  <a:gd name="T3" fmla="*/ 1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4" y="1"/>
                      <a:pt x="4" y="1"/>
                      <a:pt x="4" y="1"/>
                    </a:cubicBezTo>
                    <a:cubicBezTo>
                      <a:pt x="4" y="0"/>
                      <a:pt x="2"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8" name="Freeform 98"/>
              <p:cNvSpPr>
                <a:spLocks/>
              </p:cNvSpPr>
              <p:nvPr/>
            </p:nvSpPr>
            <p:spPr bwMode="auto">
              <a:xfrm>
                <a:off x="4823" y="3427"/>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9" name="Freeform 99"/>
              <p:cNvSpPr>
                <a:spLocks/>
              </p:cNvSpPr>
              <p:nvPr/>
            </p:nvSpPr>
            <p:spPr bwMode="auto">
              <a:xfrm>
                <a:off x="4761" y="3417"/>
                <a:ext cx="15" cy="5"/>
              </a:xfrm>
              <a:custGeom>
                <a:avLst/>
                <a:gdLst>
                  <a:gd name="T0" fmla="*/ 5 w 6"/>
                  <a:gd name="T1" fmla="*/ 2 h 2"/>
                  <a:gd name="T2" fmla="*/ 6 w 6"/>
                  <a:gd name="T3" fmla="*/ 1 h 2"/>
                  <a:gd name="T4" fmla="*/ 5 w 6"/>
                  <a:gd name="T5" fmla="*/ 2 h 2"/>
                </a:gdLst>
                <a:ahLst/>
                <a:cxnLst>
                  <a:cxn ang="0">
                    <a:pos x="T0" y="T1"/>
                  </a:cxn>
                  <a:cxn ang="0">
                    <a:pos x="T2" y="T3"/>
                  </a:cxn>
                  <a:cxn ang="0">
                    <a:pos x="T4" y="T5"/>
                  </a:cxn>
                </a:cxnLst>
                <a:rect l="0" t="0" r="r" b="b"/>
                <a:pathLst>
                  <a:path w="6" h="2">
                    <a:moveTo>
                      <a:pt x="5" y="2"/>
                    </a:moveTo>
                    <a:cubicBezTo>
                      <a:pt x="5" y="2"/>
                      <a:pt x="5" y="1"/>
                      <a:pt x="6" y="1"/>
                    </a:cubicBezTo>
                    <a:cubicBezTo>
                      <a:pt x="6" y="0"/>
                      <a:pt x="0" y="2"/>
                      <a:pt x="5"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100"/>
              <p:cNvSpPr>
                <a:spLocks/>
              </p:cNvSpPr>
              <p:nvPr/>
            </p:nvSpPr>
            <p:spPr bwMode="auto">
              <a:xfrm>
                <a:off x="4814" y="3432"/>
                <a:ext cx="4" cy="3"/>
              </a:xfrm>
              <a:custGeom>
                <a:avLst/>
                <a:gdLst>
                  <a:gd name="T0" fmla="*/ 0 w 4"/>
                  <a:gd name="T1" fmla="*/ 3 h 3"/>
                  <a:gd name="T2" fmla="*/ 4 w 4"/>
                  <a:gd name="T3" fmla="*/ 3 h 3"/>
                  <a:gd name="T4" fmla="*/ 2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3"/>
                    </a:lnTo>
                    <a:lnTo>
                      <a:pt x="2"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1" name="Freeform 101"/>
              <p:cNvSpPr>
                <a:spLocks/>
              </p:cNvSpPr>
              <p:nvPr/>
            </p:nvSpPr>
            <p:spPr bwMode="auto">
              <a:xfrm>
                <a:off x="4785" y="3432"/>
                <a:ext cx="10" cy="0"/>
              </a:xfrm>
              <a:custGeom>
                <a:avLst/>
                <a:gdLst>
                  <a:gd name="T0" fmla="*/ 0 w 4"/>
                  <a:gd name="T1" fmla="*/ 3 w 4"/>
                  <a:gd name="T2" fmla="*/ 4 w 4"/>
                  <a:gd name="T3" fmla="*/ 0 w 4"/>
                </a:gdLst>
                <a:ahLst/>
                <a:cxnLst>
                  <a:cxn ang="0">
                    <a:pos x="T0" y="0"/>
                  </a:cxn>
                  <a:cxn ang="0">
                    <a:pos x="T1" y="0"/>
                  </a:cxn>
                  <a:cxn ang="0">
                    <a:pos x="T2" y="0"/>
                  </a:cxn>
                  <a:cxn ang="0">
                    <a:pos x="T3" y="0"/>
                  </a:cxn>
                </a:cxnLst>
                <a:rect l="0" t="0" r="r" b="b"/>
                <a:pathLst>
                  <a:path w="4">
                    <a:moveTo>
                      <a:pt x="0" y="0"/>
                    </a:moveTo>
                    <a:cubicBezTo>
                      <a:pt x="3" y="0"/>
                      <a:pt x="3" y="0"/>
                      <a:pt x="3" y="0"/>
                    </a:cubicBezTo>
                    <a:cubicBezTo>
                      <a:pt x="3" y="0"/>
                      <a:pt x="3" y="0"/>
                      <a:pt x="4" y="0"/>
                    </a:cubicBezTo>
                    <a:cubicBezTo>
                      <a:pt x="2"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2" name="Freeform 102"/>
              <p:cNvSpPr>
                <a:spLocks/>
              </p:cNvSpPr>
              <p:nvPr/>
            </p:nvSpPr>
            <p:spPr bwMode="auto">
              <a:xfrm>
                <a:off x="4795" y="3432"/>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3" name="Freeform 103"/>
              <p:cNvSpPr>
                <a:spLocks/>
              </p:cNvSpPr>
              <p:nvPr/>
            </p:nvSpPr>
            <p:spPr bwMode="auto">
              <a:xfrm>
                <a:off x="4802" y="3435"/>
                <a:ext cx="7" cy="0"/>
              </a:xfrm>
              <a:custGeom>
                <a:avLst/>
                <a:gdLst>
                  <a:gd name="T0" fmla="*/ 0 w 7"/>
                  <a:gd name="T1" fmla="*/ 7 w 7"/>
                  <a:gd name="T2" fmla="*/ 5 w 7"/>
                  <a:gd name="T3" fmla="*/ 0 w 7"/>
                </a:gdLst>
                <a:ahLst/>
                <a:cxnLst>
                  <a:cxn ang="0">
                    <a:pos x="T0" y="0"/>
                  </a:cxn>
                  <a:cxn ang="0">
                    <a:pos x="T1" y="0"/>
                  </a:cxn>
                  <a:cxn ang="0">
                    <a:pos x="T2" y="0"/>
                  </a:cxn>
                  <a:cxn ang="0">
                    <a:pos x="T3" y="0"/>
                  </a:cxn>
                </a:cxnLst>
                <a:rect l="0" t="0" r="r" b="b"/>
                <a:pathLst>
                  <a:path w="7">
                    <a:moveTo>
                      <a:pt x="0" y="0"/>
                    </a:moveTo>
                    <a:lnTo>
                      <a:pt x="7" y="0"/>
                    </a:lnTo>
                    <a:lnTo>
                      <a:pt x="5"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4" name="Freeform 104"/>
              <p:cNvSpPr>
                <a:spLocks/>
              </p:cNvSpPr>
              <p:nvPr/>
            </p:nvSpPr>
            <p:spPr bwMode="auto">
              <a:xfrm>
                <a:off x="4707" y="3432"/>
                <a:ext cx="9" cy="0"/>
              </a:xfrm>
              <a:custGeom>
                <a:avLst/>
                <a:gdLst>
                  <a:gd name="T0" fmla="*/ 3 w 4"/>
                  <a:gd name="T1" fmla="*/ 0 w 4"/>
                  <a:gd name="T2" fmla="*/ 2 w 4"/>
                  <a:gd name="T3" fmla="*/ 3 w 4"/>
                </a:gdLst>
                <a:ahLst/>
                <a:cxnLst>
                  <a:cxn ang="0">
                    <a:pos x="T0" y="0"/>
                  </a:cxn>
                  <a:cxn ang="0">
                    <a:pos x="T1" y="0"/>
                  </a:cxn>
                  <a:cxn ang="0">
                    <a:pos x="T2" y="0"/>
                  </a:cxn>
                  <a:cxn ang="0">
                    <a:pos x="T3" y="0"/>
                  </a:cxn>
                </a:cxnLst>
                <a:rect l="0" t="0" r="r" b="b"/>
                <a:pathLst>
                  <a:path w="4">
                    <a:moveTo>
                      <a:pt x="3" y="0"/>
                    </a:moveTo>
                    <a:cubicBezTo>
                      <a:pt x="0" y="0"/>
                      <a:pt x="0" y="0"/>
                      <a:pt x="0" y="0"/>
                    </a:cubicBezTo>
                    <a:cubicBezTo>
                      <a:pt x="0" y="0"/>
                      <a:pt x="1" y="0"/>
                      <a:pt x="2" y="0"/>
                    </a:cubicBezTo>
                    <a:cubicBezTo>
                      <a:pt x="3" y="0"/>
                      <a:pt x="4"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5" name="Freeform 105"/>
              <p:cNvSpPr>
                <a:spLocks/>
              </p:cNvSpPr>
              <p:nvPr/>
            </p:nvSpPr>
            <p:spPr bwMode="auto">
              <a:xfrm>
                <a:off x="4733" y="3437"/>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lnTo>
                      <a:pt x="0"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6" name="Freeform 106"/>
              <p:cNvSpPr>
                <a:spLocks/>
              </p:cNvSpPr>
              <p:nvPr/>
            </p:nvSpPr>
            <p:spPr bwMode="auto">
              <a:xfrm>
                <a:off x="4704" y="3440"/>
                <a:ext cx="17" cy="2"/>
              </a:xfrm>
              <a:custGeom>
                <a:avLst/>
                <a:gdLst>
                  <a:gd name="T0" fmla="*/ 4 w 7"/>
                  <a:gd name="T1" fmla="*/ 1 h 1"/>
                  <a:gd name="T2" fmla="*/ 5 w 7"/>
                  <a:gd name="T3" fmla="*/ 0 h 1"/>
                  <a:gd name="T4" fmla="*/ 4 w 7"/>
                  <a:gd name="T5" fmla="*/ 1 h 1"/>
                </a:gdLst>
                <a:ahLst/>
                <a:cxnLst>
                  <a:cxn ang="0">
                    <a:pos x="T0" y="T1"/>
                  </a:cxn>
                  <a:cxn ang="0">
                    <a:pos x="T2" y="T3"/>
                  </a:cxn>
                  <a:cxn ang="0">
                    <a:pos x="T4" y="T5"/>
                  </a:cxn>
                </a:cxnLst>
                <a:rect l="0" t="0" r="r" b="b"/>
                <a:pathLst>
                  <a:path w="7" h="1">
                    <a:moveTo>
                      <a:pt x="4" y="1"/>
                    </a:moveTo>
                    <a:cubicBezTo>
                      <a:pt x="4" y="0"/>
                      <a:pt x="7" y="0"/>
                      <a:pt x="5" y="0"/>
                    </a:cubicBezTo>
                    <a:cubicBezTo>
                      <a:pt x="4" y="0"/>
                      <a:pt x="0" y="1"/>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107"/>
              <p:cNvSpPr>
                <a:spLocks/>
              </p:cNvSpPr>
              <p:nvPr/>
            </p:nvSpPr>
            <p:spPr bwMode="auto">
              <a:xfrm>
                <a:off x="4607" y="3429"/>
                <a:ext cx="2" cy="6"/>
              </a:xfrm>
              <a:custGeom>
                <a:avLst/>
                <a:gdLst>
                  <a:gd name="T0" fmla="*/ 0 w 2"/>
                  <a:gd name="T1" fmla="*/ 6 h 6"/>
                  <a:gd name="T2" fmla="*/ 2 w 2"/>
                  <a:gd name="T3" fmla="*/ 6 h 6"/>
                  <a:gd name="T4" fmla="*/ 2 w 2"/>
                  <a:gd name="T5" fmla="*/ 0 h 6"/>
                  <a:gd name="T6" fmla="*/ 0 w 2"/>
                  <a:gd name="T7" fmla="*/ 6 h 6"/>
                </a:gdLst>
                <a:ahLst/>
                <a:cxnLst>
                  <a:cxn ang="0">
                    <a:pos x="T0" y="T1"/>
                  </a:cxn>
                  <a:cxn ang="0">
                    <a:pos x="T2" y="T3"/>
                  </a:cxn>
                  <a:cxn ang="0">
                    <a:pos x="T4" y="T5"/>
                  </a:cxn>
                  <a:cxn ang="0">
                    <a:pos x="T6" y="T7"/>
                  </a:cxn>
                </a:cxnLst>
                <a:rect l="0" t="0" r="r" b="b"/>
                <a:pathLst>
                  <a:path w="2" h="6">
                    <a:moveTo>
                      <a:pt x="0" y="6"/>
                    </a:moveTo>
                    <a:lnTo>
                      <a:pt x="2" y="6"/>
                    </a:lnTo>
                    <a:lnTo>
                      <a:pt x="2" y="0"/>
                    </a:lnTo>
                    <a:lnTo>
                      <a:pt x="0" y="6"/>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108"/>
              <p:cNvSpPr>
                <a:spLocks/>
              </p:cNvSpPr>
              <p:nvPr/>
            </p:nvSpPr>
            <p:spPr bwMode="auto">
              <a:xfrm>
                <a:off x="4510" y="3442"/>
                <a:ext cx="14" cy="5"/>
              </a:xfrm>
              <a:custGeom>
                <a:avLst/>
                <a:gdLst>
                  <a:gd name="T0" fmla="*/ 3 w 6"/>
                  <a:gd name="T1" fmla="*/ 0 h 2"/>
                  <a:gd name="T2" fmla="*/ 1 w 6"/>
                  <a:gd name="T3" fmla="*/ 1 h 2"/>
                  <a:gd name="T4" fmla="*/ 5 w 6"/>
                  <a:gd name="T5" fmla="*/ 1 h 2"/>
                  <a:gd name="T6" fmla="*/ 3 w 6"/>
                  <a:gd name="T7" fmla="*/ 0 h 2"/>
                </a:gdLst>
                <a:ahLst/>
                <a:cxnLst>
                  <a:cxn ang="0">
                    <a:pos x="T0" y="T1"/>
                  </a:cxn>
                  <a:cxn ang="0">
                    <a:pos x="T2" y="T3"/>
                  </a:cxn>
                  <a:cxn ang="0">
                    <a:pos x="T4" y="T5"/>
                  </a:cxn>
                  <a:cxn ang="0">
                    <a:pos x="T6" y="T7"/>
                  </a:cxn>
                </a:cxnLst>
                <a:rect l="0" t="0" r="r" b="b"/>
                <a:pathLst>
                  <a:path w="6" h="2">
                    <a:moveTo>
                      <a:pt x="3" y="0"/>
                    </a:moveTo>
                    <a:cubicBezTo>
                      <a:pt x="1" y="0"/>
                      <a:pt x="0" y="0"/>
                      <a:pt x="1" y="1"/>
                    </a:cubicBezTo>
                    <a:cubicBezTo>
                      <a:pt x="4" y="2"/>
                      <a:pt x="1" y="0"/>
                      <a:pt x="5" y="1"/>
                    </a:cubicBezTo>
                    <a:cubicBezTo>
                      <a:pt x="6" y="0"/>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109"/>
              <p:cNvSpPr>
                <a:spLocks/>
              </p:cNvSpPr>
              <p:nvPr/>
            </p:nvSpPr>
            <p:spPr bwMode="auto">
              <a:xfrm>
                <a:off x="4517" y="344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110"/>
              <p:cNvSpPr>
                <a:spLocks/>
              </p:cNvSpPr>
              <p:nvPr/>
            </p:nvSpPr>
            <p:spPr bwMode="auto">
              <a:xfrm>
                <a:off x="3643" y="3391"/>
                <a:ext cx="5" cy="5"/>
              </a:xfrm>
              <a:custGeom>
                <a:avLst/>
                <a:gdLst>
                  <a:gd name="T0" fmla="*/ 5 w 5"/>
                  <a:gd name="T1" fmla="*/ 5 h 5"/>
                  <a:gd name="T2" fmla="*/ 0 w 5"/>
                  <a:gd name="T3" fmla="*/ 0 h 5"/>
                  <a:gd name="T4" fmla="*/ 2 w 5"/>
                  <a:gd name="T5" fmla="*/ 2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2"/>
                    </a:lnTo>
                    <a:lnTo>
                      <a:pt x="5" y="5"/>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111"/>
              <p:cNvSpPr>
                <a:spLocks/>
              </p:cNvSpPr>
              <p:nvPr/>
            </p:nvSpPr>
            <p:spPr bwMode="auto">
              <a:xfrm>
                <a:off x="3634" y="3391"/>
                <a:ext cx="4"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1" y="0"/>
                      <a:pt x="2"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112"/>
              <p:cNvSpPr>
                <a:spLocks/>
              </p:cNvSpPr>
              <p:nvPr/>
            </p:nvSpPr>
            <p:spPr bwMode="auto">
              <a:xfrm>
                <a:off x="4173" y="3442"/>
                <a:ext cx="4" cy="3"/>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1" y="1"/>
                      <a:pt x="1" y="0"/>
                      <a:pt x="0" y="0"/>
                    </a:cubicBezTo>
                    <a:lnTo>
                      <a:pt x="1"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113"/>
              <p:cNvSpPr>
                <a:spLocks/>
              </p:cNvSpPr>
              <p:nvPr/>
            </p:nvSpPr>
            <p:spPr bwMode="auto">
              <a:xfrm>
                <a:off x="4099" y="3419"/>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114"/>
              <p:cNvSpPr>
                <a:spLocks/>
              </p:cNvSpPr>
              <p:nvPr/>
            </p:nvSpPr>
            <p:spPr bwMode="auto">
              <a:xfrm>
                <a:off x="4070" y="3411"/>
                <a:ext cx="3" cy="11"/>
              </a:xfrm>
              <a:custGeom>
                <a:avLst/>
                <a:gdLst>
                  <a:gd name="T0" fmla="*/ 1 w 1"/>
                  <a:gd name="T1" fmla="*/ 0 h 4"/>
                  <a:gd name="T2" fmla="*/ 0 w 1"/>
                  <a:gd name="T3" fmla="*/ 2 h 4"/>
                  <a:gd name="T4" fmla="*/ 1 w 1"/>
                  <a:gd name="T5" fmla="*/ 4 h 4"/>
                  <a:gd name="T6" fmla="*/ 1 w 1"/>
                  <a:gd name="T7" fmla="*/ 0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cubicBezTo>
                      <a:pt x="0" y="1"/>
                      <a:pt x="0" y="2"/>
                      <a:pt x="0" y="2"/>
                    </a:cubicBezTo>
                    <a:cubicBezTo>
                      <a:pt x="0" y="3"/>
                      <a:pt x="0" y="4"/>
                      <a:pt x="1" y="4"/>
                    </a:cubicBezTo>
                    <a:cubicBezTo>
                      <a:pt x="1" y="3"/>
                      <a:pt x="1" y="2"/>
                      <a:pt x="1" y="0"/>
                    </a:cubicBezTo>
                    <a:cubicBezTo>
                      <a:pt x="1" y="0"/>
                      <a:pt x="1" y="0"/>
                      <a:pt x="1" y="0"/>
                    </a:cubicBezTo>
                    <a:cubicBezTo>
                      <a:pt x="1" y="0"/>
                      <a:pt x="1" y="0"/>
                      <a:pt x="1" y="0"/>
                    </a:cubicBezTo>
                    <a:cubicBezTo>
                      <a:pt x="1" y="0"/>
                      <a:pt x="1"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115"/>
              <p:cNvSpPr>
                <a:spLocks/>
              </p:cNvSpPr>
              <p:nvPr/>
            </p:nvSpPr>
            <p:spPr bwMode="auto">
              <a:xfrm>
                <a:off x="4073" y="34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78101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082" y="476672"/>
            <a:ext cx="10985836" cy="4896544"/>
          </a:xfrm>
          <a:prstGeom prst="rect">
            <a:avLst/>
          </a:prstGeom>
        </p:spPr>
      </p:pic>
      <p:sp>
        <p:nvSpPr>
          <p:cNvPr id="3" name="Rectangle 2"/>
          <p:cNvSpPr/>
          <p:nvPr/>
        </p:nvSpPr>
        <p:spPr>
          <a:xfrm>
            <a:off x="406574" y="5445224"/>
            <a:ext cx="10979799" cy="1200329"/>
          </a:xfrm>
          <a:prstGeom prst="rect">
            <a:avLst/>
          </a:prstGeom>
          <a:noFill/>
        </p:spPr>
        <p:txBody>
          <a:bodyPr wrap="square">
            <a:spAutoFit/>
          </a:bodyPr>
          <a:lstStyle/>
          <a:p>
            <a:pPr algn="ctr"/>
            <a:r>
              <a:rPr lang="vi-VN" sz="2400" b="1" dirty="0">
                <a:solidFill>
                  <a:srgbClr val="0070C0"/>
                </a:solidFill>
              </a:rPr>
              <a:t>Hội đồng đội thành phố Hải Phòng phối hợp với Báo Nhi đồng đăng cai tổ chức hoạt động hưởng ứng chương trình "Thiếu nhi Việt Nam tìm hiểu và tuyên truyền bảo vệ môi trường". </a:t>
            </a:r>
            <a:endParaRPr lang="en-US" sz="2400" dirty="0">
              <a:solidFill>
                <a:srgbClr val="0070C0"/>
              </a:solidFill>
            </a:endParaRPr>
          </a:p>
        </p:txBody>
      </p:sp>
      <p:grpSp>
        <p:nvGrpSpPr>
          <p:cNvPr id="4" name="组合 72"/>
          <p:cNvGrpSpPr/>
          <p:nvPr/>
        </p:nvGrpSpPr>
        <p:grpSpPr>
          <a:xfrm>
            <a:off x="-35361" y="4048915"/>
            <a:ext cx="1423904" cy="1413694"/>
            <a:chOff x="2914654" y="1360490"/>
            <a:chExt cx="5132384" cy="4103685"/>
          </a:xfrm>
        </p:grpSpPr>
        <p:grpSp>
          <p:nvGrpSpPr>
            <p:cNvPr id="5" name="组合 73"/>
            <p:cNvGrpSpPr/>
            <p:nvPr/>
          </p:nvGrpSpPr>
          <p:grpSpPr>
            <a:xfrm>
              <a:off x="2914654" y="1360490"/>
              <a:ext cx="3387729" cy="4038605"/>
              <a:chOff x="2914654" y="1360490"/>
              <a:chExt cx="3387729" cy="4038605"/>
            </a:xfrm>
            <a:effectLst>
              <a:reflection blurRad="6350" stA="36000" endPos="25000" dir="5400000" sy="-100000" algn="bl" rotWithShape="0"/>
            </a:effectLst>
          </p:grpSpPr>
          <p:sp>
            <p:nvSpPr>
              <p:cNvPr id="86" name="Freeform 12"/>
              <p:cNvSpPr>
                <a:spLocks/>
              </p:cNvSpPr>
              <p:nvPr/>
            </p:nvSpPr>
            <p:spPr bwMode="auto">
              <a:xfrm>
                <a:off x="5762691" y="4868869"/>
                <a:ext cx="175602" cy="524888"/>
              </a:xfrm>
              <a:custGeom>
                <a:avLst/>
                <a:gdLst>
                  <a:gd name="T0" fmla="*/ 8 w 44"/>
                  <a:gd name="T1" fmla="*/ 23 h 139"/>
                  <a:gd name="T2" fmla="*/ 0 w 44"/>
                  <a:gd name="T3" fmla="*/ 138 h 139"/>
                  <a:gd name="T4" fmla="*/ 1 w 44"/>
                  <a:gd name="T5" fmla="*/ 139 h 139"/>
                  <a:gd name="T6" fmla="*/ 44 w 44"/>
                  <a:gd name="T7" fmla="*/ 0 h 139"/>
                  <a:gd name="T8" fmla="*/ 44 w 44"/>
                  <a:gd name="T9" fmla="*/ 0 h 139"/>
                  <a:gd name="T10" fmla="*/ 8 w 44"/>
                  <a:gd name="T11" fmla="*/ 23 h 139"/>
                  <a:gd name="connsiteX0" fmla="*/ 1818 w 10000"/>
                  <a:gd name="connsiteY0" fmla="*/ 1655 h 9928"/>
                  <a:gd name="connsiteX1" fmla="*/ 0 w 10000"/>
                  <a:gd name="connsiteY1" fmla="*/ 9928 h 9928"/>
                  <a:gd name="connsiteX2" fmla="*/ 10000 w 10000"/>
                  <a:gd name="connsiteY2" fmla="*/ 0 h 9928"/>
                  <a:gd name="connsiteX3" fmla="*/ 10000 w 10000"/>
                  <a:gd name="connsiteY3" fmla="*/ 0 h 9928"/>
                  <a:gd name="connsiteX4" fmla="*/ 1818 w 10000"/>
                  <a:gd name="connsiteY4" fmla="*/ 1655 h 9928"/>
                  <a:gd name="connsiteX0" fmla="*/ 1818 w 10000"/>
                  <a:gd name="connsiteY0" fmla="*/ 1667 h 10046"/>
                  <a:gd name="connsiteX1" fmla="*/ 0 w 10000"/>
                  <a:gd name="connsiteY1" fmla="*/ 10046 h 10046"/>
                  <a:gd name="connsiteX2" fmla="*/ 10000 w 10000"/>
                  <a:gd name="connsiteY2" fmla="*/ 0 h 10046"/>
                  <a:gd name="connsiteX3" fmla="*/ 10000 w 10000"/>
                  <a:gd name="connsiteY3" fmla="*/ 0 h 10046"/>
                  <a:gd name="connsiteX4" fmla="*/ 1818 w 10000"/>
                  <a:gd name="connsiteY4" fmla="*/ 1667 h 10046"/>
                  <a:gd name="connsiteX0" fmla="*/ 1544 w 9726"/>
                  <a:gd name="connsiteY0" fmla="*/ 1667 h 10092"/>
                  <a:gd name="connsiteX1" fmla="*/ 0 w 9726"/>
                  <a:gd name="connsiteY1" fmla="*/ 10092 h 10092"/>
                  <a:gd name="connsiteX2" fmla="*/ 9726 w 9726"/>
                  <a:gd name="connsiteY2" fmla="*/ 0 h 10092"/>
                  <a:gd name="connsiteX3" fmla="*/ 9726 w 9726"/>
                  <a:gd name="connsiteY3" fmla="*/ 0 h 10092"/>
                  <a:gd name="connsiteX4" fmla="*/ 1544 w 9726"/>
                  <a:gd name="connsiteY4" fmla="*/ 1667 h 10092"/>
                  <a:gd name="connsiteX0" fmla="*/ 1200 w 10601"/>
                  <a:gd name="connsiteY0" fmla="*/ 2015 h 10014"/>
                  <a:gd name="connsiteX1" fmla="*/ 601 w 10601"/>
                  <a:gd name="connsiteY1" fmla="*/ 10000 h 10014"/>
                  <a:gd name="connsiteX2" fmla="*/ 10601 w 10601"/>
                  <a:gd name="connsiteY2" fmla="*/ 0 h 10014"/>
                  <a:gd name="connsiteX3" fmla="*/ 10601 w 10601"/>
                  <a:gd name="connsiteY3" fmla="*/ 0 h 10014"/>
                  <a:gd name="connsiteX4" fmla="*/ 1200 w 10601"/>
                  <a:gd name="connsiteY4" fmla="*/ 2015 h 10014"/>
                  <a:gd name="connsiteX0" fmla="*/ 1251 w 10652"/>
                  <a:gd name="connsiteY0" fmla="*/ 2015 h 10015"/>
                  <a:gd name="connsiteX1" fmla="*/ 652 w 10652"/>
                  <a:gd name="connsiteY1" fmla="*/ 10000 h 10015"/>
                  <a:gd name="connsiteX2" fmla="*/ 10652 w 10652"/>
                  <a:gd name="connsiteY2" fmla="*/ 0 h 10015"/>
                  <a:gd name="connsiteX3" fmla="*/ 10652 w 10652"/>
                  <a:gd name="connsiteY3" fmla="*/ 0 h 10015"/>
                  <a:gd name="connsiteX4" fmla="*/ 1251 w 10652"/>
                  <a:gd name="connsiteY4" fmla="*/ 2015 h 10015"/>
                  <a:gd name="connsiteX0" fmla="*/ 1004 w 10405"/>
                  <a:gd name="connsiteY0" fmla="*/ 2015 h 10000"/>
                  <a:gd name="connsiteX1" fmla="*/ 405 w 10405"/>
                  <a:gd name="connsiteY1" fmla="*/ 10000 h 10000"/>
                  <a:gd name="connsiteX2" fmla="*/ 10405 w 10405"/>
                  <a:gd name="connsiteY2" fmla="*/ 0 h 10000"/>
                  <a:gd name="connsiteX3" fmla="*/ 10405 w 10405"/>
                  <a:gd name="connsiteY3" fmla="*/ 0 h 10000"/>
                  <a:gd name="connsiteX4" fmla="*/ 1004 w 10405"/>
                  <a:gd name="connsiteY4" fmla="*/ 20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5" h="10000">
                    <a:moveTo>
                      <a:pt x="1004" y="2015"/>
                    </a:moveTo>
                    <a:cubicBezTo>
                      <a:pt x="522" y="4949"/>
                      <a:pt x="-598" y="9202"/>
                      <a:pt x="405" y="10000"/>
                    </a:cubicBezTo>
                    <a:cubicBezTo>
                      <a:pt x="1972" y="9664"/>
                      <a:pt x="7072" y="3333"/>
                      <a:pt x="10405" y="0"/>
                    </a:cubicBezTo>
                    <a:lnTo>
                      <a:pt x="10405" y="0"/>
                    </a:lnTo>
                    <a:lnTo>
                      <a:pt x="1004" y="2015"/>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5"/>
              <p:cNvSpPr>
                <a:spLocks/>
              </p:cNvSpPr>
              <p:nvPr/>
            </p:nvSpPr>
            <p:spPr bwMode="auto">
              <a:xfrm>
                <a:off x="3159129" y="1600203"/>
                <a:ext cx="1644652" cy="2200278"/>
              </a:xfrm>
              <a:custGeom>
                <a:avLst/>
                <a:gdLst>
                  <a:gd name="T0" fmla="*/ 0 w 1036"/>
                  <a:gd name="T1" fmla="*/ 223 h 1386"/>
                  <a:gd name="T2" fmla="*/ 650 w 1036"/>
                  <a:gd name="T3" fmla="*/ 1386 h 1386"/>
                  <a:gd name="T4" fmla="*/ 1036 w 1036"/>
                  <a:gd name="T5" fmla="*/ 1170 h 1386"/>
                  <a:gd name="T6" fmla="*/ 384 w 1036"/>
                  <a:gd name="T7" fmla="*/ 0 h 1386"/>
                  <a:gd name="T8" fmla="*/ 0 w 1036"/>
                  <a:gd name="T9" fmla="*/ 223 h 1386"/>
                </a:gdLst>
                <a:ahLst/>
                <a:cxnLst>
                  <a:cxn ang="0">
                    <a:pos x="T0" y="T1"/>
                  </a:cxn>
                  <a:cxn ang="0">
                    <a:pos x="T2" y="T3"/>
                  </a:cxn>
                  <a:cxn ang="0">
                    <a:pos x="T4" y="T5"/>
                  </a:cxn>
                  <a:cxn ang="0">
                    <a:pos x="T6" y="T7"/>
                  </a:cxn>
                  <a:cxn ang="0">
                    <a:pos x="T8" y="T9"/>
                  </a:cxn>
                </a:cxnLst>
                <a:rect l="0" t="0" r="r" b="b"/>
                <a:pathLst>
                  <a:path w="1036" h="1386">
                    <a:moveTo>
                      <a:pt x="0" y="223"/>
                    </a:moveTo>
                    <a:lnTo>
                      <a:pt x="650" y="1386"/>
                    </a:lnTo>
                    <a:lnTo>
                      <a:pt x="1036" y="1170"/>
                    </a:lnTo>
                    <a:lnTo>
                      <a:pt x="384" y="0"/>
                    </a:lnTo>
                    <a:lnTo>
                      <a:pt x="0" y="22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6"/>
              <p:cNvSpPr>
                <a:spLocks/>
              </p:cNvSpPr>
              <p:nvPr/>
            </p:nvSpPr>
            <p:spPr bwMode="auto">
              <a:xfrm>
                <a:off x="3768730" y="1360490"/>
                <a:ext cx="1452564" cy="2097090"/>
              </a:xfrm>
              <a:custGeom>
                <a:avLst/>
                <a:gdLst>
                  <a:gd name="T0" fmla="*/ 259 w 915"/>
                  <a:gd name="T1" fmla="*/ 0 h 1321"/>
                  <a:gd name="T2" fmla="*/ 0 w 915"/>
                  <a:gd name="T3" fmla="*/ 151 h 1321"/>
                  <a:gd name="T4" fmla="*/ 652 w 915"/>
                  <a:gd name="T5" fmla="*/ 1321 h 1321"/>
                  <a:gd name="T6" fmla="*/ 915 w 915"/>
                  <a:gd name="T7" fmla="*/ 1177 h 1321"/>
                  <a:gd name="T8" fmla="*/ 259 w 915"/>
                  <a:gd name="T9" fmla="*/ 0 h 1321"/>
                </a:gdLst>
                <a:ahLst/>
                <a:cxnLst>
                  <a:cxn ang="0">
                    <a:pos x="T0" y="T1"/>
                  </a:cxn>
                  <a:cxn ang="0">
                    <a:pos x="T2" y="T3"/>
                  </a:cxn>
                  <a:cxn ang="0">
                    <a:pos x="T4" y="T5"/>
                  </a:cxn>
                  <a:cxn ang="0">
                    <a:pos x="T6" y="T7"/>
                  </a:cxn>
                  <a:cxn ang="0">
                    <a:pos x="T8" y="T9"/>
                  </a:cxn>
                </a:cxnLst>
                <a:rect l="0" t="0" r="r" b="b"/>
                <a:pathLst>
                  <a:path w="915" h="1321">
                    <a:moveTo>
                      <a:pt x="259" y="0"/>
                    </a:moveTo>
                    <a:lnTo>
                      <a:pt x="0" y="151"/>
                    </a:lnTo>
                    <a:lnTo>
                      <a:pt x="652" y="1321"/>
                    </a:lnTo>
                    <a:lnTo>
                      <a:pt x="915" y="1177"/>
                    </a:lnTo>
                    <a:lnTo>
                      <a:pt x="259"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7"/>
              <p:cNvSpPr>
                <a:spLocks/>
              </p:cNvSpPr>
              <p:nvPr/>
            </p:nvSpPr>
            <p:spPr bwMode="auto">
              <a:xfrm>
                <a:off x="4533906" y="3702055"/>
                <a:ext cx="1350964" cy="1452564"/>
              </a:xfrm>
              <a:custGeom>
                <a:avLst/>
                <a:gdLst>
                  <a:gd name="T0" fmla="*/ 282 w 359"/>
                  <a:gd name="T1" fmla="*/ 368 h 386"/>
                  <a:gd name="T2" fmla="*/ 337 w 359"/>
                  <a:gd name="T3" fmla="*/ 335 h 386"/>
                  <a:gd name="T4" fmla="*/ 359 w 359"/>
                  <a:gd name="T5" fmla="*/ 0 h 386"/>
                  <a:gd name="T6" fmla="*/ 142 w 359"/>
                  <a:gd name="T7" fmla="*/ 118 h 386"/>
                  <a:gd name="T8" fmla="*/ 0 w 359"/>
                  <a:gd name="T9" fmla="*/ 195 h 386"/>
                  <a:gd name="T10" fmla="*/ 246 w 359"/>
                  <a:gd name="T11" fmla="*/ 386 h 386"/>
                  <a:gd name="T12" fmla="*/ 282 w 359"/>
                  <a:gd name="T13" fmla="*/ 368 h 386"/>
                </a:gdLst>
                <a:ahLst/>
                <a:cxnLst>
                  <a:cxn ang="0">
                    <a:pos x="T0" y="T1"/>
                  </a:cxn>
                  <a:cxn ang="0">
                    <a:pos x="T2" y="T3"/>
                  </a:cxn>
                  <a:cxn ang="0">
                    <a:pos x="T4" y="T5"/>
                  </a:cxn>
                  <a:cxn ang="0">
                    <a:pos x="T6" y="T7"/>
                  </a:cxn>
                  <a:cxn ang="0">
                    <a:pos x="T8" y="T9"/>
                  </a:cxn>
                  <a:cxn ang="0">
                    <a:pos x="T10" y="T11"/>
                  </a:cxn>
                  <a:cxn ang="0">
                    <a:pos x="T12" y="T13"/>
                  </a:cxn>
                </a:cxnLst>
                <a:rect l="0" t="0" r="r" b="b"/>
                <a:pathLst>
                  <a:path w="359" h="386">
                    <a:moveTo>
                      <a:pt x="282" y="368"/>
                    </a:moveTo>
                    <a:cubicBezTo>
                      <a:pt x="300" y="358"/>
                      <a:pt x="319" y="347"/>
                      <a:pt x="337" y="335"/>
                    </a:cubicBezTo>
                    <a:cubicBezTo>
                      <a:pt x="359" y="0"/>
                      <a:pt x="359" y="0"/>
                      <a:pt x="359" y="0"/>
                    </a:cubicBezTo>
                    <a:cubicBezTo>
                      <a:pt x="142" y="118"/>
                      <a:pt x="142" y="118"/>
                      <a:pt x="142" y="118"/>
                    </a:cubicBezTo>
                    <a:cubicBezTo>
                      <a:pt x="0" y="195"/>
                      <a:pt x="0" y="195"/>
                      <a:pt x="0" y="195"/>
                    </a:cubicBezTo>
                    <a:cubicBezTo>
                      <a:pt x="246" y="386"/>
                      <a:pt x="246" y="386"/>
                      <a:pt x="246" y="386"/>
                    </a:cubicBezTo>
                    <a:cubicBezTo>
                      <a:pt x="258" y="380"/>
                      <a:pt x="270" y="374"/>
                      <a:pt x="282" y="368"/>
                    </a:cubicBezTo>
                    <a:close/>
                  </a:path>
                </a:pathLst>
              </a:custGeom>
              <a:solidFill>
                <a:srgbClr val="FAB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8"/>
              <p:cNvSpPr>
                <a:spLocks/>
              </p:cNvSpPr>
              <p:nvPr/>
            </p:nvSpPr>
            <p:spPr bwMode="auto">
              <a:xfrm>
                <a:off x="4011618" y="4437069"/>
                <a:ext cx="1452564" cy="812801"/>
              </a:xfrm>
              <a:custGeom>
                <a:avLst/>
                <a:gdLst>
                  <a:gd name="T0" fmla="*/ 140 w 386"/>
                  <a:gd name="T1" fmla="*/ 0 h 216"/>
                  <a:gd name="T2" fmla="*/ 0 w 386"/>
                  <a:gd name="T3" fmla="*/ 76 h 216"/>
                  <a:gd name="T4" fmla="*/ 14 w 386"/>
                  <a:gd name="T5" fmla="*/ 100 h 216"/>
                  <a:gd name="T6" fmla="*/ 46 w 386"/>
                  <a:gd name="T7" fmla="*/ 130 h 216"/>
                  <a:gd name="T8" fmla="*/ 332 w 386"/>
                  <a:gd name="T9" fmla="*/ 216 h 216"/>
                  <a:gd name="T10" fmla="*/ 386 w 386"/>
                  <a:gd name="T11" fmla="*/ 191 h 216"/>
                  <a:gd name="T12" fmla="*/ 140 w 38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86" h="216">
                    <a:moveTo>
                      <a:pt x="140" y="0"/>
                    </a:moveTo>
                    <a:cubicBezTo>
                      <a:pt x="0" y="76"/>
                      <a:pt x="0" y="76"/>
                      <a:pt x="0" y="76"/>
                    </a:cubicBezTo>
                    <a:cubicBezTo>
                      <a:pt x="14" y="100"/>
                      <a:pt x="14" y="100"/>
                      <a:pt x="14" y="100"/>
                    </a:cubicBezTo>
                    <a:cubicBezTo>
                      <a:pt x="22" y="112"/>
                      <a:pt x="33" y="125"/>
                      <a:pt x="46" y="130"/>
                    </a:cubicBezTo>
                    <a:cubicBezTo>
                      <a:pt x="59" y="136"/>
                      <a:pt x="213" y="181"/>
                      <a:pt x="332" y="216"/>
                    </a:cubicBezTo>
                    <a:cubicBezTo>
                      <a:pt x="350" y="208"/>
                      <a:pt x="368" y="200"/>
                      <a:pt x="386" y="191"/>
                    </a:cubicBezTo>
                    <a:lnTo>
                      <a:pt x="140"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9"/>
              <p:cNvSpPr>
                <a:spLocks/>
              </p:cNvSpPr>
              <p:nvPr/>
            </p:nvSpPr>
            <p:spPr bwMode="auto">
              <a:xfrm>
                <a:off x="5792795" y="3517905"/>
                <a:ext cx="509588" cy="1444627"/>
              </a:xfrm>
              <a:custGeom>
                <a:avLst/>
                <a:gdLst>
                  <a:gd name="T0" fmla="*/ 22 w 135"/>
                  <a:gd name="T1" fmla="*/ 49 h 384"/>
                  <a:gd name="T2" fmla="*/ 0 w 135"/>
                  <a:gd name="T3" fmla="*/ 384 h 384"/>
                  <a:gd name="T4" fmla="*/ 36 w 135"/>
                  <a:gd name="T5" fmla="*/ 361 h 384"/>
                  <a:gd name="T6" fmla="*/ 36 w 135"/>
                  <a:gd name="T7" fmla="*/ 361 h 384"/>
                  <a:gd name="T8" fmla="*/ 124 w 135"/>
                  <a:gd name="T9" fmla="*/ 77 h 384"/>
                  <a:gd name="T10" fmla="*/ 122 w 135"/>
                  <a:gd name="T11" fmla="*/ 19 h 384"/>
                  <a:gd name="T12" fmla="*/ 111 w 135"/>
                  <a:gd name="T13" fmla="*/ 0 h 384"/>
                  <a:gd name="T14" fmla="*/ 22 w 135"/>
                  <a:gd name="T15" fmla="*/ 49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84">
                    <a:moveTo>
                      <a:pt x="22" y="49"/>
                    </a:moveTo>
                    <a:cubicBezTo>
                      <a:pt x="0" y="384"/>
                      <a:pt x="0" y="384"/>
                      <a:pt x="0" y="384"/>
                    </a:cubicBezTo>
                    <a:cubicBezTo>
                      <a:pt x="12" y="377"/>
                      <a:pt x="24" y="369"/>
                      <a:pt x="36" y="361"/>
                    </a:cubicBezTo>
                    <a:cubicBezTo>
                      <a:pt x="36" y="361"/>
                      <a:pt x="36" y="361"/>
                      <a:pt x="36" y="361"/>
                    </a:cubicBezTo>
                    <a:cubicBezTo>
                      <a:pt x="124" y="77"/>
                      <a:pt x="124" y="77"/>
                      <a:pt x="124" y="77"/>
                    </a:cubicBezTo>
                    <a:cubicBezTo>
                      <a:pt x="124" y="77"/>
                      <a:pt x="135" y="50"/>
                      <a:pt x="122" y="19"/>
                    </a:cubicBezTo>
                    <a:cubicBezTo>
                      <a:pt x="111" y="0"/>
                      <a:pt x="111" y="0"/>
                      <a:pt x="111" y="0"/>
                    </a:cubicBezTo>
                    <a:lnTo>
                      <a:pt x="22" y="49"/>
                    </a:ln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10"/>
              <p:cNvSpPr>
                <a:spLocks/>
              </p:cNvSpPr>
              <p:nvPr/>
            </p:nvSpPr>
            <p:spPr bwMode="auto">
              <a:xfrm>
                <a:off x="5259394" y="5154620"/>
                <a:ext cx="515938" cy="244475"/>
              </a:xfrm>
              <a:custGeom>
                <a:avLst/>
                <a:gdLst>
                  <a:gd name="T0" fmla="*/ 54 w 137"/>
                  <a:gd name="T1" fmla="*/ 0 h 65"/>
                  <a:gd name="T2" fmla="*/ 0 w 137"/>
                  <a:gd name="T3" fmla="*/ 25 h 65"/>
                  <a:gd name="T4" fmla="*/ 136 w 137"/>
                  <a:gd name="T5" fmla="*/ 65 h 65"/>
                  <a:gd name="T6" fmla="*/ 137 w 137"/>
                  <a:gd name="T7" fmla="*/ 65 h 65"/>
                  <a:gd name="T8" fmla="*/ 137 w 137"/>
                  <a:gd name="T9" fmla="*/ 64 h 65"/>
                  <a:gd name="T10" fmla="*/ 54 w 137"/>
                  <a:gd name="T11" fmla="*/ 0 h 65"/>
                </a:gdLst>
                <a:ahLst/>
                <a:cxnLst>
                  <a:cxn ang="0">
                    <a:pos x="T0" y="T1"/>
                  </a:cxn>
                  <a:cxn ang="0">
                    <a:pos x="T2" y="T3"/>
                  </a:cxn>
                  <a:cxn ang="0">
                    <a:pos x="T4" y="T5"/>
                  </a:cxn>
                  <a:cxn ang="0">
                    <a:pos x="T6" y="T7"/>
                  </a:cxn>
                  <a:cxn ang="0">
                    <a:pos x="T8" y="T9"/>
                  </a:cxn>
                  <a:cxn ang="0">
                    <a:pos x="T10" y="T11"/>
                  </a:cxn>
                </a:cxnLst>
                <a:rect l="0" t="0" r="r" b="b"/>
                <a:pathLst>
                  <a:path w="137" h="65">
                    <a:moveTo>
                      <a:pt x="54" y="0"/>
                    </a:moveTo>
                    <a:cubicBezTo>
                      <a:pt x="36" y="9"/>
                      <a:pt x="18" y="17"/>
                      <a:pt x="0" y="25"/>
                    </a:cubicBezTo>
                    <a:cubicBezTo>
                      <a:pt x="68" y="45"/>
                      <a:pt x="124" y="61"/>
                      <a:pt x="136" y="65"/>
                    </a:cubicBezTo>
                    <a:cubicBezTo>
                      <a:pt x="136" y="65"/>
                      <a:pt x="137" y="65"/>
                      <a:pt x="137" y="65"/>
                    </a:cubicBezTo>
                    <a:cubicBezTo>
                      <a:pt x="137" y="64"/>
                      <a:pt x="137" y="64"/>
                      <a:pt x="137" y="64"/>
                    </a:cubicBezTo>
                    <a:lnTo>
                      <a:pt x="54"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11"/>
              <p:cNvSpPr>
                <a:spLocks/>
              </p:cNvSpPr>
              <p:nvPr/>
            </p:nvSpPr>
            <p:spPr bwMode="auto">
              <a:xfrm>
                <a:off x="5459419" y="4962532"/>
                <a:ext cx="341313" cy="431801"/>
              </a:xfrm>
              <a:custGeom>
                <a:avLst/>
                <a:gdLst>
                  <a:gd name="T0" fmla="*/ 36 w 91"/>
                  <a:gd name="T1" fmla="*/ 33 h 115"/>
                  <a:gd name="T2" fmla="*/ 0 w 91"/>
                  <a:gd name="T3" fmla="*/ 51 h 115"/>
                  <a:gd name="T4" fmla="*/ 83 w 91"/>
                  <a:gd name="T5" fmla="*/ 115 h 115"/>
                  <a:gd name="T6" fmla="*/ 91 w 91"/>
                  <a:gd name="T7" fmla="*/ 0 h 115"/>
                  <a:gd name="T8" fmla="*/ 36 w 91"/>
                  <a:gd name="T9" fmla="*/ 33 h 115"/>
                </a:gdLst>
                <a:ahLst/>
                <a:cxnLst>
                  <a:cxn ang="0">
                    <a:pos x="T0" y="T1"/>
                  </a:cxn>
                  <a:cxn ang="0">
                    <a:pos x="T2" y="T3"/>
                  </a:cxn>
                  <a:cxn ang="0">
                    <a:pos x="T4" y="T5"/>
                  </a:cxn>
                  <a:cxn ang="0">
                    <a:pos x="T6" y="T7"/>
                  </a:cxn>
                  <a:cxn ang="0">
                    <a:pos x="T8" y="T9"/>
                  </a:cxn>
                </a:cxnLst>
                <a:rect l="0" t="0" r="r" b="b"/>
                <a:pathLst>
                  <a:path w="91" h="115">
                    <a:moveTo>
                      <a:pt x="36" y="33"/>
                    </a:moveTo>
                    <a:cubicBezTo>
                      <a:pt x="24" y="39"/>
                      <a:pt x="12" y="45"/>
                      <a:pt x="0" y="51"/>
                    </a:cubicBezTo>
                    <a:cubicBezTo>
                      <a:pt x="83" y="115"/>
                      <a:pt x="83" y="115"/>
                      <a:pt x="83" y="115"/>
                    </a:cubicBezTo>
                    <a:cubicBezTo>
                      <a:pt x="91" y="0"/>
                      <a:pt x="91" y="0"/>
                      <a:pt x="91" y="0"/>
                    </a:cubicBezTo>
                    <a:cubicBezTo>
                      <a:pt x="73" y="12"/>
                      <a:pt x="54" y="23"/>
                      <a:pt x="36" y="3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13"/>
              <p:cNvSpPr>
                <a:spLocks/>
              </p:cNvSpPr>
              <p:nvPr/>
            </p:nvSpPr>
            <p:spPr bwMode="auto">
              <a:xfrm>
                <a:off x="5772157" y="5394332"/>
                <a:ext cx="3175" cy="476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lnTo>
                      <a:pt x="0" y="1"/>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14"/>
              <p:cNvSpPr>
                <a:spLocks/>
              </p:cNvSpPr>
              <p:nvPr/>
            </p:nvSpPr>
            <p:spPr bwMode="auto">
              <a:xfrm>
                <a:off x="4006855" y="4721232"/>
                <a:ext cx="52388" cy="90488"/>
              </a:xfrm>
              <a:custGeom>
                <a:avLst/>
                <a:gdLst>
                  <a:gd name="T0" fmla="*/ 0 w 14"/>
                  <a:gd name="T1" fmla="*/ 0 h 24"/>
                  <a:gd name="T2" fmla="*/ 14 w 14"/>
                  <a:gd name="T3" fmla="*/ 24 h 24"/>
                  <a:gd name="T4" fmla="*/ 0 w 14"/>
                  <a:gd name="T5" fmla="*/ 0 h 24"/>
                </a:gdLst>
                <a:ahLst/>
                <a:cxnLst>
                  <a:cxn ang="0">
                    <a:pos x="T0" y="T1"/>
                  </a:cxn>
                  <a:cxn ang="0">
                    <a:pos x="T2" y="T3"/>
                  </a:cxn>
                  <a:cxn ang="0">
                    <a:pos x="T4" y="T5"/>
                  </a:cxn>
                </a:cxnLst>
                <a:rect l="0" t="0" r="r" b="b"/>
                <a:pathLst>
                  <a:path w="14" h="24">
                    <a:moveTo>
                      <a:pt x="0" y="0"/>
                    </a:moveTo>
                    <a:cubicBezTo>
                      <a:pt x="0" y="0"/>
                      <a:pt x="5" y="11"/>
                      <a:pt x="14" y="24"/>
                    </a:cubicBezTo>
                    <a:cubicBezTo>
                      <a:pt x="0" y="0"/>
                      <a:pt x="0" y="0"/>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15"/>
              <p:cNvSpPr>
                <a:spLocks/>
              </p:cNvSpPr>
              <p:nvPr/>
            </p:nvSpPr>
            <p:spPr bwMode="auto">
              <a:xfrm>
                <a:off x="6219833" y="3517905"/>
                <a:ext cx="41275" cy="71438"/>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11" y="19"/>
                      <a:pt x="11" y="19"/>
                      <a:pt x="11" y="19"/>
                    </a:cubicBezTo>
                    <a:cubicBezTo>
                      <a:pt x="8" y="13"/>
                      <a:pt x="5" y="7"/>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16"/>
              <p:cNvSpPr>
                <a:spLocks/>
              </p:cNvSpPr>
              <p:nvPr/>
            </p:nvSpPr>
            <p:spPr bwMode="auto">
              <a:xfrm>
                <a:off x="3540130" y="1627190"/>
                <a:ext cx="1065214" cy="1673227"/>
              </a:xfrm>
              <a:custGeom>
                <a:avLst/>
                <a:gdLst>
                  <a:gd name="T0" fmla="*/ 0 w 671"/>
                  <a:gd name="T1" fmla="*/ 80 h 1054"/>
                  <a:gd name="T2" fmla="*/ 543 w 671"/>
                  <a:gd name="T3" fmla="*/ 1054 h 1054"/>
                  <a:gd name="T4" fmla="*/ 671 w 671"/>
                  <a:gd name="T5" fmla="*/ 980 h 1054"/>
                  <a:gd name="T6" fmla="*/ 123 w 671"/>
                  <a:gd name="T7" fmla="*/ 0 h 1054"/>
                  <a:gd name="T8" fmla="*/ 0 w 671"/>
                  <a:gd name="T9" fmla="*/ 80 h 1054"/>
                </a:gdLst>
                <a:ahLst/>
                <a:cxnLst>
                  <a:cxn ang="0">
                    <a:pos x="T0" y="T1"/>
                  </a:cxn>
                  <a:cxn ang="0">
                    <a:pos x="T2" y="T3"/>
                  </a:cxn>
                  <a:cxn ang="0">
                    <a:pos x="T4" y="T5"/>
                  </a:cxn>
                  <a:cxn ang="0">
                    <a:pos x="T6" y="T7"/>
                  </a:cxn>
                  <a:cxn ang="0">
                    <a:pos x="T8" y="T9"/>
                  </a:cxn>
                </a:cxnLst>
                <a:rect l="0" t="0" r="r" b="b"/>
                <a:pathLst>
                  <a:path w="671" h="1054">
                    <a:moveTo>
                      <a:pt x="0" y="80"/>
                    </a:moveTo>
                    <a:lnTo>
                      <a:pt x="543" y="1054"/>
                    </a:lnTo>
                    <a:lnTo>
                      <a:pt x="671" y="980"/>
                    </a:lnTo>
                    <a:lnTo>
                      <a:pt x="123" y="0"/>
                    </a:lnTo>
                    <a:lnTo>
                      <a:pt x="0" y="80"/>
                    </a:lnTo>
                    <a:close/>
                  </a:path>
                </a:pathLst>
              </a:custGeom>
              <a:solidFill>
                <a:srgbClr val="663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Freeform 17"/>
              <p:cNvSpPr>
                <a:spLocks/>
              </p:cNvSpPr>
              <p:nvPr/>
            </p:nvSpPr>
            <p:spPr bwMode="auto">
              <a:xfrm>
                <a:off x="3735392" y="1522415"/>
                <a:ext cx="1031876" cy="1660527"/>
              </a:xfrm>
              <a:custGeom>
                <a:avLst/>
                <a:gdLst>
                  <a:gd name="T0" fmla="*/ 97 w 650"/>
                  <a:gd name="T1" fmla="*/ 0 h 1046"/>
                  <a:gd name="T2" fmla="*/ 0 w 650"/>
                  <a:gd name="T3" fmla="*/ 66 h 1046"/>
                  <a:gd name="T4" fmla="*/ 548 w 650"/>
                  <a:gd name="T5" fmla="*/ 1046 h 1046"/>
                  <a:gd name="T6" fmla="*/ 650 w 650"/>
                  <a:gd name="T7" fmla="*/ 990 h 1046"/>
                  <a:gd name="T8" fmla="*/ 97 w 650"/>
                  <a:gd name="T9" fmla="*/ 0 h 1046"/>
                </a:gdLst>
                <a:ahLst/>
                <a:cxnLst>
                  <a:cxn ang="0">
                    <a:pos x="T0" y="T1"/>
                  </a:cxn>
                  <a:cxn ang="0">
                    <a:pos x="T2" y="T3"/>
                  </a:cxn>
                  <a:cxn ang="0">
                    <a:pos x="T4" y="T5"/>
                  </a:cxn>
                  <a:cxn ang="0">
                    <a:pos x="T6" y="T7"/>
                  </a:cxn>
                  <a:cxn ang="0">
                    <a:pos x="T8" y="T9"/>
                  </a:cxn>
                </a:cxnLst>
                <a:rect l="0" t="0" r="r" b="b"/>
                <a:pathLst>
                  <a:path w="650" h="1046">
                    <a:moveTo>
                      <a:pt x="97" y="0"/>
                    </a:moveTo>
                    <a:lnTo>
                      <a:pt x="0" y="66"/>
                    </a:lnTo>
                    <a:lnTo>
                      <a:pt x="548" y="1046"/>
                    </a:lnTo>
                    <a:lnTo>
                      <a:pt x="650" y="990"/>
                    </a:lnTo>
                    <a:lnTo>
                      <a:pt x="97" y="0"/>
                    </a:lnTo>
                    <a:close/>
                  </a:path>
                </a:pathLst>
              </a:custGeom>
              <a:solidFill>
                <a:srgbClr val="8B4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18"/>
              <p:cNvSpPr>
                <a:spLocks/>
              </p:cNvSpPr>
              <p:nvPr/>
            </p:nvSpPr>
            <p:spPr bwMode="auto">
              <a:xfrm>
                <a:off x="3159129" y="1360490"/>
                <a:ext cx="1023939" cy="593726"/>
              </a:xfrm>
              <a:custGeom>
                <a:avLst/>
                <a:gdLst>
                  <a:gd name="T0" fmla="*/ 147 w 272"/>
                  <a:gd name="T1" fmla="*/ 59 h 158"/>
                  <a:gd name="T2" fmla="*/ 63 w 272"/>
                  <a:gd name="T3" fmla="*/ 110 h 158"/>
                  <a:gd name="T4" fmla="*/ 0 w 272"/>
                  <a:gd name="T5" fmla="*/ 158 h 158"/>
                  <a:gd name="T6" fmla="*/ 196 w 272"/>
                  <a:gd name="T7" fmla="*/ 147 h 158"/>
                  <a:gd name="T8" fmla="*/ 196 w 272"/>
                  <a:gd name="T9" fmla="*/ 147 h 158"/>
                  <a:gd name="T10" fmla="*/ 272 w 272"/>
                  <a:gd name="T11" fmla="*/ 0 h 158"/>
                  <a:gd name="T12" fmla="*/ 147 w 272"/>
                  <a:gd name="T13" fmla="*/ 59 h 158"/>
                </a:gdLst>
                <a:ahLst/>
                <a:cxnLst>
                  <a:cxn ang="0">
                    <a:pos x="T0" y="T1"/>
                  </a:cxn>
                  <a:cxn ang="0">
                    <a:pos x="T2" y="T3"/>
                  </a:cxn>
                  <a:cxn ang="0">
                    <a:pos x="T4" y="T5"/>
                  </a:cxn>
                  <a:cxn ang="0">
                    <a:pos x="T6" y="T7"/>
                  </a:cxn>
                  <a:cxn ang="0">
                    <a:pos x="T8" y="T9"/>
                  </a:cxn>
                  <a:cxn ang="0">
                    <a:pos x="T10" y="T11"/>
                  </a:cxn>
                  <a:cxn ang="0">
                    <a:pos x="T12" y="T13"/>
                  </a:cxn>
                </a:cxnLst>
                <a:rect l="0" t="0" r="r" b="b"/>
                <a:pathLst>
                  <a:path w="272" h="158">
                    <a:moveTo>
                      <a:pt x="147" y="59"/>
                    </a:moveTo>
                    <a:cubicBezTo>
                      <a:pt x="118" y="74"/>
                      <a:pt x="90" y="92"/>
                      <a:pt x="63" y="110"/>
                    </a:cubicBezTo>
                    <a:cubicBezTo>
                      <a:pt x="40" y="126"/>
                      <a:pt x="19" y="142"/>
                      <a:pt x="0" y="158"/>
                    </a:cubicBezTo>
                    <a:cubicBezTo>
                      <a:pt x="196" y="147"/>
                      <a:pt x="196" y="147"/>
                      <a:pt x="196" y="147"/>
                    </a:cubicBezTo>
                    <a:cubicBezTo>
                      <a:pt x="196" y="147"/>
                      <a:pt x="196" y="147"/>
                      <a:pt x="196" y="147"/>
                    </a:cubicBezTo>
                    <a:cubicBezTo>
                      <a:pt x="272" y="0"/>
                      <a:pt x="272" y="0"/>
                      <a:pt x="272" y="0"/>
                    </a:cubicBezTo>
                    <a:cubicBezTo>
                      <a:pt x="231" y="16"/>
                      <a:pt x="189" y="35"/>
                      <a:pt x="147" y="5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19"/>
              <p:cNvSpPr>
                <a:spLocks/>
              </p:cNvSpPr>
              <p:nvPr/>
            </p:nvSpPr>
            <p:spPr bwMode="auto">
              <a:xfrm>
                <a:off x="3633792" y="1717678"/>
                <a:ext cx="365125" cy="209550"/>
              </a:xfrm>
              <a:custGeom>
                <a:avLst/>
                <a:gdLst>
                  <a:gd name="T0" fmla="*/ 52 w 97"/>
                  <a:gd name="T1" fmla="*/ 21 h 56"/>
                  <a:gd name="T2" fmla="*/ 22 w 97"/>
                  <a:gd name="T3" fmla="*/ 39 h 56"/>
                  <a:gd name="T4" fmla="*/ 0 w 97"/>
                  <a:gd name="T5" fmla="*/ 56 h 56"/>
                  <a:gd name="T6" fmla="*/ 70 w 97"/>
                  <a:gd name="T7" fmla="*/ 52 h 56"/>
                  <a:gd name="T8" fmla="*/ 70 w 97"/>
                  <a:gd name="T9" fmla="*/ 52 h 56"/>
                  <a:gd name="T10" fmla="*/ 97 w 97"/>
                  <a:gd name="T11" fmla="*/ 0 h 56"/>
                  <a:gd name="T12" fmla="*/ 52 w 97"/>
                  <a:gd name="T13" fmla="*/ 21 h 56"/>
                </a:gdLst>
                <a:ahLst/>
                <a:cxnLst>
                  <a:cxn ang="0">
                    <a:pos x="T0" y="T1"/>
                  </a:cxn>
                  <a:cxn ang="0">
                    <a:pos x="T2" y="T3"/>
                  </a:cxn>
                  <a:cxn ang="0">
                    <a:pos x="T4" y="T5"/>
                  </a:cxn>
                  <a:cxn ang="0">
                    <a:pos x="T6" y="T7"/>
                  </a:cxn>
                  <a:cxn ang="0">
                    <a:pos x="T8" y="T9"/>
                  </a:cxn>
                  <a:cxn ang="0">
                    <a:pos x="T10" y="T11"/>
                  </a:cxn>
                  <a:cxn ang="0">
                    <a:pos x="T12" y="T13"/>
                  </a:cxn>
                </a:cxnLst>
                <a:rect l="0" t="0" r="r" b="b"/>
                <a:pathLst>
                  <a:path w="97" h="56">
                    <a:moveTo>
                      <a:pt x="52" y="21"/>
                    </a:moveTo>
                    <a:cubicBezTo>
                      <a:pt x="42" y="26"/>
                      <a:pt x="32" y="33"/>
                      <a:pt x="22" y="39"/>
                    </a:cubicBezTo>
                    <a:cubicBezTo>
                      <a:pt x="14" y="45"/>
                      <a:pt x="7" y="51"/>
                      <a:pt x="0" y="56"/>
                    </a:cubicBezTo>
                    <a:cubicBezTo>
                      <a:pt x="70" y="52"/>
                      <a:pt x="70" y="52"/>
                      <a:pt x="70" y="52"/>
                    </a:cubicBezTo>
                    <a:cubicBezTo>
                      <a:pt x="70" y="52"/>
                      <a:pt x="70" y="52"/>
                      <a:pt x="70" y="52"/>
                    </a:cubicBezTo>
                    <a:cubicBezTo>
                      <a:pt x="97" y="0"/>
                      <a:pt x="97" y="0"/>
                      <a:pt x="97" y="0"/>
                    </a:cubicBezTo>
                    <a:cubicBezTo>
                      <a:pt x="82" y="6"/>
                      <a:pt x="67" y="13"/>
                      <a:pt x="52" y="21"/>
                    </a:cubicBezTo>
                    <a:close/>
                  </a:path>
                </a:pathLst>
              </a:custGeom>
              <a:solidFill>
                <a:srgbClr val="7F49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20"/>
              <p:cNvSpPr>
                <a:spLocks/>
              </p:cNvSpPr>
              <p:nvPr/>
            </p:nvSpPr>
            <p:spPr bwMode="auto">
              <a:xfrm>
                <a:off x="3671892" y="2325691"/>
                <a:ext cx="876301" cy="1241427"/>
              </a:xfrm>
              <a:custGeom>
                <a:avLst/>
                <a:gdLst>
                  <a:gd name="T0" fmla="*/ 0 w 552"/>
                  <a:gd name="T1" fmla="*/ 93 h 782"/>
                  <a:gd name="T2" fmla="*/ 386 w 552"/>
                  <a:gd name="T3" fmla="*/ 782 h 782"/>
                  <a:gd name="T4" fmla="*/ 552 w 552"/>
                  <a:gd name="T5" fmla="*/ 690 h 782"/>
                  <a:gd name="T6" fmla="*/ 166 w 552"/>
                  <a:gd name="T7" fmla="*/ 0 h 782"/>
                  <a:gd name="T8" fmla="*/ 0 w 552"/>
                  <a:gd name="T9" fmla="*/ 93 h 782"/>
                </a:gdLst>
                <a:ahLst/>
                <a:cxnLst>
                  <a:cxn ang="0">
                    <a:pos x="T0" y="T1"/>
                  </a:cxn>
                  <a:cxn ang="0">
                    <a:pos x="T2" y="T3"/>
                  </a:cxn>
                  <a:cxn ang="0">
                    <a:pos x="T4" y="T5"/>
                  </a:cxn>
                  <a:cxn ang="0">
                    <a:pos x="T6" y="T7"/>
                  </a:cxn>
                  <a:cxn ang="0">
                    <a:pos x="T8" y="T9"/>
                  </a:cxn>
                </a:cxnLst>
                <a:rect l="0" t="0" r="r" b="b"/>
                <a:pathLst>
                  <a:path w="552" h="782">
                    <a:moveTo>
                      <a:pt x="0" y="93"/>
                    </a:moveTo>
                    <a:lnTo>
                      <a:pt x="386" y="782"/>
                    </a:lnTo>
                    <a:lnTo>
                      <a:pt x="552" y="690"/>
                    </a:lnTo>
                    <a:lnTo>
                      <a:pt x="166" y="0"/>
                    </a:lnTo>
                    <a:lnTo>
                      <a:pt x="0" y="9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21"/>
              <p:cNvSpPr>
                <a:spLocks/>
              </p:cNvSpPr>
              <p:nvPr/>
            </p:nvSpPr>
            <p:spPr bwMode="auto">
              <a:xfrm>
                <a:off x="3931616" y="2246316"/>
                <a:ext cx="768017" cy="1177926"/>
              </a:xfrm>
              <a:custGeom>
                <a:avLst/>
                <a:gdLst>
                  <a:gd name="T0" fmla="*/ 92 w 479"/>
                  <a:gd name="T1" fmla="*/ 0 h 742"/>
                  <a:gd name="T2" fmla="*/ 0 w 479"/>
                  <a:gd name="T3" fmla="*/ 52 h 742"/>
                  <a:gd name="T4" fmla="*/ 386 w 479"/>
                  <a:gd name="T5" fmla="*/ 742 h 742"/>
                  <a:gd name="T6" fmla="*/ 479 w 479"/>
                  <a:gd name="T7" fmla="*/ 692 h 742"/>
                  <a:gd name="T8" fmla="*/ 92 w 479"/>
                  <a:gd name="T9" fmla="*/ 0 h 742"/>
                </a:gdLst>
                <a:ahLst/>
                <a:cxnLst>
                  <a:cxn ang="0">
                    <a:pos x="T0" y="T1"/>
                  </a:cxn>
                  <a:cxn ang="0">
                    <a:pos x="T2" y="T3"/>
                  </a:cxn>
                  <a:cxn ang="0">
                    <a:pos x="T4" y="T5"/>
                  </a:cxn>
                  <a:cxn ang="0">
                    <a:pos x="T6" y="T7"/>
                  </a:cxn>
                  <a:cxn ang="0">
                    <a:pos x="T8" y="T9"/>
                  </a:cxn>
                </a:cxnLst>
                <a:rect l="0" t="0" r="r" b="b"/>
                <a:pathLst>
                  <a:path w="479" h="742">
                    <a:moveTo>
                      <a:pt x="92" y="0"/>
                    </a:moveTo>
                    <a:lnTo>
                      <a:pt x="0" y="52"/>
                    </a:lnTo>
                    <a:lnTo>
                      <a:pt x="386" y="742"/>
                    </a:lnTo>
                    <a:lnTo>
                      <a:pt x="479" y="692"/>
                    </a:lnTo>
                    <a:lnTo>
                      <a:pt x="92" y="0"/>
                    </a:lnTo>
                    <a:close/>
                  </a:path>
                </a:pathLst>
              </a:custGeom>
              <a:solidFill>
                <a:srgbClr val="019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22"/>
              <p:cNvSpPr>
                <a:spLocks/>
              </p:cNvSpPr>
              <p:nvPr/>
            </p:nvSpPr>
            <p:spPr bwMode="auto">
              <a:xfrm>
                <a:off x="2914654" y="2243141"/>
                <a:ext cx="1166814" cy="760413"/>
              </a:xfrm>
              <a:custGeom>
                <a:avLst/>
                <a:gdLst>
                  <a:gd name="T0" fmla="*/ 114 w 310"/>
                  <a:gd name="T1" fmla="*/ 10 h 202"/>
                  <a:gd name="T2" fmla="*/ 14 w 310"/>
                  <a:gd name="T3" fmla="*/ 165 h 202"/>
                  <a:gd name="T4" fmla="*/ 42 w 310"/>
                  <a:gd name="T5" fmla="*/ 188 h 202"/>
                  <a:gd name="T6" fmla="*/ 250 w 310"/>
                  <a:gd name="T7" fmla="*/ 151 h 202"/>
                  <a:gd name="T8" fmla="*/ 309 w 310"/>
                  <a:gd name="T9" fmla="*/ 1 h 202"/>
                  <a:gd name="T10" fmla="*/ 310 w 310"/>
                  <a:gd name="T11" fmla="*/ 0 h 202"/>
                  <a:gd name="T12" fmla="*/ 310 w 310"/>
                  <a:gd name="T13" fmla="*/ 0 h 202"/>
                  <a:gd name="T14" fmla="*/ 114 w 310"/>
                  <a:gd name="T15" fmla="*/ 1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202">
                    <a:moveTo>
                      <a:pt x="114" y="10"/>
                    </a:moveTo>
                    <a:cubicBezTo>
                      <a:pt x="38" y="74"/>
                      <a:pt x="0" y="132"/>
                      <a:pt x="14" y="165"/>
                    </a:cubicBezTo>
                    <a:cubicBezTo>
                      <a:pt x="18" y="175"/>
                      <a:pt x="27" y="183"/>
                      <a:pt x="42" y="188"/>
                    </a:cubicBezTo>
                    <a:cubicBezTo>
                      <a:pt x="85" y="202"/>
                      <a:pt x="161" y="187"/>
                      <a:pt x="250" y="151"/>
                    </a:cubicBezTo>
                    <a:cubicBezTo>
                      <a:pt x="309" y="1"/>
                      <a:pt x="309" y="1"/>
                      <a:pt x="309" y="1"/>
                    </a:cubicBezTo>
                    <a:cubicBezTo>
                      <a:pt x="310" y="0"/>
                      <a:pt x="310" y="0"/>
                      <a:pt x="310" y="0"/>
                    </a:cubicBezTo>
                    <a:cubicBezTo>
                      <a:pt x="310" y="0"/>
                      <a:pt x="310" y="0"/>
                      <a:pt x="310" y="0"/>
                    </a:cubicBezTo>
                    <a:lnTo>
                      <a:pt x="114" y="10"/>
                    </a:ln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23"/>
              <p:cNvSpPr>
                <a:spLocks/>
              </p:cNvSpPr>
              <p:nvPr/>
            </p:nvSpPr>
            <p:spPr bwMode="auto">
              <a:xfrm>
                <a:off x="3667130" y="2243141"/>
                <a:ext cx="414338" cy="271463"/>
              </a:xfrm>
              <a:custGeom>
                <a:avLst/>
                <a:gdLst>
                  <a:gd name="T0" fmla="*/ 40 w 110"/>
                  <a:gd name="T1" fmla="*/ 3 h 72"/>
                  <a:gd name="T2" fmla="*/ 4 w 110"/>
                  <a:gd name="T3" fmla="*/ 58 h 72"/>
                  <a:gd name="T4" fmla="*/ 14 w 110"/>
                  <a:gd name="T5" fmla="*/ 67 h 72"/>
                  <a:gd name="T6" fmla="*/ 90 w 110"/>
                  <a:gd name="T7" fmla="*/ 53 h 72"/>
                  <a:gd name="T8" fmla="*/ 109 w 110"/>
                  <a:gd name="T9" fmla="*/ 0 h 72"/>
                  <a:gd name="T10" fmla="*/ 110 w 110"/>
                  <a:gd name="T11" fmla="*/ 0 h 72"/>
                  <a:gd name="T12" fmla="*/ 110 w 110"/>
                  <a:gd name="T13" fmla="*/ 0 h 72"/>
                  <a:gd name="T14" fmla="*/ 40 w 110"/>
                  <a:gd name="T15" fmla="*/ 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2">
                    <a:moveTo>
                      <a:pt x="40" y="3"/>
                    </a:moveTo>
                    <a:cubicBezTo>
                      <a:pt x="13" y="26"/>
                      <a:pt x="0" y="47"/>
                      <a:pt x="4" y="58"/>
                    </a:cubicBezTo>
                    <a:cubicBezTo>
                      <a:pt x="6" y="62"/>
                      <a:pt x="9" y="65"/>
                      <a:pt x="14" y="67"/>
                    </a:cubicBezTo>
                    <a:cubicBezTo>
                      <a:pt x="30" y="72"/>
                      <a:pt x="58" y="66"/>
                      <a:pt x="90" y="53"/>
                    </a:cubicBezTo>
                    <a:cubicBezTo>
                      <a:pt x="109" y="0"/>
                      <a:pt x="109" y="0"/>
                      <a:pt x="109" y="0"/>
                    </a:cubicBezTo>
                    <a:cubicBezTo>
                      <a:pt x="110" y="0"/>
                      <a:pt x="110" y="0"/>
                      <a:pt x="110" y="0"/>
                    </a:cubicBezTo>
                    <a:cubicBezTo>
                      <a:pt x="110" y="0"/>
                      <a:pt x="110" y="0"/>
                      <a:pt x="110" y="0"/>
                    </a:cubicBezTo>
                    <a:lnTo>
                      <a:pt x="40" y="3"/>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24"/>
              <p:cNvSpPr>
                <a:spLocks/>
              </p:cNvSpPr>
              <p:nvPr/>
            </p:nvSpPr>
            <p:spPr bwMode="auto">
              <a:xfrm>
                <a:off x="4259268" y="2462216"/>
                <a:ext cx="692151" cy="1014414"/>
              </a:xfrm>
              <a:custGeom>
                <a:avLst/>
                <a:gdLst>
                  <a:gd name="T0" fmla="*/ 0 w 436"/>
                  <a:gd name="T1" fmla="*/ 64 h 639"/>
                  <a:gd name="T2" fmla="*/ 322 w 436"/>
                  <a:gd name="T3" fmla="*/ 639 h 639"/>
                  <a:gd name="T4" fmla="*/ 436 w 436"/>
                  <a:gd name="T5" fmla="*/ 578 h 639"/>
                  <a:gd name="T6" fmla="*/ 116 w 436"/>
                  <a:gd name="T7" fmla="*/ 0 h 639"/>
                  <a:gd name="T8" fmla="*/ 0 w 436"/>
                  <a:gd name="T9" fmla="*/ 64 h 639"/>
                </a:gdLst>
                <a:ahLst/>
                <a:cxnLst>
                  <a:cxn ang="0">
                    <a:pos x="T0" y="T1"/>
                  </a:cxn>
                  <a:cxn ang="0">
                    <a:pos x="T2" y="T3"/>
                  </a:cxn>
                  <a:cxn ang="0">
                    <a:pos x="T4" y="T5"/>
                  </a:cxn>
                  <a:cxn ang="0">
                    <a:pos x="T6" y="T7"/>
                  </a:cxn>
                  <a:cxn ang="0">
                    <a:pos x="T8" y="T9"/>
                  </a:cxn>
                </a:cxnLst>
                <a:rect l="0" t="0" r="r" b="b"/>
                <a:pathLst>
                  <a:path w="436" h="639">
                    <a:moveTo>
                      <a:pt x="0" y="64"/>
                    </a:moveTo>
                    <a:lnTo>
                      <a:pt x="322" y="639"/>
                    </a:lnTo>
                    <a:lnTo>
                      <a:pt x="436" y="578"/>
                    </a:lnTo>
                    <a:lnTo>
                      <a:pt x="116" y="0"/>
                    </a:lnTo>
                    <a:lnTo>
                      <a:pt x="0" y="64"/>
                    </a:lnTo>
                    <a:close/>
                  </a:path>
                </a:pathLst>
              </a:custGeom>
              <a:solidFill>
                <a:srgbClr val="E2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25"/>
              <p:cNvSpPr>
                <a:spLocks/>
              </p:cNvSpPr>
              <p:nvPr/>
            </p:nvSpPr>
            <p:spPr bwMode="auto">
              <a:xfrm>
                <a:off x="4551368" y="2105028"/>
                <a:ext cx="1042989" cy="1209676"/>
              </a:xfrm>
              <a:custGeom>
                <a:avLst/>
                <a:gdLst>
                  <a:gd name="T0" fmla="*/ 337 w 657"/>
                  <a:gd name="T1" fmla="*/ 0 h 762"/>
                  <a:gd name="T2" fmla="*/ 0 w 657"/>
                  <a:gd name="T3" fmla="*/ 187 h 762"/>
                  <a:gd name="T4" fmla="*/ 323 w 657"/>
                  <a:gd name="T5" fmla="*/ 762 h 762"/>
                  <a:gd name="T6" fmla="*/ 657 w 657"/>
                  <a:gd name="T7" fmla="*/ 575 h 762"/>
                  <a:gd name="T8" fmla="*/ 337 w 657"/>
                  <a:gd name="T9" fmla="*/ 0 h 762"/>
                </a:gdLst>
                <a:ahLst/>
                <a:cxnLst>
                  <a:cxn ang="0">
                    <a:pos x="T0" y="T1"/>
                  </a:cxn>
                  <a:cxn ang="0">
                    <a:pos x="T2" y="T3"/>
                  </a:cxn>
                  <a:cxn ang="0">
                    <a:pos x="T4" y="T5"/>
                  </a:cxn>
                  <a:cxn ang="0">
                    <a:pos x="T6" y="T7"/>
                  </a:cxn>
                  <a:cxn ang="0">
                    <a:pos x="T8" y="T9"/>
                  </a:cxn>
                </a:cxnLst>
                <a:rect l="0" t="0" r="r" b="b"/>
                <a:pathLst>
                  <a:path w="657" h="762">
                    <a:moveTo>
                      <a:pt x="337" y="0"/>
                    </a:moveTo>
                    <a:lnTo>
                      <a:pt x="0" y="187"/>
                    </a:lnTo>
                    <a:lnTo>
                      <a:pt x="323" y="762"/>
                    </a:lnTo>
                    <a:lnTo>
                      <a:pt x="657" y="575"/>
                    </a:lnTo>
                    <a:lnTo>
                      <a:pt x="337"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26"/>
              <p:cNvSpPr>
                <a:spLocks/>
              </p:cNvSpPr>
              <p:nvPr/>
            </p:nvSpPr>
            <p:spPr bwMode="auto">
              <a:xfrm>
                <a:off x="2971804" y="2803529"/>
                <a:ext cx="1963740" cy="2136778"/>
              </a:xfrm>
              <a:custGeom>
                <a:avLst/>
                <a:gdLst>
                  <a:gd name="T0" fmla="*/ 27 w 522"/>
                  <a:gd name="T1" fmla="*/ 40 h 568"/>
                  <a:gd name="T2" fmla="*/ 0 w 522"/>
                  <a:gd name="T3" fmla="*/ 18 h 568"/>
                  <a:gd name="T4" fmla="*/ 288 w 522"/>
                  <a:gd name="T5" fmla="*/ 535 h 568"/>
                  <a:gd name="T6" fmla="*/ 314 w 522"/>
                  <a:gd name="T7" fmla="*/ 554 h 568"/>
                  <a:gd name="T8" fmla="*/ 522 w 522"/>
                  <a:gd name="T9" fmla="*/ 517 h 568"/>
                  <a:gd name="T10" fmla="*/ 234 w 522"/>
                  <a:gd name="T11" fmla="*/ 0 h 568"/>
                  <a:gd name="T12" fmla="*/ 27 w 522"/>
                  <a:gd name="T13" fmla="*/ 40 h 568"/>
                </a:gdLst>
                <a:ahLst/>
                <a:cxnLst>
                  <a:cxn ang="0">
                    <a:pos x="T0" y="T1"/>
                  </a:cxn>
                  <a:cxn ang="0">
                    <a:pos x="T2" y="T3"/>
                  </a:cxn>
                  <a:cxn ang="0">
                    <a:pos x="T4" y="T5"/>
                  </a:cxn>
                  <a:cxn ang="0">
                    <a:pos x="T6" y="T7"/>
                  </a:cxn>
                  <a:cxn ang="0">
                    <a:pos x="T8" y="T9"/>
                  </a:cxn>
                  <a:cxn ang="0">
                    <a:pos x="T10" y="T11"/>
                  </a:cxn>
                  <a:cxn ang="0">
                    <a:pos x="T12" y="T13"/>
                  </a:cxn>
                </a:cxnLst>
                <a:rect l="0" t="0" r="r" b="b"/>
                <a:pathLst>
                  <a:path w="522" h="568">
                    <a:moveTo>
                      <a:pt x="27" y="40"/>
                    </a:moveTo>
                    <a:cubicBezTo>
                      <a:pt x="14" y="36"/>
                      <a:pt x="4" y="27"/>
                      <a:pt x="0" y="18"/>
                    </a:cubicBezTo>
                    <a:cubicBezTo>
                      <a:pt x="288" y="535"/>
                      <a:pt x="288" y="535"/>
                      <a:pt x="288" y="535"/>
                    </a:cubicBezTo>
                    <a:cubicBezTo>
                      <a:pt x="292" y="543"/>
                      <a:pt x="301" y="550"/>
                      <a:pt x="314" y="554"/>
                    </a:cubicBezTo>
                    <a:cubicBezTo>
                      <a:pt x="356" y="568"/>
                      <a:pt x="435" y="552"/>
                      <a:pt x="522" y="517"/>
                    </a:cubicBezTo>
                    <a:cubicBezTo>
                      <a:pt x="234" y="0"/>
                      <a:pt x="234" y="0"/>
                      <a:pt x="234" y="0"/>
                    </a:cubicBezTo>
                    <a:cubicBezTo>
                      <a:pt x="147" y="36"/>
                      <a:pt x="70" y="54"/>
                      <a:pt x="27" y="40"/>
                    </a:cubicBez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27"/>
              <p:cNvSpPr>
                <a:spLocks/>
              </p:cNvSpPr>
              <p:nvPr/>
            </p:nvSpPr>
            <p:spPr bwMode="auto">
              <a:xfrm>
                <a:off x="4205293" y="2909892"/>
                <a:ext cx="1644652" cy="1838327"/>
              </a:xfrm>
              <a:custGeom>
                <a:avLst/>
                <a:gdLst>
                  <a:gd name="T0" fmla="*/ 190 w 437"/>
                  <a:gd name="T1" fmla="*/ 39 h 489"/>
                  <a:gd name="T2" fmla="*/ 0 w 437"/>
                  <a:gd name="T3" fmla="*/ 141 h 489"/>
                  <a:gd name="T4" fmla="*/ 194 w 437"/>
                  <a:gd name="T5" fmla="*/ 489 h 489"/>
                  <a:gd name="T6" fmla="*/ 384 w 437"/>
                  <a:gd name="T7" fmla="*/ 386 h 489"/>
                  <a:gd name="T8" fmla="*/ 437 w 437"/>
                  <a:gd name="T9" fmla="*/ 347 h 489"/>
                  <a:gd name="T10" fmla="*/ 243 w 437"/>
                  <a:gd name="T11" fmla="*/ 0 h 489"/>
                  <a:gd name="T12" fmla="*/ 190 w 437"/>
                  <a:gd name="T13" fmla="*/ 39 h 489"/>
                </a:gdLst>
                <a:ahLst/>
                <a:cxnLst>
                  <a:cxn ang="0">
                    <a:pos x="T0" y="T1"/>
                  </a:cxn>
                  <a:cxn ang="0">
                    <a:pos x="T2" y="T3"/>
                  </a:cxn>
                  <a:cxn ang="0">
                    <a:pos x="T4" y="T5"/>
                  </a:cxn>
                  <a:cxn ang="0">
                    <a:pos x="T6" y="T7"/>
                  </a:cxn>
                  <a:cxn ang="0">
                    <a:pos x="T8" y="T9"/>
                  </a:cxn>
                  <a:cxn ang="0">
                    <a:pos x="T10" y="T11"/>
                  </a:cxn>
                  <a:cxn ang="0">
                    <a:pos x="T12" y="T13"/>
                  </a:cxn>
                </a:cxnLst>
                <a:rect l="0" t="0" r="r" b="b"/>
                <a:pathLst>
                  <a:path w="437" h="489">
                    <a:moveTo>
                      <a:pt x="190" y="39"/>
                    </a:moveTo>
                    <a:cubicBezTo>
                      <a:pt x="129" y="81"/>
                      <a:pt x="62" y="116"/>
                      <a:pt x="0" y="141"/>
                    </a:cubicBezTo>
                    <a:cubicBezTo>
                      <a:pt x="194" y="489"/>
                      <a:pt x="194" y="489"/>
                      <a:pt x="194" y="489"/>
                    </a:cubicBezTo>
                    <a:cubicBezTo>
                      <a:pt x="256" y="463"/>
                      <a:pt x="323" y="428"/>
                      <a:pt x="384" y="386"/>
                    </a:cubicBezTo>
                    <a:cubicBezTo>
                      <a:pt x="403" y="373"/>
                      <a:pt x="420" y="360"/>
                      <a:pt x="437" y="347"/>
                    </a:cubicBezTo>
                    <a:cubicBezTo>
                      <a:pt x="243" y="0"/>
                      <a:pt x="243" y="0"/>
                      <a:pt x="243" y="0"/>
                    </a:cubicBezTo>
                    <a:cubicBezTo>
                      <a:pt x="227" y="13"/>
                      <a:pt x="209" y="26"/>
                      <a:pt x="190" y="39"/>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28"/>
              <p:cNvSpPr>
                <a:spLocks/>
              </p:cNvSpPr>
              <p:nvPr/>
            </p:nvSpPr>
            <p:spPr bwMode="auto">
              <a:xfrm>
                <a:off x="4940306" y="1973266"/>
                <a:ext cx="1358902" cy="2239965"/>
              </a:xfrm>
              <a:custGeom>
                <a:avLst/>
                <a:gdLst>
                  <a:gd name="T0" fmla="*/ 109 w 361"/>
                  <a:gd name="T1" fmla="*/ 0 h 596"/>
                  <a:gd name="T2" fmla="*/ 69 w 361"/>
                  <a:gd name="T3" fmla="*/ 103 h 596"/>
                  <a:gd name="T4" fmla="*/ 69 w 361"/>
                  <a:gd name="T5" fmla="*/ 103 h 596"/>
                  <a:gd name="T6" fmla="*/ 0 w 361"/>
                  <a:gd name="T7" fmla="*/ 167 h 596"/>
                  <a:gd name="T8" fmla="*/ 240 w 361"/>
                  <a:gd name="T9" fmla="*/ 596 h 596"/>
                  <a:gd name="T10" fmla="*/ 308 w 361"/>
                  <a:gd name="T11" fmla="*/ 532 h 596"/>
                  <a:gd name="T12" fmla="*/ 348 w 361"/>
                  <a:gd name="T13" fmla="*/ 429 h 596"/>
                  <a:gd name="T14" fmla="*/ 109 w 361"/>
                  <a:gd name="T15" fmla="*/ 0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96">
                    <a:moveTo>
                      <a:pt x="109" y="0"/>
                    </a:moveTo>
                    <a:cubicBezTo>
                      <a:pt x="122" y="23"/>
                      <a:pt x="107" y="60"/>
                      <a:pt x="69" y="103"/>
                    </a:cubicBezTo>
                    <a:cubicBezTo>
                      <a:pt x="69" y="103"/>
                      <a:pt x="69" y="103"/>
                      <a:pt x="69" y="103"/>
                    </a:cubicBezTo>
                    <a:cubicBezTo>
                      <a:pt x="51" y="123"/>
                      <a:pt x="28" y="145"/>
                      <a:pt x="0" y="167"/>
                    </a:cubicBezTo>
                    <a:cubicBezTo>
                      <a:pt x="240" y="596"/>
                      <a:pt x="240" y="596"/>
                      <a:pt x="240" y="596"/>
                    </a:cubicBezTo>
                    <a:cubicBezTo>
                      <a:pt x="267" y="574"/>
                      <a:pt x="290" y="552"/>
                      <a:pt x="308" y="532"/>
                    </a:cubicBezTo>
                    <a:cubicBezTo>
                      <a:pt x="346" y="489"/>
                      <a:pt x="361" y="452"/>
                      <a:pt x="348" y="429"/>
                    </a:cubicBezTo>
                    <a:lnTo>
                      <a:pt x="109" y="0"/>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29"/>
              <p:cNvSpPr>
                <a:spLocks/>
              </p:cNvSpPr>
              <p:nvPr/>
            </p:nvSpPr>
            <p:spPr bwMode="auto">
              <a:xfrm>
                <a:off x="4262443" y="1855791"/>
                <a:ext cx="1150939" cy="755651"/>
              </a:xfrm>
              <a:custGeom>
                <a:avLst/>
                <a:gdLst>
                  <a:gd name="T0" fmla="*/ 290 w 306"/>
                  <a:gd name="T1" fmla="*/ 29 h 201"/>
                  <a:gd name="T2" fmla="*/ 266 w 306"/>
                  <a:gd name="T3" fmla="*/ 13 h 201"/>
                  <a:gd name="T4" fmla="*/ 76 w 306"/>
                  <a:gd name="T5" fmla="*/ 43 h 201"/>
                  <a:gd name="T6" fmla="*/ 0 w 306"/>
                  <a:gd name="T7" fmla="*/ 189 h 201"/>
                  <a:gd name="T8" fmla="*/ 13 w 306"/>
                  <a:gd name="T9" fmla="*/ 186 h 201"/>
                  <a:gd name="T10" fmla="*/ 91 w 306"/>
                  <a:gd name="T11" fmla="*/ 169 h 201"/>
                  <a:gd name="T12" fmla="*/ 65 w 306"/>
                  <a:gd name="T13" fmla="*/ 193 h 201"/>
                  <a:gd name="T14" fmla="*/ 179 w 306"/>
                  <a:gd name="T15" fmla="*/ 201 h 201"/>
                  <a:gd name="T16" fmla="*/ 251 w 306"/>
                  <a:gd name="T17" fmla="*/ 134 h 201"/>
                  <a:gd name="T18" fmla="*/ 248 w 306"/>
                  <a:gd name="T19" fmla="*/ 134 h 201"/>
                  <a:gd name="T20" fmla="*/ 253 w 306"/>
                  <a:gd name="T21" fmla="*/ 133 h 201"/>
                  <a:gd name="T22" fmla="*/ 290 w 306"/>
                  <a:gd name="T23"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01">
                    <a:moveTo>
                      <a:pt x="290" y="29"/>
                    </a:moveTo>
                    <a:cubicBezTo>
                      <a:pt x="284" y="22"/>
                      <a:pt x="277" y="17"/>
                      <a:pt x="266" y="13"/>
                    </a:cubicBezTo>
                    <a:cubicBezTo>
                      <a:pt x="226" y="0"/>
                      <a:pt x="156" y="13"/>
                      <a:pt x="76" y="43"/>
                    </a:cubicBezTo>
                    <a:cubicBezTo>
                      <a:pt x="0" y="189"/>
                      <a:pt x="0" y="189"/>
                      <a:pt x="0" y="189"/>
                    </a:cubicBezTo>
                    <a:cubicBezTo>
                      <a:pt x="13" y="186"/>
                      <a:pt x="13" y="186"/>
                      <a:pt x="13" y="186"/>
                    </a:cubicBezTo>
                    <a:cubicBezTo>
                      <a:pt x="91" y="169"/>
                      <a:pt x="91" y="169"/>
                      <a:pt x="91" y="169"/>
                    </a:cubicBezTo>
                    <a:cubicBezTo>
                      <a:pt x="84" y="177"/>
                      <a:pt x="76" y="185"/>
                      <a:pt x="65" y="193"/>
                    </a:cubicBezTo>
                    <a:cubicBezTo>
                      <a:pt x="179" y="201"/>
                      <a:pt x="179" y="201"/>
                      <a:pt x="179" y="201"/>
                    </a:cubicBezTo>
                    <a:cubicBezTo>
                      <a:pt x="208" y="178"/>
                      <a:pt x="233" y="155"/>
                      <a:pt x="251" y="134"/>
                    </a:cubicBezTo>
                    <a:cubicBezTo>
                      <a:pt x="248" y="134"/>
                      <a:pt x="248" y="134"/>
                      <a:pt x="248" y="134"/>
                    </a:cubicBezTo>
                    <a:cubicBezTo>
                      <a:pt x="253" y="133"/>
                      <a:pt x="253" y="133"/>
                      <a:pt x="253" y="133"/>
                    </a:cubicBezTo>
                    <a:cubicBezTo>
                      <a:pt x="292" y="89"/>
                      <a:pt x="306" y="51"/>
                      <a:pt x="290" y="2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Rectangle 30"/>
              <p:cNvSpPr>
                <a:spLocks noChangeArrowheads="1"/>
              </p:cNvSpPr>
              <p:nvPr/>
            </p:nvSpPr>
            <p:spPr bwMode="auto">
              <a:xfrm>
                <a:off x="4341818" y="2701929"/>
                <a:ext cx="1588" cy="4763"/>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Rectangle 31"/>
              <p:cNvSpPr>
                <a:spLocks noChangeArrowheads="1"/>
              </p:cNvSpPr>
              <p:nvPr/>
            </p:nvSpPr>
            <p:spPr bwMode="auto">
              <a:xfrm>
                <a:off x="4337056" y="2706692"/>
                <a:ext cx="4763" cy="1588"/>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32"/>
              <p:cNvSpPr>
                <a:spLocks/>
              </p:cNvSpPr>
              <p:nvPr/>
            </p:nvSpPr>
            <p:spPr bwMode="auto">
              <a:xfrm>
                <a:off x="4210056" y="2871792"/>
                <a:ext cx="898526" cy="568326"/>
              </a:xfrm>
              <a:custGeom>
                <a:avLst/>
                <a:gdLst>
                  <a:gd name="T0" fmla="*/ 106 w 239"/>
                  <a:gd name="T1" fmla="*/ 19 h 151"/>
                  <a:gd name="T2" fmla="*/ 79 w 239"/>
                  <a:gd name="T3" fmla="*/ 36 h 151"/>
                  <a:gd name="T4" fmla="*/ 39 w 239"/>
                  <a:gd name="T5" fmla="*/ 53 h 151"/>
                  <a:gd name="T6" fmla="*/ 59 w 239"/>
                  <a:gd name="T7" fmla="*/ 0 h 151"/>
                  <a:gd name="T8" fmla="*/ 59 w 239"/>
                  <a:gd name="T9" fmla="*/ 0 h 151"/>
                  <a:gd name="T10" fmla="*/ 0 w 239"/>
                  <a:gd name="T11" fmla="*/ 151 h 151"/>
                  <a:gd name="T12" fmla="*/ 111 w 239"/>
                  <a:gd name="T13" fmla="*/ 98 h 151"/>
                  <a:gd name="T14" fmla="*/ 187 w 239"/>
                  <a:gd name="T15" fmla="*/ 51 h 151"/>
                  <a:gd name="T16" fmla="*/ 239 w 239"/>
                  <a:gd name="T17" fmla="*/ 13 h 151"/>
                  <a:gd name="T18" fmla="*/ 125 w 239"/>
                  <a:gd name="T19" fmla="*/ 5 h 151"/>
                  <a:gd name="T20" fmla="*/ 106 w 239"/>
                  <a:gd name="T21"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51">
                    <a:moveTo>
                      <a:pt x="106" y="19"/>
                    </a:moveTo>
                    <a:cubicBezTo>
                      <a:pt x="97" y="25"/>
                      <a:pt x="88" y="30"/>
                      <a:pt x="79" y="36"/>
                    </a:cubicBezTo>
                    <a:cubicBezTo>
                      <a:pt x="66" y="43"/>
                      <a:pt x="51" y="48"/>
                      <a:pt x="39" y="53"/>
                    </a:cubicBezTo>
                    <a:cubicBezTo>
                      <a:pt x="59" y="0"/>
                      <a:pt x="59" y="0"/>
                      <a:pt x="59" y="0"/>
                    </a:cubicBezTo>
                    <a:cubicBezTo>
                      <a:pt x="59" y="0"/>
                      <a:pt x="59" y="0"/>
                      <a:pt x="59" y="0"/>
                    </a:cubicBezTo>
                    <a:cubicBezTo>
                      <a:pt x="0" y="151"/>
                      <a:pt x="0" y="151"/>
                      <a:pt x="0" y="151"/>
                    </a:cubicBezTo>
                    <a:cubicBezTo>
                      <a:pt x="36" y="136"/>
                      <a:pt x="74" y="118"/>
                      <a:pt x="111" y="98"/>
                    </a:cubicBezTo>
                    <a:cubicBezTo>
                      <a:pt x="137" y="83"/>
                      <a:pt x="162" y="68"/>
                      <a:pt x="187" y="51"/>
                    </a:cubicBezTo>
                    <a:cubicBezTo>
                      <a:pt x="206" y="38"/>
                      <a:pt x="223" y="25"/>
                      <a:pt x="239" y="13"/>
                    </a:cubicBezTo>
                    <a:cubicBezTo>
                      <a:pt x="125" y="5"/>
                      <a:pt x="125" y="5"/>
                      <a:pt x="125" y="5"/>
                    </a:cubicBezTo>
                    <a:cubicBezTo>
                      <a:pt x="119" y="9"/>
                      <a:pt x="113" y="14"/>
                      <a:pt x="106" y="19"/>
                    </a:cubicBez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33"/>
              <p:cNvSpPr>
                <a:spLocks/>
              </p:cNvSpPr>
              <p:nvPr/>
            </p:nvSpPr>
            <p:spPr bwMode="auto">
              <a:xfrm>
                <a:off x="4356106" y="2878142"/>
                <a:ext cx="323850" cy="198438"/>
              </a:xfrm>
              <a:custGeom>
                <a:avLst/>
                <a:gdLst>
                  <a:gd name="T0" fmla="*/ 40 w 86"/>
                  <a:gd name="T1" fmla="*/ 36 h 53"/>
                  <a:gd name="T2" fmla="*/ 67 w 86"/>
                  <a:gd name="T3" fmla="*/ 19 h 53"/>
                  <a:gd name="T4" fmla="*/ 86 w 86"/>
                  <a:gd name="T5" fmla="*/ 5 h 53"/>
                  <a:gd name="T6" fmla="*/ 21 w 86"/>
                  <a:gd name="T7" fmla="*/ 0 h 53"/>
                  <a:gd name="T8" fmla="*/ 20 w 86"/>
                  <a:gd name="T9" fmla="*/ 0 h 53"/>
                  <a:gd name="T10" fmla="*/ 0 w 86"/>
                  <a:gd name="T11" fmla="*/ 53 h 53"/>
                  <a:gd name="T12" fmla="*/ 40 w 86"/>
                  <a:gd name="T13" fmla="*/ 36 h 53"/>
                </a:gdLst>
                <a:ahLst/>
                <a:cxnLst>
                  <a:cxn ang="0">
                    <a:pos x="T0" y="T1"/>
                  </a:cxn>
                  <a:cxn ang="0">
                    <a:pos x="T2" y="T3"/>
                  </a:cxn>
                  <a:cxn ang="0">
                    <a:pos x="T4" y="T5"/>
                  </a:cxn>
                  <a:cxn ang="0">
                    <a:pos x="T6" y="T7"/>
                  </a:cxn>
                  <a:cxn ang="0">
                    <a:pos x="T8" y="T9"/>
                  </a:cxn>
                  <a:cxn ang="0">
                    <a:pos x="T10" y="T11"/>
                  </a:cxn>
                  <a:cxn ang="0">
                    <a:pos x="T12" y="T13"/>
                  </a:cxn>
                </a:cxnLst>
                <a:rect l="0" t="0" r="r" b="b"/>
                <a:pathLst>
                  <a:path w="86" h="53">
                    <a:moveTo>
                      <a:pt x="40" y="36"/>
                    </a:moveTo>
                    <a:cubicBezTo>
                      <a:pt x="49" y="30"/>
                      <a:pt x="58" y="25"/>
                      <a:pt x="67" y="19"/>
                    </a:cubicBezTo>
                    <a:cubicBezTo>
                      <a:pt x="74" y="14"/>
                      <a:pt x="80" y="9"/>
                      <a:pt x="86" y="5"/>
                    </a:cubicBezTo>
                    <a:cubicBezTo>
                      <a:pt x="21" y="0"/>
                      <a:pt x="21" y="0"/>
                      <a:pt x="21" y="0"/>
                    </a:cubicBezTo>
                    <a:cubicBezTo>
                      <a:pt x="20" y="0"/>
                      <a:pt x="20" y="0"/>
                      <a:pt x="20" y="0"/>
                    </a:cubicBezTo>
                    <a:cubicBezTo>
                      <a:pt x="0" y="53"/>
                      <a:pt x="0" y="53"/>
                      <a:pt x="0" y="53"/>
                    </a:cubicBezTo>
                    <a:cubicBezTo>
                      <a:pt x="12" y="48"/>
                      <a:pt x="27" y="43"/>
                      <a:pt x="40" y="36"/>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34"/>
              <p:cNvSpPr>
                <a:spLocks/>
              </p:cNvSpPr>
              <p:nvPr/>
            </p:nvSpPr>
            <p:spPr bwMode="auto">
              <a:xfrm>
                <a:off x="4262443" y="2314579"/>
                <a:ext cx="420688" cy="266700"/>
              </a:xfrm>
              <a:custGeom>
                <a:avLst/>
                <a:gdLst>
                  <a:gd name="T0" fmla="*/ 95 w 112"/>
                  <a:gd name="T1" fmla="*/ 4 h 71"/>
                  <a:gd name="T2" fmla="*/ 27 w 112"/>
                  <a:gd name="T3" fmla="*/ 15 h 71"/>
                  <a:gd name="T4" fmla="*/ 0 w 112"/>
                  <a:gd name="T5" fmla="*/ 66 h 71"/>
                  <a:gd name="T6" fmla="*/ 0 w 112"/>
                  <a:gd name="T7" fmla="*/ 66 h 71"/>
                  <a:gd name="T8" fmla="*/ 65 w 112"/>
                  <a:gd name="T9" fmla="*/ 71 h 71"/>
                  <a:gd name="T10" fmla="*/ 91 w 112"/>
                  <a:gd name="T11" fmla="*/ 47 h 71"/>
                  <a:gd name="T12" fmla="*/ 104 w 112"/>
                  <a:gd name="T13" fmla="*/ 10 h 71"/>
                  <a:gd name="T14" fmla="*/ 95 w 112"/>
                  <a:gd name="T15" fmla="*/ 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1">
                    <a:moveTo>
                      <a:pt x="95" y="4"/>
                    </a:moveTo>
                    <a:cubicBezTo>
                      <a:pt x="81" y="0"/>
                      <a:pt x="56" y="4"/>
                      <a:pt x="27" y="15"/>
                    </a:cubicBezTo>
                    <a:cubicBezTo>
                      <a:pt x="0" y="66"/>
                      <a:pt x="0" y="66"/>
                      <a:pt x="0" y="66"/>
                    </a:cubicBezTo>
                    <a:cubicBezTo>
                      <a:pt x="0" y="66"/>
                      <a:pt x="0" y="66"/>
                      <a:pt x="0" y="66"/>
                    </a:cubicBezTo>
                    <a:cubicBezTo>
                      <a:pt x="65" y="71"/>
                      <a:pt x="65" y="71"/>
                      <a:pt x="65" y="71"/>
                    </a:cubicBezTo>
                    <a:cubicBezTo>
                      <a:pt x="76" y="63"/>
                      <a:pt x="84" y="55"/>
                      <a:pt x="91" y="47"/>
                    </a:cubicBezTo>
                    <a:cubicBezTo>
                      <a:pt x="91" y="47"/>
                      <a:pt x="112" y="19"/>
                      <a:pt x="104" y="10"/>
                    </a:cubicBezTo>
                    <a:cubicBezTo>
                      <a:pt x="102" y="8"/>
                      <a:pt x="99" y="6"/>
                      <a:pt x="95" y="4"/>
                    </a:cubicBez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6" name="Group 37"/>
            <p:cNvGrpSpPr>
              <a:grpSpLocks noChangeAspect="1"/>
            </p:cNvGrpSpPr>
            <p:nvPr/>
          </p:nvGrpSpPr>
          <p:grpSpPr bwMode="auto">
            <a:xfrm>
              <a:off x="5756275" y="5329238"/>
              <a:ext cx="2290763" cy="134937"/>
              <a:chOff x="3634" y="3365"/>
              <a:chExt cx="1443" cy="85"/>
            </a:xfrm>
          </p:grpSpPr>
          <p:sp>
            <p:nvSpPr>
              <p:cNvPr id="7" name="AutoShape 36"/>
              <p:cNvSpPr>
                <a:spLocks noChangeAspect="1" noChangeArrowheads="1" noTextEdit="1"/>
              </p:cNvSpPr>
              <p:nvPr/>
            </p:nvSpPr>
            <p:spPr bwMode="auto">
              <a:xfrm>
                <a:off x="3636" y="3365"/>
                <a:ext cx="143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 name="Freeform 38"/>
              <p:cNvSpPr>
                <a:spLocks/>
              </p:cNvSpPr>
              <p:nvPr/>
            </p:nvSpPr>
            <p:spPr bwMode="auto">
              <a:xfrm>
                <a:off x="5072" y="3414"/>
                <a:ext cx="5" cy="3"/>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0" y="0"/>
                      <a:pt x="1"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 name="Freeform 39"/>
              <p:cNvSpPr>
                <a:spLocks/>
              </p:cNvSpPr>
              <p:nvPr/>
            </p:nvSpPr>
            <p:spPr bwMode="auto">
              <a:xfrm>
                <a:off x="5030" y="3422"/>
                <a:ext cx="5" cy="2"/>
              </a:xfrm>
              <a:custGeom>
                <a:avLst/>
                <a:gdLst>
                  <a:gd name="T0" fmla="*/ 5 w 5"/>
                  <a:gd name="T1" fmla="*/ 0 h 2"/>
                  <a:gd name="T2" fmla="*/ 5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5" y="0"/>
                    </a:lnTo>
                    <a:lnTo>
                      <a:pt x="0" y="2"/>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 name="Freeform 40"/>
              <p:cNvSpPr>
                <a:spLocks/>
              </p:cNvSpPr>
              <p:nvPr/>
            </p:nvSpPr>
            <p:spPr bwMode="auto">
              <a:xfrm>
                <a:off x="4997" y="3422"/>
                <a:ext cx="26" cy="5"/>
              </a:xfrm>
              <a:custGeom>
                <a:avLst/>
                <a:gdLst>
                  <a:gd name="T0" fmla="*/ 0 w 11"/>
                  <a:gd name="T1" fmla="*/ 1 h 2"/>
                  <a:gd name="T2" fmla="*/ 9 w 11"/>
                  <a:gd name="T3" fmla="*/ 1 h 2"/>
                  <a:gd name="T4" fmla="*/ 9 w 11"/>
                  <a:gd name="T5" fmla="*/ 1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cubicBezTo>
                      <a:pt x="2" y="2"/>
                      <a:pt x="6" y="0"/>
                      <a:pt x="9" y="1"/>
                    </a:cubicBezTo>
                    <a:cubicBezTo>
                      <a:pt x="9" y="1"/>
                      <a:pt x="9" y="1"/>
                      <a:pt x="9" y="1"/>
                    </a:cubicBezTo>
                    <a:cubicBezTo>
                      <a:pt x="11" y="0"/>
                      <a:pt x="11" y="0"/>
                      <a:pt x="11" y="0"/>
                    </a:cubicBezTo>
                    <a:cubicBezTo>
                      <a:pt x="7" y="0"/>
                      <a:pt x="3"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 name="Freeform 41"/>
              <p:cNvSpPr>
                <a:spLocks/>
              </p:cNvSpPr>
              <p:nvPr/>
            </p:nvSpPr>
            <p:spPr bwMode="auto">
              <a:xfrm>
                <a:off x="4973" y="3417"/>
                <a:ext cx="9" cy="0"/>
              </a:xfrm>
              <a:custGeom>
                <a:avLst/>
                <a:gdLst>
                  <a:gd name="T0" fmla="*/ 4 w 4"/>
                  <a:gd name="T1" fmla="*/ 3 w 4"/>
                  <a:gd name="T2" fmla="*/ 2 w 4"/>
                  <a:gd name="T3" fmla="*/ 4 w 4"/>
                </a:gdLst>
                <a:ahLst/>
                <a:cxnLst>
                  <a:cxn ang="0">
                    <a:pos x="T0" y="0"/>
                  </a:cxn>
                  <a:cxn ang="0">
                    <a:pos x="T1" y="0"/>
                  </a:cxn>
                  <a:cxn ang="0">
                    <a:pos x="T2" y="0"/>
                  </a:cxn>
                  <a:cxn ang="0">
                    <a:pos x="T3" y="0"/>
                  </a:cxn>
                </a:cxnLst>
                <a:rect l="0" t="0" r="r" b="b"/>
                <a:pathLst>
                  <a:path w="4">
                    <a:moveTo>
                      <a:pt x="4" y="0"/>
                    </a:moveTo>
                    <a:cubicBezTo>
                      <a:pt x="4" y="0"/>
                      <a:pt x="4" y="0"/>
                      <a:pt x="3" y="0"/>
                    </a:cubicBezTo>
                    <a:cubicBezTo>
                      <a:pt x="3" y="0"/>
                      <a:pt x="3" y="0"/>
                      <a:pt x="2" y="0"/>
                    </a:cubicBezTo>
                    <a:cubicBezTo>
                      <a:pt x="2" y="0"/>
                      <a:pt x="0"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Freeform 42"/>
              <p:cNvSpPr>
                <a:spLocks/>
              </p:cNvSpPr>
              <p:nvPr/>
            </p:nvSpPr>
            <p:spPr bwMode="auto">
              <a:xfrm>
                <a:off x="4978" y="3414"/>
                <a:ext cx="7" cy="3"/>
              </a:xfrm>
              <a:custGeom>
                <a:avLst/>
                <a:gdLst>
                  <a:gd name="T0" fmla="*/ 1 w 3"/>
                  <a:gd name="T1" fmla="*/ 1 h 1"/>
                  <a:gd name="T2" fmla="*/ 1 w 3"/>
                  <a:gd name="T3" fmla="*/ 1 h 1"/>
                </a:gdLst>
                <a:ahLst/>
                <a:cxnLst>
                  <a:cxn ang="0">
                    <a:pos x="T0" y="T1"/>
                  </a:cxn>
                  <a:cxn ang="0">
                    <a:pos x="T2" y="T3"/>
                  </a:cxn>
                </a:cxnLst>
                <a:rect l="0" t="0" r="r" b="b"/>
                <a:pathLst>
                  <a:path w="3" h="1">
                    <a:moveTo>
                      <a:pt x="1" y="1"/>
                    </a:moveTo>
                    <a:cubicBezTo>
                      <a:pt x="3" y="1"/>
                      <a:pt x="0" y="0"/>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 name="Freeform 43"/>
              <p:cNvSpPr>
                <a:spLocks/>
              </p:cNvSpPr>
              <p:nvPr/>
            </p:nvSpPr>
            <p:spPr bwMode="auto">
              <a:xfrm>
                <a:off x="4959" y="3414"/>
                <a:ext cx="9" cy="3"/>
              </a:xfrm>
              <a:custGeom>
                <a:avLst/>
                <a:gdLst>
                  <a:gd name="T0" fmla="*/ 2 w 4"/>
                  <a:gd name="T1" fmla="*/ 0 h 1"/>
                  <a:gd name="T2" fmla="*/ 2 w 4"/>
                  <a:gd name="T3" fmla="*/ 1 h 1"/>
                  <a:gd name="T4" fmla="*/ 4 w 4"/>
                  <a:gd name="T5" fmla="*/ 1 h 1"/>
                  <a:gd name="T6" fmla="*/ 2 w 4"/>
                  <a:gd name="T7" fmla="*/ 0 h 1"/>
                </a:gdLst>
                <a:ahLst/>
                <a:cxnLst>
                  <a:cxn ang="0">
                    <a:pos x="T0" y="T1"/>
                  </a:cxn>
                  <a:cxn ang="0">
                    <a:pos x="T2" y="T3"/>
                  </a:cxn>
                  <a:cxn ang="0">
                    <a:pos x="T4" y="T5"/>
                  </a:cxn>
                  <a:cxn ang="0">
                    <a:pos x="T6" y="T7"/>
                  </a:cxn>
                </a:cxnLst>
                <a:rect l="0" t="0" r="r" b="b"/>
                <a:pathLst>
                  <a:path w="4" h="1">
                    <a:moveTo>
                      <a:pt x="2" y="0"/>
                    </a:moveTo>
                    <a:cubicBezTo>
                      <a:pt x="0" y="0"/>
                      <a:pt x="0" y="1"/>
                      <a:pt x="2" y="1"/>
                    </a:cubicBezTo>
                    <a:cubicBezTo>
                      <a:pt x="4" y="1"/>
                      <a:pt x="4" y="1"/>
                      <a:pt x="4" y="1"/>
                    </a:cubicBezTo>
                    <a:cubicBezTo>
                      <a:pt x="3"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 name="Freeform 44"/>
              <p:cNvSpPr>
                <a:spLocks/>
              </p:cNvSpPr>
              <p:nvPr/>
            </p:nvSpPr>
            <p:spPr bwMode="auto">
              <a:xfrm>
                <a:off x="4959" y="341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Freeform 45"/>
              <p:cNvSpPr>
                <a:spLocks/>
              </p:cNvSpPr>
              <p:nvPr/>
            </p:nvSpPr>
            <p:spPr bwMode="auto">
              <a:xfrm>
                <a:off x="4961" y="3419"/>
                <a:ext cx="5" cy="3"/>
              </a:xfrm>
              <a:custGeom>
                <a:avLst/>
                <a:gdLst>
                  <a:gd name="T0" fmla="*/ 1 w 2"/>
                  <a:gd name="T1" fmla="*/ 0 h 1"/>
                  <a:gd name="T2" fmla="*/ 2 w 2"/>
                  <a:gd name="T3" fmla="*/ 0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0" y="0"/>
                      <a:pt x="0" y="0"/>
                      <a:pt x="0" y="0"/>
                    </a:cubicBezTo>
                    <a:cubicBezTo>
                      <a:pt x="0" y="0"/>
                      <a:pt x="0"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Freeform 46"/>
              <p:cNvSpPr>
                <a:spLocks/>
              </p:cNvSpPr>
              <p:nvPr/>
            </p:nvSpPr>
            <p:spPr bwMode="auto">
              <a:xfrm>
                <a:off x="4970" y="3419"/>
                <a:ext cx="10" cy="3"/>
              </a:xfrm>
              <a:custGeom>
                <a:avLst/>
                <a:gdLst>
                  <a:gd name="T0" fmla="*/ 0 w 4"/>
                  <a:gd name="T1" fmla="*/ 0 h 1"/>
                  <a:gd name="T2" fmla="*/ 0 w 4"/>
                  <a:gd name="T3" fmla="*/ 1 h 1"/>
                  <a:gd name="T4" fmla="*/ 0 w 4"/>
                  <a:gd name="T5" fmla="*/ 0 h 1"/>
                </a:gdLst>
                <a:ahLst/>
                <a:cxnLst>
                  <a:cxn ang="0">
                    <a:pos x="T0" y="T1"/>
                  </a:cxn>
                  <a:cxn ang="0">
                    <a:pos x="T2" y="T3"/>
                  </a:cxn>
                  <a:cxn ang="0">
                    <a:pos x="T4" y="T5"/>
                  </a:cxn>
                </a:cxnLst>
                <a:rect l="0" t="0" r="r" b="b"/>
                <a:pathLst>
                  <a:path w="4" h="1">
                    <a:moveTo>
                      <a:pt x="0" y="0"/>
                    </a:moveTo>
                    <a:cubicBezTo>
                      <a:pt x="1" y="0"/>
                      <a:pt x="2" y="0"/>
                      <a:pt x="0" y="1"/>
                    </a:cubicBezTo>
                    <a:cubicBezTo>
                      <a:pt x="4" y="1"/>
                      <a:pt x="4"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 name="Freeform 47"/>
              <p:cNvSpPr>
                <a:spLocks/>
              </p:cNvSpPr>
              <p:nvPr/>
            </p:nvSpPr>
            <p:spPr bwMode="auto">
              <a:xfrm>
                <a:off x="4994" y="3427"/>
                <a:ext cx="10" cy="2"/>
              </a:xfrm>
              <a:custGeom>
                <a:avLst/>
                <a:gdLst>
                  <a:gd name="T0" fmla="*/ 1 w 4"/>
                  <a:gd name="T1" fmla="*/ 0 h 1"/>
                  <a:gd name="T2" fmla="*/ 2 w 4"/>
                  <a:gd name="T3" fmla="*/ 1 h 1"/>
                  <a:gd name="T4" fmla="*/ 4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2" y="1"/>
                      <a:pt x="2" y="1"/>
                      <a:pt x="2" y="1"/>
                    </a:cubicBezTo>
                    <a:cubicBezTo>
                      <a:pt x="4" y="0"/>
                      <a:pt x="4" y="0"/>
                      <a:pt x="4" y="0"/>
                    </a:cubicBezTo>
                    <a:cubicBezTo>
                      <a:pt x="3"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Freeform 48"/>
              <p:cNvSpPr>
                <a:spLocks/>
              </p:cNvSpPr>
              <p:nvPr/>
            </p:nvSpPr>
            <p:spPr bwMode="auto">
              <a:xfrm>
                <a:off x="4930" y="3417"/>
                <a:ext cx="7" cy="2"/>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1" y="1"/>
                      <a:pt x="1" y="1"/>
                    </a:cubicBezTo>
                    <a:cubicBezTo>
                      <a:pt x="3" y="1"/>
                      <a:pt x="3" y="1"/>
                      <a:pt x="3" y="1"/>
                    </a:cubicBezTo>
                    <a:cubicBezTo>
                      <a:pt x="2" y="1"/>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Freeform 49"/>
              <p:cNvSpPr>
                <a:spLocks/>
              </p:cNvSpPr>
              <p:nvPr/>
            </p:nvSpPr>
            <p:spPr bwMode="auto">
              <a:xfrm>
                <a:off x="4928" y="3419"/>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Freeform 50"/>
              <p:cNvSpPr>
                <a:spLocks/>
              </p:cNvSpPr>
              <p:nvPr/>
            </p:nvSpPr>
            <p:spPr bwMode="auto">
              <a:xfrm>
                <a:off x="4956" y="3422"/>
                <a:ext cx="10" cy="2"/>
              </a:xfrm>
              <a:custGeom>
                <a:avLst/>
                <a:gdLst>
                  <a:gd name="T0" fmla="*/ 0 w 10"/>
                  <a:gd name="T1" fmla="*/ 2 h 2"/>
                  <a:gd name="T2" fmla="*/ 10 w 10"/>
                  <a:gd name="T3" fmla="*/ 0 h 2"/>
                  <a:gd name="T4" fmla="*/ 0 w 10"/>
                  <a:gd name="T5" fmla="*/ 2 h 2"/>
                  <a:gd name="T6" fmla="*/ 0 w 10"/>
                  <a:gd name="T7" fmla="*/ 2 h 2"/>
                </a:gdLst>
                <a:ahLst/>
                <a:cxnLst>
                  <a:cxn ang="0">
                    <a:pos x="T0" y="T1"/>
                  </a:cxn>
                  <a:cxn ang="0">
                    <a:pos x="T2" y="T3"/>
                  </a:cxn>
                  <a:cxn ang="0">
                    <a:pos x="T4" y="T5"/>
                  </a:cxn>
                  <a:cxn ang="0">
                    <a:pos x="T6" y="T7"/>
                  </a:cxn>
                </a:cxnLst>
                <a:rect l="0" t="0" r="r" b="b"/>
                <a:pathLst>
                  <a:path w="10" h="2">
                    <a:moveTo>
                      <a:pt x="0" y="2"/>
                    </a:moveTo>
                    <a:lnTo>
                      <a:pt x="10" y="0"/>
                    </a:lnTo>
                    <a:lnTo>
                      <a:pt x="0" y="2"/>
                    </a:lnTo>
                    <a:lnTo>
                      <a:pt x="0" y="2"/>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Freeform 51"/>
              <p:cNvSpPr>
                <a:spLocks/>
              </p:cNvSpPr>
              <p:nvPr/>
            </p:nvSpPr>
            <p:spPr bwMode="auto">
              <a:xfrm>
                <a:off x="4906" y="3414"/>
                <a:ext cx="5" cy="3"/>
              </a:xfrm>
              <a:custGeom>
                <a:avLst/>
                <a:gdLst>
                  <a:gd name="T0" fmla="*/ 0 w 5"/>
                  <a:gd name="T1" fmla="*/ 3 h 3"/>
                  <a:gd name="T2" fmla="*/ 3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3" y="3"/>
                    </a:lnTo>
                    <a:lnTo>
                      <a:pt x="5"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2" name="Freeform 52"/>
              <p:cNvSpPr>
                <a:spLocks/>
              </p:cNvSpPr>
              <p:nvPr/>
            </p:nvSpPr>
            <p:spPr bwMode="auto">
              <a:xfrm>
                <a:off x="4883" y="3414"/>
                <a:ext cx="14" cy="3"/>
              </a:xfrm>
              <a:custGeom>
                <a:avLst/>
                <a:gdLst>
                  <a:gd name="T0" fmla="*/ 5 w 6"/>
                  <a:gd name="T1" fmla="*/ 1 h 1"/>
                  <a:gd name="T2" fmla="*/ 4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0"/>
                      <a:pt x="4" y="0"/>
                    </a:cubicBezTo>
                    <a:cubicBezTo>
                      <a:pt x="3" y="0"/>
                      <a:pt x="1" y="1"/>
                      <a:pt x="0" y="1"/>
                    </a:cubicBezTo>
                    <a:cubicBezTo>
                      <a:pt x="1" y="1"/>
                      <a:pt x="3"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3" name="Freeform 53"/>
              <p:cNvSpPr>
                <a:spLocks/>
              </p:cNvSpPr>
              <p:nvPr/>
            </p:nvSpPr>
            <p:spPr bwMode="auto">
              <a:xfrm>
                <a:off x="4911" y="3419"/>
                <a:ext cx="5" cy="3"/>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1"/>
                      <a:pt x="2" y="1"/>
                    </a:cubicBezTo>
                    <a:cubicBezTo>
                      <a:pt x="2"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4" name="Freeform 54"/>
              <p:cNvSpPr>
                <a:spLocks/>
              </p:cNvSpPr>
              <p:nvPr/>
            </p:nvSpPr>
            <p:spPr bwMode="auto">
              <a:xfrm>
                <a:off x="4909" y="3422"/>
                <a:ext cx="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5" name="Freeform 55"/>
              <p:cNvSpPr>
                <a:spLocks/>
              </p:cNvSpPr>
              <p:nvPr/>
            </p:nvSpPr>
            <p:spPr bwMode="auto">
              <a:xfrm>
                <a:off x="4932" y="3422"/>
                <a:ext cx="10" cy="5"/>
              </a:xfrm>
              <a:custGeom>
                <a:avLst/>
                <a:gdLst>
                  <a:gd name="T0" fmla="*/ 2 w 4"/>
                  <a:gd name="T1" fmla="*/ 2 h 2"/>
                  <a:gd name="T2" fmla="*/ 4 w 4"/>
                  <a:gd name="T3" fmla="*/ 0 h 2"/>
                  <a:gd name="T4" fmla="*/ 2 w 4"/>
                  <a:gd name="T5" fmla="*/ 2 h 2"/>
                </a:gdLst>
                <a:ahLst/>
                <a:cxnLst>
                  <a:cxn ang="0">
                    <a:pos x="T0" y="T1"/>
                  </a:cxn>
                  <a:cxn ang="0">
                    <a:pos x="T2" y="T3"/>
                  </a:cxn>
                  <a:cxn ang="0">
                    <a:pos x="T4" y="T5"/>
                  </a:cxn>
                </a:cxnLst>
                <a:rect l="0" t="0" r="r" b="b"/>
                <a:pathLst>
                  <a:path w="4" h="2">
                    <a:moveTo>
                      <a:pt x="2" y="2"/>
                    </a:moveTo>
                    <a:cubicBezTo>
                      <a:pt x="3" y="2"/>
                      <a:pt x="2" y="1"/>
                      <a:pt x="4" y="0"/>
                    </a:cubicBezTo>
                    <a:cubicBezTo>
                      <a:pt x="3" y="1"/>
                      <a:pt x="0" y="1"/>
                      <a:pt x="2"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56"/>
              <p:cNvSpPr>
                <a:spLocks/>
              </p:cNvSpPr>
              <p:nvPr/>
            </p:nvSpPr>
            <p:spPr bwMode="auto">
              <a:xfrm>
                <a:off x="4921" y="3422"/>
                <a:ext cx="7" cy="2"/>
              </a:xfrm>
              <a:custGeom>
                <a:avLst/>
                <a:gdLst>
                  <a:gd name="T0" fmla="*/ 3 w 3"/>
                  <a:gd name="T1" fmla="*/ 0 h 1"/>
                  <a:gd name="T2" fmla="*/ 0 w 3"/>
                  <a:gd name="T3" fmla="*/ 1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1"/>
                      <a:pt x="0" y="1"/>
                      <a:pt x="0" y="1"/>
                    </a:cubicBezTo>
                    <a:cubicBezTo>
                      <a:pt x="2" y="1"/>
                      <a:pt x="2" y="1"/>
                      <a:pt x="2" y="1"/>
                    </a:cubicBezTo>
                    <a:cubicBezTo>
                      <a:pt x="2" y="1"/>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57"/>
              <p:cNvSpPr>
                <a:spLocks/>
              </p:cNvSpPr>
              <p:nvPr/>
            </p:nvSpPr>
            <p:spPr bwMode="auto">
              <a:xfrm>
                <a:off x="4918" y="3424"/>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8" name="Freeform 58"/>
              <p:cNvSpPr>
                <a:spLocks/>
              </p:cNvSpPr>
              <p:nvPr/>
            </p:nvSpPr>
            <p:spPr bwMode="auto">
              <a:xfrm>
                <a:off x="4878" y="3422"/>
                <a:ext cx="14" cy="0"/>
              </a:xfrm>
              <a:custGeom>
                <a:avLst/>
                <a:gdLst>
                  <a:gd name="T0" fmla="*/ 4 w 6"/>
                  <a:gd name="T1" fmla="*/ 0 w 6"/>
                  <a:gd name="T2" fmla="*/ 5 w 6"/>
                  <a:gd name="T3" fmla="*/ 4 w 6"/>
                </a:gdLst>
                <a:ahLst/>
                <a:cxnLst>
                  <a:cxn ang="0">
                    <a:pos x="T0" y="0"/>
                  </a:cxn>
                  <a:cxn ang="0">
                    <a:pos x="T1" y="0"/>
                  </a:cxn>
                  <a:cxn ang="0">
                    <a:pos x="T2" y="0"/>
                  </a:cxn>
                  <a:cxn ang="0">
                    <a:pos x="T3" y="0"/>
                  </a:cxn>
                </a:cxnLst>
                <a:rect l="0" t="0" r="r" b="b"/>
                <a:pathLst>
                  <a:path w="6">
                    <a:moveTo>
                      <a:pt x="4" y="0"/>
                    </a:moveTo>
                    <a:cubicBezTo>
                      <a:pt x="3" y="0"/>
                      <a:pt x="2" y="0"/>
                      <a:pt x="0" y="0"/>
                    </a:cubicBezTo>
                    <a:cubicBezTo>
                      <a:pt x="2" y="0"/>
                      <a:pt x="4" y="0"/>
                      <a:pt x="5" y="0"/>
                    </a:cubicBezTo>
                    <a:cubicBezTo>
                      <a:pt x="5" y="0"/>
                      <a:pt x="6"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9" name="Rectangle 59"/>
              <p:cNvSpPr>
                <a:spLocks noChangeArrowheads="1"/>
              </p:cNvSpPr>
              <p:nvPr/>
            </p:nvSpPr>
            <p:spPr bwMode="auto">
              <a:xfrm>
                <a:off x="4847" y="3422"/>
                <a:ext cx="1"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0" name="Freeform 60"/>
              <p:cNvSpPr>
                <a:spLocks/>
              </p:cNvSpPr>
              <p:nvPr/>
            </p:nvSpPr>
            <p:spPr bwMode="auto">
              <a:xfrm>
                <a:off x="4890" y="3422"/>
                <a:ext cx="7" cy="2"/>
              </a:xfrm>
              <a:custGeom>
                <a:avLst/>
                <a:gdLst>
                  <a:gd name="T0" fmla="*/ 0 w 3"/>
                  <a:gd name="T1" fmla="*/ 0 h 1"/>
                  <a:gd name="T2" fmla="*/ 3 w 3"/>
                  <a:gd name="T3" fmla="*/ 0 h 1"/>
                  <a:gd name="T4" fmla="*/ 0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2" y="0"/>
                      <a:pt x="3" y="0"/>
                    </a:cubicBezTo>
                    <a:cubicBezTo>
                      <a:pt x="2" y="0"/>
                      <a:pt x="1" y="0"/>
                      <a:pt x="0" y="0"/>
                    </a:cubicBezTo>
                    <a:cubicBezTo>
                      <a:pt x="0" y="0"/>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1" name="Freeform 61"/>
              <p:cNvSpPr>
                <a:spLocks/>
              </p:cNvSpPr>
              <p:nvPr/>
            </p:nvSpPr>
            <p:spPr bwMode="auto">
              <a:xfrm>
                <a:off x="4868" y="3419"/>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1" y="0"/>
                      <a:pt x="1"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2" name="Freeform 62"/>
              <p:cNvSpPr>
                <a:spLocks/>
              </p:cNvSpPr>
              <p:nvPr/>
            </p:nvSpPr>
            <p:spPr bwMode="auto">
              <a:xfrm>
                <a:off x="4899" y="3419"/>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3" name="Freeform 63"/>
              <p:cNvSpPr>
                <a:spLocks/>
              </p:cNvSpPr>
              <p:nvPr/>
            </p:nvSpPr>
            <p:spPr bwMode="auto">
              <a:xfrm>
                <a:off x="4897" y="3422"/>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4" name="Freeform 64"/>
              <p:cNvSpPr>
                <a:spLocks/>
              </p:cNvSpPr>
              <p:nvPr/>
            </p:nvSpPr>
            <p:spPr bwMode="auto">
              <a:xfrm>
                <a:off x="4828" y="3422"/>
                <a:ext cx="28" cy="15"/>
              </a:xfrm>
              <a:custGeom>
                <a:avLst/>
                <a:gdLst>
                  <a:gd name="T0" fmla="*/ 5 w 12"/>
                  <a:gd name="T1" fmla="*/ 1 h 6"/>
                  <a:gd name="T2" fmla="*/ 9 w 12"/>
                  <a:gd name="T3" fmla="*/ 3 h 6"/>
                  <a:gd name="T4" fmla="*/ 5 w 12"/>
                  <a:gd name="T5" fmla="*/ 2 h 6"/>
                  <a:gd name="T6" fmla="*/ 1 w 12"/>
                  <a:gd name="T7" fmla="*/ 5 h 6"/>
                  <a:gd name="T8" fmla="*/ 4 w 12"/>
                  <a:gd name="T9" fmla="*/ 5 h 6"/>
                  <a:gd name="T10" fmla="*/ 4 w 12"/>
                  <a:gd name="T11" fmla="*/ 6 h 6"/>
                  <a:gd name="T12" fmla="*/ 9 w 12"/>
                  <a:gd name="T13" fmla="*/ 5 h 6"/>
                  <a:gd name="T14" fmla="*/ 8 w 12"/>
                  <a:gd name="T15" fmla="*/ 0 h 6"/>
                  <a:gd name="T16" fmla="*/ 5 w 12"/>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5" y="1"/>
                    </a:moveTo>
                    <a:cubicBezTo>
                      <a:pt x="6" y="2"/>
                      <a:pt x="11" y="2"/>
                      <a:pt x="9" y="3"/>
                    </a:cubicBezTo>
                    <a:cubicBezTo>
                      <a:pt x="6" y="3"/>
                      <a:pt x="6" y="3"/>
                      <a:pt x="5" y="2"/>
                    </a:cubicBezTo>
                    <a:cubicBezTo>
                      <a:pt x="6" y="3"/>
                      <a:pt x="0" y="4"/>
                      <a:pt x="1" y="5"/>
                    </a:cubicBezTo>
                    <a:cubicBezTo>
                      <a:pt x="4" y="5"/>
                      <a:pt x="4" y="5"/>
                      <a:pt x="4" y="5"/>
                    </a:cubicBezTo>
                    <a:cubicBezTo>
                      <a:pt x="4" y="5"/>
                      <a:pt x="3" y="5"/>
                      <a:pt x="4" y="6"/>
                    </a:cubicBezTo>
                    <a:cubicBezTo>
                      <a:pt x="4" y="5"/>
                      <a:pt x="7" y="4"/>
                      <a:pt x="9" y="5"/>
                    </a:cubicBezTo>
                    <a:cubicBezTo>
                      <a:pt x="12" y="4"/>
                      <a:pt x="10" y="2"/>
                      <a:pt x="8" y="0"/>
                    </a:cubicBezTo>
                    <a:cubicBezTo>
                      <a:pt x="8" y="1"/>
                      <a:pt x="8"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65"/>
              <p:cNvSpPr>
                <a:spLocks/>
              </p:cNvSpPr>
              <p:nvPr/>
            </p:nvSpPr>
            <p:spPr bwMode="auto">
              <a:xfrm>
                <a:off x="4847" y="3419"/>
                <a:ext cx="14" cy="3"/>
              </a:xfrm>
              <a:custGeom>
                <a:avLst/>
                <a:gdLst>
                  <a:gd name="T0" fmla="*/ 0 w 6"/>
                  <a:gd name="T1" fmla="*/ 1 h 1"/>
                  <a:gd name="T2" fmla="*/ 5 w 6"/>
                  <a:gd name="T3" fmla="*/ 1 h 1"/>
                  <a:gd name="T4" fmla="*/ 5 w 6"/>
                  <a:gd name="T5" fmla="*/ 1 h 1"/>
                  <a:gd name="T6" fmla="*/ 6 w 6"/>
                  <a:gd name="T7" fmla="*/ 1 h 1"/>
                  <a:gd name="T8" fmla="*/ 2 w 6"/>
                  <a:gd name="T9" fmla="*/ 0 h 1"/>
                  <a:gd name="T10" fmla="*/ 0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0" y="1"/>
                    </a:moveTo>
                    <a:cubicBezTo>
                      <a:pt x="5" y="1"/>
                      <a:pt x="5" y="1"/>
                      <a:pt x="5" y="1"/>
                    </a:cubicBezTo>
                    <a:cubicBezTo>
                      <a:pt x="5" y="1"/>
                      <a:pt x="5" y="1"/>
                      <a:pt x="5" y="1"/>
                    </a:cubicBezTo>
                    <a:cubicBezTo>
                      <a:pt x="6" y="1"/>
                      <a:pt x="6" y="1"/>
                      <a:pt x="6" y="1"/>
                    </a:cubicBezTo>
                    <a:cubicBezTo>
                      <a:pt x="5" y="1"/>
                      <a:pt x="4" y="1"/>
                      <a:pt x="2" y="0"/>
                    </a:cubicBezTo>
                    <a:cubicBezTo>
                      <a:pt x="1"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Freeform 66"/>
              <p:cNvSpPr>
                <a:spLocks/>
              </p:cNvSpPr>
              <p:nvPr/>
            </p:nvSpPr>
            <p:spPr bwMode="auto">
              <a:xfrm>
                <a:off x="4861" y="3422"/>
                <a:ext cx="19" cy="5"/>
              </a:xfrm>
              <a:custGeom>
                <a:avLst/>
                <a:gdLst>
                  <a:gd name="T0" fmla="*/ 5 w 8"/>
                  <a:gd name="T1" fmla="*/ 0 h 2"/>
                  <a:gd name="T2" fmla="*/ 5 w 8"/>
                  <a:gd name="T3" fmla="*/ 0 h 2"/>
                  <a:gd name="T4" fmla="*/ 5 w 8"/>
                  <a:gd name="T5" fmla="*/ 0 h 2"/>
                  <a:gd name="T6" fmla="*/ 5 w 8"/>
                  <a:gd name="T7" fmla="*/ 0 h 2"/>
                  <a:gd name="T8" fmla="*/ 5 w 8"/>
                  <a:gd name="T9" fmla="*/ 0 h 2"/>
                  <a:gd name="T10" fmla="*/ 5 w 8"/>
                  <a:gd name="T11" fmla="*/ 0 h 2"/>
                  <a:gd name="T12" fmla="*/ 5 w 8"/>
                  <a:gd name="T13" fmla="*/ 0 h 2"/>
                  <a:gd name="T14" fmla="*/ 5 w 8"/>
                  <a:gd name="T15" fmla="*/ 0 h 2"/>
                  <a:gd name="T16" fmla="*/ 5 w 8"/>
                  <a:gd name="T17" fmla="*/ 0 h 2"/>
                  <a:gd name="T18" fmla="*/ 0 w 8"/>
                  <a:gd name="T19" fmla="*/ 0 h 2"/>
                  <a:gd name="T20" fmla="*/ 5 w 8"/>
                  <a:gd name="T21" fmla="*/ 0 h 2"/>
                  <a:gd name="T22" fmla="*/ 3 w 8"/>
                  <a:gd name="T23" fmla="*/ 2 h 2"/>
                  <a:gd name="T24" fmla="*/ 7 w 8"/>
                  <a:gd name="T25" fmla="*/ 1 h 2"/>
                  <a:gd name="T26" fmla="*/ 5 w 8"/>
                  <a:gd name="T27" fmla="*/ 0 h 2"/>
                  <a:gd name="T28" fmla="*/ 7 w 8"/>
                  <a:gd name="T29" fmla="*/ 0 h 2"/>
                  <a:gd name="T30" fmla="*/ 5 w 8"/>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
                    <a:moveTo>
                      <a:pt x="5"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3" y="0"/>
                      <a:pt x="5" y="0"/>
                      <a:pt x="5" y="0"/>
                    </a:cubicBezTo>
                    <a:cubicBezTo>
                      <a:pt x="5" y="0"/>
                      <a:pt x="5" y="0"/>
                      <a:pt x="5" y="0"/>
                    </a:cubicBezTo>
                    <a:cubicBezTo>
                      <a:pt x="5" y="0"/>
                      <a:pt x="5" y="0"/>
                      <a:pt x="5" y="0"/>
                    </a:cubicBezTo>
                    <a:cubicBezTo>
                      <a:pt x="0" y="0"/>
                      <a:pt x="0" y="0"/>
                      <a:pt x="0" y="0"/>
                    </a:cubicBezTo>
                    <a:cubicBezTo>
                      <a:pt x="1" y="0"/>
                      <a:pt x="2" y="0"/>
                      <a:pt x="5" y="0"/>
                    </a:cubicBezTo>
                    <a:cubicBezTo>
                      <a:pt x="4" y="1"/>
                      <a:pt x="1" y="1"/>
                      <a:pt x="3" y="2"/>
                    </a:cubicBezTo>
                    <a:cubicBezTo>
                      <a:pt x="6" y="2"/>
                      <a:pt x="5" y="2"/>
                      <a:pt x="7" y="1"/>
                    </a:cubicBezTo>
                    <a:cubicBezTo>
                      <a:pt x="2" y="1"/>
                      <a:pt x="8" y="1"/>
                      <a:pt x="5" y="0"/>
                    </a:cubicBezTo>
                    <a:cubicBezTo>
                      <a:pt x="6" y="0"/>
                      <a:pt x="7" y="0"/>
                      <a:pt x="7" y="0"/>
                    </a:cubicBezTo>
                    <a:cubicBezTo>
                      <a:pt x="7" y="0"/>
                      <a:pt x="6" y="0"/>
                      <a:pt x="5"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7" name="Freeform 67"/>
              <p:cNvSpPr>
                <a:spLocks/>
              </p:cNvSpPr>
              <p:nvPr/>
            </p:nvSpPr>
            <p:spPr bwMode="auto">
              <a:xfrm>
                <a:off x="4930" y="34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8" name="Freeform 68"/>
              <p:cNvSpPr>
                <a:spLocks/>
              </p:cNvSpPr>
              <p:nvPr/>
            </p:nvSpPr>
            <p:spPr bwMode="auto">
              <a:xfrm>
                <a:off x="4921" y="3427"/>
                <a:ext cx="16" cy="5"/>
              </a:xfrm>
              <a:custGeom>
                <a:avLst/>
                <a:gdLst>
                  <a:gd name="T0" fmla="*/ 5 w 7"/>
                  <a:gd name="T1" fmla="*/ 1 h 2"/>
                  <a:gd name="T2" fmla="*/ 0 w 7"/>
                  <a:gd name="T3" fmla="*/ 0 h 2"/>
                  <a:gd name="T4" fmla="*/ 3 w 7"/>
                  <a:gd name="T5" fmla="*/ 2 h 2"/>
                  <a:gd name="T6" fmla="*/ 5 w 7"/>
                  <a:gd name="T7" fmla="*/ 1 h 2"/>
                  <a:gd name="T8" fmla="*/ 5 w 7"/>
                  <a:gd name="T9" fmla="*/ 2 h 2"/>
                  <a:gd name="T10" fmla="*/ 5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5" y="1"/>
                    </a:moveTo>
                    <a:cubicBezTo>
                      <a:pt x="3" y="1"/>
                      <a:pt x="0" y="0"/>
                      <a:pt x="0" y="0"/>
                    </a:cubicBezTo>
                    <a:cubicBezTo>
                      <a:pt x="1" y="0"/>
                      <a:pt x="1" y="1"/>
                      <a:pt x="3" y="2"/>
                    </a:cubicBezTo>
                    <a:cubicBezTo>
                      <a:pt x="3" y="1"/>
                      <a:pt x="3" y="1"/>
                      <a:pt x="5" y="1"/>
                    </a:cubicBezTo>
                    <a:cubicBezTo>
                      <a:pt x="6" y="1"/>
                      <a:pt x="5" y="2"/>
                      <a:pt x="5" y="2"/>
                    </a:cubicBezTo>
                    <a:cubicBezTo>
                      <a:pt x="5" y="2"/>
                      <a:pt x="7"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9" name="Freeform 69"/>
              <p:cNvSpPr>
                <a:spLocks/>
              </p:cNvSpPr>
              <p:nvPr/>
            </p:nvSpPr>
            <p:spPr bwMode="auto">
              <a:xfrm>
                <a:off x="4890" y="3427"/>
                <a:ext cx="9" cy="2"/>
              </a:xfrm>
              <a:custGeom>
                <a:avLst/>
                <a:gdLst>
                  <a:gd name="T0" fmla="*/ 2 w 4"/>
                  <a:gd name="T1" fmla="*/ 1 h 1"/>
                  <a:gd name="T2" fmla="*/ 2 w 4"/>
                  <a:gd name="T3" fmla="*/ 1 h 1"/>
                  <a:gd name="T4" fmla="*/ 4 w 4"/>
                  <a:gd name="T5" fmla="*/ 0 h 1"/>
                  <a:gd name="T6" fmla="*/ 0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2" y="1"/>
                      <a:pt x="2" y="1"/>
                    </a:cubicBezTo>
                    <a:cubicBezTo>
                      <a:pt x="4" y="1"/>
                      <a:pt x="4" y="1"/>
                      <a:pt x="4" y="0"/>
                    </a:cubicBezTo>
                    <a:cubicBezTo>
                      <a:pt x="0" y="1"/>
                      <a:pt x="0" y="1"/>
                      <a:pt x="0" y="1"/>
                    </a:cubicBezTo>
                    <a:lnTo>
                      <a:pt x="2"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0" name="Freeform 70"/>
              <p:cNvSpPr>
                <a:spLocks/>
              </p:cNvSpPr>
              <p:nvPr/>
            </p:nvSpPr>
            <p:spPr bwMode="auto">
              <a:xfrm>
                <a:off x="4842" y="3419"/>
                <a:ext cx="5" cy="3"/>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1" name="Freeform 71"/>
              <p:cNvSpPr>
                <a:spLocks/>
              </p:cNvSpPr>
              <p:nvPr/>
            </p:nvSpPr>
            <p:spPr bwMode="auto">
              <a:xfrm>
                <a:off x="4830" y="3419"/>
                <a:ext cx="3" cy="3"/>
              </a:xfrm>
              <a:custGeom>
                <a:avLst/>
                <a:gdLst>
                  <a:gd name="T0" fmla="*/ 3 w 3"/>
                  <a:gd name="T1" fmla="*/ 0 h 3"/>
                  <a:gd name="T2" fmla="*/ 0 w 3"/>
                  <a:gd name="T3" fmla="*/ 0 h 3"/>
                  <a:gd name="T4" fmla="*/ 3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3" y="3"/>
                    </a:lnTo>
                    <a:lnTo>
                      <a:pt x="3"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2" name="Freeform 72"/>
              <p:cNvSpPr>
                <a:spLocks/>
              </p:cNvSpPr>
              <p:nvPr/>
            </p:nvSpPr>
            <p:spPr bwMode="auto">
              <a:xfrm>
                <a:off x="4127"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3" name="Freeform 73"/>
              <p:cNvSpPr>
                <a:spLocks/>
              </p:cNvSpPr>
              <p:nvPr/>
            </p:nvSpPr>
            <p:spPr bwMode="auto">
              <a:xfrm>
                <a:off x="4510" y="3414"/>
                <a:ext cx="7" cy="5"/>
              </a:xfrm>
              <a:custGeom>
                <a:avLst/>
                <a:gdLst>
                  <a:gd name="T0" fmla="*/ 0 w 3"/>
                  <a:gd name="T1" fmla="*/ 1 h 2"/>
                  <a:gd name="T2" fmla="*/ 0 w 3"/>
                  <a:gd name="T3" fmla="*/ 2 h 2"/>
                  <a:gd name="T4" fmla="*/ 3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2" y="1"/>
                      <a:pt x="3" y="2"/>
                      <a:pt x="3" y="2"/>
                    </a:cubicBezTo>
                    <a:cubicBezTo>
                      <a:pt x="2" y="1"/>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4" name="Freeform 74"/>
              <p:cNvSpPr>
                <a:spLocks/>
              </p:cNvSpPr>
              <p:nvPr/>
            </p:nvSpPr>
            <p:spPr bwMode="auto">
              <a:xfrm>
                <a:off x="4303" y="3427"/>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5" name="Freeform 75"/>
              <p:cNvSpPr>
                <a:spLocks/>
              </p:cNvSpPr>
              <p:nvPr/>
            </p:nvSpPr>
            <p:spPr bwMode="auto">
              <a:xfrm>
                <a:off x="4294" y="343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76"/>
              <p:cNvSpPr>
                <a:spLocks/>
              </p:cNvSpPr>
              <p:nvPr/>
            </p:nvSpPr>
            <p:spPr bwMode="auto">
              <a:xfrm>
                <a:off x="4014" y="3432"/>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7" name="Freeform 77"/>
              <p:cNvSpPr>
                <a:spLocks/>
              </p:cNvSpPr>
              <p:nvPr/>
            </p:nvSpPr>
            <p:spPr bwMode="auto">
              <a:xfrm>
                <a:off x="4693" y="3419"/>
                <a:ext cx="9" cy="5"/>
              </a:xfrm>
              <a:custGeom>
                <a:avLst/>
                <a:gdLst>
                  <a:gd name="T0" fmla="*/ 4 w 4"/>
                  <a:gd name="T1" fmla="*/ 1 h 2"/>
                  <a:gd name="T2" fmla="*/ 0 w 4"/>
                  <a:gd name="T3" fmla="*/ 0 h 2"/>
                  <a:gd name="T4" fmla="*/ 4 w 4"/>
                  <a:gd name="T5" fmla="*/ 1 h 2"/>
                </a:gdLst>
                <a:ahLst/>
                <a:cxnLst>
                  <a:cxn ang="0">
                    <a:pos x="T0" y="T1"/>
                  </a:cxn>
                  <a:cxn ang="0">
                    <a:pos x="T2" y="T3"/>
                  </a:cxn>
                  <a:cxn ang="0">
                    <a:pos x="T4" y="T5"/>
                  </a:cxn>
                </a:cxnLst>
                <a:rect l="0" t="0" r="r" b="b"/>
                <a:pathLst>
                  <a:path w="4" h="2">
                    <a:moveTo>
                      <a:pt x="4" y="1"/>
                    </a:moveTo>
                    <a:cubicBezTo>
                      <a:pt x="2" y="0"/>
                      <a:pt x="1" y="0"/>
                      <a:pt x="0" y="0"/>
                    </a:cubicBezTo>
                    <a:cubicBezTo>
                      <a:pt x="2" y="1"/>
                      <a:pt x="3" y="2"/>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8" name="Freeform 78"/>
              <p:cNvSpPr>
                <a:spLocks/>
              </p:cNvSpPr>
              <p:nvPr/>
            </p:nvSpPr>
            <p:spPr bwMode="auto">
              <a:xfrm>
                <a:off x="4120" y="340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 name="Freeform 79"/>
              <p:cNvSpPr>
                <a:spLocks/>
              </p:cNvSpPr>
              <p:nvPr/>
            </p:nvSpPr>
            <p:spPr bwMode="auto">
              <a:xfrm>
                <a:off x="4681" y="3419"/>
                <a:ext cx="12" cy="0"/>
              </a:xfrm>
              <a:custGeom>
                <a:avLst/>
                <a:gdLst>
                  <a:gd name="T0" fmla="*/ 0 w 5"/>
                  <a:gd name="T1" fmla="*/ 1 w 5"/>
                  <a:gd name="T2" fmla="*/ 5 w 5"/>
                  <a:gd name="T3" fmla="*/ 0 w 5"/>
                </a:gdLst>
                <a:ahLst/>
                <a:cxnLst>
                  <a:cxn ang="0">
                    <a:pos x="T0" y="0"/>
                  </a:cxn>
                  <a:cxn ang="0">
                    <a:pos x="T1" y="0"/>
                  </a:cxn>
                  <a:cxn ang="0">
                    <a:pos x="T2" y="0"/>
                  </a:cxn>
                  <a:cxn ang="0">
                    <a:pos x="T3" y="0"/>
                  </a:cxn>
                </a:cxnLst>
                <a:rect l="0" t="0" r="r" b="b"/>
                <a:pathLst>
                  <a:path w="5">
                    <a:moveTo>
                      <a:pt x="0" y="0"/>
                    </a:moveTo>
                    <a:cubicBezTo>
                      <a:pt x="1" y="0"/>
                      <a:pt x="1" y="0"/>
                      <a:pt x="1" y="0"/>
                    </a:cubicBezTo>
                    <a:cubicBezTo>
                      <a:pt x="2" y="0"/>
                      <a:pt x="4" y="0"/>
                      <a:pt x="5" y="0"/>
                    </a:cubicBezTo>
                    <a:cubicBezTo>
                      <a:pt x="4"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 name="Freeform 80"/>
              <p:cNvSpPr>
                <a:spLocks/>
              </p:cNvSpPr>
              <p:nvPr/>
            </p:nvSpPr>
            <p:spPr bwMode="auto">
              <a:xfrm>
                <a:off x="3664" y="3406"/>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 name="Freeform 81"/>
              <p:cNvSpPr>
                <a:spLocks/>
              </p:cNvSpPr>
              <p:nvPr/>
            </p:nvSpPr>
            <p:spPr bwMode="auto">
              <a:xfrm>
                <a:off x="4780" y="3419"/>
                <a:ext cx="3" cy="0"/>
              </a:xfrm>
              <a:custGeom>
                <a:avLst/>
                <a:gdLst>
                  <a:gd name="T0" fmla="*/ 0 w 1"/>
                  <a:gd name="T1" fmla="*/ 0 w 1"/>
                </a:gdLst>
                <a:ahLst/>
                <a:cxnLst>
                  <a:cxn ang="0">
                    <a:pos x="T0" y="0"/>
                  </a:cxn>
                  <a:cxn ang="0">
                    <a:pos x="T1" y="0"/>
                  </a:cxn>
                </a:cxnLst>
                <a:rect l="0" t="0" r="r" b="b"/>
                <a:pathLst>
                  <a:path w="1">
                    <a:moveTo>
                      <a:pt x="0" y="0"/>
                    </a:move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2" name="Freeform 82"/>
              <p:cNvSpPr>
                <a:spLocks/>
              </p:cNvSpPr>
              <p:nvPr/>
            </p:nvSpPr>
            <p:spPr bwMode="auto">
              <a:xfrm>
                <a:off x="4655" y="34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83"/>
              <p:cNvSpPr>
                <a:spLocks/>
              </p:cNvSpPr>
              <p:nvPr/>
            </p:nvSpPr>
            <p:spPr bwMode="auto">
              <a:xfrm>
                <a:off x="4783" y="341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4" name="Freeform 84"/>
              <p:cNvSpPr>
                <a:spLocks/>
              </p:cNvSpPr>
              <p:nvPr/>
            </p:nvSpPr>
            <p:spPr bwMode="auto">
              <a:xfrm>
                <a:off x="4785" y="3419"/>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85"/>
              <p:cNvSpPr>
                <a:spLocks/>
              </p:cNvSpPr>
              <p:nvPr/>
            </p:nvSpPr>
            <p:spPr bwMode="auto">
              <a:xfrm>
                <a:off x="4778" y="3419"/>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0" y="0"/>
                      <a:pt x="1" y="0"/>
                      <a:pt x="2" y="0"/>
                    </a:cubicBezTo>
                    <a:cubicBezTo>
                      <a:pt x="1"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6" name="Freeform 86"/>
              <p:cNvSpPr>
                <a:spLocks/>
              </p:cNvSpPr>
              <p:nvPr/>
            </p:nvSpPr>
            <p:spPr bwMode="auto">
              <a:xfrm>
                <a:off x="3854" y="3414"/>
                <a:ext cx="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0"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87"/>
              <p:cNvSpPr>
                <a:spLocks/>
              </p:cNvSpPr>
              <p:nvPr/>
            </p:nvSpPr>
            <p:spPr bwMode="auto">
              <a:xfrm>
                <a:off x="4446" y="344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88"/>
              <p:cNvSpPr>
                <a:spLocks/>
              </p:cNvSpPr>
              <p:nvPr/>
            </p:nvSpPr>
            <p:spPr bwMode="auto">
              <a:xfrm>
                <a:off x="4436" y="3435"/>
                <a:ext cx="10" cy="7"/>
              </a:xfrm>
              <a:custGeom>
                <a:avLst/>
                <a:gdLst>
                  <a:gd name="T0" fmla="*/ 0 w 4"/>
                  <a:gd name="T1" fmla="*/ 3 h 3"/>
                  <a:gd name="T2" fmla="*/ 4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2" y="2"/>
                      <a:pt x="3" y="2"/>
                      <a:pt x="4" y="2"/>
                    </a:cubicBezTo>
                    <a:cubicBezTo>
                      <a:pt x="3" y="0"/>
                      <a:pt x="3" y="0"/>
                      <a:pt x="3" y="0"/>
                    </a:cubicBez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89"/>
              <p:cNvSpPr>
                <a:spLocks/>
              </p:cNvSpPr>
              <p:nvPr/>
            </p:nvSpPr>
            <p:spPr bwMode="auto">
              <a:xfrm>
                <a:off x="4068" y="340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0" name="Freeform 90"/>
              <p:cNvSpPr>
                <a:spLocks noEditPoints="1"/>
              </p:cNvSpPr>
              <p:nvPr/>
            </p:nvSpPr>
            <p:spPr bwMode="auto">
              <a:xfrm>
                <a:off x="3636" y="3367"/>
                <a:ext cx="1190" cy="80"/>
              </a:xfrm>
              <a:custGeom>
                <a:avLst/>
                <a:gdLst>
                  <a:gd name="T0" fmla="*/ 484 w 501"/>
                  <a:gd name="T1" fmla="*/ 21 h 31"/>
                  <a:gd name="T2" fmla="*/ 476 w 501"/>
                  <a:gd name="T3" fmla="*/ 20 h 31"/>
                  <a:gd name="T4" fmla="*/ 435 w 501"/>
                  <a:gd name="T5" fmla="*/ 21 h 31"/>
                  <a:gd name="T6" fmla="*/ 391 w 501"/>
                  <a:gd name="T7" fmla="*/ 21 h 31"/>
                  <a:gd name="T8" fmla="*/ 373 w 501"/>
                  <a:gd name="T9" fmla="*/ 20 h 31"/>
                  <a:gd name="T10" fmla="*/ 353 w 501"/>
                  <a:gd name="T11" fmla="*/ 22 h 31"/>
                  <a:gd name="T12" fmla="*/ 335 w 501"/>
                  <a:gd name="T13" fmla="*/ 21 h 31"/>
                  <a:gd name="T14" fmla="*/ 288 w 501"/>
                  <a:gd name="T15" fmla="*/ 19 h 31"/>
                  <a:gd name="T16" fmla="*/ 259 w 501"/>
                  <a:gd name="T17" fmla="*/ 21 h 31"/>
                  <a:gd name="T18" fmla="*/ 237 w 501"/>
                  <a:gd name="T19" fmla="*/ 22 h 31"/>
                  <a:gd name="T20" fmla="*/ 204 w 501"/>
                  <a:gd name="T21" fmla="*/ 15 h 31"/>
                  <a:gd name="T22" fmla="*/ 174 w 501"/>
                  <a:gd name="T23" fmla="*/ 12 h 31"/>
                  <a:gd name="T24" fmla="*/ 170 w 501"/>
                  <a:gd name="T25" fmla="*/ 17 h 31"/>
                  <a:gd name="T26" fmla="*/ 127 w 501"/>
                  <a:gd name="T27" fmla="*/ 7 h 31"/>
                  <a:gd name="T28" fmla="*/ 99 w 501"/>
                  <a:gd name="T29" fmla="*/ 2 h 31"/>
                  <a:gd name="T30" fmla="*/ 97 w 501"/>
                  <a:gd name="T31" fmla="*/ 13 h 31"/>
                  <a:gd name="T32" fmla="*/ 91 w 501"/>
                  <a:gd name="T33" fmla="*/ 10 h 31"/>
                  <a:gd name="T34" fmla="*/ 57 w 501"/>
                  <a:gd name="T35" fmla="*/ 3 h 31"/>
                  <a:gd name="T36" fmla="*/ 43 w 501"/>
                  <a:gd name="T37" fmla="*/ 9 h 31"/>
                  <a:gd name="T38" fmla="*/ 18 w 501"/>
                  <a:gd name="T39" fmla="*/ 6 h 31"/>
                  <a:gd name="T40" fmla="*/ 14 w 501"/>
                  <a:gd name="T41" fmla="*/ 16 h 31"/>
                  <a:gd name="T42" fmla="*/ 18 w 501"/>
                  <a:gd name="T43" fmla="*/ 23 h 31"/>
                  <a:gd name="T44" fmla="*/ 28 w 501"/>
                  <a:gd name="T45" fmla="*/ 13 h 31"/>
                  <a:gd name="T46" fmla="*/ 38 w 501"/>
                  <a:gd name="T47" fmla="*/ 16 h 31"/>
                  <a:gd name="T48" fmla="*/ 76 w 501"/>
                  <a:gd name="T49" fmla="*/ 25 h 31"/>
                  <a:gd name="T50" fmla="*/ 60 w 501"/>
                  <a:gd name="T51" fmla="*/ 10 h 31"/>
                  <a:gd name="T52" fmla="*/ 91 w 501"/>
                  <a:gd name="T53" fmla="*/ 17 h 31"/>
                  <a:gd name="T54" fmla="*/ 92 w 501"/>
                  <a:gd name="T55" fmla="*/ 20 h 31"/>
                  <a:gd name="T56" fmla="*/ 108 w 501"/>
                  <a:gd name="T57" fmla="*/ 23 h 31"/>
                  <a:gd name="T58" fmla="*/ 112 w 501"/>
                  <a:gd name="T59" fmla="*/ 11 h 31"/>
                  <a:gd name="T60" fmla="*/ 130 w 501"/>
                  <a:gd name="T61" fmla="*/ 16 h 31"/>
                  <a:gd name="T62" fmla="*/ 142 w 501"/>
                  <a:gd name="T63" fmla="*/ 18 h 31"/>
                  <a:gd name="T64" fmla="*/ 163 w 501"/>
                  <a:gd name="T65" fmla="*/ 24 h 31"/>
                  <a:gd name="T66" fmla="*/ 182 w 501"/>
                  <a:gd name="T67" fmla="*/ 25 h 31"/>
                  <a:gd name="T68" fmla="*/ 182 w 501"/>
                  <a:gd name="T69" fmla="*/ 17 h 31"/>
                  <a:gd name="T70" fmla="*/ 189 w 501"/>
                  <a:gd name="T71" fmla="*/ 17 h 31"/>
                  <a:gd name="T72" fmla="*/ 207 w 501"/>
                  <a:gd name="T73" fmla="*/ 25 h 31"/>
                  <a:gd name="T74" fmla="*/ 216 w 501"/>
                  <a:gd name="T75" fmla="*/ 28 h 31"/>
                  <a:gd name="T76" fmla="*/ 237 w 501"/>
                  <a:gd name="T77" fmla="*/ 30 h 31"/>
                  <a:gd name="T78" fmla="*/ 265 w 501"/>
                  <a:gd name="T79" fmla="*/ 27 h 31"/>
                  <a:gd name="T80" fmla="*/ 282 w 501"/>
                  <a:gd name="T81" fmla="*/ 23 h 31"/>
                  <a:gd name="T82" fmla="*/ 282 w 501"/>
                  <a:gd name="T83" fmla="*/ 26 h 31"/>
                  <a:gd name="T84" fmla="*/ 295 w 501"/>
                  <a:gd name="T85" fmla="*/ 28 h 31"/>
                  <a:gd name="T86" fmla="*/ 320 w 501"/>
                  <a:gd name="T87" fmla="*/ 27 h 31"/>
                  <a:gd name="T88" fmla="*/ 346 w 501"/>
                  <a:gd name="T89" fmla="*/ 26 h 31"/>
                  <a:gd name="T90" fmla="*/ 363 w 501"/>
                  <a:gd name="T91" fmla="*/ 28 h 31"/>
                  <a:gd name="T92" fmla="*/ 381 w 501"/>
                  <a:gd name="T93" fmla="*/ 29 h 31"/>
                  <a:gd name="T94" fmla="*/ 397 w 501"/>
                  <a:gd name="T95" fmla="*/ 29 h 31"/>
                  <a:gd name="T96" fmla="*/ 414 w 501"/>
                  <a:gd name="T97" fmla="*/ 28 h 31"/>
                  <a:gd name="T98" fmla="*/ 444 w 501"/>
                  <a:gd name="T99" fmla="*/ 28 h 31"/>
                  <a:gd name="T100" fmla="*/ 470 w 501"/>
                  <a:gd name="T101" fmla="*/ 22 h 31"/>
                  <a:gd name="T102" fmla="*/ 480 w 501"/>
                  <a:gd name="T103" fmla="*/ 25 h 31"/>
                  <a:gd name="T104" fmla="*/ 501 w 501"/>
                  <a:gd name="T105" fmla="*/ 21 h 31"/>
                  <a:gd name="T106" fmla="*/ 83 w 501"/>
                  <a:gd name="T107" fmla="*/ 8 h 31"/>
                  <a:gd name="T108" fmla="*/ 106 w 501"/>
                  <a:gd name="T109" fmla="*/ 11 h 31"/>
                  <a:gd name="T110" fmla="*/ 284 w 501"/>
                  <a:gd name="T11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31">
                    <a:moveTo>
                      <a:pt x="501" y="21"/>
                    </a:moveTo>
                    <a:cubicBezTo>
                      <a:pt x="500" y="20"/>
                      <a:pt x="501" y="22"/>
                      <a:pt x="498" y="20"/>
                    </a:cubicBezTo>
                    <a:cubicBezTo>
                      <a:pt x="500" y="22"/>
                      <a:pt x="490" y="20"/>
                      <a:pt x="493" y="22"/>
                    </a:cubicBezTo>
                    <a:cubicBezTo>
                      <a:pt x="491" y="20"/>
                      <a:pt x="489" y="21"/>
                      <a:pt x="486" y="20"/>
                    </a:cubicBezTo>
                    <a:cubicBezTo>
                      <a:pt x="486" y="20"/>
                      <a:pt x="487" y="21"/>
                      <a:pt x="485" y="20"/>
                    </a:cubicBezTo>
                    <a:cubicBezTo>
                      <a:pt x="485" y="20"/>
                      <a:pt x="484" y="21"/>
                      <a:pt x="484" y="21"/>
                    </a:cubicBezTo>
                    <a:cubicBezTo>
                      <a:pt x="484" y="21"/>
                      <a:pt x="484" y="21"/>
                      <a:pt x="484" y="21"/>
                    </a:cubicBezTo>
                    <a:cubicBezTo>
                      <a:pt x="484" y="21"/>
                      <a:pt x="484" y="21"/>
                      <a:pt x="484" y="21"/>
                    </a:cubicBezTo>
                    <a:cubicBezTo>
                      <a:pt x="484" y="21"/>
                      <a:pt x="484" y="21"/>
                      <a:pt x="484" y="21"/>
                    </a:cubicBezTo>
                    <a:cubicBezTo>
                      <a:pt x="485" y="21"/>
                      <a:pt x="485" y="21"/>
                      <a:pt x="486" y="21"/>
                    </a:cubicBezTo>
                    <a:cubicBezTo>
                      <a:pt x="484" y="22"/>
                      <a:pt x="480" y="22"/>
                      <a:pt x="479" y="23"/>
                    </a:cubicBezTo>
                    <a:cubicBezTo>
                      <a:pt x="477" y="22"/>
                      <a:pt x="479" y="22"/>
                      <a:pt x="478" y="22"/>
                    </a:cubicBezTo>
                    <a:cubicBezTo>
                      <a:pt x="476" y="22"/>
                      <a:pt x="476" y="22"/>
                      <a:pt x="476" y="22"/>
                    </a:cubicBezTo>
                    <a:cubicBezTo>
                      <a:pt x="476" y="22"/>
                      <a:pt x="472" y="21"/>
                      <a:pt x="476" y="20"/>
                    </a:cubicBezTo>
                    <a:cubicBezTo>
                      <a:pt x="472" y="20"/>
                      <a:pt x="472" y="20"/>
                      <a:pt x="472" y="20"/>
                    </a:cubicBezTo>
                    <a:cubicBezTo>
                      <a:pt x="470" y="20"/>
                      <a:pt x="468" y="20"/>
                      <a:pt x="466" y="20"/>
                    </a:cubicBezTo>
                    <a:cubicBezTo>
                      <a:pt x="464" y="20"/>
                      <a:pt x="462" y="21"/>
                      <a:pt x="463" y="20"/>
                    </a:cubicBezTo>
                    <a:cubicBezTo>
                      <a:pt x="458" y="21"/>
                      <a:pt x="458" y="21"/>
                      <a:pt x="458" y="21"/>
                    </a:cubicBezTo>
                    <a:cubicBezTo>
                      <a:pt x="458" y="21"/>
                      <a:pt x="458" y="21"/>
                      <a:pt x="458" y="21"/>
                    </a:cubicBezTo>
                    <a:cubicBezTo>
                      <a:pt x="453" y="21"/>
                      <a:pt x="447" y="22"/>
                      <a:pt x="441" y="20"/>
                    </a:cubicBezTo>
                    <a:cubicBezTo>
                      <a:pt x="440" y="21"/>
                      <a:pt x="438" y="21"/>
                      <a:pt x="435" y="21"/>
                    </a:cubicBezTo>
                    <a:cubicBezTo>
                      <a:pt x="434" y="20"/>
                      <a:pt x="434" y="20"/>
                      <a:pt x="434" y="20"/>
                    </a:cubicBezTo>
                    <a:cubicBezTo>
                      <a:pt x="432" y="20"/>
                      <a:pt x="427" y="19"/>
                      <a:pt x="426" y="20"/>
                    </a:cubicBezTo>
                    <a:cubicBezTo>
                      <a:pt x="424" y="18"/>
                      <a:pt x="416" y="19"/>
                      <a:pt x="412" y="19"/>
                    </a:cubicBezTo>
                    <a:cubicBezTo>
                      <a:pt x="411" y="20"/>
                      <a:pt x="411" y="20"/>
                      <a:pt x="411" y="20"/>
                    </a:cubicBezTo>
                    <a:cubicBezTo>
                      <a:pt x="409" y="20"/>
                      <a:pt x="406" y="20"/>
                      <a:pt x="403" y="20"/>
                    </a:cubicBezTo>
                    <a:cubicBezTo>
                      <a:pt x="403" y="21"/>
                      <a:pt x="403" y="21"/>
                      <a:pt x="403" y="21"/>
                    </a:cubicBezTo>
                    <a:cubicBezTo>
                      <a:pt x="400" y="22"/>
                      <a:pt x="395" y="21"/>
                      <a:pt x="391" y="21"/>
                    </a:cubicBezTo>
                    <a:cubicBezTo>
                      <a:pt x="391" y="20"/>
                      <a:pt x="392" y="20"/>
                      <a:pt x="393" y="21"/>
                    </a:cubicBezTo>
                    <a:cubicBezTo>
                      <a:pt x="388" y="19"/>
                      <a:pt x="381" y="22"/>
                      <a:pt x="376" y="20"/>
                    </a:cubicBezTo>
                    <a:cubicBezTo>
                      <a:pt x="375" y="21"/>
                      <a:pt x="374" y="21"/>
                      <a:pt x="373" y="20"/>
                    </a:cubicBezTo>
                    <a:cubicBezTo>
                      <a:pt x="373" y="20"/>
                      <a:pt x="374" y="20"/>
                      <a:pt x="374" y="20"/>
                    </a:cubicBezTo>
                    <a:cubicBezTo>
                      <a:pt x="374" y="20"/>
                      <a:pt x="373" y="20"/>
                      <a:pt x="373" y="20"/>
                    </a:cubicBezTo>
                    <a:cubicBezTo>
                      <a:pt x="373" y="20"/>
                      <a:pt x="372" y="20"/>
                      <a:pt x="371" y="20"/>
                    </a:cubicBezTo>
                    <a:cubicBezTo>
                      <a:pt x="372" y="20"/>
                      <a:pt x="372" y="20"/>
                      <a:pt x="373" y="20"/>
                    </a:cubicBezTo>
                    <a:cubicBezTo>
                      <a:pt x="372" y="20"/>
                      <a:pt x="370" y="20"/>
                      <a:pt x="369" y="21"/>
                    </a:cubicBezTo>
                    <a:cubicBezTo>
                      <a:pt x="368" y="20"/>
                      <a:pt x="368" y="20"/>
                      <a:pt x="368" y="20"/>
                    </a:cubicBezTo>
                    <a:cubicBezTo>
                      <a:pt x="368" y="20"/>
                      <a:pt x="368" y="20"/>
                      <a:pt x="368" y="20"/>
                    </a:cubicBezTo>
                    <a:cubicBezTo>
                      <a:pt x="367" y="19"/>
                      <a:pt x="367" y="20"/>
                      <a:pt x="368" y="21"/>
                    </a:cubicBezTo>
                    <a:cubicBezTo>
                      <a:pt x="367" y="21"/>
                      <a:pt x="366" y="21"/>
                      <a:pt x="366" y="21"/>
                    </a:cubicBezTo>
                    <a:cubicBezTo>
                      <a:pt x="365" y="20"/>
                      <a:pt x="362" y="22"/>
                      <a:pt x="361" y="20"/>
                    </a:cubicBezTo>
                    <a:cubicBezTo>
                      <a:pt x="360" y="21"/>
                      <a:pt x="353" y="21"/>
                      <a:pt x="353" y="22"/>
                    </a:cubicBezTo>
                    <a:cubicBezTo>
                      <a:pt x="352" y="22"/>
                      <a:pt x="352" y="22"/>
                      <a:pt x="353" y="22"/>
                    </a:cubicBezTo>
                    <a:cubicBezTo>
                      <a:pt x="351" y="22"/>
                      <a:pt x="350" y="22"/>
                      <a:pt x="348" y="22"/>
                    </a:cubicBezTo>
                    <a:cubicBezTo>
                      <a:pt x="348" y="21"/>
                      <a:pt x="348" y="21"/>
                      <a:pt x="348" y="21"/>
                    </a:cubicBezTo>
                    <a:cubicBezTo>
                      <a:pt x="344" y="22"/>
                      <a:pt x="344" y="22"/>
                      <a:pt x="344" y="22"/>
                    </a:cubicBezTo>
                    <a:cubicBezTo>
                      <a:pt x="342" y="22"/>
                      <a:pt x="341" y="21"/>
                      <a:pt x="343" y="20"/>
                    </a:cubicBezTo>
                    <a:cubicBezTo>
                      <a:pt x="338" y="22"/>
                      <a:pt x="339" y="21"/>
                      <a:pt x="335" y="22"/>
                    </a:cubicBezTo>
                    <a:cubicBezTo>
                      <a:pt x="335" y="21"/>
                      <a:pt x="335" y="21"/>
                      <a:pt x="335" y="21"/>
                    </a:cubicBezTo>
                    <a:cubicBezTo>
                      <a:pt x="333" y="21"/>
                      <a:pt x="331" y="22"/>
                      <a:pt x="330" y="22"/>
                    </a:cubicBezTo>
                    <a:cubicBezTo>
                      <a:pt x="327" y="20"/>
                      <a:pt x="313" y="21"/>
                      <a:pt x="304" y="20"/>
                    </a:cubicBezTo>
                    <a:cubicBezTo>
                      <a:pt x="306" y="22"/>
                      <a:pt x="300" y="19"/>
                      <a:pt x="300" y="21"/>
                    </a:cubicBezTo>
                    <a:cubicBezTo>
                      <a:pt x="299" y="20"/>
                      <a:pt x="298" y="20"/>
                      <a:pt x="299" y="19"/>
                    </a:cubicBezTo>
                    <a:cubicBezTo>
                      <a:pt x="295" y="20"/>
                      <a:pt x="292" y="18"/>
                      <a:pt x="289" y="20"/>
                    </a:cubicBezTo>
                    <a:cubicBezTo>
                      <a:pt x="289" y="19"/>
                      <a:pt x="290" y="19"/>
                      <a:pt x="290" y="19"/>
                    </a:cubicBezTo>
                    <a:cubicBezTo>
                      <a:pt x="290" y="19"/>
                      <a:pt x="288" y="19"/>
                      <a:pt x="288" y="19"/>
                    </a:cubicBezTo>
                    <a:cubicBezTo>
                      <a:pt x="288" y="18"/>
                      <a:pt x="289" y="18"/>
                      <a:pt x="289" y="18"/>
                    </a:cubicBezTo>
                    <a:cubicBezTo>
                      <a:pt x="285" y="18"/>
                      <a:pt x="284" y="20"/>
                      <a:pt x="284" y="21"/>
                    </a:cubicBezTo>
                    <a:cubicBezTo>
                      <a:pt x="282" y="21"/>
                      <a:pt x="280" y="21"/>
                      <a:pt x="279" y="22"/>
                    </a:cubicBezTo>
                    <a:cubicBezTo>
                      <a:pt x="278" y="21"/>
                      <a:pt x="277" y="21"/>
                      <a:pt x="279" y="21"/>
                    </a:cubicBezTo>
                    <a:cubicBezTo>
                      <a:pt x="278" y="20"/>
                      <a:pt x="270" y="20"/>
                      <a:pt x="269" y="21"/>
                    </a:cubicBezTo>
                    <a:cubicBezTo>
                      <a:pt x="269" y="21"/>
                      <a:pt x="267" y="21"/>
                      <a:pt x="267" y="21"/>
                    </a:cubicBezTo>
                    <a:cubicBezTo>
                      <a:pt x="263" y="21"/>
                      <a:pt x="263" y="21"/>
                      <a:pt x="259" y="21"/>
                    </a:cubicBezTo>
                    <a:cubicBezTo>
                      <a:pt x="260" y="21"/>
                      <a:pt x="260" y="21"/>
                      <a:pt x="260" y="21"/>
                    </a:cubicBezTo>
                    <a:cubicBezTo>
                      <a:pt x="259" y="23"/>
                      <a:pt x="257" y="21"/>
                      <a:pt x="254" y="22"/>
                    </a:cubicBezTo>
                    <a:cubicBezTo>
                      <a:pt x="254" y="21"/>
                      <a:pt x="254" y="21"/>
                      <a:pt x="254" y="21"/>
                    </a:cubicBezTo>
                    <a:cubicBezTo>
                      <a:pt x="248" y="20"/>
                      <a:pt x="252" y="22"/>
                      <a:pt x="245" y="21"/>
                    </a:cubicBezTo>
                    <a:cubicBezTo>
                      <a:pt x="245" y="22"/>
                      <a:pt x="245" y="22"/>
                      <a:pt x="245" y="22"/>
                    </a:cubicBezTo>
                    <a:cubicBezTo>
                      <a:pt x="245" y="24"/>
                      <a:pt x="240" y="20"/>
                      <a:pt x="236" y="21"/>
                    </a:cubicBezTo>
                    <a:cubicBezTo>
                      <a:pt x="237" y="22"/>
                      <a:pt x="237" y="22"/>
                      <a:pt x="237" y="22"/>
                    </a:cubicBezTo>
                    <a:cubicBezTo>
                      <a:pt x="235" y="22"/>
                      <a:pt x="232" y="19"/>
                      <a:pt x="230" y="18"/>
                    </a:cubicBezTo>
                    <a:cubicBezTo>
                      <a:pt x="229" y="18"/>
                      <a:pt x="230" y="18"/>
                      <a:pt x="231" y="18"/>
                    </a:cubicBezTo>
                    <a:cubicBezTo>
                      <a:pt x="226" y="17"/>
                      <a:pt x="230" y="19"/>
                      <a:pt x="226" y="19"/>
                    </a:cubicBezTo>
                    <a:cubicBezTo>
                      <a:pt x="226" y="19"/>
                      <a:pt x="227" y="18"/>
                      <a:pt x="225" y="18"/>
                    </a:cubicBezTo>
                    <a:cubicBezTo>
                      <a:pt x="223" y="17"/>
                      <a:pt x="217" y="19"/>
                      <a:pt x="214" y="17"/>
                    </a:cubicBezTo>
                    <a:cubicBezTo>
                      <a:pt x="214" y="18"/>
                      <a:pt x="215" y="19"/>
                      <a:pt x="213" y="18"/>
                    </a:cubicBezTo>
                    <a:cubicBezTo>
                      <a:pt x="211" y="18"/>
                      <a:pt x="207" y="15"/>
                      <a:pt x="204" y="15"/>
                    </a:cubicBezTo>
                    <a:cubicBezTo>
                      <a:pt x="204" y="15"/>
                      <a:pt x="204" y="15"/>
                      <a:pt x="204" y="15"/>
                    </a:cubicBezTo>
                    <a:cubicBezTo>
                      <a:pt x="202" y="14"/>
                      <a:pt x="198" y="12"/>
                      <a:pt x="196" y="12"/>
                    </a:cubicBezTo>
                    <a:cubicBezTo>
                      <a:pt x="196" y="10"/>
                      <a:pt x="193" y="9"/>
                      <a:pt x="189" y="8"/>
                    </a:cubicBezTo>
                    <a:cubicBezTo>
                      <a:pt x="185" y="7"/>
                      <a:pt x="182" y="8"/>
                      <a:pt x="182" y="6"/>
                    </a:cubicBezTo>
                    <a:cubicBezTo>
                      <a:pt x="182" y="6"/>
                      <a:pt x="179" y="7"/>
                      <a:pt x="177" y="8"/>
                    </a:cubicBezTo>
                    <a:cubicBezTo>
                      <a:pt x="176" y="9"/>
                      <a:pt x="175" y="10"/>
                      <a:pt x="174" y="11"/>
                    </a:cubicBezTo>
                    <a:cubicBezTo>
                      <a:pt x="174" y="12"/>
                      <a:pt x="174" y="12"/>
                      <a:pt x="174" y="12"/>
                    </a:cubicBezTo>
                    <a:cubicBezTo>
                      <a:pt x="173" y="12"/>
                      <a:pt x="173" y="12"/>
                      <a:pt x="173" y="12"/>
                    </a:cubicBezTo>
                    <a:cubicBezTo>
                      <a:pt x="173" y="14"/>
                      <a:pt x="173" y="14"/>
                      <a:pt x="173" y="14"/>
                    </a:cubicBezTo>
                    <a:cubicBezTo>
                      <a:pt x="173" y="15"/>
                      <a:pt x="173" y="15"/>
                      <a:pt x="173" y="15"/>
                    </a:cubicBezTo>
                    <a:cubicBezTo>
                      <a:pt x="173" y="16"/>
                      <a:pt x="173" y="17"/>
                      <a:pt x="174" y="17"/>
                    </a:cubicBezTo>
                    <a:cubicBezTo>
                      <a:pt x="174" y="18"/>
                      <a:pt x="174" y="18"/>
                      <a:pt x="174" y="18"/>
                    </a:cubicBezTo>
                    <a:cubicBezTo>
                      <a:pt x="173" y="18"/>
                      <a:pt x="173" y="18"/>
                      <a:pt x="173" y="18"/>
                    </a:cubicBezTo>
                    <a:cubicBezTo>
                      <a:pt x="171" y="17"/>
                      <a:pt x="170" y="17"/>
                      <a:pt x="170" y="17"/>
                    </a:cubicBezTo>
                    <a:cubicBezTo>
                      <a:pt x="169" y="17"/>
                      <a:pt x="169" y="17"/>
                      <a:pt x="168" y="17"/>
                    </a:cubicBezTo>
                    <a:cubicBezTo>
                      <a:pt x="167" y="17"/>
                      <a:pt x="166" y="17"/>
                      <a:pt x="165" y="17"/>
                    </a:cubicBezTo>
                    <a:cubicBezTo>
                      <a:pt x="164" y="16"/>
                      <a:pt x="164" y="16"/>
                      <a:pt x="164" y="16"/>
                    </a:cubicBezTo>
                    <a:cubicBezTo>
                      <a:pt x="163" y="17"/>
                      <a:pt x="156" y="13"/>
                      <a:pt x="150" y="12"/>
                    </a:cubicBezTo>
                    <a:cubicBezTo>
                      <a:pt x="150" y="12"/>
                      <a:pt x="150" y="12"/>
                      <a:pt x="151" y="12"/>
                    </a:cubicBezTo>
                    <a:cubicBezTo>
                      <a:pt x="144" y="11"/>
                      <a:pt x="135" y="5"/>
                      <a:pt x="132" y="8"/>
                    </a:cubicBezTo>
                    <a:cubicBezTo>
                      <a:pt x="127" y="7"/>
                      <a:pt x="127" y="7"/>
                      <a:pt x="127" y="7"/>
                    </a:cubicBezTo>
                    <a:cubicBezTo>
                      <a:pt x="133" y="9"/>
                      <a:pt x="126" y="9"/>
                      <a:pt x="128" y="10"/>
                    </a:cubicBezTo>
                    <a:cubicBezTo>
                      <a:pt x="126" y="10"/>
                      <a:pt x="123" y="7"/>
                      <a:pt x="126" y="8"/>
                    </a:cubicBezTo>
                    <a:cubicBezTo>
                      <a:pt x="126" y="8"/>
                      <a:pt x="126" y="8"/>
                      <a:pt x="126" y="8"/>
                    </a:cubicBezTo>
                    <a:cubicBezTo>
                      <a:pt x="127" y="7"/>
                      <a:pt x="119" y="6"/>
                      <a:pt x="119" y="5"/>
                    </a:cubicBezTo>
                    <a:cubicBezTo>
                      <a:pt x="116" y="4"/>
                      <a:pt x="114" y="4"/>
                      <a:pt x="111" y="3"/>
                    </a:cubicBezTo>
                    <a:cubicBezTo>
                      <a:pt x="108" y="3"/>
                      <a:pt x="105" y="3"/>
                      <a:pt x="102" y="3"/>
                    </a:cubicBezTo>
                    <a:cubicBezTo>
                      <a:pt x="99" y="2"/>
                      <a:pt x="99" y="2"/>
                      <a:pt x="99" y="2"/>
                    </a:cubicBezTo>
                    <a:cubicBezTo>
                      <a:pt x="99" y="6"/>
                      <a:pt x="99" y="6"/>
                      <a:pt x="99" y="6"/>
                    </a:cubicBezTo>
                    <a:cubicBezTo>
                      <a:pt x="98" y="9"/>
                      <a:pt x="98" y="9"/>
                      <a:pt x="98" y="9"/>
                    </a:cubicBezTo>
                    <a:cubicBezTo>
                      <a:pt x="98" y="10"/>
                      <a:pt x="99" y="11"/>
                      <a:pt x="99" y="11"/>
                    </a:cubicBezTo>
                    <a:cubicBezTo>
                      <a:pt x="99" y="12"/>
                      <a:pt x="98" y="12"/>
                      <a:pt x="98" y="12"/>
                    </a:cubicBezTo>
                    <a:cubicBezTo>
                      <a:pt x="97" y="11"/>
                      <a:pt x="97" y="11"/>
                      <a:pt x="97" y="11"/>
                    </a:cubicBezTo>
                    <a:cubicBezTo>
                      <a:pt x="97" y="11"/>
                      <a:pt x="96" y="11"/>
                      <a:pt x="95" y="11"/>
                    </a:cubicBezTo>
                    <a:cubicBezTo>
                      <a:pt x="95" y="11"/>
                      <a:pt x="96" y="13"/>
                      <a:pt x="97" y="13"/>
                    </a:cubicBezTo>
                    <a:cubicBezTo>
                      <a:pt x="94" y="12"/>
                      <a:pt x="94" y="12"/>
                      <a:pt x="94" y="12"/>
                    </a:cubicBezTo>
                    <a:cubicBezTo>
                      <a:pt x="93" y="12"/>
                      <a:pt x="93" y="11"/>
                      <a:pt x="95" y="11"/>
                    </a:cubicBezTo>
                    <a:cubicBezTo>
                      <a:pt x="94" y="11"/>
                      <a:pt x="94" y="11"/>
                      <a:pt x="93" y="11"/>
                    </a:cubicBezTo>
                    <a:cubicBezTo>
                      <a:pt x="92" y="11"/>
                      <a:pt x="91" y="11"/>
                      <a:pt x="91" y="11"/>
                    </a:cubicBezTo>
                    <a:cubicBezTo>
                      <a:pt x="86" y="10"/>
                      <a:pt x="94" y="10"/>
                      <a:pt x="92" y="10"/>
                    </a:cubicBezTo>
                    <a:cubicBezTo>
                      <a:pt x="90" y="9"/>
                      <a:pt x="90" y="9"/>
                      <a:pt x="90" y="9"/>
                    </a:cubicBezTo>
                    <a:cubicBezTo>
                      <a:pt x="91" y="10"/>
                      <a:pt x="91" y="10"/>
                      <a:pt x="91" y="10"/>
                    </a:cubicBezTo>
                    <a:cubicBezTo>
                      <a:pt x="89" y="10"/>
                      <a:pt x="88" y="10"/>
                      <a:pt x="85" y="9"/>
                    </a:cubicBezTo>
                    <a:cubicBezTo>
                      <a:pt x="83" y="9"/>
                      <a:pt x="85" y="8"/>
                      <a:pt x="84" y="8"/>
                    </a:cubicBezTo>
                    <a:cubicBezTo>
                      <a:pt x="84" y="8"/>
                      <a:pt x="84" y="8"/>
                      <a:pt x="83" y="8"/>
                    </a:cubicBezTo>
                    <a:cubicBezTo>
                      <a:pt x="78" y="6"/>
                      <a:pt x="78" y="6"/>
                      <a:pt x="78" y="6"/>
                    </a:cubicBezTo>
                    <a:cubicBezTo>
                      <a:pt x="79" y="8"/>
                      <a:pt x="79" y="8"/>
                      <a:pt x="79" y="8"/>
                    </a:cubicBezTo>
                    <a:cubicBezTo>
                      <a:pt x="77" y="8"/>
                      <a:pt x="75" y="7"/>
                      <a:pt x="77" y="8"/>
                    </a:cubicBezTo>
                    <a:cubicBezTo>
                      <a:pt x="74" y="5"/>
                      <a:pt x="59" y="3"/>
                      <a:pt x="57" y="3"/>
                    </a:cubicBezTo>
                    <a:cubicBezTo>
                      <a:pt x="56" y="3"/>
                      <a:pt x="55" y="3"/>
                      <a:pt x="53" y="4"/>
                    </a:cubicBezTo>
                    <a:cubicBezTo>
                      <a:pt x="48" y="4"/>
                      <a:pt x="48" y="4"/>
                      <a:pt x="48" y="4"/>
                    </a:cubicBezTo>
                    <a:cubicBezTo>
                      <a:pt x="51" y="7"/>
                      <a:pt x="51" y="7"/>
                      <a:pt x="51" y="7"/>
                    </a:cubicBezTo>
                    <a:cubicBezTo>
                      <a:pt x="52" y="9"/>
                      <a:pt x="53" y="11"/>
                      <a:pt x="55" y="13"/>
                    </a:cubicBezTo>
                    <a:cubicBezTo>
                      <a:pt x="54" y="12"/>
                      <a:pt x="55" y="11"/>
                      <a:pt x="57" y="13"/>
                    </a:cubicBezTo>
                    <a:cubicBezTo>
                      <a:pt x="57" y="14"/>
                      <a:pt x="56" y="14"/>
                      <a:pt x="56" y="14"/>
                    </a:cubicBezTo>
                    <a:cubicBezTo>
                      <a:pt x="52" y="13"/>
                      <a:pt x="48" y="10"/>
                      <a:pt x="43" y="9"/>
                    </a:cubicBezTo>
                    <a:cubicBezTo>
                      <a:pt x="42" y="9"/>
                      <a:pt x="43" y="10"/>
                      <a:pt x="42" y="10"/>
                    </a:cubicBezTo>
                    <a:cubicBezTo>
                      <a:pt x="38" y="7"/>
                      <a:pt x="38" y="7"/>
                      <a:pt x="38" y="7"/>
                    </a:cubicBezTo>
                    <a:cubicBezTo>
                      <a:pt x="37" y="6"/>
                      <a:pt x="36" y="8"/>
                      <a:pt x="34" y="6"/>
                    </a:cubicBezTo>
                    <a:cubicBezTo>
                      <a:pt x="35" y="6"/>
                      <a:pt x="35" y="7"/>
                      <a:pt x="34" y="7"/>
                    </a:cubicBezTo>
                    <a:cubicBezTo>
                      <a:pt x="30" y="5"/>
                      <a:pt x="26" y="3"/>
                      <a:pt x="22" y="2"/>
                    </a:cubicBezTo>
                    <a:cubicBezTo>
                      <a:pt x="17" y="0"/>
                      <a:pt x="17" y="0"/>
                      <a:pt x="17" y="0"/>
                    </a:cubicBezTo>
                    <a:cubicBezTo>
                      <a:pt x="18" y="6"/>
                      <a:pt x="18" y="6"/>
                      <a:pt x="18" y="6"/>
                    </a:cubicBezTo>
                    <a:cubicBezTo>
                      <a:pt x="19" y="10"/>
                      <a:pt x="19" y="10"/>
                      <a:pt x="19" y="10"/>
                    </a:cubicBezTo>
                    <a:cubicBezTo>
                      <a:pt x="20" y="12"/>
                      <a:pt x="20" y="12"/>
                      <a:pt x="20" y="13"/>
                    </a:cubicBezTo>
                    <a:cubicBezTo>
                      <a:pt x="23" y="18"/>
                      <a:pt x="23" y="18"/>
                      <a:pt x="23" y="18"/>
                    </a:cubicBezTo>
                    <a:cubicBezTo>
                      <a:pt x="24" y="19"/>
                      <a:pt x="22" y="18"/>
                      <a:pt x="21" y="18"/>
                    </a:cubicBezTo>
                    <a:cubicBezTo>
                      <a:pt x="20" y="18"/>
                      <a:pt x="19" y="18"/>
                      <a:pt x="19" y="17"/>
                    </a:cubicBezTo>
                    <a:cubicBezTo>
                      <a:pt x="17" y="17"/>
                      <a:pt x="15" y="16"/>
                      <a:pt x="15" y="15"/>
                    </a:cubicBezTo>
                    <a:cubicBezTo>
                      <a:pt x="15" y="16"/>
                      <a:pt x="15" y="16"/>
                      <a:pt x="14" y="16"/>
                    </a:cubicBezTo>
                    <a:cubicBezTo>
                      <a:pt x="14" y="16"/>
                      <a:pt x="14" y="16"/>
                      <a:pt x="14" y="17"/>
                    </a:cubicBezTo>
                    <a:cubicBezTo>
                      <a:pt x="9" y="13"/>
                      <a:pt x="9" y="13"/>
                      <a:pt x="9" y="13"/>
                    </a:cubicBezTo>
                    <a:cubicBezTo>
                      <a:pt x="7" y="14"/>
                      <a:pt x="2" y="11"/>
                      <a:pt x="1" y="11"/>
                    </a:cubicBezTo>
                    <a:cubicBezTo>
                      <a:pt x="3" y="12"/>
                      <a:pt x="3" y="12"/>
                      <a:pt x="3" y="12"/>
                    </a:cubicBezTo>
                    <a:cubicBezTo>
                      <a:pt x="0" y="12"/>
                      <a:pt x="5" y="17"/>
                      <a:pt x="4" y="18"/>
                    </a:cubicBezTo>
                    <a:cubicBezTo>
                      <a:pt x="6" y="18"/>
                      <a:pt x="7" y="19"/>
                      <a:pt x="9" y="21"/>
                    </a:cubicBezTo>
                    <a:cubicBezTo>
                      <a:pt x="11" y="22"/>
                      <a:pt x="15" y="24"/>
                      <a:pt x="18" y="23"/>
                    </a:cubicBezTo>
                    <a:cubicBezTo>
                      <a:pt x="19" y="24"/>
                      <a:pt x="17" y="24"/>
                      <a:pt x="17" y="24"/>
                    </a:cubicBezTo>
                    <a:cubicBezTo>
                      <a:pt x="19" y="24"/>
                      <a:pt x="21" y="24"/>
                      <a:pt x="25" y="25"/>
                    </a:cubicBezTo>
                    <a:cubicBezTo>
                      <a:pt x="24" y="26"/>
                      <a:pt x="24" y="26"/>
                      <a:pt x="24" y="26"/>
                    </a:cubicBezTo>
                    <a:cubicBezTo>
                      <a:pt x="26" y="26"/>
                      <a:pt x="28" y="26"/>
                      <a:pt x="30" y="27"/>
                    </a:cubicBezTo>
                    <a:cubicBezTo>
                      <a:pt x="32" y="27"/>
                      <a:pt x="34" y="27"/>
                      <a:pt x="34" y="27"/>
                    </a:cubicBezTo>
                    <a:cubicBezTo>
                      <a:pt x="32" y="23"/>
                      <a:pt x="31" y="19"/>
                      <a:pt x="28" y="12"/>
                    </a:cubicBezTo>
                    <a:cubicBezTo>
                      <a:pt x="28" y="12"/>
                      <a:pt x="28" y="12"/>
                      <a:pt x="28" y="13"/>
                    </a:cubicBezTo>
                    <a:cubicBezTo>
                      <a:pt x="31" y="13"/>
                      <a:pt x="28" y="11"/>
                      <a:pt x="31" y="12"/>
                    </a:cubicBezTo>
                    <a:cubicBezTo>
                      <a:pt x="31" y="13"/>
                      <a:pt x="31" y="13"/>
                      <a:pt x="31" y="13"/>
                    </a:cubicBezTo>
                    <a:cubicBezTo>
                      <a:pt x="32" y="13"/>
                      <a:pt x="32" y="13"/>
                      <a:pt x="32" y="13"/>
                    </a:cubicBezTo>
                    <a:cubicBezTo>
                      <a:pt x="34" y="13"/>
                      <a:pt x="35" y="14"/>
                      <a:pt x="34" y="15"/>
                    </a:cubicBezTo>
                    <a:cubicBezTo>
                      <a:pt x="34" y="15"/>
                      <a:pt x="33" y="15"/>
                      <a:pt x="33" y="14"/>
                    </a:cubicBezTo>
                    <a:cubicBezTo>
                      <a:pt x="35" y="16"/>
                      <a:pt x="39" y="17"/>
                      <a:pt x="40" y="17"/>
                    </a:cubicBezTo>
                    <a:cubicBezTo>
                      <a:pt x="38" y="16"/>
                      <a:pt x="38" y="16"/>
                      <a:pt x="38" y="16"/>
                    </a:cubicBezTo>
                    <a:cubicBezTo>
                      <a:pt x="45" y="18"/>
                      <a:pt x="55" y="23"/>
                      <a:pt x="63" y="23"/>
                    </a:cubicBezTo>
                    <a:cubicBezTo>
                      <a:pt x="62" y="23"/>
                      <a:pt x="62" y="23"/>
                      <a:pt x="62" y="23"/>
                    </a:cubicBezTo>
                    <a:cubicBezTo>
                      <a:pt x="63" y="23"/>
                      <a:pt x="63" y="23"/>
                      <a:pt x="64" y="23"/>
                    </a:cubicBezTo>
                    <a:cubicBezTo>
                      <a:pt x="64" y="23"/>
                      <a:pt x="64" y="23"/>
                      <a:pt x="64" y="23"/>
                    </a:cubicBezTo>
                    <a:cubicBezTo>
                      <a:pt x="64" y="23"/>
                      <a:pt x="64" y="23"/>
                      <a:pt x="64" y="23"/>
                    </a:cubicBezTo>
                    <a:cubicBezTo>
                      <a:pt x="65" y="23"/>
                      <a:pt x="65" y="23"/>
                      <a:pt x="66" y="23"/>
                    </a:cubicBezTo>
                    <a:cubicBezTo>
                      <a:pt x="76" y="25"/>
                      <a:pt x="76" y="25"/>
                      <a:pt x="76" y="25"/>
                    </a:cubicBezTo>
                    <a:cubicBezTo>
                      <a:pt x="68" y="18"/>
                      <a:pt x="68" y="18"/>
                      <a:pt x="68" y="18"/>
                    </a:cubicBezTo>
                    <a:cubicBezTo>
                      <a:pt x="66" y="16"/>
                      <a:pt x="66" y="16"/>
                      <a:pt x="62" y="12"/>
                    </a:cubicBezTo>
                    <a:cubicBezTo>
                      <a:pt x="63" y="13"/>
                      <a:pt x="63" y="13"/>
                      <a:pt x="63" y="13"/>
                    </a:cubicBezTo>
                    <a:cubicBezTo>
                      <a:pt x="61" y="12"/>
                      <a:pt x="60" y="11"/>
                      <a:pt x="59" y="10"/>
                    </a:cubicBezTo>
                    <a:cubicBezTo>
                      <a:pt x="60" y="10"/>
                      <a:pt x="59" y="9"/>
                      <a:pt x="59" y="8"/>
                    </a:cubicBezTo>
                    <a:cubicBezTo>
                      <a:pt x="60" y="8"/>
                      <a:pt x="60" y="8"/>
                      <a:pt x="61" y="8"/>
                    </a:cubicBezTo>
                    <a:cubicBezTo>
                      <a:pt x="58" y="9"/>
                      <a:pt x="63" y="10"/>
                      <a:pt x="60" y="10"/>
                    </a:cubicBezTo>
                    <a:cubicBezTo>
                      <a:pt x="66" y="13"/>
                      <a:pt x="70" y="11"/>
                      <a:pt x="72" y="14"/>
                    </a:cubicBezTo>
                    <a:cubicBezTo>
                      <a:pt x="76" y="12"/>
                      <a:pt x="67" y="11"/>
                      <a:pt x="69" y="11"/>
                    </a:cubicBezTo>
                    <a:cubicBezTo>
                      <a:pt x="68" y="10"/>
                      <a:pt x="72" y="10"/>
                      <a:pt x="74" y="11"/>
                    </a:cubicBezTo>
                    <a:cubicBezTo>
                      <a:pt x="76" y="12"/>
                      <a:pt x="76" y="14"/>
                      <a:pt x="82" y="16"/>
                    </a:cubicBezTo>
                    <a:cubicBezTo>
                      <a:pt x="81" y="16"/>
                      <a:pt x="81" y="16"/>
                      <a:pt x="81" y="16"/>
                    </a:cubicBezTo>
                    <a:cubicBezTo>
                      <a:pt x="83" y="17"/>
                      <a:pt x="85" y="16"/>
                      <a:pt x="87" y="18"/>
                    </a:cubicBezTo>
                    <a:cubicBezTo>
                      <a:pt x="89" y="17"/>
                      <a:pt x="90" y="19"/>
                      <a:pt x="91" y="17"/>
                    </a:cubicBezTo>
                    <a:cubicBezTo>
                      <a:pt x="86" y="16"/>
                      <a:pt x="86" y="16"/>
                      <a:pt x="86" y="16"/>
                    </a:cubicBezTo>
                    <a:cubicBezTo>
                      <a:pt x="89" y="17"/>
                      <a:pt x="92" y="15"/>
                      <a:pt x="97" y="17"/>
                    </a:cubicBezTo>
                    <a:cubicBezTo>
                      <a:pt x="97" y="18"/>
                      <a:pt x="95" y="18"/>
                      <a:pt x="94" y="18"/>
                    </a:cubicBezTo>
                    <a:cubicBezTo>
                      <a:pt x="96" y="19"/>
                      <a:pt x="97" y="18"/>
                      <a:pt x="99" y="19"/>
                    </a:cubicBezTo>
                    <a:cubicBezTo>
                      <a:pt x="99" y="21"/>
                      <a:pt x="90" y="18"/>
                      <a:pt x="88" y="18"/>
                    </a:cubicBezTo>
                    <a:cubicBezTo>
                      <a:pt x="89" y="19"/>
                      <a:pt x="90" y="19"/>
                      <a:pt x="91" y="19"/>
                    </a:cubicBezTo>
                    <a:cubicBezTo>
                      <a:pt x="93" y="19"/>
                      <a:pt x="94" y="19"/>
                      <a:pt x="92" y="20"/>
                    </a:cubicBezTo>
                    <a:cubicBezTo>
                      <a:pt x="94" y="19"/>
                      <a:pt x="96" y="19"/>
                      <a:pt x="98" y="20"/>
                    </a:cubicBezTo>
                    <a:cubicBezTo>
                      <a:pt x="100" y="21"/>
                      <a:pt x="103" y="21"/>
                      <a:pt x="105" y="21"/>
                    </a:cubicBezTo>
                    <a:cubicBezTo>
                      <a:pt x="106" y="22"/>
                      <a:pt x="106" y="22"/>
                      <a:pt x="106" y="22"/>
                    </a:cubicBezTo>
                    <a:cubicBezTo>
                      <a:pt x="106" y="22"/>
                      <a:pt x="108" y="22"/>
                      <a:pt x="108" y="21"/>
                    </a:cubicBezTo>
                    <a:cubicBezTo>
                      <a:pt x="108" y="21"/>
                      <a:pt x="108" y="20"/>
                      <a:pt x="108" y="20"/>
                    </a:cubicBezTo>
                    <a:cubicBezTo>
                      <a:pt x="108" y="20"/>
                      <a:pt x="108" y="21"/>
                      <a:pt x="108" y="21"/>
                    </a:cubicBezTo>
                    <a:cubicBezTo>
                      <a:pt x="108" y="22"/>
                      <a:pt x="108" y="22"/>
                      <a:pt x="108" y="23"/>
                    </a:cubicBezTo>
                    <a:cubicBezTo>
                      <a:pt x="108" y="23"/>
                      <a:pt x="109" y="22"/>
                      <a:pt x="109" y="22"/>
                    </a:cubicBezTo>
                    <a:cubicBezTo>
                      <a:pt x="108" y="19"/>
                      <a:pt x="108" y="16"/>
                      <a:pt x="108" y="12"/>
                    </a:cubicBezTo>
                    <a:cubicBezTo>
                      <a:pt x="108" y="12"/>
                      <a:pt x="108" y="12"/>
                      <a:pt x="108" y="12"/>
                    </a:cubicBezTo>
                    <a:cubicBezTo>
                      <a:pt x="108" y="12"/>
                      <a:pt x="108" y="12"/>
                      <a:pt x="108" y="12"/>
                    </a:cubicBezTo>
                    <a:cubicBezTo>
                      <a:pt x="108" y="12"/>
                      <a:pt x="108" y="11"/>
                      <a:pt x="108" y="11"/>
                    </a:cubicBezTo>
                    <a:cubicBezTo>
                      <a:pt x="109" y="11"/>
                      <a:pt x="110" y="12"/>
                      <a:pt x="110" y="12"/>
                    </a:cubicBezTo>
                    <a:cubicBezTo>
                      <a:pt x="115" y="13"/>
                      <a:pt x="109" y="11"/>
                      <a:pt x="112" y="11"/>
                    </a:cubicBezTo>
                    <a:cubicBezTo>
                      <a:pt x="113" y="12"/>
                      <a:pt x="114" y="11"/>
                      <a:pt x="117" y="11"/>
                    </a:cubicBezTo>
                    <a:cubicBezTo>
                      <a:pt x="117" y="12"/>
                      <a:pt x="117" y="12"/>
                      <a:pt x="117" y="12"/>
                    </a:cubicBezTo>
                    <a:cubicBezTo>
                      <a:pt x="122" y="14"/>
                      <a:pt x="119" y="10"/>
                      <a:pt x="124" y="12"/>
                    </a:cubicBezTo>
                    <a:cubicBezTo>
                      <a:pt x="121" y="13"/>
                      <a:pt x="121" y="13"/>
                      <a:pt x="121" y="13"/>
                    </a:cubicBezTo>
                    <a:cubicBezTo>
                      <a:pt x="124" y="13"/>
                      <a:pt x="124" y="13"/>
                      <a:pt x="124" y="13"/>
                    </a:cubicBezTo>
                    <a:cubicBezTo>
                      <a:pt x="123" y="14"/>
                      <a:pt x="123" y="14"/>
                      <a:pt x="123" y="14"/>
                    </a:cubicBezTo>
                    <a:cubicBezTo>
                      <a:pt x="127" y="14"/>
                      <a:pt x="127" y="14"/>
                      <a:pt x="130" y="16"/>
                    </a:cubicBezTo>
                    <a:cubicBezTo>
                      <a:pt x="130" y="15"/>
                      <a:pt x="131" y="14"/>
                      <a:pt x="134" y="15"/>
                    </a:cubicBezTo>
                    <a:cubicBezTo>
                      <a:pt x="136" y="16"/>
                      <a:pt x="133" y="15"/>
                      <a:pt x="136" y="16"/>
                    </a:cubicBezTo>
                    <a:cubicBezTo>
                      <a:pt x="135" y="17"/>
                      <a:pt x="134" y="17"/>
                      <a:pt x="133" y="16"/>
                    </a:cubicBezTo>
                    <a:cubicBezTo>
                      <a:pt x="133" y="16"/>
                      <a:pt x="132" y="16"/>
                      <a:pt x="132" y="16"/>
                    </a:cubicBezTo>
                    <a:cubicBezTo>
                      <a:pt x="133" y="18"/>
                      <a:pt x="137" y="18"/>
                      <a:pt x="138" y="18"/>
                    </a:cubicBezTo>
                    <a:cubicBezTo>
                      <a:pt x="137" y="18"/>
                      <a:pt x="137" y="18"/>
                      <a:pt x="136" y="18"/>
                    </a:cubicBezTo>
                    <a:cubicBezTo>
                      <a:pt x="142" y="18"/>
                      <a:pt x="142" y="18"/>
                      <a:pt x="142" y="18"/>
                    </a:cubicBezTo>
                    <a:cubicBezTo>
                      <a:pt x="143" y="19"/>
                      <a:pt x="142" y="19"/>
                      <a:pt x="142" y="19"/>
                    </a:cubicBezTo>
                    <a:cubicBezTo>
                      <a:pt x="143" y="19"/>
                      <a:pt x="144" y="19"/>
                      <a:pt x="145" y="19"/>
                    </a:cubicBezTo>
                    <a:cubicBezTo>
                      <a:pt x="145" y="20"/>
                      <a:pt x="145" y="21"/>
                      <a:pt x="142" y="20"/>
                    </a:cubicBezTo>
                    <a:cubicBezTo>
                      <a:pt x="148" y="21"/>
                      <a:pt x="148" y="21"/>
                      <a:pt x="148" y="21"/>
                    </a:cubicBezTo>
                    <a:cubicBezTo>
                      <a:pt x="148" y="21"/>
                      <a:pt x="150" y="23"/>
                      <a:pt x="149" y="23"/>
                    </a:cubicBezTo>
                    <a:cubicBezTo>
                      <a:pt x="152" y="24"/>
                      <a:pt x="157" y="23"/>
                      <a:pt x="161" y="25"/>
                    </a:cubicBezTo>
                    <a:cubicBezTo>
                      <a:pt x="161" y="24"/>
                      <a:pt x="162" y="24"/>
                      <a:pt x="163" y="24"/>
                    </a:cubicBezTo>
                    <a:cubicBezTo>
                      <a:pt x="163" y="25"/>
                      <a:pt x="164" y="25"/>
                      <a:pt x="165" y="25"/>
                    </a:cubicBezTo>
                    <a:cubicBezTo>
                      <a:pt x="167" y="26"/>
                      <a:pt x="167" y="26"/>
                      <a:pt x="167" y="26"/>
                    </a:cubicBezTo>
                    <a:cubicBezTo>
                      <a:pt x="169" y="26"/>
                      <a:pt x="169" y="26"/>
                      <a:pt x="169" y="26"/>
                    </a:cubicBezTo>
                    <a:cubicBezTo>
                      <a:pt x="172" y="27"/>
                      <a:pt x="176" y="27"/>
                      <a:pt x="179" y="26"/>
                    </a:cubicBezTo>
                    <a:cubicBezTo>
                      <a:pt x="180" y="27"/>
                      <a:pt x="182" y="27"/>
                      <a:pt x="183" y="27"/>
                    </a:cubicBezTo>
                    <a:cubicBezTo>
                      <a:pt x="184" y="27"/>
                      <a:pt x="184" y="27"/>
                      <a:pt x="184" y="27"/>
                    </a:cubicBezTo>
                    <a:cubicBezTo>
                      <a:pt x="183" y="24"/>
                      <a:pt x="183" y="25"/>
                      <a:pt x="182" y="25"/>
                    </a:cubicBezTo>
                    <a:cubicBezTo>
                      <a:pt x="182" y="26"/>
                      <a:pt x="181" y="26"/>
                      <a:pt x="181" y="21"/>
                    </a:cubicBezTo>
                    <a:cubicBezTo>
                      <a:pt x="180" y="14"/>
                      <a:pt x="182" y="19"/>
                      <a:pt x="182" y="16"/>
                    </a:cubicBezTo>
                    <a:cubicBezTo>
                      <a:pt x="182" y="16"/>
                      <a:pt x="182" y="15"/>
                      <a:pt x="182" y="15"/>
                    </a:cubicBezTo>
                    <a:cubicBezTo>
                      <a:pt x="181" y="15"/>
                      <a:pt x="182" y="14"/>
                      <a:pt x="184" y="15"/>
                    </a:cubicBezTo>
                    <a:cubicBezTo>
                      <a:pt x="183" y="15"/>
                      <a:pt x="182" y="15"/>
                      <a:pt x="182" y="15"/>
                    </a:cubicBezTo>
                    <a:cubicBezTo>
                      <a:pt x="183" y="16"/>
                      <a:pt x="183" y="16"/>
                      <a:pt x="183" y="16"/>
                    </a:cubicBezTo>
                    <a:cubicBezTo>
                      <a:pt x="183" y="16"/>
                      <a:pt x="182" y="17"/>
                      <a:pt x="182" y="17"/>
                    </a:cubicBezTo>
                    <a:cubicBezTo>
                      <a:pt x="182" y="17"/>
                      <a:pt x="183" y="17"/>
                      <a:pt x="183" y="17"/>
                    </a:cubicBezTo>
                    <a:cubicBezTo>
                      <a:pt x="183" y="17"/>
                      <a:pt x="182" y="17"/>
                      <a:pt x="183" y="17"/>
                    </a:cubicBezTo>
                    <a:cubicBezTo>
                      <a:pt x="183" y="17"/>
                      <a:pt x="183" y="17"/>
                      <a:pt x="183" y="17"/>
                    </a:cubicBezTo>
                    <a:cubicBezTo>
                      <a:pt x="183" y="17"/>
                      <a:pt x="184" y="17"/>
                      <a:pt x="184" y="17"/>
                    </a:cubicBezTo>
                    <a:cubicBezTo>
                      <a:pt x="184" y="17"/>
                      <a:pt x="183" y="17"/>
                      <a:pt x="183" y="17"/>
                    </a:cubicBezTo>
                    <a:cubicBezTo>
                      <a:pt x="184" y="16"/>
                      <a:pt x="184" y="16"/>
                      <a:pt x="185" y="17"/>
                    </a:cubicBezTo>
                    <a:cubicBezTo>
                      <a:pt x="186" y="17"/>
                      <a:pt x="189" y="18"/>
                      <a:pt x="189" y="17"/>
                    </a:cubicBezTo>
                    <a:cubicBezTo>
                      <a:pt x="191" y="18"/>
                      <a:pt x="191" y="18"/>
                      <a:pt x="191" y="18"/>
                    </a:cubicBezTo>
                    <a:cubicBezTo>
                      <a:pt x="190" y="18"/>
                      <a:pt x="190" y="18"/>
                      <a:pt x="190" y="18"/>
                    </a:cubicBezTo>
                    <a:cubicBezTo>
                      <a:pt x="192" y="20"/>
                      <a:pt x="193" y="17"/>
                      <a:pt x="197" y="20"/>
                    </a:cubicBezTo>
                    <a:cubicBezTo>
                      <a:pt x="198" y="21"/>
                      <a:pt x="199" y="22"/>
                      <a:pt x="198" y="21"/>
                    </a:cubicBezTo>
                    <a:cubicBezTo>
                      <a:pt x="202" y="22"/>
                      <a:pt x="202" y="22"/>
                      <a:pt x="202" y="22"/>
                    </a:cubicBezTo>
                    <a:cubicBezTo>
                      <a:pt x="203" y="23"/>
                      <a:pt x="203" y="23"/>
                      <a:pt x="202" y="23"/>
                    </a:cubicBezTo>
                    <a:cubicBezTo>
                      <a:pt x="201" y="23"/>
                      <a:pt x="207" y="25"/>
                      <a:pt x="207" y="25"/>
                    </a:cubicBezTo>
                    <a:cubicBezTo>
                      <a:pt x="207" y="25"/>
                      <a:pt x="207" y="25"/>
                      <a:pt x="207" y="25"/>
                    </a:cubicBezTo>
                    <a:cubicBezTo>
                      <a:pt x="208" y="24"/>
                      <a:pt x="210" y="24"/>
                      <a:pt x="211" y="24"/>
                    </a:cubicBezTo>
                    <a:cubicBezTo>
                      <a:pt x="213" y="25"/>
                      <a:pt x="210" y="24"/>
                      <a:pt x="211" y="25"/>
                    </a:cubicBezTo>
                    <a:cubicBezTo>
                      <a:pt x="214" y="25"/>
                      <a:pt x="214" y="25"/>
                      <a:pt x="214" y="25"/>
                    </a:cubicBezTo>
                    <a:cubicBezTo>
                      <a:pt x="215" y="26"/>
                      <a:pt x="212" y="26"/>
                      <a:pt x="210" y="25"/>
                    </a:cubicBezTo>
                    <a:cubicBezTo>
                      <a:pt x="213" y="29"/>
                      <a:pt x="213" y="26"/>
                      <a:pt x="219" y="28"/>
                    </a:cubicBezTo>
                    <a:cubicBezTo>
                      <a:pt x="216" y="28"/>
                      <a:pt x="216" y="28"/>
                      <a:pt x="216" y="28"/>
                    </a:cubicBezTo>
                    <a:cubicBezTo>
                      <a:pt x="218" y="30"/>
                      <a:pt x="221" y="29"/>
                      <a:pt x="224" y="31"/>
                    </a:cubicBezTo>
                    <a:cubicBezTo>
                      <a:pt x="223" y="30"/>
                      <a:pt x="217" y="27"/>
                      <a:pt x="221" y="27"/>
                    </a:cubicBezTo>
                    <a:cubicBezTo>
                      <a:pt x="222" y="27"/>
                      <a:pt x="223" y="28"/>
                      <a:pt x="225" y="27"/>
                    </a:cubicBezTo>
                    <a:cubicBezTo>
                      <a:pt x="225" y="28"/>
                      <a:pt x="227" y="28"/>
                      <a:pt x="229" y="28"/>
                    </a:cubicBezTo>
                    <a:cubicBezTo>
                      <a:pt x="229" y="29"/>
                      <a:pt x="229" y="29"/>
                      <a:pt x="229" y="29"/>
                    </a:cubicBezTo>
                    <a:cubicBezTo>
                      <a:pt x="232" y="29"/>
                      <a:pt x="231" y="28"/>
                      <a:pt x="233" y="28"/>
                    </a:cubicBezTo>
                    <a:cubicBezTo>
                      <a:pt x="236" y="28"/>
                      <a:pt x="236" y="29"/>
                      <a:pt x="237" y="30"/>
                    </a:cubicBezTo>
                    <a:cubicBezTo>
                      <a:pt x="241" y="30"/>
                      <a:pt x="234" y="28"/>
                      <a:pt x="239" y="28"/>
                    </a:cubicBezTo>
                    <a:cubicBezTo>
                      <a:pt x="243" y="28"/>
                      <a:pt x="245" y="28"/>
                      <a:pt x="249" y="27"/>
                    </a:cubicBezTo>
                    <a:cubicBezTo>
                      <a:pt x="252" y="28"/>
                      <a:pt x="249" y="28"/>
                      <a:pt x="250" y="28"/>
                    </a:cubicBezTo>
                    <a:cubicBezTo>
                      <a:pt x="252" y="27"/>
                      <a:pt x="252" y="27"/>
                      <a:pt x="252" y="27"/>
                    </a:cubicBezTo>
                    <a:cubicBezTo>
                      <a:pt x="253" y="27"/>
                      <a:pt x="252" y="28"/>
                      <a:pt x="252" y="28"/>
                    </a:cubicBezTo>
                    <a:cubicBezTo>
                      <a:pt x="254" y="28"/>
                      <a:pt x="252" y="27"/>
                      <a:pt x="255" y="26"/>
                    </a:cubicBezTo>
                    <a:cubicBezTo>
                      <a:pt x="256" y="25"/>
                      <a:pt x="261" y="28"/>
                      <a:pt x="265" y="27"/>
                    </a:cubicBezTo>
                    <a:cubicBezTo>
                      <a:pt x="266" y="27"/>
                      <a:pt x="265" y="28"/>
                      <a:pt x="265" y="28"/>
                    </a:cubicBezTo>
                    <a:cubicBezTo>
                      <a:pt x="270" y="27"/>
                      <a:pt x="269" y="27"/>
                      <a:pt x="273" y="26"/>
                    </a:cubicBezTo>
                    <a:cubicBezTo>
                      <a:pt x="277" y="27"/>
                      <a:pt x="277" y="27"/>
                      <a:pt x="277" y="27"/>
                    </a:cubicBezTo>
                    <a:cubicBezTo>
                      <a:pt x="274" y="26"/>
                      <a:pt x="278" y="25"/>
                      <a:pt x="281" y="24"/>
                    </a:cubicBezTo>
                    <a:cubicBezTo>
                      <a:pt x="280" y="23"/>
                      <a:pt x="279" y="23"/>
                      <a:pt x="278" y="23"/>
                    </a:cubicBezTo>
                    <a:cubicBezTo>
                      <a:pt x="283" y="22"/>
                      <a:pt x="283" y="22"/>
                      <a:pt x="283" y="22"/>
                    </a:cubicBezTo>
                    <a:cubicBezTo>
                      <a:pt x="283" y="22"/>
                      <a:pt x="283" y="23"/>
                      <a:pt x="282" y="23"/>
                    </a:cubicBezTo>
                    <a:cubicBezTo>
                      <a:pt x="283" y="23"/>
                      <a:pt x="283" y="23"/>
                      <a:pt x="283" y="23"/>
                    </a:cubicBezTo>
                    <a:cubicBezTo>
                      <a:pt x="285" y="24"/>
                      <a:pt x="284" y="24"/>
                      <a:pt x="283" y="25"/>
                    </a:cubicBezTo>
                    <a:cubicBezTo>
                      <a:pt x="282" y="25"/>
                      <a:pt x="282" y="24"/>
                      <a:pt x="281" y="24"/>
                    </a:cubicBezTo>
                    <a:cubicBezTo>
                      <a:pt x="280" y="25"/>
                      <a:pt x="279" y="26"/>
                      <a:pt x="279" y="27"/>
                    </a:cubicBezTo>
                    <a:cubicBezTo>
                      <a:pt x="279" y="26"/>
                      <a:pt x="280" y="26"/>
                      <a:pt x="281" y="26"/>
                    </a:cubicBezTo>
                    <a:cubicBezTo>
                      <a:pt x="280" y="26"/>
                      <a:pt x="280" y="27"/>
                      <a:pt x="280" y="27"/>
                    </a:cubicBezTo>
                    <a:cubicBezTo>
                      <a:pt x="280" y="27"/>
                      <a:pt x="281" y="27"/>
                      <a:pt x="282" y="26"/>
                    </a:cubicBezTo>
                    <a:cubicBezTo>
                      <a:pt x="283" y="28"/>
                      <a:pt x="283" y="28"/>
                      <a:pt x="283" y="28"/>
                    </a:cubicBezTo>
                    <a:cubicBezTo>
                      <a:pt x="283" y="27"/>
                      <a:pt x="283" y="27"/>
                      <a:pt x="283" y="27"/>
                    </a:cubicBezTo>
                    <a:cubicBezTo>
                      <a:pt x="289" y="28"/>
                      <a:pt x="289" y="28"/>
                      <a:pt x="289" y="28"/>
                    </a:cubicBezTo>
                    <a:cubicBezTo>
                      <a:pt x="293" y="27"/>
                      <a:pt x="297" y="25"/>
                      <a:pt x="304" y="24"/>
                    </a:cubicBezTo>
                    <a:cubicBezTo>
                      <a:pt x="302" y="25"/>
                      <a:pt x="303" y="26"/>
                      <a:pt x="303" y="27"/>
                    </a:cubicBezTo>
                    <a:cubicBezTo>
                      <a:pt x="302" y="26"/>
                      <a:pt x="298" y="28"/>
                      <a:pt x="295" y="27"/>
                    </a:cubicBezTo>
                    <a:cubicBezTo>
                      <a:pt x="296" y="27"/>
                      <a:pt x="296" y="28"/>
                      <a:pt x="295" y="28"/>
                    </a:cubicBezTo>
                    <a:cubicBezTo>
                      <a:pt x="302" y="27"/>
                      <a:pt x="302" y="27"/>
                      <a:pt x="302" y="27"/>
                    </a:cubicBezTo>
                    <a:cubicBezTo>
                      <a:pt x="302" y="28"/>
                      <a:pt x="303" y="28"/>
                      <a:pt x="305" y="28"/>
                    </a:cubicBezTo>
                    <a:cubicBezTo>
                      <a:pt x="304" y="26"/>
                      <a:pt x="310" y="27"/>
                      <a:pt x="312" y="26"/>
                    </a:cubicBezTo>
                    <a:cubicBezTo>
                      <a:pt x="312" y="27"/>
                      <a:pt x="312" y="28"/>
                      <a:pt x="308" y="28"/>
                    </a:cubicBezTo>
                    <a:cubicBezTo>
                      <a:pt x="312" y="29"/>
                      <a:pt x="313" y="25"/>
                      <a:pt x="316" y="27"/>
                    </a:cubicBezTo>
                    <a:cubicBezTo>
                      <a:pt x="316" y="27"/>
                      <a:pt x="315" y="26"/>
                      <a:pt x="315" y="27"/>
                    </a:cubicBezTo>
                    <a:cubicBezTo>
                      <a:pt x="317" y="26"/>
                      <a:pt x="321" y="27"/>
                      <a:pt x="320" y="27"/>
                    </a:cubicBezTo>
                    <a:cubicBezTo>
                      <a:pt x="319" y="27"/>
                      <a:pt x="319" y="27"/>
                      <a:pt x="319" y="27"/>
                    </a:cubicBezTo>
                    <a:cubicBezTo>
                      <a:pt x="324" y="28"/>
                      <a:pt x="335" y="28"/>
                      <a:pt x="336" y="26"/>
                    </a:cubicBezTo>
                    <a:cubicBezTo>
                      <a:pt x="336" y="26"/>
                      <a:pt x="335" y="28"/>
                      <a:pt x="335" y="28"/>
                    </a:cubicBezTo>
                    <a:cubicBezTo>
                      <a:pt x="344" y="23"/>
                      <a:pt x="344" y="23"/>
                      <a:pt x="344" y="23"/>
                    </a:cubicBezTo>
                    <a:cubicBezTo>
                      <a:pt x="343" y="24"/>
                      <a:pt x="346" y="28"/>
                      <a:pt x="342" y="28"/>
                    </a:cubicBezTo>
                    <a:cubicBezTo>
                      <a:pt x="343" y="29"/>
                      <a:pt x="344" y="29"/>
                      <a:pt x="347" y="28"/>
                    </a:cubicBezTo>
                    <a:cubicBezTo>
                      <a:pt x="346" y="28"/>
                      <a:pt x="345" y="26"/>
                      <a:pt x="346" y="26"/>
                    </a:cubicBezTo>
                    <a:cubicBezTo>
                      <a:pt x="349" y="28"/>
                      <a:pt x="348" y="27"/>
                      <a:pt x="352" y="28"/>
                    </a:cubicBezTo>
                    <a:cubicBezTo>
                      <a:pt x="351" y="28"/>
                      <a:pt x="352" y="26"/>
                      <a:pt x="354" y="26"/>
                    </a:cubicBezTo>
                    <a:cubicBezTo>
                      <a:pt x="354" y="26"/>
                      <a:pt x="354" y="28"/>
                      <a:pt x="353" y="28"/>
                    </a:cubicBezTo>
                    <a:cubicBezTo>
                      <a:pt x="358" y="26"/>
                      <a:pt x="358" y="26"/>
                      <a:pt x="358" y="26"/>
                    </a:cubicBezTo>
                    <a:cubicBezTo>
                      <a:pt x="357" y="27"/>
                      <a:pt x="358" y="28"/>
                      <a:pt x="359" y="29"/>
                    </a:cubicBezTo>
                    <a:cubicBezTo>
                      <a:pt x="359" y="28"/>
                      <a:pt x="363" y="29"/>
                      <a:pt x="365" y="29"/>
                    </a:cubicBezTo>
                    <a:cubicBezTo>
                      <a:pt x="363" y="28"/>
                      <a:pt x="363" y="28"/>
                      <a:pt x="363" y="28"/>
                    </a:cubicBezTo>
                    <a:cubicBezTo>
                      <a:pt x="368" y="29"/>
                      <a:pt x="368" y="25"/>
                      <a:pt x="374" y="25"/>
                    </a:cubicBezTo>
                    <a:cubicBezTo>
                      <a:pt x="373" y="26"/>
                      <a:pt x="372" y="28"/>
                      <a:pt x="375" y="28"/>
                    </a:cubicBezTo>
                    <a:cubicBezTo>
                      <a:pt x="376" y="27"/>
                      <a:pt x="380" y="23"/>
                      <a:pt x="385" y="22"/>
                    </a:cubicBezTo>
                    <a:cubicBezTo>
                      <a:pt x="386" y="23"/>
                      <a:pt x="386" y="23"/>
                      <a:pt x="386" y="23"/>
                    </a:cubicBezTo>
                    <a:cubicBezTo>
                      <a:pt x="390" y="22"/>
                      <a:pt x="390" y="22"/>
                      <a:pt x="390" y="22"/>
                    </a:cubicBezTo>
                    <a:cubicBezTo>
                      <a:pt x="388" y="24"/>
                      <a:pt x="381" y="27"/>
                      <a:pt x="377" y="29"/>
                    </a:cubicBezTo>
                    <a:cubicBezTo>
                      <a:pt x="380" y="29"/>
                      <a:pt x="378" y="30"/>
                      <a:pt x="381" y="29"/>
                    </a:cubicBezTo>
                    <a:cubicBezTo>
                      <a:pt x="382" y="30"/>
                      <a:pt x="379" y="30"/>
                      <a:pt x="379" y="30"/>
                    </a:cubicBezTo>
                    <a:cubicBezTo>
                      <a:pt x="386" y="31"/>
                      <a:pt x="386" y="31"/>
                      <a:pt x="386" y="31"/>
                    </a:cubicBezTo>
                    <a:cubicBezTo>
                      <a:pt x="385" y="30"/>
                      <a:pt x="391" y="30"/>
                      <a:pt x="391" y="29"/>
                    </a:cubicBezTo>
                    <a:cubicBezTo>
                      <a:pt x="383" y="30"/>
                      <a:pt x="383" y="30"/>
                      <a:pt x="383" y="30"/>
                    </a:cubicBezTo>
                    <a:cubicBezTo>
                      <a:pt x="383" y="28"/>
                      <a:pt x="388" y="26"/>
                      <a:pt x="393" y="26"/>
                    </a:cubicBezTo>
                    <a:cubicBezTo>
                      <a:pt x="394" y="27"/>
                      <a:pt x="392" y="29"/>
                      <a:pt x="392" y="29"/>
                    </a:cubicBezTo>
                    <a:cubicBezTo>
                      <a:pt x="393" y="29"/>
                      <a:pt x="397" y="28"/>
                      <a:pt x="397" y="29"/>
                    </a:cubicBezTo>
                    <a:cubicBezTo>
                      <a:pt x="395" y="29"/>
                      <a:pt x="395" y="29"/>
                      <a:pt x="395" y="29"/>
                    </a:cubicBezTo>
                    <a:cubicBezTo>
                      <a:pt x="398" y="30"/>
                      <a:pt x="400" y="28"/>
                      <a:pt x="403" y="29"/>
                    </a:cubicBezTo>
                    <a:cubicBezTo>
                      <a:pt x="404" y="29"/>
                      <a:pt x="407" y="31"/>
                      <a:pt x="407" y="30"/>
                    </a:cubicBezTo>
                    <a:cubicBezTo>
                      <a:pt x="405" y="28"/>
                      <a:pt x="405" y="24"/>
                      <a:pt x="406" y="23"/>
                    </a:cubicBezTo>
                    <a:cubicBezTo>
                      <a:pt x="406" y="23"/>
                      <a:pt x="412" y="24"/>
                      <a:pt x="413" y="25"/>
                    </a:cubicBezTo>
                    <a:cubicBezTo>
                      <a:pt x="415" y="26"/>
                      <a:pt x="410" y="28"/>
                      <a:pt x="412" y="29"/>
                    </a:cubicBezTo>
                    <a:cubicBezTo>
                      <a:pt x="412" y="28"/>
                      <a:pt x="413" y="28"/>
                      <a:pt x="414" y="28"/>
                    </a:cubicBezTo>
                    <a:cubicBezTo>
                      <a:pt x="415" y="28"/>
                      <a:pt x="413" y="29"/>
                      <a:pt x="416" y="29"/>
                    </a:cubicBezTo>
                    <a:cubicBezTo>
                      <a:pt x="416" y="27"/>
                      <a:pt x="421" y="29"/>
                      <a:pt x="417" y="28"/>
                    </a:cubicBezTo>
                    <a:cubicBezTo>
                      <a:pt x="420" y="27"/>
                      <a:pt x="420" y="28"/>
                      <a:pt x="423" y="28"/>
                    </a:cubicBezTo>
                    <a:cubicBezTo>
                      <a:pt x="422" y="27"/>
                      <a:pt x="426" y="25"/>
                      <a:pt x="428" y="25"/>
                    </a:cubicBezTo>
                    <a:cubicBezTo>
                      <a:pt x="428" y="25"/>
                      <a:pt x="429" y="25"/>
                      <a:pt x="429" y="26"/>
                    </a:cubicBezTo>
                    <a:cubicBezTo>
                      <a:pt x="434" y="26"/>
                      <a:pt x="437" y="26"/>
                      <a:pt x="442" y="26"/>
                    </a:cubicBezTo>
                    <a:cubicBezTo>
                      <a:pt x="443" y="27"/>
                      <a:pt x="445" y="27"/>
                      <a:pt x="444" y="28"/>
                    </a:cubicBezTo>
                    <a:cubicBezTo>
                      <a:pt x="445" y="27"/>
                      <a:pt x="446" y="27"/>
                      <a:pt x="447" y="27"/>
                    </a:cubicBezTo>
                    <a:cubicBezTo>
                      <a:pt x="450" y="28"/>
                      <a:pt x="444" y="27"/>
                      <a:pt x="446" y="29"/>
                    </a:cubicBezTo>
                    <a:cubicBezTo>
                      <a:pt x="446" y="28"/>
                      <a:pt x="450" y="28"/>
                      <a:pt x="452" y="27"/>
                    </a:cubicBezTo>
                    <a:cubicBezTo>
                      <a:pt x="451" y="26"/>
                      <a:pt x="447" y="27"/>
                      <a:pt x="445" y="27"/>
                    </a:cubicBezTo>
                    <a:cubicBezTo>
                      <a:pt x="445" y="26"/>
                      <a:pt x="449" y="24"/>
                      <a:pt x="454" y="23"/>
                    </a:cubicBezTo>
                    <a:cubicBezTo>
                      <a:pt x="458" y="23"/>
                      <a:pt x="456" y="24"/>
                      <a:pt x="456" y="24"/>
                    </a:cubicBezTo>
                    <a:cubicBezTo>
                      <a:pt x="464" y="24"/>
                      <a:pt x="463" y="21"/>
                      <a:pt x="470" y="22"/>
                    </a:cubicBezTo>
                    <a:cubicBezTo>
                      <a:pt x="472" y="23"/>
                      <a:pt x="470" y="24"/>
                      <a:pt x="470" y="25"/>
                    </a:cubicBezTo>
                    <a:cubicBezTo>
                      <a:pt x="467" y="26"/>
                      <a:pt x="465" y="24"/>
                      <a:pt x="463" y="24"/>
                    </a:cubicBezTo>
                    <a:cubicBezTo>
                      <a:pt x="466" y="25"/>
                      <a:pt x="466" y="25"/>
                      <a:pt x="466" y="25"/>
                    </a:cubicBezTo>
                    <a:cubicBezTo>
                      <a:pt x="465" y="25"/>
                      <a:pt x="462" y="26"/>
                      <a:pt x="461" y="25"/>
                    </a:cubicBezTo>
                    <a:cubicBezTo>
                      <a:pt x="463" y="26"/>
                      <a:pt x="474" y="26"/>
                      <a:pt x="480" y="26"/>
                    </a:cubicBezTo>
                    <a:cubicBezTo>
                      <a:pt x="481" y="26"/>
                      <a:pt x="483" y="26"/>
                      <a:pt x="482" y="25"/>
                    </a:cubicBezTo>
                    <a:cubicBezTo>
                      <a:pt x="480" y="25"/>
                      <a:pt x="480" y="25"/>
                      <a:pt x="480" y="25"/>
                    </a:cubicBezTo>
                    <a:cubicBezTo>
                      <a:pt x="479" y="25"/>
                      <a:pt x="484" y="24"/>
                      <a:pt x="482" y="24"/>
                    </a:cubicBezTo>
                    <a:cubicBezTo>
                      <a:pt x="484" y="23"/>
                      <a:pt x="487" y="22"/>
                      <a:pt x="491" y="23"/>
                    </a:cubicBezTo>
                    <a:cubicBezTo>
                      <a:pt x="491" y="24"/>
                      <a:pt x="491" y="24"/>
                      <a:pt x="491" y="24"/>
                    </a:cubicBezTo>
                    <a:cubicBezTo>
                      <a:pt x="491" y="24"/>
                      <a:pt x="489" y="23"/>
                      <a:pt x="488" y="24"/>
                    </a:cubicBezTo>
                    <a:cubicBezTo>
                      <a:pt x="489" y="23"/>
                      <a:pt x="493" y="25"/>
                      <a:pt x="495" y="24"/>
                    </a:cubicBezTo>
                    <a:cubicBezTo>
                      <a:pt x="493" y="23"/>
                      <a:pt x="493" y="23"/>
                      <a:pt x="493" y="23"/>
                    </a:cubicBezTo>
                    <a:cubicBezTo>
                      <a:pt x="495" y="22"/>
                      <a:pt x="498" y="21"/>
                      <a:pt x="501" y="21"/>
                    </a:cubicBezTo>
                    <a:close/>
                    <a:moveTo>
                      <a:pt x="26" y="11"/>
                    </a:moveTo>
                    <a:cubicBezTo>
                      <a:pt x="26" y="11"/>
                      <a:pt x="26" y="11"/>
                      <a:pt x="26" y="10"/>
                    </a:cubicBezTo>
                    <a:cubicBezTo>
                      <a:pt x="26" y="11"/>
                      <a:pt x="26" y="11"/>
                      <a:pt x="26" y="11"/>
                    </a:cubicBezTo>
                    <a:cubicBezTo>
                      <a:pt x="26" y="11"/>
                      <a:pt x="26" y="12"/>
                      <a:pt x="26" y="11"/>
                    </a:cubicBezTo>
                    <a:close/>
                    <a:moveTo>
                      <a:pt x="83" y="8"/>
                    </a:moveTo>
                    <a:cubicBezTo>
                      <a:pt x="84" y="9"/>
                      <a:pt x="84" y="9"/>
                      <a:pt x="84" y="9"/>
                    </a:cubicBezTo>
                    <a:cubicBezTo>
                      <a:pt x="82" y="9"/>
                      <a:pt x="83" y="8"/>
                      <a:pt x="83" y="8"/>
                    </a:cubicBezTo>
                    <a:close/>
                    <a:moveTo>
                      <a:pt x="107" y="15"/>
                    </a:moveTo>
                    <a:cubicBezTo>
                      <a:pt x="106" y="14"/>
                      <a:pt x="106" y="13"/>
                      <a:pt x="106" y="12"/>
                    </a:cubicBezTo>
                    <a:cubicBezTo>
                      <a:pt x="107" y="12"/>
                      <a:pt x="107" y="12"/>
                      <a:pt x="108" y="12"/>
                    </a:cubicBezTo>
                    <a:cubicBezTo>
                      <a:pt x="109" y="19"/>
                      <a:pt x="107" y="12"/>
                      <a:pt x="107" y="15"/>
                    </a:cubicBezTo>
                    <a:close/>
                    <a:moveTo>
                      <a:pt x="108" y="12"/>
                    </a:moveTo>
                    <a:cubicBezTo>
                      <a:pt x="107" y="12"/>
                      <a:pt x="106" y="12"/>
                      <a:pt x="106" y="11"/>
                    </a:cubicBezTo>
                    <a:cubicBezTo>
                      <a:pt x="106" y="11"/>
                      <a:pt x="106" y="11"/>
                      <a:pt x="106" y="11"/>
                    </a:cubicBezTo>
                    <a:cubicBezTo>
                      <a:pt x="106" y="11"/>
                      <a:pt x="106" y="11"/>
                      <a:pt x="106" y="11"/>
                    </a:cubicBezTo>
                    <a:cubicBezTo>
                      <a:pt x="107" y="11"/>
                      <a:pt x="107" y="11"/>
                      <a:pt x="108" y="11"/>
                    </a:cubicBezTo>
                    <a:cubicBezTo>
                      <a:pt x="108" y="11"/>
                      <a:pt x="108" y="12"/>
                      <a:pt x="108" y="12"/>
                    </a:cubicBezTo>
                    <a:close/>
                    <a:moveTo>
                      <a:pt x="218" y="27"/>
                    </a:moveTo>
                    <a:cubicBezTo>
                      <a:pt x="219" y="26"/>
                      <a:pt x="219" y="27"/>
                      <a:pt x="221" y="27"/>
                    </a:cubicBezTo>
                    <a:cubicBezTo>
                      <a:pt x="220" y="27"/>
                      <a:pt x="218" y="28"/>
                      <a:pt x="218" y="27"/>
                    </a:cubicBezTo>
                    <a:close/>
                    <a:moveTo>
                      <a:pt x="284" y="26"/>
                    </a:moveTo>
                    <a:cubicBezTo>
                      <a:pt x="285" y="26"/>
                      <a:pt x="286" y="26"/>
                      <a:pt x="287" y="26"/>
                    </a:cubicBezTo>
                    <a:cubicBezTo>
                      <a:pt x="286" y="26"/>
                      <a:pt x="285" y="26"/>
                      <a:pt x="284" y="26"/>
                    </a:cubicBezTo>
                    <a:close/>
                    <a:moveTo>
                      <a:pt x="470" y="21"/>
                    </a:moveTo>
                    <a:cubicBezTo>
                      <a:pt x="468" y="21"/>
                      <a:pt x="468" y="21"/>
                      <a:pt x="470" y="2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91"/>
              <p:cNvSpPr>
                <a:spLocks/>
              </p:cNvSpPr>
              <p:nvPr/>
            </p:nvSpPr>
            <p:spPr bwMode="auto">
              <a:xfrm>
                <a:off x="4068" y="34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2" name="Freeform 92"/>
              <p:cNvSpPr>
                <a:spLocks/>
              </p:cNvSpPr>
              <p:nvPr/>
            </p:nvSpPr>
            <p:spPr bwMode="auto">
              <a:xfrm>
                <a:off x="4298" y="34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93"/>
              <p:cNvSpPr>
                <a:spLocks/>
              </p:cNvSpPr>
              <p:nvPr/>
            </p:nvSpPr>
            <p:spPr bwMode="auto">
              <a:xfrm>
                <a:off x="4018"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94"/>
              <p:cNvSpPr>
                <a:spLocks/>
              </p:cNvSpPr>
              <p:nvPr/>
            </p:nvSpPr>
            <p:spPr bwMode="auto">
              <a:xfrm>
                <a:off x="4614" y="3442"/>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0"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95"/>
              <p:cNvSpPr>
                <a:spLocks/>
              </p:cNvSpPr>
              <p:nvPr/>
            </p:nvSpPr>
            <p:spPr bwMode="auto">
              <a:xfrm>
                <a:off x="4804" y="3419"/>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1" y="0"/>
                      <a:pt x="1" y="0"/>
                      <a:pt x="2" y="0"/>
                    </a:cubicBezTo>
                    <a:cubicBezTo>
                      <a:pt x="2"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6" name="Freeform 96"/>
              <p:cNvSpPr>
                <a:spLocks/>
              </p:cNvSpPr>
              <p:nvPr/>
            </p:nvSpPr>
            <p:spPr bwMode="auto">
              <a:xfrm>
                <a:off x="4856" y="3432"/>
                <a:ext cx="8" cy="3"/>
              </a:xfrm>
              <a:custGeom>
                <a:avLst/>
                <a:gdLst>
                  <a:gd name="T0" fmla="*/ 2 w 3"/>
                  <a:gd name="T1" fmla="*/ 1 h 1"/>
                  <a:gd name="T2" fmla="*/ 3 w 3"/>
                  <a:gd name="T3" fmla="*/ 1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3" y="0"/>
                      <a:pt x="3" y="0"/>
                      <a:pt x="3" y="0"/>
                    </a:cubicBezTo>
                    <a:cubicBezTo>
                      <a:pt x="1" y="0"/>
                      <a:pt x="0"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97"/>
              <p:cNvSpPr>
                <a:spLocks/>
              </p:cNvSpPr>
              <p:nvPr/>
            </p:nvSpPr>
            <p:spPr bwMode="auto">
              <a:xfrm>
                <a:off x="4814" y="3424"/>
                <a:ext cx="9" cy="5"/>
              </a:xfrm>
              <a:custGeom>
                <a:avLst/>
                <a:gdLst>
                  <a:gd name="T0" fmla="*/ 0 w 4"/>
                  <a:gd name="T1" fmla="*/ 1 h 2"/>
                  <a:gd name="T2" fmla="*/ 4 w 4"/>
                  <a:gd name="T3" fmla="*/ 1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4" y="1"/>
                      <a:pt x="4" y="1"/>
                      <a:pt x="4" y="1"/>
                    </a:cubicBezTo>
                    <a:cubicBezTo>
                      <a:pt x="4" y="0"/>
                      <a:pt x="2"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8" name="Freeform 98"/>
              <p:cNvSpPr>
                <a:spLocks/>
              </p:cNvSpPr>
              <p:nvPr/>
            </p:nvSpPr>
            <p:spPr bwMode="auto">
              <a:xfrm>
                <a:off x="4823" y="3427"/>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9" name="Freeform 99"/>
              <p:cNvSpPr>
                <a:spLocks/>
              </p:cNvSpPr>
              <p:nvPr/>
            </p:nvSpPr>
            <p:spPr bwMode="auto">
              <a:xfrm>
                <a:off x="4761" y="3417"/>
                <a:ext cx="15" cy="5"/>
              </a:xfrm>
              <a:custGeom>
                <a:avLst/>
                <a:gdLst>
                  <a:gd name="T0" fmla="*/ 5 w 6"/>
                  <a:gd name="T1" fmla="*/ 2 h 2"/>
                  <a:gd name="T2" fmla="*/ 6 w 6"/>
                  <a:gd name="T3" fmla="*/ 1 h 2"/>
                  <a:gd name="T4" fmla="*/ 5 w 6"/>
                  <a:gd name="T5" fmla="*/ 2 h 2"/>
                </a:gdLst>
                <a:ahLst/>
                <a:cxnLst>
                  <a:cxn ang="0">
                    <a:pos x="T0" y="T1"/>
                  </a:cxn>
                  <a:cxn ang="0">
                    <a:pos x="T2" y="T3"/>
                  </a:cxn>
                  <a:cxn ang="0">
                    <a:pos x="T4" y="T5"/>
                  </a:cxn>
                </a:cxnLst>
                <a:rect l="0" t="0" r="r" b="b"/>
                <a:pathLst>
                  <a:path w="6" h="2">
                    <a:moveTo>
                      <a:pt x="5" y="2"/>
                    </a:moveTo>
                    <a:cubicBezTo>
                      <a:pt x="5" y="2"/>
                      <a:pt x="5" y="1"/>
                      <a:pt x="6" y="1"/>
                    </a:cubicBezTo>
                    <a:cubicBezTo>
                      <a:pt x="6" y="0"/>
                      <a:pt x="0" y="2"/>
                      <a:pt x="5"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100"/>
              <p:cNvSpPr>
                <a:spLocks/>
              </p:cNvSpPr>
              <p:nvPr/>
            </p:nvSpPr>
            <p:spPr bwMode="auto">
              <a:xfrm>
                <a:off x="4814" y="3432"/>
                <a:ext cx="4" cy="3"/>
              </a:xfrm>
              <a:custGeom>
                <a:avLst/>
                <a:gdLst>
                  <a:gd name="T0" fmla="*/ 0 w 4"/>
                  <a:gd name="T1" fmla="*/ 3 h 3"/>
                  <a:gd name="T2" fmla="*/ 4 w 4"/>
                  <a:gd name="T3" fmla="*/ 3 h 3"/>
                  <a:gd name="T4" fmla="*/ 2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3"/>
                    </a:lnTo>
                    <a:lnTo>
                      <a:pt x="2"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1" name="Freeform 101"/>
              <p:cNvSpPr>
                <a:spLocks/>
              </p:cNvSpPr>
              <p:nvPr/>
            </p:nvSpPr>
            <p:spPr bwMode="auto">
              <a:xfrm>
                <a:off x="4785" y="3432"/>
                <a:ext cx="10" cy="0"/>
              </a:xfrm>
              <a:custGeom>
                <a:avLst/>
                <a:gdLst>
                  <a:gd name="T0" fmla="*/ 0 w 4"/>
                  <a:gd name="T1" fmla="*/ 3 w 4"/>
                  <a:gd name="T2" fmla="*/ 4 w 4"/>
                  <a:gd name="T3" fmla="*/ 0 w 4"/>
                </a:gdLst>
                <a:ahLst/>
                <a:cxnLst>
                  <a:cxn ang="0">
                    <a:pos x="T0" y="0"/>
                  </a:cxn>
                  <a:cxn ang="0">
                    <a:pos x="T1" y="0"/>
                  </a:cxn>
                  <a:cxn ang="0">
                    <a:pos x="T2" y="0"/>
                  </a:cxn>
                  <a:cxn ang="0">
                    <a:pos x="T3" y="0"/>
                  </a:cxn>
                </a:cxnLst>
                <a:rect l="0" t="0" r="r" b="b"/>
                <a:pathLst>
                  <a:path w="4">
                    <a:moveTo>
                      <a:pt x="0" y="0"/>
                    </a:moveTo>
                    <a:cubicBezTo>
                      <a:pt x="3" y="0"/>
                      <a:pt x="3" y="0"/>
                      <a:pt x="3" y="0"/>
                    </a:cubicBezTo>
                    <a:cubicBezTo>
                      <a:pt x="3" y="0"/>
                      <a:pt x="3" y="0"/>
                      <a:pt x="4" y="0"/>
                    </a:cubicBezTo>
                    <a:cubicBezTo>
                      <a:pt x="2"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2" name="Freeform 102"/>
              <p:cNvSpPr>
                <a:spLocks/>
              </p:cNvSpPr>
              <p:nvPr/>
            </p:nvSpPr>
            <p:spPr bwMode="auto">
              <a:xfrm>
                <a:off x="4795" y="3432"/>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3" name="Freeform 103"/>
              <p:cNvSpPr>
                <a:spLocks/>
              </p:cNvSpPr>
              <p:nvPr/>
            </p:nvSpPr>
            <p:spPr bwMode="auto">
              <a:xfrm>
                <a:off x="4802" y="3435"/>
                <a:ext cx="7" cy="0"/>
              </a:xfrm>
              <a:custGeom>
                <a:avLst/>
                <a:gdLst>
                  <a:gd name="T0" fmla="*/ 0 w 7"/>
                  <a:gd name="T1" fmla="*/ 7 w 7"/>
                  <a:gd name="T2" fmla="*/ 5 w 7"/>
                  <a:gd name="T3" fmla="*/ 0 w 7"/>
                </a:gdLst>
                <a:ahLst/>
                <a:cxnLst>
                  <a:cxn ang="0">
                    <a:pos x="T0" y="0"/>
                  </a:cxn>
                  <a:cxn ang="0">
                    <a:pos x="T1" y="0"/>
                  </a:cxn>
                  <a:cxn ang="0">
                    <a:pos x="T2" y="0"/>
                  </a:cxn>
                  <a:cxn ang="0">
                    <a:pos x="T3" y="0"/>
                  </a:cxn>
                </a:cxnLst>
                <a:rect l="0" t="0" r="r" b="b"/>
                <a:pathLst>
                  <a:path w="7">
                    <a:moveTo>
                      <a:pt x="0" y="0"/>
                    </a:moveTo>
                    <a:lnTo>
                      <a:pt x="7" y="0"/>
                    </a:lnTo>
                    <a:lnTo>
                      <a:pt x="5"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4" name="Freeform 104"/>
              <p:cNvSpPr>
                <a:spLocks/>
              </p:cNvSpPr>
              <p:nvPr/>
            </p:nvSpPr>
            <p:spPr bwMode="auto">
              <a:xfrm>
                <a:off x="4707" y="3432"/>
                <a:ext cx="9" cy="0"/>
              </a:xfrm>
              <a:custGeom>
                <a:avLst/>
                <a:gdLst>
                  <a:gd name="T0" fmla="*/ 3 w 4"/>
                  <a:gd name="T1" fmla="*/ 0 w 4"/>
                  <a:gd name="T2" fmla="*/ 2 w 4"/>
                  <a:gd name="T3" fmla="*/ 3 w 4"/>
                </a:gdLst>
                <a:ahLst/>
                <a:cxnLst>
                  <a:cxn ang="0">
                    <a:pos x="T0" y="0"/>
                  </a:cxn>
                  <a:cxn ang="0">
                    <a:pos x="T1" y="0"/>
                  </a:cxn>
                  <a:cxn ang="0">
                    <a:pos x="T2" y="0"/>
                  </a:cxn>
                  <a:cxn ang="0">
                    <a:pos x="T3" y="0"/>
                  </a:cxn>
                </a:cxnLst>
                <a:rect l="0" t="0" r="r" b="b"/>
                <a:pathLst>
                  <a:path w="4">
                    <a:moveTo>
                      <a:pt x="3" y="0"/>
                    </a:moveTo>
                    <a:cubicBezTo>
                      <a:pt x="0" y="0"/>
                      <a:pt x="0" y="0"/>
                      <a:pt x="0" y="0"/>
                    </a:cubicBezTo>
                    <a:cubicBezTo>
                      <a:pt x="0" y="0"/>
                      <a:pt x="1" y="0"/>
                      <a:pt x="2" y="0"/>
                    </a:cubicBezTo>
                    <a:cubicBezTo>
                      <a:pt x="3" y="0"/>
                      <a:pt x="4"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5" name="Freeform 105"/>
              <p:cNvSpPr>
                <a:spLocks/>
              </p:cNvSpPr>
              <p:nvPr/>
            </p:nvSpPr>
            <p:spPr bwMode="auto">
              <a:xfrm>
                <a:off x="4733" y="3437"/>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lnTo>
                      <a:pt x="0"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6" name="Freeform 106"/>
              <p:cNvSpPr>
                <a:spLocks/>
              </p:cNvSpPr>
              <p:nvPr/>
            </p:nvSpPr>
            <p:spPr bwMode="auto">
              <a:xfrm>
                <a:off x="4704" y="3440"/>
                <a:ext cx="17" cy="2"/>
              </a:xfrm>
              <a:custGeom>
                <a:avLst/>
                <a:gdLst>
                  <a:gd name="T0" fmla="*/ 4 w 7"/>
                  <a:gd name="T1" fmla="*/ 1 h 1"/>
                  <a:gd name="T2" fmla="*/ 5 w 7"/>
                  <a:gd name="T3" fmla="*/ 0 h 1"/>
                  <a:gd name="T4" fmla="*/ 4 w 7"/>
                  <a:gd name="T5" fmla="*/ 1 h 1"/>
                </a:gdLst>
                <a:ahLst/>
                <a:cxnLst>
                  <a:cxn ang="0">
                    <a:pos x="T0" y="T1"/>
                  </a:cxn>
                  <a:cxn ang="0">
                    <a:pos x="T2" y="T3"/>
                  </a:cxn>
                  <a:cxn ang="0">
                    <a:pos x="T4" y="T5"/>
                  </a:cxn>
                </a:cxnLst>
                <a:rect l="0" t="0" r="r" b="b"/>
                <a:pathLst>
                  <a:path w="7" h="1">
                    <a:moveTo>
                      <a:pt x="4" y="1"/>
                    </a:moveTo>
                    <a:cubicBezTo>
                      <a:pt x="4" y="0"/>
                      <a:pt x="7" y="0"/>
                      <a:pt x="5" y="0"/>
                    </a:cubicBezTo>
                    <a:cubicBezTo>
                      <a:pt x="4" y="0"/>
                      <a:pt x="0" y="1"/>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107"/>
              <p:cNvSpPr>
                <a:spLocks/>
              </p:cNvSpPr>
              <p:nvPr/>
            </p:nvSpPr>
            <p:spPr bwMode="auto">
              <a:xfrm>
                <a:off x="4607" y="3429"/>
                <a:ext cx="2" cy="6"/>
              </a:xfrm>
              <a:custGeom>
                <a:avLst/>
                <a:gdLst>
                  <a:gd name="T0" fmla="*/ 0 w 2"/>
                  <a:gd name="T1" fmla="*/ 6 h 6"/>
                  <a:gd name="T2" fmla="*/ 2 w 2"/>
                  <a:gd name="T3" fmla="*/ 6 h 6"/>
                  <a:gd name="T4" fmla="*/ 2 w 2"/>
                  <a:gd name="T5" fmla="*/ 0 h 6"/>
                  <a:gd name="T6" fmla="*/ 0 w 2"/>
                  <a:gd name="T7" fmla="*/ 6 h 6"/>
                </a:gdLst>
                <a:ahLst/>
                <a:cxnLst>
                  <a:cxn ang="0">
                    <a:pos x="T0" y="T1"/>
                  </a:cxn>
                  <a:cxn ang="0">
                    <a:pos x="T2" y="T3"/>
                  </a:cxn>
                  <a:cxn ang="0">
                    <a:pos x="T4" y="T5"/>
                  </a:cxn>
                  <a:cxn ang="0">
                    <a:pos x="T6" y="T7"/>
                  </a:cxn>
                </a:cxnLst>
                <a:rect l="0" t="0" r="r" b="b"/>
                <a:pathLst>
                  <a:path w="2" h="6">
                    <a:moveTo>
                      <a:pt x="0" y="6"/>
                    </a:moveTo>
                    <a:lnTo>
                      <a:pt x="2" y="6"/>
                    </a:lnTo>
                    <a:lnTo>
                      <a:pt x="2" y="0"/>
                    </a:lnTo>
                    <a:lnTo>
                      <a:pt x="0" y="6"/>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108"/>
              <p:cNvSpPr>
                <a:spLocks/>
              </p:cNvSpPr>
              <p:nvPr/>
            </p:nvSpPr>
            <p:spPr bwMode="auto">
              <a:xfrm>
                <a:off x="4510" y="3442"/>
                <a:ext cx="14" cy="5"/>
              </a:xfrm>
              <a:custGeom>
                <a:avLst/>
                <a:gdLst>
                  <a:gd name="T0" fmla="*/ 3 w 6"/>
                  <a:gd name="T1" fmla="*/ 0 h 2"/>
                  <a:gd name="T2" fmla="*/ 1 w 6"/>
                  <a:gd name="T3" fmla="*/ 1 h 2"/>
                  <a:gd name="T4" fmla="*/ 5 w 6"/>
                  <a:gd name="T5" fmla="*/ 1 h 2"/>
                  <a:gd name="T6" fmla="*/ 3 w 6"/>
                  <a:gd name="T7" fmla="*/ 0 h 2"/>
                </a:gdLst>
                <a:ahLst/>
                <a:cxnLst>
                  <a:cxn ang="0">
                    <a:pos x="T0" y="T1"/>
                  </a:cxn>
                  <a:cxn ang="0">
                    <a:pos x="T2" y="T3"/>
                  </a:cxn>
                  <a:cxn ang="0">
                    <a:pos x="T4" y="T5"/>
                  </a:cxn>
                  <a:cxn ang="0">
                    <a:pos x="T6" y="T7"/>
                  </a:cxn>
                </a:cxnLst>
                <a:rect l="0" t="0" r="r" b="b"/>
                <a:pathLst>
                  <a:path w="6" h="2">
                    <a:moveTo>
                      <a:pt x="3" y="0"/>
                    </a:moveTo>
                    <a:cubicBezTo>
                      <a:pt x="1" y="0"/>
                      <a:pt x="0" y="0"/>
                      <a:pt x="1" y="1"/>
                    </a:cubicBezTo>
                    <a:cubicBezTo>
                      <a:pt x="4" y="2"/>
                      <a:pt x="1" y="0"/>
                      <a:pt x="5" y="1"/>
                    </a:cubicBezTo>
                    <a:cubicBezTo>
                      <a:pt x="6" y="0"/>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109"/>
              <p:cNvSpPr>
                <a:spLocks/>
              </p:cNvSpPr>
              <p:nvPr/>
            </p:nvSpPr>
            <p:spPr bwMode="auto">
              <a:xfrm>
                <a:off x="4517" y="344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110"/>
              <p:cNvSpPr>
                <a:spLocks/>
              </p:cNvSpPr>
              <p:nvPr/>
            </p:nvSpPr>
            <p:spPr bwMode="auto">
              <a:xfrm>
                <a:off x="3643" y="3391"/>
                <a:ext cx="5" cy="5"/>
              </a:xfrm>
              <a:custGeom>
                <a:avLst/>
                <a:gdLst>
                  <a:gd name="T0" fmla="*/ 5 w 5"/>
                  <a:gd name="T1" fmla="*/ 5 h 5"/>
                  <a:gd name="T2" fmla="*/ 0 w 5"/>
                  <a:gd name="T3" fmla="*/ 0 h 5"/>
                  <a:gd name="T4" fmla="*/ 2 w 5"/>
                  <a:gd name="T5" fmla="*/ 2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2"/>
                    </a:lnTo>
                    <a:lnTo>
                      <a:pt x="5" y="5"/>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111"/>
              <p:cNvSpPr>
                <a:spLocks/>
              </p:cNvSpPr>
              <p:nvPr/>
            </p:nvSpPr>
            <p:spPr bwMode="auto">
              <a:xfrm>
                <a:off x="3634" y="3391"/>
                <a:ext cx="4"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1" y="0"/>
                      <a:pt x="2"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112"/>
              <p:cNvSpPr>
                <a:spLocks/>
              </p:cNvSpPr>
              <p:nvPr/>
            </p:nvSpPr>
            <p:spPr bwMode="auto">
              <a:xfrm>
                <a:off x="4173" y="3442"/>
                <a:ext cx="4" cy="3"/>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1" y="1"/>
                      <a:pt x="1" y="0"/>
                      <a:pt x="0" y="0"/>
                    </a:cubicBezTo>
                    <a:lnTo>
                      <a:pt x="1"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113"/>
              <p:cNvSpPr>
                <a:spLocks/>
              </p:cNvSpPr>
              <p:nvPr/>
            </p:nvSpPr>
            <p:spPr bwMode="auto">
              <a:xfrm>
                <a:off x="4099" y="3419"/>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114"/>
              <p:cNvSpPr>
                <a:spLocks/>
              </p:cNvSpPr>
              <p:nvPr/>
            </p:nvSpPr>
            <p:spPr bwMode="auto">
              <a:xfrm>
                <a:off x="4070" y="3411"/>
                <a:ext cx="3" cy="11"/>
              </a:xfrm>
              <a:custGeom>
                <a:avLst/>
                <a:gdLst>
                  <a:gd name="T0" fmla="*/ 1 w 1"/>
                  <a:gd name="T1" fmla="*/ 0 h 4"/>
                  <a:gd name="T2" fmla="*/ 0 w 1"/>
                  <a:gd name="T3" fmla="*/ 2 h 4"/>
                  <a:gd name="T4" fmla="*/ 1 w 1"/>
                  <a:gd name="T5" fmla="*/ 4 h 4"/>
                  <a:gd name="T6" fmla="*/ 1 w 1"/>
                  <a:gd name="T7" fmla="*/ 0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cubicBezTo>
                      <a:pt x="0" y="1"/>
                      <a:pt x="0" y="2"/>
                      <a:pt x="0" y="2"/>
                    </a:cubicBezTo>
                    <a:cubicBezTo>
                      <a:pt x="0" y="3"/>
                      <a:pt x="0" y="4"/>
                      <a:pt x="1" y="4"/>
                    </a:cubicBezTo>
                    <a:cubicBezTo>
                      <a:pt x="1" y="3"/>
                      <a:pt x="1" y="2"/>
                      <a:pt x="1" y="0"/>
                    </a:cubicBezTo>
                    <a:cubicBezTo>
                      <a:pt x="1" y="0"/>
                      <a:pt x="1" y="0"/>
                      <a:pt x="1" y="0"/>
                    </a:cubicBezTo>
                    <a:cubicBezTo>
                      <a:pt x="1" y="0"/>
                      <a:pt x="1" y="0"/>
                      <a:pt x="1" y="0"/>
                    </a:cubicBezTo>
                    <a:cubicBezTo>
                      <a:pt x="1" y="0"/>
                      <a:pt x="1"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115"/>
              <p:cNvSpPr>
                <a:spLocks/>
              </p:cNvSpPr>
              <p:nvPr/>
            </p:nvSpPr>
            <p:spPr bwMode="auto">
              <a:xfrm>
                <a:off x="4073" y="34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480340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674"/>
          <a:stretch/>
        </p:blipFill>
        <p:spPr>
          <a:xfrm>
            <a:off x="1054646" y="116632"/>
            <a:ext cx="10225136" cy="5690818"/>
          </a:xfrm>
          <a:prstGeom prst="rect">
            <a:avLst/>
          </a:prstGeom>
        </p:spPr>
      </p:pic>
      <p:sp>
        <p:nvSpPr>
          <p:cNvPr id="3" name="Rectangle 2"/>
          <p:cNvSpPr/>
          <p:nvPr/>
        </p:nvSpPr>
        <p:spPr>
          <a:xfrm>
            <a:off x="838622" y="5986086"/>
            <a:ext cx="10153128" cy="461665"/>
          </a:xfrm>
          <a:prstGeom prst="rect">
            <a:avLst/>
          </a:prstGeom>
        </p:spPr>
        <p:txBody>
          <a:bodyPr wrap="square">
            <a:spAutoFit/>
          </a:bodyPr>
          <a:lstStyle/>
          <a:p>
            <a:pPr algn="ctr"/>
            <a:r>
              <a:rPr lang="vi-VN" sz="2400" b="1" dirty="0">
                <a:solidFill>
                  <a:srgbClr val="B10101"/>
                </a:solidFill>
              </a:rPr>
              <a:t>Xử lý vi phạm hành chính: </a:t>
            </a:r>
            <a:r>
              <a:rPr lang="vi-VN" sz="2400" b="1" dirty="0" smtClean="0">
                <a:solidFill>
                  <a:srgbClr val="B10101"/>
                </a:solidFill>
              </a:rPr>
              <a:t>vi </a:t>
            </a:r>
            <a:r>
              <a:rPr lang="vi-VN" sz="2400" b="1" dirty="0">
                <a:solidFill>
                  <a:srgbClr val="B10101"/>
                </a:solidFill>
              </a:rPr>
              <a:t>phạm về bảo vệ môi trường nơi công </a:t>
            </a:r>
            <a:r>
              <a:rPr lang="vi-VN" sz="2400" b="1" dirty="0" smtClean="0">
                <a:solidFill>
                  <a:srgbClr val="B10101"/>
                </a:solidFill>
              </a:rPr>
              <a:t>cộng</a:t>
            </a:r>
            <a:r>
              <a:rPr lang="en-US" sz="2400" b="1" dirty="0" smtClean="0">
                <a:solidFill>
                  <a:srgbClr val="B10101"/>
                </a:solidFill>
              </a:rPr>
              <a:t>.</a:t>
            </a:r>
            <a:endParaRPr lang="vi-VN" sz="2400" b="1" i="0" dirty="0">
              <a:solidFill>
                <a:srgbClr val="B10101"/>
              </a:solidFill>
              <a:effectLst/>
            </a:endParaRPr>
          </a:p>
        </p:txBody>
      </p:sp>
      <p:grpSp>
        <p:nvGrpSpPr>
          <p:cNvPr id="4" name="组合 72"/>
          <p:cNvGrpSpPr/>
          <p:nvPr/>
        </p:nvGrpSpPr>
        <p:grpSpPr>
          <a:xfrm>
            <a:off x="126670" y="5034057"/>
            <a:ext cx="1423904" cy="1413694"/>
            <a:chOff x="2914654" y="1360490"/>
            <a:chExt cx="5132384" cy="4103685"/>
          </a:xfrm>
        </p:grpSpPr>
        <p:grpSp>
          <p:nvGrpSpPr>
            <p:cNvPr id="5" name="组合 73"/>
            <p:cNvGrpSpPr/>
            <p:nvPr/>
          </p:nvGrpSpPr>
          <p:grpSpPr>
            <a:xfrm>
              <a:off x="2914654" y="1360490"/>
              <a:ext cx="3387729" cy="4038605"/>
              <a:chOff x="2914654" y="1360490"/>
              <a:chExt cx="3387729" cy="4038605"/>
            </a:xfrm>
            <a:effectLst>
              <a:reflection blurRad="6350" stA="36000" endPos="25000" dir="5400000" sy="-100000" algn="bl" rotWithShape="0"/>
            </a:effectLst>
          </p:grpSpPr>
          <p:sp>
            <p:nvSpPr>
              <p:cNvPr id="86" name="Freeform 12"/>
              <p:cNvSpPr>
                <a:spLocks/>
              </p:cNvSpPr>
              <p:nvPr/>
            </p:nvSpPr>
            <p:spPr bwMode="auto">
              <a:xfrm>
                <a:off x="5762691" y="4868869"/>
                <a:ext cx="175602" cy="524888"/>
              </a:xfrm>
              <a:custGeom>
                <a:avLst/>
                <a:gdLst>
                  <a:gd name="T0" fmla="*/ 8 w 44"/>
                  <a:gd name="T1" fmla="*/ 23 h 139"/>
                  <a:gd name="T2" fmla="*/ 0 w 44"/>
                  <a:gd name="T3" fmla="*/ 138 h 139"/>
                  <a:gd name="T4" fmla="*/ 1 w 44"/>
                  <a:gd name="T5" fmla="*/ 139 h 139"/>
                  <a:gd name="T6" fmla="*/ 44 w 44"/>
                  <a:gd name="T7" fmla="*/ 0 h 139"/>
                  <a:gd name="T8" fmla="*/ 44 w 44"/>
                  <a:gd name="T9" fmla="*/ 0 h 139"/>
                  <a:gd name="T10" fmla="*/ 8 w 44"/>
                  <a:gd name="T11" fmla="*/ 23 h 139"/>
                  <a:gd name="connsiteX0" fmla="*/ 1818 w 10000"/>
                  <a:gd name="connsiteY0" fmla="*/ 1655 h 9928"/>
                  <a:gd name="connsiteX1" fmla="*/ 0 w 10000"/>
                  <a:gd name="connsiteY1" fmla="*/ 9928 h 9928"/>
                  <a:gd name="connsiteX2" fmla="*/ 10000 w 10000"/>
                  <a:gd name="connsiteY2" fmla="*/ 0 h 9928"/>
                  <a:gd name="connsiteX3" fmla="*/ 10000 w 10000"/>
                  <a:gd name="connsiteY3" fmla="*/ 0 h 9928"/>
                  <a:gd name="connsiteX4" fmla="*/ 1818 w 10000"/>
                  <a:gd name="connsiteY4" fmla="*/ 1655 h 9928"/>
                  <a:gd name="connsiteX0" fmla="*/ 1818 w 10000"/>
                  <a:gd name="connsiteY0" fmla="*/ 1667 h 10046"/>
                  <a:gd name="connsiteX1" fmla="*/ 0 w 10000"/>
                  <a:gd name="connsiteY1" fmla="*/ 10046 h 10046"/>
                  <a:gd name="connsiteX2" fmla="*/ 10000 w 10000"/>
                  <a:gd name="connsiteY2" fmla="*/ 0 h 10046"/>
                  <a:gd name="connsiteX3" fmla="*/ 10000 w 10000"/>
                  <a:gd name="connsiteY3" fmla="*/ 0 h 10046"/>
                  <a:gd name="connsiteX4" fmla="*/ 1818 w 10000"/>
                  <a:gd name="connsiteY4" fmla="*/ 1667 h 10046"/>
                  <a:gd name="connsiteX0" fmla="*/ 1544 w 9726"/>
                  <a:gd name="connsiteY0" fmla="*/ 1667 h 10092"/>
                  <a:gd name="connsiteX1" fmla="*/ 0 w 9726"/>
                  <a:gd name="connsiteY1" fmla="*/ 10092 h 10092"/>
                  <a:gd name="connsiteX2" fmla="*/ 9726 w 9726"/>
                  <a:gd name="connsiteY2" fmla="*/ 0 h 10092"/>
                  <a:gd name="connsiteX3" fmla="*/ 9726 w 9726"/>
                  <a:gd name="connsiteY3" fmla="*/ 0 h 10092"/>
                  <a:gd name="connsiteX4" fmla="*/ 1544 w 9726"/>
                  <a:gd name="connsiteY4" fmla="*/ 1667 h 10092"/>
                  <a:gd name="connsiteX0" fmla="*/ 1200 w 10601"/>
                  <a:gd name="connsiteY0" fmla="*/ 2015 h 10014"/>
                  <a:gd name="connsiteX1" fmla="*/ 601 w 10601"/>
                  <a:gd name="connsiteY1" fmla="*/ 10000 h 10014"/>
                  <a:gd name="connsiteX2" fmla="*/ 10601 w 10601"/>
                  <a:gd name="connsiteY2" fmla="*/ 0 h 10014"/>
                  <a:gd name="connsiteX3" fmla="*/ 10601 w 10601"/>
                  <a:gd name="connsiteY3" fmla="*/ 0 h 10014"/>
                  <a:gd name="connsiteX4" fmla="*/ 1200 w 10601"/>
                  <a:gd name="connsiteY4" fmla="*/ 2015 h 10014"/>
                  <a:gd name="connsiteX0" fmla="*/ 1251 w 10652"/>
                  <a:gd name="connsiteY0" fmla="*/ 2015 h 10015"/>
                  <a:gd name="connsiteX1" fmla="*/ 652 w 10652"/>
                  <a:gd name="connsiteY1" fmla="*/ 10000 h 10015"/>
                  <a:gd name="connsiteX2" fmla="*/ 10652 w 10652"/>
                  <a:gd name="connsiteY2" fmla="*/ 0 h 10015"/>
                  <a:gd name="connsiteX3" fmla="*/ 10652 w 10652"/>
                  <a:gd name="connsiteY3" fmla="*/ 0 h 10015"/>
                  <a:gd name="connsiteX4" fmla="*/ 1251 w 10652"/>
                  <a:gd name="connsiteY4" fmla="*/ 2015 h 10015"/>
                  <a:gd name="connsiteX0" fmla="*/ 1004 w 10405"/>
                  <a:gd name="connsiteY0" fmla="*/ 2015 h 10000"/>
                  <a:gd name="connsiteX1" fmla="*/ 405 w 10405"/>
                  <a:gd name="connsiteY1" fmla="*/ 10000 h 10000"/>
                  <a:gd name="connsiteX2" fmla="*/ 10405 w 10405"/>
                  <a:gd name="connsiteY2" fmla="*/ 0 h 10000"/>
                  <a:gd name="connsiteX3" fmla="*/ 10405 w 10405"/>
                  <a:gd name="connsiteY3" fmla="*/ 0 h 10000"/>
                  <a:gd name="connsiteX4" fmla="*/ 1004 w 10405"/>
                  <a:gd name="connsiteY4" fmla="*/ 20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5" h="10000">
                    <a:moveTo>
                      <a:pt x="1004" y="2015"/>
                    </a:moveTo>
                    <a:cubicBezTo>
                      <a:pt x="522" y="4949"/>
                      <a:pt x="-598" y="9202"/>
                      <a:pt x="405" y="10000"/>
                    </a:cubicBezTo>
                    <a:cubicBezTo>
                      <a:pt x="1972" y="9664"/>
                      <a:pt x="7072" y="3333"/>
                      <a:pt x="10405" y="0"/>
                    </a:cubicBezTo>
                    <a:lnTo>
                      <a:pt x="10405" y="0"/>
                    </a:lnTo>
                    <a:lnTo>
                      <a:pt x="1004" y="2015"/>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5"/>
              <p:cNvSpPr>
                <a:spLocks/>
              </p:cNvSpPr>
              <p:nvPr/>
            </p:nvSpPr>
            <p:spPr bwMode="auto">
              <a:xfrm>
                <a:off x="3159129" y="1600203"/>
                <a:ext cx="1644652" cy="2200278"/>
              </a:xfrm>
              <a:custGeom>
                <a:avLst/>
                <a:gdLst>
                  <a:gd name="T0" fmla="*/ 0 w 1036"/>
                  <a:gd name="T1" fmla="*/ 223 h 1386"/>
                  <a:gd name="T2" fmla="*/ 650 w 1036"/>
                  <a:gd name="T3" fmla="*/ 1386 h 1386"/>
                  <a:gd name="T4" fmla="*/ 1036 w 1036"/>
                  <a:gd name="T5" fmla="*/ 1170 h 1386"/>
                  <a:gd name="T6" fmla="*/ 384 w 1036"/>
                  <a:gd name="T7" fmla="*/ 0 h 1386"/>
                  <a:gd name="T8" fmla="*/ 0 w 1036"/>
                  <a:gd name="T9" fmla="*/ 223 h 1386"/>
                </a:gdLst>
                <a:ahLst/>
                <a:cxnLst>
                  <a:cxn ang="0">
                    <a:pos x="T0" y="T1"/>
                  </a:cxn>
                  <a:cxn ang="0">
                    <a:pos x="T2" y="T3"/>
                  </a:cxn>
                  <a:cxn ang="0">
                    <a:pos x="T4" y="T5"/>
                  </a:cxn>
                  <a:cxn ang="0">
                    <a:pos x="T6" y="T7"/>
                  </a:cxn>
                  <a:cxn ang="0">
                    <a:pos x="T8" y="T9"/>
                  </a:cxn>
                </a:cxnLst>
                <a:rect l="0" t="0" r="r" b="b"/>
                <a:pathLst>
                  <a:path w="1036" h="1386">
                    <a:moveTo>
                      <a:pt x="0" y="223"/>
                    </a:moveTo>
                    <a:lnTo>
                      <a:pt x="650" y="1386"/>
                    </a:lnTo>
                    <a:lnTo>
                      <a:pt x="1036" y="1170"/>
                    </a:lnTo>
                    <a:lnTo>
                      <a:pt x="384" y="0"/>
                    </a:lnTo>
                    <a:lnTo>
                      <a:pt x="0" y="22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6"/>
              <p:cNvSpPr>
                <a:spLocks/>
              </p:cNvSpPr>
              <p:nvPr/>
            </p:nvSpPr>
            <p:spPr bwMode="auto">
              <a:xfrm>
                <a:off x="3768730" y="1360490"/>
                <a:ext cx="1452564" cy="2097090"/>
              </a:xfrm>
              <a:custGeom>
                <a:avLst/>
                <a:gdLst>
                  <a:gd name="T0" fmla="*/ 259 w 915"/>
                  <a:gd name="T1" fmla="*/ 0 h 1321"/>
                  <a:gd name="T2" fmla="*/ 0 w 915"/>
                  <a:gd name="T3" fmla="*/ 151 h 1321"/>
                  <a:gd name="T4" fmla="*/ 652 w 915"/>
                  <a:gd name="T5" fmla="*/ 1321 h 1321"/>
                  <a:gd name="T6" fmla="*/ 915 w 915"/>
                  <a:gd name="T7" fmla="*/ 1177 h 1321"/>
                  <a:gd name="T8" fmla="*/ 259 w 915"/>
                  <a:gd name="T9" fmla="*/ 0 h 1321"/>
                </a:gdLst>
                <a:ahLst/>
                <a:cxnLst>
                  <a:cxn ang="0">
                    <a:pos x="T0" y="T1"/>
                  </a:cxn>
                  <a:cxn ang="0">
                    <a:pos x="T2" y="T3"/>
                  </a:cxn>
                  <a:cxn ang="0">
                    <a:pos x="T4" y="T5"/>
                  </a:cxn>
                  <a:cxn ang="0">
                    <a:pos x="T6" y="T7"/>
                  </a:cxn>
                  <a:cxn ang="0">
                    <a:pos x="T8" y="T9"/>
                  </a:cxn>
                </a:cxnLst>
                <a:rect l="0" t="0" r="r" b="b"/>
                <a:pathLst>
                  <a:path w="915" h="1321">
                    <a:moveTo>
                      <a:pt x="259" y="0"/>
                    </a:moveTo>
                    <a:lnTo>
                      <a:pt x="0" y="151"/>
                    </a:lnTo>
                    <a:lnTo>
                      <a:pt x="652" y="1321"/>
                    </a:lnTo>
                    <a:lnTo>
                      <a:pt x="915" y="1177"/>
                    </a:lnTo>
                    <a:lnTo>
                      <a:pt x="259"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7"/>
              <p:cNvSpPr>
                <a:spLocks/>
              </p:cNvSpPr>
              <p:nvPr/>
            </p:nvSpPr>
            <p:spPr bwMode="auto">
              <a:xfrm>
                <a:off x="4533906" y="3702055"/>
                <a:ext cx="1350964" cy="1452564"/>
              </a:xfrm>
              <a:custGeom>
                <a:avLst/>
                <a:gdLst>
                  <a:gd name="T0" fmla="*/ 282 w 359"/>
                  <a:gd name="T1" fmla="*/ 368 h 386"/>
                  <a:gd name="T2" fmla="*/ 337 w 359"/>
                  <a:gd name="T3" fmla="*/ 335 h 386"/>
                  <a:gd name="T4" fmla="*/ 359 w 359"/>
                  <a:gd name="T5" fmla="*/ 0 h 386"/>
                  <a:gd name="T6" fmla="*/ 142 w 359"/>
                  <a:gd name="T7" fmla="*/ 118 h 386"/>
                  <a:gd name="T8" fmla="*/ 0 w 359"/>
                  <a:gd name="T9" fmla="*/ 195 h 386"/>
                  <a:gd name="T10" fmla="*/ 246 w 359"/>
                  <a:gd name="T11" fmla="*/ 386 h 386"/>
                  <a:gd name="T12" fmla="*/ 282 w 359"/>
                  <a:gd name="T13" fmla="*/ 368 h 386"/>
                </a:gdLst>
                <a:ahLst/>
                <a:cxnLst>
                  <a:cxn ang="0">
                    <a:pos x="T0" y="T1"/>
                  </a:cxn>
                  <a:cxn ang="0">
                    <a:pos x="T2" y="T3"/>
                  </a:cxn>
                  <a:cxn ang="0">
                    <a:pos x="T4" y="T5"/>
                  </a:cxn>
                  <a:cxn ang="0">
                    <a:pos x="T6" y="T7"/>
                  </a:cxn>
                  <a:cxn ang="0">
                    <a:pos x="T8" y="T9"/>
                  </a:cxn>
                  <a:cxn ang="0">
                    <a:pos x="T10" y="T11"/>
                  </a:cxn>
                  <a:cxn ang="0">
                    <a:pos x="T12" y="T13"/>
                  </a:cxn>
                </a:cxnLst>
                <a:rect l="0" t="0" r="r" b="b"/>
                <a:pathLst>
                  <a:path w="359" h="386">
                    <a:moveTo>
                      <a:pt x="282" y="368"/>
                    </a:moveTo>
                    <a:cubicBezTo>
                      <a:pt x="300" y="358"/>
                      <a:pt x="319" y="347"/>
                      <a:pt x="337" y="335"/>
                    </a:cubicBezTo>
                    <a:cubicBezTo>
                      <a:pt x="359" y="0"/>
                      <a:pt x="359" y="0"/>
                      <a:pt x="359" y="0"/>
                    </a:cubicBezTo>
                    <a:cubicBezTo>
                      <a:pt x="142" y="118"/>
                      <a:pt x="142" y="118"/>
                      <a:pt x="142" y="118"/>
                    </a:cubicBezTo>
                    <a:cubicBezTo>
                      <a:pt x="0" y="195"/>
                      <a:pt x="0" y="195"/>
                      <a:pt x="0" y="195"/>
                    </a:cubicBezTo>
                    <a:cubicBezTo>
                      <a:pt x="246" y="386"/>
                      <a:pt x="246" y="386"/>
                      <a:pt x="246" y="386"/>
                    </a:cubicBezTo>
                    <a:cubicBezTo>
                      <a:pt x="258" y="380"/>
                      <a:pt x="270" y="374"/>
                      <a:pt x="282" y="368"/>
                    </a:cubicBezTo>
                    <a:close/>
                  </a:path>
                </a:pathLst>
              </a:custGeom>
              <a:solidFill>
                <a:srgbClr val="FAB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8"/>
              <p:cNvSpPr>
                <a:spLocks/>
              </p:cNvSpPr>
              <p:nvPr/>
            </p:nvSpPr>
            <p:spPr bwMode="auto">
              <a:xfrm>
                <a:off x="4011618" y="4437069"/>
                <a:ext cx="1452564" cy="812801"/>
              </a:xfrm>
              <a:custGeom>
                <a:avLst/>
                <a:gdLst>
                  <a:gd name="T0" fmla="*/ 140 w 386"/>
                  <a:gd name="T1" fmla="*/ 0 h 216"/>
                  <a:gd name="T2" fmla="*/ 0 w 386"/>
                  <a:gd name="T3" fmla="*/ 76 h 216"/>
                  <a:gd name="T4" fmla="*/ 14 w 386"/>
                  <a:gd name="T5" fmla="*/ 100 h 216"/>
                  <a:gd name="T6" fmla="*/ 46 w 386"/>
                  <a:gd name="T7" fmla="*/ 130 h 216"/>
                  <a:gd name="T8" fmla="*/ 332 w 386"/>
                  <a:gd name="T9" fmla="*/ 216 h 216"/>
                  <a:gd name="T10" fmla="*/ 386 w 386"/>
                  <a:gd name="T11" fmla="*/ 191 h 216"/>
                  <a:gd name="T12" fmla="*/ 140 w 38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86" h="216">
                    <a:moveTo>
                      <a:pt x="140" y="0"/>
                    </a:moveTo>
                    <a:cubicBezTo>
                      <a:pt x="0" y="76"/>
                      <a:pt x="0" y="76"/>
                      <a:pt x="0" y="76"/>
                    </a:cubicBezTo>
                    <a:cubicBezTo>
                      <a:pt x="14" y="100"/>
                      <a:pt x="14" y="100"/>
                      <a:pt x="14" y="100"/>
                    </a:cubicBezTo>
                    <a:cubicBezTo>
                      <a:pt x="22" y="112"/>
                      <a:pt x="33" y="125"/>
                      <a:pt x="46" y="130"/>
                    </a:cubicBezTo>
                    <a:cubicBezTo>
                      <a:pt x="59" y="136"/>
                      <a:pt x="213" y="181"/>
                      <a:pt x="332" y="216"/>
                    </a:cubicBezTo>
                    <a:cubicBezTo>
                      <a:pt x="350" y="208"/>
                      <a:pt x="368" y="200"/>
                      <a:pt x="386" y="191"/>
                    </a:cubicBezTo>
                    <a:lnTo>
                      <a:pt x="140"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9"/>
              <p:cNvSpPr>
                <a:spLocks/>
              </p:cNvSpPr>
              <p:nvPr/>
            </p:nvSpPr>
            <p:spPr bwMode="auto">
              <a:xfrm>
                <a:off x="5792795" y="3517905"/>
                <a:ext cx="509588" cy="1444627"/>
              </a:xfrm>
              <a:custGeom>
                <a:avLst/>
                <a:gdLst>
                  <a:gd name="T0" fmla="*/ 22 w 135"/>
                  <a:gd name="T1" fmla="*/ 49 h 384"/>
                  <a:gd name="T2" fmla="*/ 0 w 135"/>
                  <a:gd name="T3" fmla="*/ 384 h 384"/>
                  <a:gd name="T4" fmla="*/ 36 w 135"/>
                  <a:gd name="T5" fmla="*/ 361 h 384"/>
                  <a:gd name="T6" fmla="*/ 36 w 135"/>
                  <a:gd name="T7" fmla="*/ 361 h 384"/>
                  <a:gd name="T8" fmla="*/ 124 w 135"/>
                  <a:gd name="T9" fmla="*/ 77 h 384"/>
                  <a:gd name="T10" fmla="*/ 122 w 135"/>
                  <a:gd name="T11" fmla="*/ 19 h 384"/>
                  <a:gd name="T12" fmla="*/ 111 w 135"/>
                  <a:gd name="T13" fmla="*/ 0 h 384"/>
                  <a:gd name="T14" fmla="*/ 22 w 135"/>
                  <a:gd name="T15" fmla="*/ 49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84">
                    <a:moveTo>
                      <a:pt x="22" y="49"/>
                    </a:moveTo>
                    <a:cubicBezTo>
                      <a:pt x="0" y="384"/>
                      <a:pt x="0" y="384"/>
                      <a:pt x="0" y="384"/>
                    </a:cubicBezTo>
                    <a:cubicBezTo>
                      <a:pt x="12" y="377"/>
                      <a:pt x="24" y="369"/>
                      <a:pt x="36" y="361"/>
                    </a:cubicBezTo>
                    <a:cubicBezTo>
                      <a:pt x="36" y="361"/>
                      <a:pt x="36" y="361"/>
                      <a:pt x="36" y="361"/>
                    </a:cubicBezTo>
                    <a:cubicBezTo>
                      <a:pt x="124" y="77"/>
                      <a:pt x="124" y="77"/>
                      <a:pt x="124" y="77"/>
                    </a:cubicBezTo>
                    <a:cubicBezTo>
                      <a:pt x="124" y="77"/>
                      <a:pt x="135" y="50"/>
                      <a:pt x="122" y="19"/>
                    </a:cubicBezTo>
                    <a:cubicBezTo>
                      <a:pt x="111" y="0"/>
                      <a:pt x="111" y="0"/>
                      <a:pt x="111" y="0"/>
                    </a:cubicBezTo>
                    <a:lnTo>
                      <a:pt x="22" y="49"/>
                    </a:ln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10"/>
              <p:cNvSpPr>
                <a:spLocks/>
              </p:cNvSpPr>
              <p:nvPr/>
            </p:nvSpPr>
            <p:spPr bwMode="auto">
              <a:xfrm>
                <a:off x="5259394" y="5154620"/>
                <a:ext cx="515938" cy="244475"/>
              </a:xfrm>
              <a:custGeom>
                <a:avLst/>
                <a:gdLst>
                  <a:gd name="T0" fmla="*/ 54 w 137"/>
                  <a:gd name="T1" fmla="*/ 0 h 65"/>
                  <a:gd name="T2" fmla="*/ 0 w 137"/>
                  <a:gd name="T3" fmla="*/ 25 h 65"/>
                  <a:gd name="T4" fmla="*/ 136 w 137"/>
                  <a:gd name="T5" fmla="*/ 65 h 65"/>
                  <a:gd name="T6" fmla="*/ 137 w 137"/>
                  <a:gd name="T7" fmla="*/ 65 h 65"/>
                  <a:gd name="T8" fmla="*/ 137 w 137"/>
                  <a:gd name="T9" fmla="*/ 64 h 65"/>
                  <a:gd name="T10" fmla="*/ 54 w 137"/>
                  <a:gd name="T11" fmla="*/ 0 h 65"/>
                </a:gdLst>
                <a:ahLst/>
                <a:cxnLst>
                  <a:cxn ang="0">
                    <a:pos x="T0" y="T1"/>
                  </a:cxn>
                  <a:cxn ang="0">
                    <a:pos x="T2" y="T3"/>
                  </a:cxn>
                  <a:cxn ang="0">
                    <a:pos x="T4" y="T5"/>
                  </a:cxn>
                  <a:cxn ang="0">
                    <a:pos x="T6" y="T7"/>
                  </a:cxn>
                  <a:cxn ang="0">
                    <a:pos x="T8" y="T9"/>
                  </a:cxn>
                  <a:cxn ang="0">
                    <a:pos x="T10" y="T11"/>
                  </a:cxn>
                </a:cxnLst>
                <a:rect l="0" t="0" r="r" b="b"/>
                <a:pathLst>
                  <a:path w="137" h="65">
                    <a:moveTo>
                      <a:pt x="54" y="0"/>
                    </a:moveTo>
                    <a:cubicBezTo>
                      <a:pt x="36" y="9"/>
                      <a:pt x="18" y="17"/>
                      <a:pt x="0" y="25"/>
                    </a:cubicBezTo>
                    <a:cubicBezTo>
                      <a:pt x="68" y="45"/>
                      <a:pt x="124" y="61"/>
                      <a:pt x="136" y="65"/>
                    </a:cubicBezTo>
                    <a:cubicBezTo>
                      <a:pt x="136" y="65"/>
                      <a:pt x="137" y="65"/>
                      <a:pt x="137" y="65"/>
                    </a:cubicBezTo>
                    <a:cubicBezTo>
                      <a:pt x="137" y="64"/>
                      <a:pt x="137" y="64"/>
                      <a:pt x="137" y="64"/>
                    </a:cubicBezTo>
                    <a:lnTo>
                      <a:pt x="54"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11"/>
              <p:cNvSpPr>
                <a:spLocks/>
              </p:cNvSpPr>
              <p:nvPr/>
            </p:nvSpPr>
            <p:spPr bwMode="auto">
              <a:xfrm>
                <a:off x="5459419" y="4962532"/>
                <a:ext cx="341313" cy="431801"/>
              </a:xfrm>
              <a:custGeom>
                <a:avLst/>
                <a:gdLst>
                  <a:gd name="T0" fmla="*/ 36 w 91"/>
                  <a:gd name="T1" fmla="*/ 33 h 115"/>
                  <a:gd name="T2" fmla="*/ 0 w 91"/>
                  <a:gd name="T3" fmla="*/ 51 h 115"/>
                  <a:gd name="T4" fmla="*/ 83 w 91"/>
                  <a:gd name="T5" fmla="*/ 115 h 115"/>
                  <a:gd name="T6" fmla="*/ 91 w 91"/>
                  <a:gd name="T7" fmla="*/ 0 h 115"/>
                  <a:gd name="T8" fmla="*/ 36 w 91"/>
                  <a:gd name="T9" fmla="*/ 33 h 115"/>
                </a:gdLst>
                <a:ahLst/>
                <a:cxnLst>
                  <a:cxn ang="0">
                    <a:pos x="T0" y="T1"/>
                  </a:cxn>
                  <a:cxn ang="0">
                    <a:pos x="T2" y="T3"/>
                  </a:cxn>
                  <a:cxn ang="0">
                    <a:pos x="T4" y="T5"/>
                  </a:cxn>
                  <a:cxn ang="0">
                    <a:pos x="T6" y="T7"/>
                  </a:cxn>
                  <a:cxn ang="0">
                    <a:pos x="T8" y="T9"/>
                  </a:cxn>
                </a:cxnLst>
                <a:rect l="0" t="0" r="r" b="b"/>
                <a:pathLst>
                  <a:path w="91" h="115">
                    <a:moveTo>
                      <a:pt x="36" y="33"/>
                    </a:moveTo>
                    <a:cubicBezTo>
                      <a:pt x="24" y="39"/>
                      <a:pt x="12" y="45"/>
                      <a:pt x="0" y="51"/>
                    </a:cubicBezTo>
                    <a:cubicBezTo>
                      <a:pt x="83" y="115"/>
                      <a:pt x="83" y="115"/>
                      <a:pt x="83" y="115"/>
                    </a:cubicBezTo>
                    <a:cubicBezTo>
                      <a:pt x="91" y="0"/>
                      <a:pt x="91" y="0"/>
                      <a:pt x="91" y="0"/>
                    </a:cubicBezTo>
                    <a:cubicBezTo>
                      <a:pt x="73" y="12"/>
                      <a:pt x="54" y="23"/>
                      <a:pt x="36" y="3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13"/>
              <p:cNvSpPr>
                <a:spLocks/>
              </p:cNvSpPr>
              <p:nvPr/>
            </p:nvSpPr>
            <p:spPr bwMode="auto">
              <a:xfrm>
                <a:off x="5772157" y="5394332"/>
                <a:ext cx="3175" cy="476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lnTo>
                      <a:pt x="0" y="1"/>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14"/>
              <p:cNvSpPr>
                <a:spLocks/>
              </p:cNvSpPr>
              <p:nvPr/>
            </p:nvSpPr>
            <p:spPr bwMode="auto">
              <a:xfrm>
                <a:off x="4006855" y="4721232"/>
                <a:ext cx="52388" cy="90488"/>
              </a:xfrm>
              <a:custGeom>
                <a:avLst/>
                <a:gdLst>
                  <a:gd name="T0" fmla="*/ 0 w 14"/>
                  <a:gd name="T1" fmla="*/ 0 h 24"/>
                  <a:gd name="T2" fmla="*/ 14 w 14"/>
                  <a:gd name="T3" fmla="*/ 24 h 24"/>
                  <a:gd name="T4" fmla="*/ 0 w 14"/>
                  <a:gd name="T5" fmla="*/ 0 h 24"/>
                </a:gdLst>
                <a:ahLst/>
                <a:cxnLst>
                  <a:cxn ang="0">
                    <a:pos x="T0" y="T1"/>
                  </a:cxn>
                  <a:cxn ang="0">
                    <a:pos x="T2" y="T3"/>
                  </a:cxn>
                  <a:cxn ang="0">
                    <a:pos x="T4" y="T5"/>
                  </a:cxn>
                </a:cxnLst>
                <a:rect l="0" t="0" r="r" b="b"/>
                <a:pathLst>
                  <a:path w="14" h="24">
                    <a:moveTo>
                      <a:pt x="0" y="0"/>
                    </a:moveTo>
                    <a:cubicBezTo>
                      <a:pt x="0" y="0"/>
                      <a:pt x="5" y="11"/>
                      <a:pt x="14" y="24"/>
                    </a:cubicBezTo>
                    <a:cubicBezTo>
                      <a:pt x="0" y="0"/>
                      <a:pt x="0" y="0"/>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15"/>
              <p:cNvSpPr>
                <a:spLocks/>
              </p:cNvSpPr>
              <p:nvPr/>
            </p:nvSpPr>
            <p:spPr bwMode="auto">
              <a:xfrm>
                <a:off x="6219833" y="3517905"/>
                <a:ext cx="41275" cy="71438"/>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11" y="19"/>
                      <a:pt x="11" y="19"/>
                      <a:pt x="11" y="19"/>
                    </a:cubicBezTo>
                    <a:cubicBezTo>
                      <a:pt x="8" y="13"/>
                      <a:pt x="5" y="7"/>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16"/>
              <p:cNvSpPr>
                <a:spLocks/>
              </p:cNvSpPr>
              <p:nvPr/>
            </p:nvSpPr>
            <p:spPr bwMode="auto">
              <a:xfrm>
                <a:off x="3540130" y="1627190"/>
                <a:ext cx="1065214" cy="1673227"/>
              </a:xfrm>
              <a:custGeom>
                <a:avLst/>
                <a:gdLst>
                  <a:gd name="T0" fmla="*/ 0 w 671"/>
                  <a:gd name="T1" fmla="*/ 80 h 1054"/>
                  <a:gd name="T2" fmla="*/ 543 w 671"/>
                  <a:gd name="T3" fmla="*/ 1054 h 1054"/>
                  <a:gd name="T4" fmla="*/ 671 w 671"/>
                  <a:gd name="T5" fmla="*/ 980 h 1054"/>
                  <a:gd name="T6" fmla="*/ 123 w 671"/>
                  <a:gd name="T7" fmla="*/ 0 h 1054"/>
                  <a:gd name="T8" fmla="*/ 0 w 671"/>
                  <a:gd name="T9" fmla="*/ 80 h 1054"/>
                </a:gdLst>
                <a:ahLst/>
                <a:cxnLst>
                  <a:cxn ang="0">
                    <a:pos x="T0" y="T1"/>
                  </a:cxn>
                  <a:cxn ang="0">
                    <a:pos x="T2" y="T3"/>
                  </a:cxn>
                  <a:cxn ang="0">
                    <a:pos x="T4" y="T5"/>
                  </a:cxn>
                  <a:cxn ang="0">
                    <a:pos x="T6" y="T7"/>
                  </a:cxn>
                  <a:cxn ang="0">
                    <a:pos x="T8" y="T9"/>
                  </a:cxn>
                </a:cxnLst>
                <a:rect l="0" t="0" r="r" b="b"/>
                <a:pathLst>
                  <a:path w="671" h="1054">
                    <a:moveTo>
                      <a:pt x="0" y="80"/>
                    </a:moveTo>
                    <a:lnTo>
                      <a:pt x="543" y="1054"/>
                    </a:lnTo>
                    <a:lnTo>
                      <a:pt x="671" y="980"/>
                    </a:lnTo>
                    <a:lnTo>
                      <a:pt x="123" y="0"/>
                    </a:lnTo>
                    <a:lnTo>
                      <a:pt x="0" y="80"/>
                    </a:lnTo>
                    <a:close/>
                  </a:path>
                </a:pathLst>
              </a:custGeom>
              <a:solidFill>
                <a:srgbClr val="663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Freeform 17"/>
              <p:cNvSpPr>
                <a:spLocks/>
              </p:cNvSpPr>
              <p:nvPr/>
            </p:nvSpPr>
            <p:spPr bwMode="auto">
              <a:xfrm>
                <a:off x="3735392" y="1522415"/>
                <a:ext cx="1031876" cy="1660527"/>
              </a:xfrm>
              <a:custGeom>
                <a:avLst/>
                <a:gdLst>
                  <a:gd name="T0" fmla="*/ 97 w 650"/>
                  <a:gd name="T1" fmla="*/ 0 h 1046"/>
                  <a:gd name="T2" fmla="*/ 0 w 650"/>
                  <a:gd name="T3" fmla="*/ 66 h 1046"/>
                  <a:gd name="T4" fmla="*/ 548 w 650"/>
                  <a:gd name="T5" fmla="*/ 1046 h 1046"/>
                  <a:gd name="T6" fmla="*/ 650 w 650"/>
                  <a:gd name="T7" fmla="*/ 990 h 1046"/>
                  <a:gd name="T8" fmla="*/ 97 w 650"/>
                  <a:gd name="T9" fmla="*/ 0 h 1046"/>
                </a:gdLst>
                <a:ahLst/>
                <a:cxnLst>
                  <a:cxn ang="0">
                    <a:pos x="T0" y="T1"/>
                  </a:cxn>
                  <a:cxn ang="0">
                    <a:pos x="T2" y="T3"/>
                  </a:cxn>
                  <a:cxn ang="0">
                    <a:pos x="T4" y="T5"/>
                  </a:cxn>
                  <a:cxn ang="0">
                    <a:pos x="T6" y="T7"/>
                  </a:cxn>
                  <a:cxn ang="0">
                    <a:pos x="T8" y="T9"/>
                  </a:cxn>
                </a:cxnLst>
                <a:rect l="0" t="0" r="r" b="b"/>
                <a:pathLst>
                  <a:path w="650" h="1046">
                    <a:moveTo>
                      <a:pt x="97" y="0"/>
                    </a:moveTo>
                    <a:lnTo>
                      <a:pt x="0" y="66"/>
                    </a:lnTo>
                    <a:lnTo>
                      <a:pt x="548" y="1046"/>
                    </a:lnTo>
                    <a:lnTo>
                      <a:pt x="650" y="990"/>
                    </a:lnTo>
                    <a:lnTo>
                      <a:pt x="97" y="0"/>
                    </a:lnTo>
                    <a:close/>
                  </a:path>
                </a:pathLst>
              </a:custGeom>
              <a:solidFill>
                <a:srgbClr val="8B4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18"/>
              <p:cNvSpPr>
                <a:spLocks/>
              </p:cNvSpPr>
              <p:nvPr/>
            </p:nvSpPr>
            <p:spPr bwMode="auto">
              <a:xfrm>
                <a:off x="3159129" y="1360490"/>
                <a:ext cx="1023939" cy="593726"/>
              </a:xfrm>
              <a:custGeom>
                <a:avLst/>
                <a:gdLst>
                  <a:gd name="T0" fmla="*/ 147 w 272"/>
                  <a:gd name="T1" fmla="*/ 59 h 158"/>
                  <a:gd name="T2" fmla="*/ 63 w 272"/>
                  <a:gd name="T3" fmla="*/ 110 h 158"/>
                  <a:gd name="T4" fmla="*/ 0 w 272"/>
                  <a:gd name="T5" fmla="*/ 158 h 158"/>
                  <a:gd name="T6" fmla="*/ 196 w 272"/>
                  <a:gd name="T7" fmla="*/ 147 h 158"/>
                  <a:gd name="T8" fmla="*/ 196 w 272"/>
                  <a:gd name="T9" fmla="*/ 147 h 158"/>
                  <a:gd name="T10" fmla="*/ 272 w 272"/>
                  <a:gd name="T11" fmla="*/ 0 h 158"/>
                  <a:gd name="T12" fmla="*/ 147 w 272"/>
                  <a:gd name="T13" fmla="*/ 59 h 158"/>
                </a:gdLst>
                <a:ahLst/>
                <a:cxnLst>
                  <a:cxn ang="0">
                    <a:pos x="T0" y="T1"/>
                  </a:cxn>
                  <a:cxn ang="0">
                    <a:pos x="T2" y="T3"/>
                  </a:cxn>
                  <a:cxn ang="0">
                    <a:pos x="T4" y="T5"/>
                  </a:cxn>
                  <a:cxn ang="0">
                    <a:pos x="T6" y="T7"/>
                  </a:cxn>
                  <a:cxn ang="0">
                    <a:pos x="T8" y="T9"/>
                  </a:cxn>
                  <a:cxn ang="0">
                    <a:pos x="T10" y="T11"/>
                  </a:cxn>
                  <a:cxn ang="0">
                    <a:pos x="T12" y="T13"/>
                  </a:cxn>
                </a:cxnLst>
                <a:rect l="0" t="0" r="r" b="b"/>
                <a:pathLst>
                  <a:path w="272" h="158">
                    <a:moveTo>
                      <a:pt x="147" y="59"/>
                    </a:moveTo>
                    <a:cubicBezTo>
                      <a:pt x="118" y="74"/>
                      <a:pt x="90" y="92"/>
                      <a:pt x="63" y="110"/>
                    </a:cubicBezTo>
                    <a:cubicBezTo>
                      <a:pt x="40" y="126"/>
                      <a:pt x="19" y="142"/>
                      <a:pt x="0" y="158"/>
                    </a:cubicBezTo>
                    <a:cubicBezTo>
                      <a:pt x="196" y="147"/>
                      <a:pt x="196" y="147"/>
                      <a:pt x="196" y="147"/>
                    </a:cubicBezTo>
                    <a:cubicBezTo>
                      <a:pt x="196" y="147"/>
                      <a:pt x="196" y="147"/>
                      <a:pt x="196" y="147"/>
                    </a:cubicBezTo>
                    <a:cubicBezTo>
                      <a:pt x="272" y="0"/>
                      <a:pt x="272" y="0"/>
                      <a:pt x="272" y="0"/>
                    </a:cubicBezTo>
                    <a:cubicBezTo>
                      <a:pt x="231" y="16"/>
                      <a:pt x="189" y="35"/>
                      <a:pt x="147" y="5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19"/>
              <p:cNvSpPr>
                <a:spLocks/>
              </p:cNvSpPr>
              <p:nvPr/>
            </p:nvSpPr>
            <p:spPr bwMode="auto">
              <a:xfrm>
                <a:off x="3633792" y="1717678"/>
                <a:ext cx="365125" cy="209550"/>
              </a:xfrm>
              <a:custGeom>
                <a:avLst/>
                <a:gdLst>
                  <a:gd name="T0" fmla="*/ 52 w 97"/>
                  <a:gd name="T1" fmla="*/ 21 h 56"/>
                  <a:gd name="T2" fmla="*/ 22 w 97"/>
                  <a:gd name="T3" fmla="*/ 39 h 56"/>
                  <a:gd name="T4" fmla="*/ 0 w 97"/>
                  <a:gd name="T5" fmla="*/ 56 h 56"/>
                  <a:gd name="T6" fmla="*/ 70 w 97"/>
                  <a:gd name="T7" fmla="*/ 52 h 56"/>
                  <a:gd name="T8" fmla="*/ 70 w 97"/>
                  <a:gd name="T9" fmla="*/ 52 h 56"/>
                  <a:gd name="T10" fmla="*/ 97 w 97"/>
                  <a:gd name="T11" fmla="*/ 0 h 56"/>
                  <a:gd name="T12" fmla="*/ 52 w 97"/>
                  <a:gd name="T13" fmla="*/ 21 h 56"/>
                </a:gdLst>
                <a:ahLst/>
                <a:cxnLst>
                  <a:cxn ang="0">
                    <a:pos x="T0" y="T1"/>
                  </a:cxn>
                  <a:cxn ang="0">
                    <a:pos x="T2" y="T3"/>
                  </a:cxn>
                  <a:cxn ang="0">
                    <a:pos x="T4" y="T5"/>
                  </a:cxn>
                  <a:cxn ang="0">
                    <a:pos x="T6" y="T7"/>
                  </a:cxn>
                  <a:cxn ang="0">
                    <a:pos x="T8" y="T9"/>
                  </a:cxn>
                  <a:cxn ang="0">
                    <a:pos x="T10" y="T11"/>
                  </a:cxn>
                  <a:cxn ang="0">
                    <a:pos x="T12" y="T13"/>
                  </a:cxn>
                </a:cxnLst>
                <a:rect l="0" t="0" r="r" b="b"/>
                <a:pathLst>
                  <a:path w="97" h="56">
                    <a:moveTo>
                      <a:pt x="52" y="21"/>
                    </a:moveTo>
                    <a:cubicBezTo>
                      <a:pt x="42" y="26"/>
                      <a:pt x="32" y="33"/>
                      <a:pt x="22" y="39"/>
                    </a:cubicBezTo>
                    <a:cubicBezTo>
                      <a:pt x="14" y="45"/>
                      <a:pt x="7" y="51"/>
                      <a:pt x="0" y="56"/>
                    </a:cubicBezTo>
                    <a:cubicBezTo>
                      <a:pt x="70" y="52"/>
                      <a:pt x="70" y="52"/>
                      <a:pt x="70" y="52"/>
                    </a:cubicBezTo>
                    <a:cubicBezTo>
                      <a:pt x="70" y="52"/>
                      <a:pt x="70" y="52"/>
                      <a:pt x="70" y="52"/>
                    </a:cubicBezTo>
                    <a:cubicBezTo>
                      <a:pt x="97" y="0"/>
                      <a:pt x="97" y="0"/>
                      <a:pt x="97" y="0"/>
                    </a:cubicBezTo>
                    <a:cubicBezTo>
                      <a:pt x="82" y="6"/>
                      <a:pt x="67" y="13"/>
                      <a:pt x="52" y="21"/>
                    </a:cubicBezTo>
                    <a:close/>
                  </a:path>
                </a:pathLst>
              </a:custGeom>
              <a:solidFill>
                <a:srgbClr val="7F49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20"/>
              <p:cNvSpPr>
                <a:spLocks/>
              </p:cNvSpPr>
              <p:nvPr/>
            </p:nvSpPr>
            <p:spPr bwMode="auto">
              <a:xfrm>
                <a:off x="3671892" y="2325691"/>
                <a:ext cx="876301" cy="1241427"/>
              </a:xfrm>
              <a:custGeom>
                <a:avLst/>
                <a:gdLst>
                  <a:gd name="T0" fmla="*/ 0 w 552"/>
                  <a:gd name="T1" fmla="*/ 93 h 782"/>
                  <a:gd name="T2" fmla="*/ 386 w 552"/>
                  <a:gd name="T3" fmla="*/ 782 h 782"/>
                  <a:gd name="T4" fmla="*/ 552 w 552"/>
                  <a:gd name="T5" fmla="*/ 690 h 782"/>
                  <a:gd name="T6" fmla="*/ 166 w 552"/>
                  <a:gd name="T7" fmla="*/ 0 h 782"/>
                  <a:gd name="T8" fmla="*/ 0 w 552"/>
                  <a:gd name="T9" fmla="*/ 93 h 782"/>
                </a:gdLst>
                <a:ahLst/>
                <a:cxnLst>
                  <a:cxn ang="0">
                    <a:pos x="T0" y="T1"/>
                  </a:cxn>
                  <a:cxn ang="0">
                    <a:pos x="T2" y="T3"/>
                  </a:cxn>
                  <a:cxn ang="0">
                    <a:pos x="T4" y="T5"/>
                  </a:cxn>
                  <a:cxn ang="0">
                    <a:pos x="T6" y="T7"/>
                  </a:cxn>
                  <a:cxn ang="0">
                    <a:pos x="T8" y="T9"/>
                  </a:cxn>
                </a:cxnLst>
                <a:rect l="0" t="0" r="r" b="b"/>
                <a:pathLst>
                  <a:path w="552" h="782">
                    <a:moveTo>
                      <a:pt x="0" y="93"/>
                    </a:moveTo>
                    <a:lnTo>
                      <a:pt x="386" y="782"/>
                    </a:lnTo>
                    <a:lnTo>
                      <a:pt x="552" y="690"/>
                    </a:lnTo>
                    <a:lnTo>
                      <a:pt x="166" y="0"/>
                    </a:lnTo>
                    <a:lnTo>
                      <a:pt x="0" y="9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21"/>
              <p:cNvSpPr>
                <a:spLocks/>
              </p:cNvSpPr>
              <p:nvPr/>
            </p:nvSpPr>
            <p:spPr bwMode="auto">
              <a:xfrm>
                <a:off x="3931616" y="2246316"/>
                <a:ext cx="768017" cy="1177926"/>
              </a:xfrm>
              <a:custGeom>
                <a:avLst/>
                <a:gdLst>
                  <a:gd name="T0" fmla="*/ 92 w 479"/>
                  <a:gd name="T1" fmla="*/ 0 h 742"/>
                  <a:gd name="T2" fmla="*/ 0 w 479"/>
                  <a:gd name="T3" fmla="*/ 52 h 742"/>
                  <a:gd name="T4" fmla="*/ 386 w 479"/>
                  <a:gd name="T5" fmla="*/ 742 h 742"/>
                  <a:gd name="T6" fmla="*/ 479 w 479"/>
                  <a:gd name="T7" fmla="*/ 692 h 742"/>
                  <a:gd name="T8" fmla="*/ 92 w 479"/>
                  <a:gd name="T9" fmla="*/ 0 h 742"/>
                </a:gdLst>
                <a:ahLst/>
                <a:cxnLst>
                  <a:cxn ang="0">
                    <a:pos x="T0" y="T1"/>
                  </a:cxn>
                  <a:cxn ang="0">
                    <a:pos x="T2" y="T3"/>
                  </a:cxn>
                  <a:cxn ang="0">
                    <a:pos x="T4" y="T5"/>
                  </a:cxn>
                  <a:cxn ang="0">
                    <a:pos x="T6" y="T7"/>
                  </a:cxn>
                  <a:cxn ang="0">
                    <a:pos x="T8" y="T9"/>
                  </a:cxn>
                </a:cxnLst>
                <a:rect l="0" t="0" r="r" b="b"/>
                <a:pathLst>
                  <a:path w="479" h="742">
                    <a:moveTo>
                      <a:pt x="92" y="0"/>
                    </a:moveTo>
                    <a:lnTo>
                      <a:pt x="0" y="52"/>
                    </a:lnTo>
                    <a:lnTo>
                      <a:pt x="386" y="742"/>
                    </a:lnTo>
                    <a:lnTo>
                      <a:pt x="479" y="692"/>
                    </a:lnTo>
                    <a:lnTo>
                      <a:pt x="92" y="0"/>
                    </a:lnTo>
                    <a:close/>
                  </a:path>
                </a:pathLst>
              </a:custGeom>
              <a:solidFill>
                <a:srgbClr val="019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22"/>
              <p:cNvSpPr>
                <a:spLocks/>
              </p:cNvSpPr>
              <p:nvPr/>
            </p:nvSpPr>
            <p:spPr bwMode="auto">
              <a:xfrm>
                <a:off x="2914654" y="2243141"/>
                <a:ext cx="1166814" cy="760413"/>
              </a:xfrm>
              <a:custGeom>
                <a:avLst/>
                <a:gdLst>
                  <a:gd name="T0" fmla="*/ 114 w 310"/>
                  <a:gd name="T1" fmla="*/ 10 h 202"/>
                  <a:gd name="T2" fmla="*/ 14 w 310"/>
                  <a:gd name="T3" fmla="*/ 165 h 202"/>
                  <a:gd name="T4" fmla="*/ 42 w 310"/>
                  <a:gd name="T5" fmla="*/ 188 h 202"/>
                  <a:gd name="T6" fmla="*/ 250 w 310"/>
                  <a:gd name="T7" fmla="*/ 151 h 202"/>
                  <a:gd name="T8" fmla="*/ 309 w 310"/>
                  <a:gd name="T9" fmla="*/ 1 h 202"/>
                  <a:gd name="T10" fmla="*/ 310 w 310"/>
                  <a:gd name="T11" fmla="*/ 0 h 202"/>
                  <a:gd name="T12" fmla="*/ 310 w 310"/>
                  <a:gd name="T13" fmla="*/ 0 h 202"/>
                  <a:gd name="T14" fmla="*/ 114 w 310"/>
                  <a:gd name="T15" fmla="*/ 1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202">
                    <a:moveTo>
                      <a:pt x="114" y="10"/>
                    </a:moveTo>
                    <a:cubicBezTo>
                      <a:pt x="38" y="74"/>
                      <a:pt x="0" y="132"/>
                      <a:pt x="14" y="165"/>
                    </a:cubicBezTo>
                    <a:cubicBezTo>
                      <a:pt x="18" y="175"/>
                      <a:pt x="27" y="183"/>
                      <a:pt x="42" y="188"/>
                    </a:cubicBezTo>
                    <a:cubicBezTo>
                      <a:pt x="85" y="202"/>
                      <a:pt x="161" y="187"/>
                      <a:pt x="250" y="151"/>
                    </a:cubicBezTo>
                    <a:cubicBezTo>
                      <a:pt x="309" y="1"/>
                      <a:pt x="309" y="1"/>
                      <a:pt x="309" y="1"/>
                    </a:cubicBezTo>
                    <a:cubicBezTo>
                      <a:pt x="310" y="0"/>
                      <a:pt x="310" y="0"/>
                      <a:pt x="310" y="0"/>
                    </a:cubicBezTo>
                    <a:cubicBezTo>
                      <a:pt x="310" y="0"/>
                      <a:pt x="310" y="0"/>
                      <a:pt x="310" y="0"/>
                    </a:cubicBezTo>
                    <a:lnTo>
                      <a:pt x="114" y="10"/>
                    </a:ln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23"/>
              <p:cNvSpPr>
                <a:spLocks/>
              </p:cNvSpPr>
              <p:nvPr/>
            </p:nvSpPr>
            <p:spPr bwMode="auto">
              <a:xfrm>
                <a:off x="3667130" y="2243141"/>
                <a:ext cx="414338" cy="271463"/>
              </a:xfrm>
              <a:custGeom>
                <a:avLst/>
                <a:gdLst>
                  <a:gd name="T0" fmla="*/ 40 w 110"/>
                  <a:gd name="T1" fmla="*/ 3 h 72"/>
                  <a:gd name="T2" fmla="*/ 4 w 110"/>
                  <a:gd name="T3" fmla="*/ 58 h 72"/>
                  <a:gd name="T4" fmla="*/ 14 w 110"/>
                  <a:gd name="T5" fmla="*/ 67 h 72"/>
                  <a:gd name="T6" fmla="*/ 90 w 110"/>
                  <a:gd name="T7" fmla="*/ 53 h 72"/>
                  <a:gd name="T8" fmla="*/ 109 w 110"/>
                  <a:gd name="T9" fmla="*/ 0 h 72"/>
                  <a:gd name="T10" fmla="*/ 110 w 110"/>
                  <a:gd name="T11" fmla="*/ 0 h 72"/>
                  <a:gd name="T12" fmla="*/ 110 w 110"/>
                  <a:gd name="T13" fmla="*/ 0 h 72"/>
                  <a:gd name="T14" fmla="*/ 40 w 110"/>
                  <a:gd name="T15" fmla="*/ 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2">
                    <a:moveTo>
                      <a:pt x="40" y="3"/>
                    </a:moveTo>
                    <a:cubicBezTo>
                      <a:pt x="13" y="26"/>
                      <a:pt x="0" y="47"/>
                      <a:pt x="4" y="58"/>
                    </a:cubicBezTo>
                    <a:cubicBezTo>
                      <a:pt x="6" y="62"/>
                      <a:pt x="9" y="65"/>
                      <a:pt x="14" y="67"/>
                    </a:cubicBezTo>
                    <a:cubicBezTo>
                      <a:pt x="30" y="72"/>
                      <a:pt x="58" y="66"/>
                      <a:pt x="90" y="53"/>
                    </a:cubicBezTo>
                    <a:cubicBezTo>
                      <a:pt x="109" y="0"/>
                      <a:pt x="109" y="0"/>
                      <a:pt x="109" y="0"/>
                    </a:cubicBezTo>
                    <a:cubicBezTo>
                      <a:pt x="110" y="0"/>
                      <a:pt x="110" y="0"/>
                      <a:pt x="110" y="0"/>
                    </a:cubicBezTo>
                    <a:cubicBezTo>
                      <a:pt x="110" y="0"/>
                      <a:pt x="110" y="0"/>
                      <a:pt x="110" y="0"/>
                    </a:cubicBezTo>
                    <a:lnTo>
                      <a:pt x="40" y="3"/>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24"/>
              <p:cNvSpPr>
                <a:spLocks/>
              </p:cNvSpPr>
              <p:nvPr/>
            </p:nvSpPr>
            <p:spPr bwMode="auto">
              <a:xfrm>
                <a:off x="4259268" y="2462216"/>
                <a:ext cx="692151" cy="1014414"/>
              </a:xfrm>
              <a:custGeom>
                <a:avLst/>
                <a:gdLst>
                  <a:gd name="T0" fmla="*/ 0 w 436"/>
                  <a:gd name="T1" fmla="*/ 64 h 639"/>
                  <a:gd name="T2" fmla="*/ 322 w 436"/>
                  <a:gd name="T3" fmla="*/ 639 h 639"/>
                  <a:gd name="T4" fmla="*/ 436 w 436"/>
                  <a:gd name="T5" fmla="*/ 578 h 639"/>
                  <a:gd name="T6" fmla="*/ 116 w 436"/>
                  <a:gd name="T7" fmla="*/ 0 h 639"/>
                  <a:gd name="T8" fmla="*/ 0 w 436"/>
                  <a:gd name="T9" fmla="*/ 64 h 639"/>
                </a:gdLst>
                <a:ahLst/>
                <a:cxnLst>
                  <a:cxn ang="0">
                    <a:pos x="T0" y="T1"/>
                  </a:cxn>
                  <a:cxn ang="0">
                    <a:pos x="T2" y="T3"/>
                  </a:cxn>
                  <a:cxn ang="0">
                    <a:pos x="T4" y="T5"/>
                  </a:cxn>
                  <a:cxn ang="0">
                    <a:pos x="T6" y="T7"/>
                  </a:cxn>
                  <a:cxn ang="0">
                    <a:pos x="T8" y="T9"/>
                  </a:cxn>
                </a:cxnLst>
                <a:rect l="0" t="0" r="r" b="b"/>
                <a:pathLst>
                  <a:path w="436" h="639">
                    <a:moveTo>
                      <a:pt x="0" y="64"/>
                    </a:moveTo>
                    <a:lnTo>
                      <a:pt x="322" y="639"/>
                    </a:lnTo>
                    <a:lnTo>
                      <a:pt x="436" y="578"/>
                    </a:lnTo>
                    <a:lnTo>
                      <a:pt x="116" y="0"/>
                    </a:lnTo>
                    <a:lnTo>
                      <a:pt x="0" y="64"/>
                    </a:lnTo>
                    <a:close/>
                  </a:path>
                </a:pathLst>
              </a:custGeom>
              <a:solidFill>
                <a:srgbClr val="E2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25"/>
              <p:cNvSpPr>
                <a:spLocks/>
              </p:cNvSpPr>
              <p:nvPr/>
            </p:nvSpPr>
            <p:spPr bwMode="auto">
              <a:xfrm>
                <a:off x="4551368" y="2105028"/>
                <a:ext cx="1042989" cy="1209676"/>
              </a:xfrm>
              <a:custGeom>
                <a:avLst/>
                <a:gdLst>
                  <a:gd name="T0" fmla="*/ 337 w 657"/>
                  <a:gd name="T1" fmla="*/ 0 h 762"/>
                  <a:gd name="T2" fmla="*/ 0 w 657"/>
                  <a:gd name="T3" fmla="*/ 187 h 762"/>
                  <a:gd name="T4" fmla="*/ 323 w 657"/>
                  <a:gd name="T5" fmla="*/ 762 h 762"/>
                  <a:gd name="T6" fmla="*/ 657 w 657"/>
                  <a:gd name="T7" fmla="*/ 575 h 762"/>
                  <a:gd name="T8" fmla="*/ 337 w 657"/>
                  <a:gd name="T9" fmla="*/ 0 h 762"/>
                </a:gdLst>
                <a:ahLst/>
                <a:cxnLst>
                  <a:cxn ang="0">
                    <a:pos x="T0" y="T1"/>
                  </a:cxn>
                  <a:cxn ang="0">
                    <a:pos x="T2" y="T3"/>
                  </a:cxn>
                  <a:cxn ang="0">
                    <a:pos x="T4" y="T5"/>
                  </a:cxn>
                  <a:cxn ang="0">
                    <a:pos x="T6" y="T7"/>
                  </a:cxn>
                  <a:cxn ang="0">
                    <a:pos x="T8" y="T9"/>
                  </a:cxn>
                </a:cxnLst>
                <a:rect l="0" t="0" r="r" b="b"/>
                <a:pathLst>
                  <a:path w="657" h="762">
                    <a:moveTo>
                      <a:pt x="337" y="0"/>
                    </a:moveTo>
                    <a:lnTo>
                      <a:pt x="0" y="187"/>
                    </a:lnTo>
                    <a:lnTo>
                      <a:pt x="323" y="762"/>
                    </a:lnTo>
                    <a:lnTo>
                      <a:pt x="657" y="575"/>
                    </a:lnTo>
                    <a:lnTo>
                      <a:pt x="337"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26"/>
              <p:cNvSpPr>
                <a:spLocks/>
              </p:cNvSpPr>
              <p:nvPr/>
            </p:nvSpPr>
            <p:spPr bwMode="auto">
              <a:xfrm>
                <a:off x="2971804" y="2803529"/>
                <a:ext cx="1963740" cy="2136778"/>
              </a:xfrm>
              <a:custGeom>
                <a:avLst/>
                <a:gdLst>
                  <a:gd name="T0" fmla="*/ 27 w 522"/>
                  <a:gd name="T1" fmla="*/ 40 h 568"/>
                  <a:gd name="T2" fmla="*/ 0 w 522"/>
                  <a:gd name="T3" fmla="*/ 18 h 568"/>
                  <a:gd name="T4" fmla="*/ 288 w 522"/>
                  <a:gd name="T5" fmla="*/ 535 h 568"/>
                  <a:gd name="T6" fmla="*/ 314 w 522"/>
                  <a:gd name="T7" fmla="*/ 554 h 568"/>
                  <a:gd name="T8" fmla="*/ 522 w 522"/>
                  <a:gd name="T9" fmla="*/ 517 h 568"/>
                  <a:gd name="T10" fmla="*/ 234 w 522"/>
                  <a:gd name="T11" fmla="*/ 0 h 568"/>
                  <a:gd name="T12" fmla="*/ 27 w 522"/>
                  <a:gd name="T13" fmla="*/ 40 h 568"/>
                </a:gdLst>
                <a:ahLst/>
                <a:cxnLst>
                  <a:cxn ang="0">
                    <a:pos x="T0" y="T1"/>
                  </a:cxn>
                  <a:cxn ang="0">
                    <a:pos x="T2" y="T3"/>
                  </a:cxn>
                  <a:cxn ang="0">
                    <a:pos x="T4" y="T5"/>
                  </a:cxn>
                  <a:cxn ang="0">
                    <a:pos x="T6" y="T7"/>
                  </a:cxn>
                  <a:cxn ang="0">
                    <a:pos x="T8" y="T9"/>
                  </a:cxn>
                  <a:cxn ang="0">
                    <a:pos x="T10" y="T11"/>
                  </a:cxn>
                  <a:cxn ang="0">
                    <a:pos x="T12" y="T13"/>
                  </a:cxn>
                </a:cxnLst>
                <a:rect l="0" t="0" r="r" b="b"/>
                <a:pathLst>
                  <a:path w="522" h="568">
                    <a:moveTo>
                      <a:pt x="27" y="40"/>
                    </a:moveTo>
                    <a:cubicBezTo>
                      <a:pt x="14" y="36"/>
                      <a:pt x="4" y="27"/>
                      <a:pt x="0" y="18"/>
                    </a:cubicBezTo>
                    <a:cubicBezTo>
                      <a:pt x="288" y="535"/>
                      <a:pt x="288" y="535"/>
                      <a:pt x="288" y="535"/>
                    </a:cubicBezTo>
                    <a:cubicBezTo>
                      <a:pt x="292" y="543"/>
                      <a:pt x="301" y="550"/>
                      <a:pt x="314" y="554"/>
                    </a:cubicBezTo>
                    <a:cubicBezTo>
                      <a:pt x="356" y="568"/>
                      <a:pt x="435" y="552"/>
                      <a:pt x="522" y="517"/>
                    </a:cubicBezTo>
                    <a:cubicBezTo>
                      <a:pt x="234" y="0"/>
                      <a:pt x="234" y="0"/>
                      <a:pt x="234" y="0"/>
                    </a:cubicBezTo>
                    <a:cubicBezTo>
                      <a:pt x="147" y="36"/>
                      <a:pt x="70" y="54"/>
                      <a:pt x="27" y="40"/>
                    </a:cubicBez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27"/>
              <p:cNvSpPr>
                <a:spLocks/>
              </p:cNvSpPr>
              <p:nvPr/>
            </p:nvSpPr>
            <p:spPr bwMode="auto">
              <a:xfrm>
                <a:off x="4205293" y="2909892"/>
                <a:ext cx="1644652" cy="1838327"/>
              </a:xfrm>
              <a:custGeom>
                <a:avLst/>
                <a:gdLst>
                  <a:gd name="T0" fmla="*/ 190 w 437"/>
                  <a:gd name="T1" fmla="*/ 39 h 489"/>
                  <a:gd name="T2" fmla="*/ 0 w 437"/>
                  <a:gd name="T3" fmla="*/ 141 h 489"/>
                  <a:gd name="T4" fmla="*/ 194 w 437"/>
                  <a:gd name="T5" fmla="*/ 489 h 489"/>
                  <a:gd name="T6" fmla="*/ 384 w 437"/>
                  <a:gd name="T7" fmla="*/ 386 h 489"/>
                  <a:gd name="T8" fmla="*/ 437 w 437"/>
                  <a:gd name="T9" fmla="*/ 347 h 489"/>
                  <a:gd name="T10" fmla="*/ 243 w 437"/>
                  <a:gd name="T11" fmla="*/ 0 h 489"/>
                  <a:gd name="T12" fmla="*/ 190 w 437"/>
                  <a:gd name="T13" fmla="*/ 39 h 489"/>
                </a:gdLst>
                <a:ahLst/>
                <a:cxnLst>
                  <a:cxn ang="0">
                    <a:pos x="T0" y="T1"/>
                  </a:cxn>
                  <a:cxn ang="0">
                    <a:pos x="T2" y="T3"/>
                  </a:cxn>
                  <a:cxn ang="0">
                    <a:pos x="T4" y="T5"/>
                  </a:cxn>
                  <a:cxn ang="0">
                    <a:pos x="T6" y="T7"/>
                  </a:cxn>
                  <a:cxn ang="0">
                    <a:pos x="T8" y="T9"/>
                  </a:cxn>
                  <a:cxn ang="0">
                    <a:pos x="T10" y="T11"/>
                  </a:cxn>
                  <a:cxn ang="0">
                    <a:pos x="T12" y="T13"/>
                  </a:cxn>
                </a:cxnLst>
                <a:rect l="0" t="0" r="r" b="b"/>
                <a:pathLst>
                  <a:path w="437" h="489">
                    <a:moveTo>
                      <a:pt x="190" y="39"/>
                    </a:moveTo>
                    <a:cubicBezTo>
                      <a:pt x="129" y="81"/>
                      <a:pt x="62" y="116"/>
                      <a:pt x="0" y="141"/>
                    </a:cubicBezTo>
                    <a:cubicBezTo>
                      <a:pt x="194" y="489"/>
                      <a:pt x="194" y="489"/>
                      <a:pt x="194" y="489"/>
                    </a:cubicBezTo>
                    <a:cubicBezTo>
                      <a:pt x="256" y="463"/>
                      <a:pt x="323" y="428"/>
                      <a:pt x="384" y="386"/>
                    </a:cubicBezTo>
                    <a:cubicBezTo>
                      <a:pt x="403" y="373"/>
                      <a:pt x="420" y="360"/>
                      <a:pt x="437" y="347"/>
                    </a:cubicBezTo>
                    <a:cubicBezTo>
                      <a:pt x="243" y="0"/>
                      <a:pt x="243" y="0"/>
                      <a:pt x="243" y="0"/>
                    </a:cubicBezTo>
                    <a:cubicBezTo>
                      <a:pt x="227" y="13"/>
                      <a:pt x="209" y="26"/>
                      <a:pt x="190" y="39"/>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28"/>
              <p:cNvSpPr>
                <a:spLocks/>
              </p:cNvSpPr>
              <p:nvPr/>
            </p:nvSpPr>
            <p:spPr bwMode="auto">
              <a:xfrm>
                <a:off x="4940306" y="1973266"/>
                <a:ext cx="1358902" cy="2239965"/>
              </a:xfrm>
              <a:custGeom>
                <a:avLst/>
                <a:gdLst>
                  <a:gd name="T0" fmla="*/ 109 w 361"/>
                  <a:gd name="T1" fmla="*/ 0 h 596"/>
                  <a:gd name="T2" fmla="*/ 69 w 361"/>
                  <a:gd name="T3" fmla="*/ 103 h 596"/>
                  <a:gd name="T4" fmla="*/ 69 w 361"/>
                  <a:gd name="T5" fmla="*/ 103 h 596"/>
                  <a:gd name="T6" fmla="*/ 0 w 361"/>
                  <a:gd name="T7" fmla="*/ 167 h 596"/>
                  <a:gd name="T8" fmla="*/ 240 w 361"/>
                  <a:gd name="T9" fmla="*/ 596 h 596"/>
                  <a:gd name="T10" fmla="*/ 308 w 361"/>
                  <a:gd name="T11" fmla="*/ 532 h 596"/>
                  <a:gd name="T12" fmla="*/ 348 w 361"/>
                  <a:gd name="T13" fmla="*/ 429 h 596"/>
                  <a:gd name="T14" fmla="*/ 109 w 361"/>
                  <a:gd name="T15" fmla="*/ 0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96">
                    <a:moveTo>
                      <a:pt x="109" y="0"/>
                    </a:moveTo>
                    <a:cubicBezTo>
                      <a:pt x="122" y="23"/>
                      <a:pt x="107" y="60"/>
                      <a:pt x="69" y="103"/>
                    </a:cubicBezTo>
                    <a:cubicBezTo>
                      <a:pt x="69" y="103"/>
                      <a:pt x="69" y="103"/>
                      <a:pt x="69" y="103"/>
                    </a:cubicBezTo>
                    <a:cubicBezTo>
                      <a:pt x="51" y="123"/>
                      <a:pt x="28" y="145"/>
                      <a:pt x="0" y="167"/>
                    </a:cubicBezTo>
                    <a:cubicBezTo>
                      <a:pt x="240" y="596"/>
                      <a:pt x="240" y="596"/>
                      <a:pt x="240" y="596"/>
                    </a:cubicBezTo>
                    <a:cubicBezTo>
                      <a:pt x="267" y="574"/>
                      <a:pt x="290" y="552"/>
                      <a:pt x="308" y="532"/>
                    </a:cubicBezTo>
                    <a:cubicBezTo>
                      <a:pt x="346" y="489"/>
                      <a:pt x="361" y="452"/>
                      <a:pt x="348" y="429"/>
                    </a:cubicBezTo>
                    <a:lnTo>
                      <a:pt x="109" y="0"/>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29"/>
              <p:cNvSpPr>
                <a:spLocks/>
              </p:cNvSpPr>
              <p:nvPr/>
            </p:nvSpPr>
            <p:spPr bwMode="auto">
              <a:xfrm>
                <a:off x="4262443" y="1855791"/>
                <a:ext cx="1150939" cy="755651"/>
              </a:xfrm>
              <a:custGeom>
                <a:avLst/>
                <a:gdLst>
                  <a:gd name="T0" fmla="*/ 290 w 306"/>
                  <a:gd name="T1" fmla="*/ 29 h 201"/>
                  <a:gd name="T2" fmla="*/ 266 w 306"/>
                  <a:gd name="T3" fmla="*/ 13 h 201"/>
                  <a:gd name="T4" fmla="*/ 76 w 306"/>
                  <a:gd name="T5" fmla="*/ 43 h 201"/>
                  <a:gd name="T6" fmla="*/ 0 w 306"/>
                  <a:gd name="T7" fmla="*/ 189 h 201"/>
                  <a:gd name="T8" fmla="*/ 13 w 306"/>
                  <a:gd name="T9" fmla="*/ 186 h 201"/>
                  <a:gd name="T10" fmla="*/ 91 w 306"/>
                  <a:gd name="T11" fmla="*/ 169 h 201"/>
                  <a:gd name="T12" fmla="*/ 65 w 306"/>
                  <a:gd name="T13" fmla="*/ 193 h 201"/>
                  <a:gd name="T14" fmla="*/ 179 w 306"/>
                  <a:gd name="T15" fmla="*/ 201 h 201"/>
                  <a:gd name="T16" fmla="*/ 251 w 306"/>
                  <a:gd name="T17" fmla="*/ 134 h 201"/>
                  <a:gd name="T18" fmla="*/ 248 w 306"/>
                  <a:gd name="T19" fmla="*/ 134 h 201"/>
                  <a:gd name="T20" fmla="*/ 253 w 306"/>
                  <a:gd name="T21" fmla="*/ 133 h 201"/>
                  <a:gd name="T22" fmla="*/ 290 w 306"/>
                  <a:gd name="T23"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01">
                    <a:moveTo>
                      <a:pt x="290" y="29"/>
                    </a:moveTo>
                    <a:cubicBezTo>
                      <a:pt x="284" y="22"/>
                      <a:pt x="277" y="17"/>
                      <a:pt x="266" y="13"/>
                    </a:cubicBezTo>
                    <a:cubicBezTo>
                      <a:pt x="226" y="0"/>
                      <a:pt x="156" y="13"/>
                      <a:pt x="76" y="43"/>
                    </a:cubicBezTo>
                    <a:cubicBezTo>
                      <a:pt x="0" y="189"/>
                      <a:pt x="0" y="189"/>
                      <a:pt x="0" y="189"/>
                    </a:cubicBezTo>
                    <a:cubicBezTo>
                      <a:pt x="13" y="186"/>
                      <a:pt x="13" y="186"/>
                      <a:pt x="13" y="186"/>
                    </a:cubicBezTo>
                    <a:cubicBezTo>
                      <a:pt x="91" y="169"/>
                      <a:pt x="91" y="169"/>
                      <a:pt x="91" y="169"/>
                    </a:cubicBezTo>
                    <a:cubicBezTo>
                      <a:pt x="84" y="177"/>
                      <a:pt x="76" y="185"/>
                      <a:pt x="65" y="193"/>
                    </a:cubicBezTo>
                    <a:cubicBezTo>
                      <a:pt x="179" y="201"/>
                      <a:pt x="179" y="201"/>
                      <a:pt x="179" y="201"/>
                    </a:cubicBezTo>
                    <a:cubicBezTo>
                      <a:pt x="208" y="178"/>
                      <a:pt x="233" y="155"/>
                      <a:pt x="251" y="134"/>
                    </a:cubicBezTo>
                    <a:cubicBezTo>
                      <a:pt x="248" y="134"/>
                      <a:pt x="248" y="134"/>
                      <a:pt x="248" y="134"/>
                    </a:cubicBezTo>
                    <a:cubicBezTo>
                      <a:pt x="253" y="133"/>
                      <a:pt x="253" y="133"/>
                      <a:pt x="253" y="133"/>
                    </a:cubicBezTo>
                    <a:cubicBezTo>
                      <a:pt x="292" y="89"/>
                      <a:pt x="306" y="51"/>
                      <a:pt x="290" y="2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Rectangle 30"/>
              <p:cNvSpPr>
                <a:spLocks noChangeArrowheads="1"/>
              </p:cNvSpPr>
              <p:nvPr/>
            </p:nvSpPr>
            <p:spPr bwMode="auto">
              <a:xfrm>
                <a:off x="4341818" y="2701929"/>
                <a:ext cx="1588" cy="4763"/>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Rectangle 31"/>
              <p:cNvSpPr>
                <a:spLocks noChangeArrowheads="1"/>
              </p:cNvSpPr>
              <p:nvPr/>
            </p:nvSpPr>
            <p:spPr bwMode="auto">
              <a:xfrm>
                <a:off x="4337056" y="2706692"/>
                <a:ext cx="4763" cy="1588"/>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32"/>
              <p:cNvSpPr>
                <a:spLocks/>
              </p:cNvSpPr>
              <p:nvPr/>
            </p:nvSpPr>
            <p:spPr bwMode="auto">
              <a:xfrm>
                <a:off x="4210056" y="2871792"/>
                <a:ext cx="898526" cy="568326"/>
              </a:xfrm>
              <a:custGeom>
                <a:avLst/>
                <a:gdLst>
                  <a:gd name="T0" fmla="*/ 106 w 239"/>
                  <a:gd name="T1" fmla="*/ 19 h 151"/>
                  <a:gd name="T2" fmla="*/ 79 w 239"/>
                  <a:gd name="T3" fmla="*/ 36 h 151"/>
                  <a:gd name="T4" fmla="*/ 39 w 239"/>
                  <a:gd name="T5" fmla="*/ 53 h 151"/>
                  <a:gd name="T6" fmla="*/ 59 w 239"/>
                  <a:gd name="T7" fmla="*/ 0 h 151"/>
                  <a:gd name="T8" fmla="*/ 59 w 239"/>
                  <a:gd name="T9" fmla="*/ 0 h 151"/>
                  <a:gd name="T10" fmla="*/ 0 w 239"/>
                  <a:gd name="T11" fmla="*/ 151 h 151"/>
                  <a:gd name="T12" fmla="*/ 111 w 239"/>
                  <a:gd name="T13" fmla="*/ 98 h 151"/>
                  <a:gd name="T14" fmla="*/ 187 w 239"/>
                  <a:gd name="T15" fmla="*/ 51 h 151"/>
                  <a:gd name="T16" fmla="*/ 239 w 239"/>
                  <a:gd name="T17" fmla="*/ 13 h 151"/>
                  <a:gd name="T18" fmla="*/ 125 w 239"/>
                  <a:gd name="T19" fmla="*/ 5 h 151"/>
                  <a:gd name="T20" fmla="*/ 106 w 239"/>
                  <a:gd name="T21"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51">
                    <a:moveTo>
                      <a:pt x="106" y="19"/>
                    </a:moveTo>
                    <a:cubicBezTo>
                      <a:pt x="97" y="25"/>
                      <a:pt x="88" y="30"/>
                      <a:pt x="79" y="36"/>
                    </a:cubicBezTo>
                    <a:cubicBezTo>
                      <a:pt x="66" y="43"/>
                      <a:pt x="51" y="48"/>
                      <a:pt x="39" y="53"/>
                    </a:cubicBezTo>
                    <a:cubicBezTo>
                      <a:pt x="59" y="0"/>
                      <a:pt x="59" y="0"/>
                      <a:pt x="59" y="0"/>
                    </a:cubicBezTo>
                    <a:cubicBezTo>
                      <a:pt x="59" y="0"/>
                      <a:pt x="59" y="0"/>
                      <a:pt x="59" y="0"/>
                    </a:cubicBezTo>
                    <a:cubicBezTo>
                      <a:pt x="0" y="151"/>
                      <a:pt x="0" y="151"/>
                      <a:pt x="0" y="151"/>
                    </a:cubicBezTo>
                    <a:cubicBezTo>
                      <a:pt x="36" y="136"/>
                      <a:pt x="74" y="118"/>
                      <a:pt x="111" y="98"/>
                    </a:cubicBezTo>
                    <a:cubicBezTo>
                      <a:pt x="137" y="83"/>
                      <a:pt x="162" y="68"/>
                      <a:pt x="187" y="51"/>
                    </a:cubicBezTo>
                    <a:cubicBezTo>
                      <a:pt x="206" y="38"/>
                      <a:pt x="223" y="25"/>
                      <a:pt x="239" y="13"/>
                    </a:cubicBezTo>
                    <a:cubicBezTo>
                      <a:pt x="125" y="5"/>
                      <a:pt x="125" y="5"/>
                      <a:pt x="125" y="5"/>
                    </a:cubicBezTo>
                    <a:cubicBezTo>
                      <a:pt x="119" y="9"/>
                      <a:pt x="113" y="14"/>
                      <a:pt x="106" y="19"/>
                    </a:cubicBez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33"/>
              <p:cNvSpPr>
                <a:spLocks/>
              </p:cNvSpPr>
              <p:nvPr/>
            </p:nvSpPr>
            <p:spPr bwMode="auto">
              <a:xfrm>
                <a:off x="4356106" y="2878142"/>
                <a:ext cx="323850" cy="198438"/>
              </a:xfrm>
              <a:custGeom>
                <a:avLst/>
                <a:gdLst>
                  <a:gd name="T0" fmla="*/ 40 w 86"/>
                  <a:gd name="T1" fmla="*/ 36 h 53"/>
                  <a:gd name="T2" fmla="*/ 67 w 86"/>
                  <a:gd name="T3" fmla="*/ 19 h 53"/>
                  <a:gd name="T4" fmla="*/ 86 w 86"/>
                  <a:gd name="T5" fmla="*/ 5 h 53"/>
                  <a:gd name="T6" fmla="*/ 21 w 86"/>
                  <a:gd name="T7" fmla="*/ 0 h 53"/>
                  <a:gd name="T8" fmla="*/ 20 w 86"/>
                  <a:gd name="T9" fmla="*/ 0 h 53"/>
                  <a:gd name="T10" fmla="*/ 0 w 86"/>
                  <a:gd name="T11" fmla="*/ 53 h 53"/>
                  <a:gd name="T12" fmla="*/ 40 w 86"/>
                  <a:gd name="T13" fmla="*/ 36 h 53"/>
                </a:gdLst>
                <a:ahLst/>
                <a:cxnLst>
                  <a:cxn ang="0">
                    <a:pos x="T0" y="T1"/>
                  </a:cxn>
                  <a:cxn ang="0">
                    <a:pos x="T2" y="T3"/>
                  </a:cxn>
                  <a:cxn ang="0">
                    <a:pos x="T4" y="T5"/>
                  </a:cxn>
                  <a:cxn ang="0">
                    <a:pos x="T6" y="T7"/>
                  </a:cxn>
                  <a:cxn ang="0">
                    <a:pos x="T8" y="T9"/>
                  </a:cxn>
                  <a:cxn ang="0">
                    <a:pos x="T10" y="T11"/>
                  </a:cxn>
                  <a:cxn ang="0">
                    <a:pos x="T12" y="T13"/>
                  </a:cxn>
                </a:cxnLst>
                <a:rect l="0" t="0" r="r" b="b"/>
                <a:pathLst>
                  <a:path w="86" h="53">
                    <a:moveTo>
                      <a:pt x="40" y="36"/>
                    </a:moveTo>
                    <a:cubicBezTo>
                      <a:pt x="49" y="30"/>
                      <a:pt x="58" y="25"/>
                      <a:pt x="67" y="19"/>
                    </a:cubicBezTo>
                    <a:cubicBezTo>
                      <a:pt x="74" y="14"/>
                      <a:pt x="80" y="9"/>
                      <a:pt x="86" y="5"/>
                    </a:cubicBezTo>
                    <a:cubicBezTo>
                      <a:pt x="21" y="0"/>
                      <a:pt x="21" y="0"/>
                      <a:pt x="21" y="0"/>
                    </a:cubicBezTo>
                    <a:cubicBezTo>
                      <a:pt x="20" y="0"/>
                      <a:pt x="20" y="0"/>
                      <a:pt x="20" y="0"/>
                    </a:cubicBezTo>
                    <a:cubicBezTo>
                      <a:pt x="0" y="53"/>
                      <a:pt x="0" y="53"/>
                      <a:pt x="0" y="53"/>
                    </a:cubicBezTo>
                    <a:cubicBezTo>
                      <a:pt x="12" y="48"/>
                      <a:pt x="27" y="43"/>
                      <a:pt x="40" y="36"/>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34"/>
              <p:cNvSpPr>
                <a:spLocks/>
              </p:cNvSpPr>
              <p:nvPr/>
            </p:nvSpPr>
            <p:spPr bwMode="auto">
              <a:xfrm>
                <a:off x="4262443" y="2314579"/>
                <a:ext cx="420688" cy="266700"/>
              </a:xfrm>
              <a:custGeom>
                <a:avLst/>
                <a:gdLst>
                  <a:gd name="T0" fmla="*/ 95 w 112"/>
                  <a:gd name="T1" fmla="*/ 4 h 71"/>
                  <a:gd name="T2" fmla="*/ 27 w 112"/>
                  <a:gd name="T3" fmla="*/ 15 h 71"/>
                  <a:gd name="T4" fmla="*/ 0 w 112"/>
                  <a:gd name="T5" fmla="*/ 66 h 71"/>
                  <a:gd name="T6" fmla="*/ 0 w 112"/>
                  <a:gd name="T7" fmla="*/ 66 h 71"/>
                  <a:gd name="T8" fmla="*/ 65 w 112"/>
                  <a:gd name="T9" fmla="*/ 71 h 71"/>
                  <a:gd name="T10" fmla="*/ 91 w 112"/>
                  <a:gd name="T11" fmla="*/ 47 h 71"/>
                  <a:gd name="T12" fmla="*/ 104 w 112"/>
                  <a:gd name="T13" fmla="*/ 10 h 71"/>
                  <a:gd name="T14" fmla="*/ 95 w 112"/>
                  <a:gd name="T15" fmla="*/ 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1">
                    <a:moveTo>
                      <a:pt x="95" y="4"/>
                    </a:moveTo>
                    <a:cubicBezTo>
                      <a:pt x="81" y="0"/>
                      <a:pt x="56" y="4"/>
                      <a:pt x="27" y="15"/>
                    </a:cubicBezTo>
                    <a:cubicBezTo>
                      <a:pt x="0" y="66"/>
                      <a:pt x="0" y="66"/>
                      <a:pt x="0" y="66"/>
                    </a:cubicBezTo>
                    <a:cubicBezTo>
                      <a:pt x="0" y="66"/>
                      <a:pt x="0" y="66"/>
                      <a:pt x="0" y="66"/>
                    </a:cubicBezTo>
                    <a:cubicBezTo>
                      <a:pt x="65" y="71"/>
                      <a:pt x="65" y="71"/>
                      <a:pt x="65" y="71"/>
                    </a:cubicBezTo>
                    <a:cubicBezTo>
                      <a:pt x="76" y="63"/>
                      <a:pt x="84" y="55"/>
                      <a:pt x="91" y="47"/>
                    </a:cubicBezTo>
                    <a:cubicBezTo>
                      <a:pt x="91" y="47"/>
                      <a:pt x="112" y="19"/>
                      <a:pt x="104" y="10"/>
                    </a:cubicBezTo>
                    <a:cubicBezTo>
                      <a:pt x="102" y="8"/>
                      <a:pt x="99" y="6"/>
                      <a:pt x="95" y="4"/>
                    </a:cubicBez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6" name="Group 37"/>
            <p:cNvGrpSpPr>
              <a:grpSpLocks noChangeAspect="1"/>
            </p:cNvGrpSpPr>
            <p:nvPr/>
          </p:nvGrpSpPr>
          <p:grpSpPr bwMode="auto">
            <a:xfrm>
              <a:off x="5756275" y="5329238"/>
              <a:ext cx="2290763" cy="134937"/>
              <a:chOff x="3634" y="3365"/>
              <a:chExt cx="1443" cy="85"/>
            </a:xfrm>
          </p:grpSpPr>
          <p:sp>
            <p:nvSpPr>
              <p:cNvPr id="7" name="AutoShape 36"/>
              <p:cNvSpPr>
                <a:spLocks noChangeAspect="1" noChangeArrowheads="1" noTextEdit="1"/>
              </p:cNvSpPr>
              <p:nvPr/>
            </p:nvSpPr>
            <p:spPr bwMode="auto">
              <a:xfrm>
                <a:off x="3636" y="3365"/>
                <a:ext cx="143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 name="Freeform 38"/>
              <p:cNvSpPr>
                <a:spLocks/>
              </p:cNvSpPr>
              <p:nvPr/>
            </p:nvSpPr>
            <p:spPr bwMode="auto">
              <a:xfrm>
                <a:off x="5072" y="3414"/>
                <a:ext cx="5" cy="3"/>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0" y="0"/>
                      <a:pt x="1"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 name="Freeform 39"/>
              <p:cNvSpPr>
                <a:spLocks/>
              </p:cNvSpPr>
              <p:nvPr/>
            </p:nvSpPr>
            <p:spPr bwMode="auto">
              <a:xfrm>
                <a:off x="5030" y="3422"/>
                <a:ext cx="5" cy="2"/>
              </a:xfrm>
              <a:custGeom>
                <a:avLst/>
                <a:gdLst>
                  <a:gd name="T0" fmla="*/ 5 w 5"/>
                  <a:gd name="T1" fmla="*/ 0 h 2"/>
                  <a:gd name="T2" fmla="*/ 5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5" y="0"/>
                    </a:lnTo>
                    <a:lnTo>
                      <a:pt x="0" y="2"/>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 name="Freeform 40"/>
              <p:cNvSpPr>
                <a:spLocks/>
              </p:cNvSpPr>
              <p:nvPr/>
            </p:nvSpPr>
            <p:spPr bwMode="auto">
              <a:xfrm>
                <a:off x="4997" y="3422"/>
                <a:ext cx="26" cy="5"/>
              </a:xfrm>
              <a:custGeom>
                <a:avLst/>
                <a:gdLst>
                  <a:gd name="T0" fmla="*/ 0 w 11"/>
                  <a:gd name="T1" fmla="*/ 1 h 2"/>
                  <a:gd name="T2" fmla="*/ 9 w 11"/>
                  <a:gd name="T3" fmla="*/ 1 h 2"/>
                  <a:gd name="T4" fmla="*/ 9 w 11"/>
                  <a:gd name="T5" fmla="*/ 1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cubicBezTo>
                      <a:pt x="2" y="2"/>
                      <a:pt x="6" y="0"/>
                      <a:pt x="9" y="1"/>
                    </a:cubicBezTo>
                    <a:cubicBezTo>
                      <a:pt x="9" y="1"/>
                      <a:pt x="9" y="1"/>
                      <a:pt x="9" y="1"/>
                    </a:cubicBezTo>
                    <a:cubicBezTo>
                      <a:pt x="11" y="0"/>
                      <a:pt x="11" y="0"/>
                      <a:pt x="11" y="0"/>
                    </a:cubicBezTo>
                    <a:cubicBezTo>
                      <a:pt x="7" y="0"/>
                      <a:pt x="3"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 name="Freeform 41"/>
              <p:cNvSpPr>
                <a:spLocks/>
              </p:cNvSpPr>
              <p:nvPr/>
            </p:nvSpPr>
            <p:spPr bwMode="auto">
              <a:xfrm>
                <a:off x="4973" y="3417"/>
                <a:ext cx="9" cy="0"/>
              </a:xfrm>
              <a:custGeom>
                <a:avLst/>
                <a:gdLst>
                  <a:gd name="T0" fmla="*/ 4 w 4"/>
                  <a:gd name="T1" fmla="*/ 3 w 4"/>
                  <a:gd name="T2" fmla="*/ 2 w 4"/>
                  <a:gd name="T3" fmla="*/ 4 w 4"/>
                </a:gdLst>
                <a:ahLst/>
                <a:cxnLst>
                  <a:cxn ang="0">
                    <a:pos x="T0" y="0"/>
                  </a:cxn>
                  <a:cxn ang="0">
                    <a:pos x="T1" y="0"/>
                  </a:cxn>
                  <a:cxn ang="0">
                    <a:pos x="T2" y="0"/>
                  </a:cxn>
                  <a:cxn ang="0">
                    <a:pos x="T3" y="0"/>
                  </a:cxn>
                </a:cxnLst>
                <a:rect l="0" t="0" r="r" b="b"/>
                <a:pathLst>
                  <a:path w="4">
                    <a:moveTo>
                      <a:pt x="4" y="0"/>
                    </a:moveTo>
                    <a:cubicBezTo>
                      <a:pt x="4" y="0"/>
                      <a:pt x="4" y="0"/>
                      <a:pt x="3" y="0"/>
                    </a:cubicBezTo>
                    <a:cubicBezTo>
                      <a:pt x="3" y="0"/>
                      <a:pt x="3" y="0"/>
                      <a:pt x="2" y="0"/>
                    </a:cubicBezTo>
                    <a:cubicBezTo>
                      <a:pt x="2" y="0"/>
                      <a:pt x="0"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Freeform 42"/>
              <p:cNvSpPr>
                <a:spLocks/>
              </p:cNvSpPr>
              <p:nvPr/>
            </p:nvSpPr>
            <p:spPr bwMode="auto">
              <a:xfrm>
                <a:off x="4978" y="3414"/>
                <a:ext cx="7" cy="3"/>
              </a:xfrm>
              <a:custGeom>
                <a:avLst/>
                <a:gdLst>
                  <a:gd name="T0" fmla="*/ 1 w 3"/>
                  <a:gd name="T1" fmla="*/ 1 h 1"/>
                  <a:gd name="T2" fmla="*/ 1 w 3"/>
                  <a:gd name="T3" fmla="*/ 1 h 1"/>
                </a:gdLst>
                <a:ahLst/>
                <a:cxnLst>
                  <a:cxn ang="0">
                    <a:pos x="T0" y="T1"/>
                  </a:cxn>
                  <a:cxn ang="0">
                    <a:pos x="T2" y="T3"/>
                  </a:cxn>
                </a:cxnLst>
                <a:rect l="0" t="0" r="r" b="b"/>
                <a:pathLst>
                  <a:path w="3" h="1">
                    <a:moveTo>
                      <a:pt x="1" y="1"/>
                    </a:moveTo>
                    <a:cubicBezTo>
                      <a:pt x="3" y="1"/>
                      <a:pt x="0" y="0"/>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 name="Freeform 43"/>
              <p:cNvSpPr>
                <a:spLocks/>
              </p:cNvSpPr>
              <p:nvPr/>
            </p:nvSpPr>
            <p:spPr bwMode="auto">
              <a:xfrm>
                <a:off x="4959" y="3414"/>
                <a:ext cx="9" cy="3"/>
              </a:xfrm>
              <a:custGeom>
                <a:avLst/>
                <a:gdLst>
                  <a:gd name="T0" fmla="*/ 2 w 4"/>
                  <a:gd name="T1" fmla="*/ 0 h 1"/>
                  <a:gd name="T2" fmla="*/ 2 w 4"/>
                  <a:gd name="T3" fmla="*/ 1 h 1"/>
                  <a:gd name="T4" fmla="*/ 4 w 4"/>
                  <a:gd name="T5" fmla="*/ 1 h 1"/>
                  <a:gd name="T6" fmla="*/ 2 w 4"/>
                  <a:gd name="T7" fmla="*/ 0 h 1"/>
                </a:gdLst>
                <a:ahLst/>
                <a:cxnLst>
                  <a:cxn ang="0">
                    <a:pos x="T0" y="T1"/>
                  </a:cxn>
                  <a:cxn ang="0">
                    <a:pos x="T2" y="T3"/>
                  </a:cxn>
                  <a:cxn ang="0">
                    <a:pos x="T4" y="T5"/>
                  </a:cxn>
                  <a:cxn ang="0">
                    <a:pos x="T6" y="T7"/>
                  </a:cxn>
                </a:cxnLst>
                <a:rect l="0" t="0" r="r" b="b"/>
                <a:pathLst>
                  <a:path w="4" h="1">
                    <a:moveTo>
                      <a:pt x="2" y="0"/>
                    </a:moveTo>
                    <a:cubicBezTo>
                      <a:pt x="0" y="0"/>
                      <a:pt x="0" y="1"/>
                      <a:pt x="2" y="1"/>
                    </a:cubicBezTo>
                    <a:cubicBezTo>
                      <a:pt x="4" y="1"/>
                      <a:pt x="4" y="1"/>
                      <a:pt x="4" y="1"/>
                    </a:cubicBezTo>
                    <a:cubicBezTo>
                      <a:pt x="3"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 name="Freeform 44"/>
              <p:cNvSpPr>
                <a:spLocks/>
              </p:cNvSpPr>
              <p:nvPr/>
            </p:nvSpPr>
            <p:spPr bwMode="auto">
              <a:xfrm>
                <a:off x="4959" y="341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Freeform 45"/>
              <p:cNvSpPr>
                <a:spLocks/>
              </p:cNvSpPr>
              <p:nvPr/>
            </p:nvSpPr>
            <p:spPr bwMode="auto">
              <a:xfrm>
                <a:off x="4961" y="3419"/>
                <a:ext cx="5" cy="3"/>
              </a:xfrm>
              <a:custGeom>
                <a:avLst/>
                <a:gdLst>
                  <a:gd name="T0" fmla="*/ 1 w 2"/>
                  <a:gd name="T1" fmla="*/ 0 h 1"/>
                  <a:gd name="T2" fmla="*/ 2 w 2"/>
                  <a:gd name="T3" fmla="*/ 0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0" y="0"/>
                      <a:pt x="0" y="0"/>
                      <a:pt x="0" y="0"/>
                    </a:cubicBezTo>
                    <a:cubicBezTo>
                      <a:pt x="0" y="0"/>
                      <a:pt x="0"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Freeform 46"/>
              <p:cNvSpPr>
                <a:spLocks/>
              </p:cNvSpPr>
              <p:nvPr/>
            </p:nvSpPr>
            <p:spPr bwMode="auto">
              <a:xfrm>
                <a:off x="4970" y="3419"/>
                <a:ext cx="10" cy="3"/>
              </a:xfrm>
              <a:custGeom>
                <a:avLst/>
                <a:gdLst>
                  <a:gd name="T0" fmla="*/ 0 w 4"/>
                  <a:gd name="T1" fmla="*/ 0 h 1"/>
                  <a:gd name="T2" fmla="*/ 0 w 4"/>
                  <a:gd name="T3" fmla="*/ 1 h 1"/>
                  <a:gd name="T4" fmla="*/ 0 w 4"/>
                  <a:gd name="T5" fmla="*/ 0 h 1"/>
                </a:gdLst>
                <a:ahLst/>
                <a:cxnLst>
                  <a:cxn ang="0">
                    <a:pos x="T0" y="T1"/>
                  </a:cxn>
                  <a:cxn ang="0">
                    <a:pos x="T2" y="T3"/>
                  </a:cxn>
                  <a:cxn ang="0">
                    <a:pos x="T4" y="T5"/>
                  </a:cxn>
                </a:cxnLst>
                <a:rect l="0" t="0" r="r" b="b"/>
                <a:pathLst>
                  <a:path w="4" h="1">
                    <a:moveTo>
                      <a:pt x="0" y="0"/>
                    </a:moveTo>
                    <a:cubicBezTo>
                      <a:pt x="1" y="0"/>
                      <a:pt x="2" y="0"/>
                      <a:pt x="0" y="1"/>
                    </a:cubicBezTo>
                    <a:cubicBezTo>
                      <a:pt x="4" y="1"/>
                      <a:pt x="4"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 name="Freeform 47"/>
              <p:cNvSpPr>
                <a:spLocks/>
              </p:cNvSpPr>
              <p:nvPr/>
            </p:nvSpPr>
            <p:spPr bwMode="auto">
              <a:xfrm>
                <a:off x="4994" y="3427"/>
                <a:ext cx="10" cy="2"/>
              </a:xfrm>
              <a:custGeom>
                <a:avLst/>
                <a:gdLst>
                  <a:gd name="T0" fmla="*/ 1 w 4"/>
                  <a:gd name="T1" fmla="*/ 0 h 1"/>
                  <a:gd name="T2" fmla="*/ 2 w 4"/>
                  <a:gd name="T3" fmla="*/ 1 h 1"/>
                  <a:gd name="T4" fmla="*/ 4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2" y="1"/>
                      <a:pt x="2" y="1"/>
                      <a:pt x="2" y="1"/>
                    </a:cubicBezTo>
                    <a:cubicBezTo>
                      <a:pt x="4" y="0"/>
                      <a:pt x="4" y="0"/>
                      <a:pt x="4" y="0"/>
                    </a:cubicBezTo>
                    <a:cubicBezTo>
                      <a:pt x="3"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Freeform 48"/>
              <p:cNvSpPr>
                <a:spLocks/>
              </p:cNvSpPr>
              <p:nvPr/>
            </p:nvSpPr>
            <p:spPr bwMode="auto">
              <a:xfrm>
                <a:off x="4930" y="3417"/>
                <a:ext cx="7" cy="2"/>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1" y="1"/>
                      <a:pt x="1" y="1"/>
                    </a:cubicBezTo>
                    <a:cubicBezTo>
                      <a:pt x="3" y="1"/>
                      <a:pt x="3" y="1"/>
                      <a:pt x="3" y="1"/>
                    </a:cubicBezTo>
                    <a:cubicBezTo>
                      <a:pt x="2" y="1"/>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Freeform 49"/>
              <p:cNvSpPr>
                <a:spLocks/>
              </p:cNvSpPr>
              <p:nvPr/>
            </p:nvSpPr>
            <p:spPr bwMode="auto">
              <a:xfrm>
                <a:off x="4928" y="3419"/>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Freeform 50"/>
              <p:cNvSpPr>
                <a:spLocks/>
              </p:cNvSpPr>
              <p:nvPr/>
            </p:nvSpPr>
            <p:spPr bwMode="auto">
              <a:xfrm>
                <a:off x="4956" y="3422"/>
                <a:ext cx="10" cy="2"/>
              </a:xfrm>
              <a:custGeom>
                <a:avLst/>
                <a:gdLst>
                  <a:gd name="T0" fmla="*/ 0 w 10"/>
                  <a:gd name="T1" fmla="*/ 2 h 2"/>
                  <a:gd name="T2" fmla="*/ 10 w 10"/>
                  <a:gd name="T3" fmla="*/ 0 h 2"/>
                  <a:gd name="T4" fmla="*/ 0 w 10"/>
                  <a:gd name="T5" fmla="*/ 2 h 2"/>
                  <a:gd name="T6" fmla="*/ 0 w 10"/>
                  <a:gd name="T7" fmla="*/ 2 h 2"/>
                </a:gdLst>
                <a:ahLst/>
                <a:cxnLst>
                  <a:cxn ang="0">
                    <a:pos x="T0" y="T1"/>
                  </a:cxn>
                  <a:cxn ang="0">
                    <a:pos x="T2" y="T3"/>
                  </a:cxn>
                  <a:cxn ang="0">
                    <a:pos x="T4" y="T5"/>
                  </a:cxn>
                  <a:cxn ang="0">
                    <a:pos x="T6" y="T7"/>
                  </a:cxn>
                </a:cxnLst>
                <a:rect l="0" t="0" r="r" b="b"/>
                <a:pathLst>
                  <a:path w="10" h="2">
                    <a:moveTo>
                      <a:pt x="0" y="2"/>
                    </a:moveTo>
                    <a:lnTo>
                      <a:pt x="10" y="0"/>
                    </a:lnTo>
                    <a:lnTo>
                      <a:pt x="0" y="2"/>
                    </a:lnTo>
                    <a:lnTo>
                      <a:pt x="0" y="2"/>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Freeform 51"/>
              <p:cNvSpPr>
                <a:spLocks/>
              </p:cNvSpPr>
              <p:nvPr/>
            </p:nvSpPr>
            <p:spPr bwMode="auto">
              <a:xfrm>
                <a:off x="4906" y="3414"/>
                <a:ext cx="5" cy="3"/>
              </a:xfrm>
              <a:custGeom>
                <a:avLst/>
                <a:gdLst>
                  <a:gd name="T0" fmla="*/ 0 w 5"/>
                  <a:gd name="T1" fmla="*/ 3 h 3"/>
                  <a:gd name="T2" fmla="*/ 3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3" y="3"/>
                    </a:lnTo>
                    <a:lnTo>
                      <a:pt x="5"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2" name="Freeform 52"/>
              <p:cNvSpPr>
                <a:spLocks/>
              </p:cNvSpPr>
              <p:nvPr/>
            </p:nvSpPr>
            <p:spPr bwMode="auto">
              <a:xfrm>
                <a:off x="4883" y="3414"/>
                <a:ext cx="14" cy="3"/>
              </a:xfrm>
              <a:custGeom>
                <a:avLst/>
                <a:gdLst>
                  <a:gd name="T0" fmla="*/ 5 w 6"/>
                  <a:gd name="T1" fmla="*/ 1 h 1"/>
                  <a:gd name="T2" fmla="*/ 4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0"/>
                      <a:pt x="4" y="0"/>
                    </a:cubicBezTo>
                    <a:cubicBezTo>
                      <a:pt x="3" y="0"/>
                      <a:pt x="1" y="1"/>
                      <a:pt x="0" y="1"/>
                    </a:cubicBezTo>
                    <a:cubicBezTo>
                      <a:pt x="1" y="1"/>
                      <a:pt x="3"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3" name="Freeform 53"/>
              <p:cNvSpPr>
                <a:spLocks/>
              </p:cNvSpPr>
              <p:nvPr/>
            </p:nvSpPr>
            <p:spPr bwMode="auto">
              <a:xfrm>
                <a:off x="4911" y="3419"/>
                <a:ext cx="5" cy="3"/>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1"/>
                      <a:pt x="2" y="1"/>
                    </a:cubicBezTo>
                    <a:cubicBezTo>
                      <a:pt x="2"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4" name="Freeform 54"/>
              <p:cNvSpPr>
                <a:spLocks/>
              </p:cNvSpPr>
              <p:nvPr/>
            </p:nvSpPr>
            <p:spPr bwMode="auto">
              <a:xfrm>
                <a:off x="4909" y="3422"/>
                <a:ext cx="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5" name="Freeform 55"/>
              <p:cNvSpPr>
                <a:spLocks/>
              </p:cNvSpPr>
              <p:nvPr/>
            </p:nvSpPr>
            <p:spPr bwMode="auto">
              <a:xfrm>
                <a:off x="4932" y="3422"/>
                <a:ext cx="10" cy="5"/>
              </a:xfrm>
              <a:custGeom>
                <a:avLst/>
                <a:gdLst>
                  <a:gd name="T0" fmla="*/ 2 w 4"/>
                  <a:gd name="T1" fmla="*/ 2 h 2"/>
                  <a:gd name="T2" fmla="*/ 4 w 4"/>
                  <a:gd name="T3" fmla="*/ 0 h 2"/>
                  <a:gd name="T4" fmla="*/ 2 w 4"/>
                  <a:gd name="T5" fmla="*/ 2 h 2"/>
                </a:gdLst>
                <a:ahLst/>
                <a:cxnLst>
                  <a:cxn ang="0">
                    <a:pos x="T0" y="T1"/>
                  </a:cxn>
                  <a:cxn ang="0">
                    <a:pos x="T2" y="T3"/>
                  </a:cxn>
                  <a:cxn ang="0">
                    <a:pos x="T4" y="T5"/>
                  </a:cxn>
                </a:cxnLst>
                <a:rect l="0" t="0" r="r" b="b"/>
                <a:pathLst>
                  <a:path w="4" h="2">
                    <a:moveTo>
                      <a:pt x="2" y="2"/>
                    </a:moveTo>
                    <a:cubicBezTo>
                      <a:pt x="3" y="2"/>
                      <a:pt x="2" y="1"/>
                      <a:pt x="4" y="0"/>
                    </a:cubicBezTo>
                    <a:cubicBezTo>
                      <a:pt x="3" y="1"/>
                      <a:pt x="0" y="1"/>
                      <a:pt x="2"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56"/>
              <p:cNvSpPr>
                <a:spLocks/>
              </p:cNvSpPr>
              <p:nvPr/>
            </p:nvSpPr>
            <p:spPr bwMode="auto">
              <a:xfrm>
                <a:off x="4921" y="3422"/>
                <a:ext cx="7" cy="2"/>
              </a:xfrm>
              <a:custGeom>
                <a:avLst/>
                <a:gdLst>
                  <a:gd name="T0" fmla="*/ 3 w 3"/>
                  <a:gd name="T1" fmla="*/ 0 h 1"/>
                  <a:gd name="T2" fmla="*/ 0 w 3"/>
                  <a:gd name="T3" fmla="*/ 1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1"/>
                      <a:pt x="0" y="1"/>
                      <a:pt x="0" y="1"/>
                    </a:cubicBezTo>
                    <a:cubicBezTo>
                      <a:pt x="2" y="1"/>
                      <a:pt x="2" y="1"/>
                      <a:pt x="2" y="1"/>
                    </a:cubicBezTo>
                    <a:cubicBezTo>
                      <a:pt x="2" y="1"/>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57"/>
              <p:cNvSpPr>
                <a:spLocks/>
              </p:cNvSpPr>
              <p:nvPr/>
            </p:nvSpPr>
            <p:spPr bwMode="auto">
              <a:xfrm>
                <a:off x="4918" y="3424"/>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8" name="Freeform 58"/>
              <p:cNvSpPr>
                <a:spLocks/>
              </p:cNvSpPr>
              <p:nvPr/>
            </p:nvSpPr>
            <p:spPr bwMode="auto">
              <a:xfrm>
                <a:off x="4878" y="3422"/>
                <a:ext cx="14" cy="0"/>
              </a:xfrm>
              <a:custGeom>
                <a:avLst/>
                <a:gdLst>
                  <a:gd name="T0" fmla="*/ 4 w 6"/>
                  <a:gd name="T1" fmla="*/ 0 w 6"/>
                  <a:gd name="T2" fmla="*/ 5 w 6"/>
                  <a:gd name="T3" fmla="*/ 4 w 6"/>
                </a:gdLst>
                <a:ahLst/>
                <a:cxnLst>
                  <a:cxn ang="0">
                    <a:pos x="T0" y="0"/>
                  </a:cxn>
                  <a:cxn ang="0">
                    <a:pos x="T1" y="0"/>
                  </a:cxn>
                  <a:cxn ang="0">
                    <a:pos x="T2" y="0"/>
                  </a:cxn>
                  <a:cxn ang="0">
                    <a:pos x="T3" y="0"/>
                  </a:cxn>
                </a:cxnLst>
                <a:rect l="0" t="0" r="r" b="b"/>
                <a:pathLst>
                  <a:path w="6">
                    <a:moveTo>
                      <a:pt x="4" y="0"/>
                    </a:moveTo>
                    <a:cubicBezTo>
                      <a:pt x="3" y="0"/>
                      <a:pt x="2" y="0"/>
                      <a:pt x="0" y="0"/>
                    </a:cubicBezTo>
                    <a:cubicBezTo>
                      <a:pt x="2" y="0"/>
                      <a:pt x="4" y="0"/>
                      <a:pt x="5" y="0"/>
                    </a:cubicBezTo>
                    <a:cubicBezTo>
                      <a:pt x="5" y="0"/>
                      <a:pt x="6"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9" name="Rectangle 59"/>
              <p:cNvSpPr>
                <a:spLocks noChangeArrowheads="1"/>
              </p:cNvSpPr>
              <p:nvPr/>
            </p:nvSpPr>
            <p:spPr bwMode="auto">
              <a:xfrm>
                <a:off x="4847" y="3422"/>
                <a:ext cx="1"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0" name="Freeform 60"/>
              <p:cNvSpPr>
                <a:spLocks/>
              </p:cNvSpPr>
              <p:nvPr/>
            </p:nvSpPr>
            <p:spPr bwMode="auto">
              <a:xfrm>
                <a:off x="4890" y="3422"/>
                <a:ext cx="7" cy="2"/>
              </a:xfrm>
              <a:custGeom>
                <a:avLst/>
                <a:gdLst>
                  <a:gd name="T0" fmla="*/ 0 w 3"/>
                  <a:gd name="T1" fmla="*/ 0 h 1"/>
                  <a:gd name="T2" fmla="*/ 3 w 3"/>
                  <a:gd name="T3" fmla="*/ 0 h 1"/>
                  <a:gd name="T4" fmla="*/ 0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2" y="0"/>
                      <a:pt x="3" y="0"/>
                    </a:cubicBezTo>
                    <a:cubicBezTo>
                      <a:pt x="2" y="0"/>
                      <a:pt x="1" y="0"/>
                      <a:pt x="0" y="0"/>
                    </a:cubicBezTo>
                    <a:cubicBezTo>
                      <a:pt x="0" y="0"/>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1" name="Freeform 61"/>
              <p:cNvSpPr>
                <a:spLocks/>
              </p:cNvSpPr>
              <p:nvPr/>
            </p:nvSpPr>
            <p:spPr bwMode="auto">
              <a:xfrm>
                <a:off x="4868" y="3419"/>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1" y="0"/>
                      <a:pt x="1"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2" name="Freeform 62"/>
              <p:cNvSpPr>
                <a:spLocks/>
              </p:cNvSpPr>
              <p:nvPr/>
            </p:nvSpPr>
            <p:spPr bwMode="auto">
              <a:xfrm>
                <a:off x="4899" y="3419"/>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3" name="Freeform 63"/>
              <p:cNvSpPr>
                <a:spLocks/>
              </p:cNvSpPr>
              <p:nvPr/>
            </p:nvSpPr>
            <p:spPr bwMode="auto">
              <a:xfrm>
                <a:off x="4897" y="3422"/>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4" name="Freeform 64"/>
              <p:cNvSpPr>
                <a:spLocks/>
              </p:cNvSpPr>
              <p:nvPr/>
            </p:nvSpPr>
            <p:spPr bwMode="auto">
              <a:xfrm>
                <a:off x="4828" y="3422"/>
                <a:ext cx="28" cy="15"/>
              </a:xfrm>
              <a:custGeom>
                <a:avLst/>
                <a:gdLst>
                  <a:gd name="T0" fmla="*/ 5 w 12"/>
                  <a:gd name="T1" fmla="*/ 1 h 6"/>
                  <a:gd name="T2" fmla="*/ 9 w 12"/>
                  <a:gd name="T3" fmla="*/ 3 h 6"/>
                  <a:gd name="T4" fmla="*/ 5 w 12"/>
                  <a:gd name="T5" fmla="*/ 2 h 6"/>
                  <a:gd name="T6" fmla="*/ 1 w 12"/>
                  <a:gd name="T7" fmla="*/ 5 h 6"/>
                  <a:gd name="T8" fmla="*/ 4 w 12"/>
                  <a:gd name="T9" fmla="*/ 5 h 6"/>
                  <a:gd name="T10" fmla="*/ 4 w 12"/>
                  <a:gd name="T11" fmla="*/ 6 h 6"/>
                  <a:gd name="T12" fmla="*/ 9 w 12"/>
                  <a:gd name="T13" fmla="*/ 5 h 6"/>
                  <a:gd name="T14" fmla="*/ 8 w 12"/>
                  <a:gd name="T15" fmla="*/ 0 h 6"/>
                  <a:gd name="T16" fmla="*/ 5 w 12"/>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5" y="1"/>
                    </a:moveTo>
                    <a:cubicBezTo>
                      <a:pt x="6" y="2"/>
                      <a:pt x="11" y="2"/>
                      <a:pt x="9" y="3"/>
                    </a:cubicBezTo>
                    <a:cubicBezTo>
                      <a:pt x="6" y="3"/>
                      <a:pt x="6" y="3"/>
                      <a:pt x="5" y="2"/>
                    </a:cubicBezTo>
                    <a:cubicBezTo>
                      <a:pt x="6" y="3"/>
                      <a:pt x="0" y="4"/>
                      <a:pt x="1" y="5"/>
                    </a:cubicBezTo>
                    <a:cubicBezTo>
                      <a:pt x="4" y="5"/>
                      <a:pt x="4" y="5"/>
                      <a:pt x="4" y="5"/>
                    </a:cubicBezTo>
                    <a:cubicBezTo>
                      <a:pt x="4" y="5"/>
                      <a:pt x="3" y="5"/>
                      <a:pt x="4" y="6"/>
                    </a:cubicBezTo>
                    <a:cubicBezTo>
                      <a:pt x="4" y="5"/>
                      <a:pt x="7" y="4"/>
                      <a:pt x="9" y="5"/>
                    </a:cubicBezTo>
                    <a:cubicBezTo>
                      <a:pt x="12" y="4"/>
                      <a:pt x="10" y="2"/>
                      <a:pt x="8" y="0"/>
                    </a:cubicBezTo>
                    <a:cubicBezTo>
                      <a:pt x="8" y="1"/>
                      <a:pt x="8"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65"/>
              <p:cNvSpPr>
                <a:spLocks/>
              </p:cNvSpPr>
              <p:nvPr/>
            </p:nvSpPr>
            <p:spPr bwMode="auto">
              <a:xfrm>
                <a:off x="4847" y="3419"/>
                <a:ext cx="14" cy="3"/>
              </a:xfrm>
              <a:custGeom>
                <a:avLst/>
                <a:gdLst>
                  <a:gd name="T0" fmla="*/ 0 w 6"/>
                  <a:gd name="T1" fmla="*/ 1 h 1"/>
                  <a:gd name="T2" fmla="*/ 5 w 6"/>
                  <a:gd name="T3" fmla="*/ 1 h 1"/>
                  <a:gd name="T4" fmla="*/ 5 w 6"/>
                  <a:gd name="T5" fmla="*/ 1 h 1"/>
                  <a:gd name="T6" fmla="*/ 6 w 6"/>
                  <a:gd name="T7" fmla="*/ 1 h 1"/>
                  <a:gd name="T8" fmla="*/ 2 w 6"/>
                  <a:gd name="T9" fmla="*/ 0 h 1"/>
                  <a:gd name="T10" fmla="*/ 0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0" y="1"/>
                    </a:moveTo>
                    <a:cubicBezTo>
                      <a:pt x="5" y="1"/>
                      <a:pt x="5" y="1"/>
                      <a:pt x="5" y="1"/>
                    </a:cubicBezTo>
                    <a:cubicBezTo>
                      <a:pt x="5" y="1"/>
                      <a:pt x="5" y="1"/>
                      <a:pt x="5" y="1"/>
                    </a:cubicBezTo>
                    <a:cubicBezTo>
                      <a:pt x="6" y="1"/>
                      <a:pt x="6" y="1"/>
                      <a:pt x="6" y="1"/>
                    </a:cubicBezTo>
                    <a:cubicBezTo>
                      <a:pt x="5" y="1"/>
                      <a:pt x="4" y="1"/>
                      <a:pt x="2" y="0"/>
                    </a:cubicBezTo>
                    <a:cubicBezTo>
                      <a:pt x="1"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Freeform 66"/>
              <p:cNvSpPr>
                <a:spLocks/>
              </p:cNvSpPr>
              <p:nvPr/>
            </p:nvSpPr>
            <p:spPr bwMode="auto">
              <a:xfrm>
                <a:off x="4861" y="3422"/>
                <a:ext cx="19" cy="5"/>
              </a:xfrm>
              <a:custGeom>
                <a:avLst/>
                <a:gdLst>
                  <a:gd name="T0" fmla="*/ 5 w 8"/>
                  <a:gd name="T1" fmla="*/ 0 h 2"/>
                  <a:gd name="T2" fmla="*/ 5 w 8"/>
                  <a:gd name="T3" fmla="*/ 0 h 2"/>
                  <a:gd name="T4" fmla="*/ 5 w 8"/>
                  <a:gd name="T5" fmla="*/ 0 h 2"/>
                  <a:gd name="T6" fmla="*/ 5 w 8"/>
                  <a:gd name="T7" fmla="*/ 0 h 2"/>
                  <a:gd name="T8" fmla="*/ 5 w 8"/>
                  <a:gd name="T9" fmla="*/ 0 h 2"/>
                  <a:gd name="T10" fmla="*/ 5 w 8"/>
                  <a:gd name="T11" fmla="*/ 0 h 2"/>
                  <a:gd name="T12" fmla="*/ 5 w 8"/>
                  <a:gd name="T13" fmla="*/ 0 h 2"/>
                  <a:gd name="T14" fmla="*/ 5 w 8"/>
                  <a:gd name="T15" fmla="*/ 0 h 2"/>
                  <a:gd name="T16" fmla="*/ 5 w 8"/>
                  <a:gd name="T17" fmla="*/ 0 h 2"/>
                  <a:gd name="T18" fmla="*/ 0 w 8"/>
                  <a:gd name="T19" fmla="*/ 0 h 2"/>
                  <a:gd name="T20" fmla="*/ 5 w 8"/>
                  <a:gd name="T21" fmla="*/ 0 h 2"/>
                  <a:gd name="T22" fmla="*/ 3 w 8"/>
                  <a:gd name="T23" fmla="*/ 2 h 2"/>
                  <a:gd name="T24" fmla="*/ 7 w 8"/>
                  <a:gd name="T25" fmla="*/ 1 h 2"/>
                  <a:gd name="T26" fmla="*/ 5 w 8"/>
                  <a:gd name="T27" fmla="*/ 0 h 2"/>
                  <a:gd name="T28" fmla="*/ 7 w 8"/>
                  <a:gd name="T29" fmla="*/ 0 h 2"/>
                  <a:gd name="T30" fmla="*/ 5 w 8"/>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
                    <a:moveTo>
                      <a:pt x="5"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3" y="0"/>
                      <a:pt x="5" y="0"/>
                      <a:pt x="5" y="0"/>
                    </a:cubicBezTo>
                    <a:cubicBezTo>
                      <a:pt x="5" y="0"/>
                      <a:pt x="5" y="0"/>
                      <a:pt x="5" y="0"/>
                    </a:cubicBezTo>
                    <a:cubicBezTo>
                      <a:pt x="5" y="0"/>
                      <a:pt x="5" y="0"/>
                      <a:pt x="5" y="0"/>
                    </a:cubicBezTo>
                    <a:cubicBezTo>
                      <a:pt x="0" y="0"/>
                      <a:pt x="0" y="0"/>
                      <a:pt x="0" y="0"/>
                    </a:cubicBezTo>
                    <a:cubicBezTo>
                      <a:pt x="1" y="0"/>
                      <a:pt x="2" y="0"/>
                      <a:pt x="5" y="0"/>
                    </a:cubicBezTo>
                    <a:cubicBezTo>
                      <a:pt x="4" y="1"/>
                      <a:pt x="1" y="1"/>
                      <a:pt x="3" y="2"/>
                    </a:cubicBezTo>
                    <a:cubicBezTo>
                      <a:pt x="6" y="2"/>
                      <a:pt x="5" y="2"/>
                      <a:pt x="7" y="1"/>
                    </a:cubicBezTo>
                    <a:cubicBezTo>
                      <a:pt x="2" y="1"/>
                      <a:pt x="8" y="1"/>
                      <a:pt x="5" y="0"/>
                    </a:cubicBezTo>
                    <a:cubicBezTo>
                      <a:pt x="6" y="0"/>
                      <a:pt x="7" y="0"/>
                      <a:pt x="7" y="0"/>
                    </a:cubicBezTo>
                    <a:cubicBezTo>
                      <a:pt x="7" y="0"/>
                      <a:pt x="6" y="0"/>
                      <a:pt x="5"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7" name="Freeform 67"/>
              <p:cNvSpPr>
                <a:spLocks/>
              </p:cNvSpPr>
              <p:nvPr/>
            </p:nvSpPr>
            <p:spPr bwMode="auto">
              <a:xfrm>
                <a:off x="4930" y="34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8" name="Freeform 68"/>
              <p:cNvSpPr>
                <a:spLocks/>
              </p:cNvSpPr>
              <p:nvPr/>
            </p:nvSpPr>
            <p:spPr bwMode="auto">
              <a:xfrm>
                <a:off x="4921" y="3427"/>
                <a:ext cx="16" cy="5"/>
              </a:xfrm>
              <a:custGeom>
                <a:avLst/>
                <a:gdLst>
                  <a:gd name="T0" fmla="*/ 5 w 7"/>
                  <a:gd name="T1" fmla="*/ 1 h 2"/>
                  <a:gd name="T2" fmla="*/ 0 w 7"/>
                  <a:gd name="T3" fmla="*/ 0 h 2"/>
                  <a:gd name="T4" fmla="*/ 3 w 7"/>
                  <a:gd name="T5" fmla="*/ 2 h 2"/>
                  <a:gd name="T6" fmla="*/ 5 w 7"/>
                  <a:gd name="T7" fmla="*/ 1 h 2"/>
                  <a:gd name="T8" fmla="*/ 5 w 7"/>
                  <a:gd name="T9" fmla="*/ 2 h 2"/>
                  <a:gd name="T10" fmla="*/ 5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5" y="1"/>
                    </a:moveTo>
                    <a:cubicBezTo>
                      <a:pt x="3" y="1"/>
                      <a:pt x="0" y="0"/>
                      <a:pt x="0" y="0"/>
                    </a:cubicBezTo>
                    <a:cubicBezTo>
                      <a:pt x="1" y="0"/>
                      <a:pt x="1" y="1"/>
                      <a:pt x="3" y="2"/>
                    </a:cubicBezTo>
                    <a:cubicBezTo>
                      <a:pt x="3" y="1"/>
                      <a:pt x="3" y="1"/>
                      <a:pt x="5" y="1"/>
                    </a:cubicBezTo>
                    <a:cubicBezTo>
                      <a:pt x="6" y="1"/>
                      <a:pt x="5" y="2"/>
                      <a:pt x="5" y="2"/>
                    </a:cubicBezTo>
                    <a:cubicBezTo>
                      <a:pt x="5" y="2"/>
                      <a:pt x="7"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9" name="Freeform 69"/>
              <p:cNvSpPr>
                <a:spLocks/>
              </p:cNvSpPr>
              <p:nvPr/>
            </p:nvSpPr>
            <p:spPr bwMode="auto">
              <a:xfrm>
                <a:off x="4890" y="3427"/>
                <a:ext cx="9" cy="2"/>
              </a:xfrm>
              <a:custGeom>
                <a:avLst/>
                <a:gdLst>
                  <a:gd name="T0" fmla="*/ 2 w 4"/>
                  <a:gd name="T1" fmla="*/ 1 h 1"/>
                  <a:gd name="T2" fmla="*/ 2 w 4"/>
                  <a:gd name="T3" fmla="*/ 1 h 1"/>
                  <a:gd name="T4" fmla="*/ 4 w 4"/>
                  <a:gd name="T5" fmla="*/ 0 h 1"/>
                  <a:gd name="T6" fmla="*/ 0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2" y="1"/>
                      <a:pt x="2" y="1"/>
                    </a:cubicBezTo>
                    <a:cubicBezTo>
                      <a:pt x="4" y="1"/>
                      <a:pt x="4" y="1"/>
                      <a:pt x="4" y="0"/>
                    </a:cubicBezTo>
                    <a:cubicBezTo>
                      <a:pt x="0" y="1"/>
                      <a:pt x="0" y="1"/>
                      <a:pt x="0" y="1"/>
                    </a:cubicBezTo>
                    <a:lnTo>
                      <a:pt x="2"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0" name="Freeform 70"/>
              <p:cNvSpPr>
                <a:spLocks/>
              </p:cNvSpPr>
              <p:nvPr/>
            </p:nvSpPr>
            <p:spPr bwMode="auto">
              <a:xfrm>
                <a:off x="4842" y="3419"/>
                <a:ext cx="5" cy="3"/>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1" name="Freeform 71"/>
              <p:cNvSpPr>
                <a:spLocks/>
              </p:cNvSpPr>
              <p:nvPr/>
            </p:nvSpPr>
            <p:spPr bwMode="auto">
              <a:xfrm>
                <a:off x="4830" y="3419"/>
                <a:ext cx="3" cy="3"/>
              </a:xfrm>
              <a:custGeom>
                <a:avLst/>
                <a:gdLst>
                  <a:gd name="T0" fmla="*/ 3 w 3"/>
                  <a:gd name="T1" fmla="*/ 0 h 3"/>
                  <a:gd name="T2" fmla="*/ 0 w 3"/>
                  <a:gd name="T3" fmla="*/ 0 h 3"/>
                  <a:gd name="T4" fmla="*/ 3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3" y="3"/>
                    </a:lnTo>
                    <a:lnTo>
                      <a:pt x="3"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2" name="Freeform 72"/>
              <p:cNvSpPr>
                <a:spLocks/>
              </p:cNvSpPr>
              <p:nvPr/>
            </p:nvSpPr>
            <p:spPr bwMode="auto">
              <a:xfrm>
                <a:off x="4127"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3" name="Freeform 73"/>
              <p:cNvSpPr>
                <a:spLocks/>
              </p:cNvSpPr>
              <p:nvPr/>
            </p:nvSpPr>
            <p:spPr bwMode="auto">
              <a:xfrm>
                <a:off x="4510" y="3414"/>
                <a:ext cx="7" cy="5"/>
              </a:xfrm>
              <a:custGeom>
                <a:avLst/>
                <a:gdLst>
                  <a:gd name="T0" fmla="*/ 0 w 3"/>
                  <a:gd name="T1" fmla="*/ 1 h 2"/>
                  <a:gd name="T2" fmla="*/ 0 w 3"/>
                  <a:gd name="T3" fmla="*/ 2 h 2"/>
                  <a:gd name="T4" fmla="*/ 3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2" y="1"/>
                      <a:pt x="3" y="2"/>
                      <a:pt x="3" y="2"/>
                    </a:cubicBezTo>
                    <a:cubicBezTo>
                      <a:pt x="2" y="1"/>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4" name="Freeform 74"/>
              <p:cNvSpPr>
                <a:spLocks/>
              </p:cNvSpPr>
              <p:nvPr/>
            </p:nvSpPr>
            <p:spPr bwMode="auto">
              <a:xfrm>
                <a:off x="4303" y="3427"/>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5" name="Freeform 75"/>
              <p:cNvSpPr>
                <a:spLocks/>
              </p:cNvSpPr>
              <p:nvPr/>
            </p:nvSpPr>
            <p:spPr bwMode="auto">
              <a:xfrm>
                <a:off x="4294" y="343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76"/>
              <p:cNvSpPr>
                <a:spLocks/>
              </p:cNvSpPr>
              <p:nvPr/>
            </p:nvSpPr>
            <p:spPr bwMode="auto">
              <a:xfrm>
                <a:off x="4014" y="3432"/>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7" name="Freeform 77"/>
              <p:cNvSpPr>
                <a:spLocks/>
              </p:cNvSpPr>
              <p:nvPr/>
            </p:nvSpPr>
            <p:spPr bwMode="auto">
              <a:xfrm>
                <a:off x="4693" y="3419"/>
                <a:ext cx="9" cy="5"/>
              </a:xfrm>
              <a:custGeom>
                <a:avLst/>
                <a:gdLst>
                  <a:gd name="T0" fmla="*/ 4 w 4"/>
                  <a:gd name="T1" fmla="*/ 1 h 2"/>
                  <a:gd name="T2" fmla="*/ 0 w 4"/>
                  <a:gd name="T3" fmla="*/ 0 h 2"/>
                  <a:gd name="T4" fmla="*/ 4 w 4"/>
                  <a:gd name="T5" fmla="*/ 1 h 2"/>
                </a:gdLst>
                <a:ahLst/>
                <a:cxnLst>
                  <a:cxn ang="0">
                    <a:pos x="T0" y="T1"/>
                  </a:cxn>
                  <a:cxn ang="0">
                    <a:pos x="T2" y="T3"/>
                  </a:cxn>
                  <a:cxn ang="0">
                    <a:pos x="T4" y="T5"/>
                  </a:cxn>
                </a:cxnLst>
                <a:rect l="0" t="0" r="r" b="b"/>
                <a:pathLst>
                  <a:path w="4" h="2">
                    <a:moveTo>
                      <a:pt x="4" y="1"/>
                    </a:moveTo>
                    <a:cubicBezTo>
                      <a:pt x="2" y="0"/>
                      <a:pt x="1" y="0"/>
                      <a:pt x="0" y="0"/>
                    </a:cubicBezTo>
                    <a:cubicBezTo>
                      <a:pt x="2" y="1"/>
                      <a:pt x="3" y="2"/>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8" name="Freeform 78"/>
              <p:cNvSpPr>
                <a:spLocks/>
              </p:cNvSpPr>
              <p:nvPr/>
            </p:nvSpPr>
            <p:spPr bwMode="auto">
              <a:xfrm>
                <a:off x="4120" y="340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 name="Freeform 79"/>
              <p:cNvSpPr>
                <a:spLocks/>
              </p:cNvSpPr>
              <p:nvPr/>
            </p:nvSpPr>
            <p:spPr bwMode="auto">
              <a:xfrm>
                <a:off x="4681" y="3419"/>
                <a:ext cx="12" cy="0"/>
              </a:xfrm>
              <a:custGeom>
                <a:avLst/>
                <a:gdLst>
                  <a:gd name="T0" fmla="*/ 0 w 5"/>
                  <a:gd name="T1" fmla="*/ 1 w 5"/>
                  <a:gd name="T2" fmla="*/ 5 w 5"/>
                  <a:gd name="T3" fmla="*/ 0 w 5"/>
                </a:gdLst>
                <a:ahLst/>
                <a:cxnLst>
                  <a:cxn ang="0">
                    <a:pos x="T0" y="0"/>
                  </a:cxn>
                  <a:cxn ang="0">
                    <a:pos x="T1" y="0"/>
                  </a:cxn>
                  <a:cxn ang="0">
                    <a:pos x="T2" y="0"/>
                  </a:cxn>
                  <a:cxn ang="0">
                    <a:pos x="T3" y="0"/>
                  </a:cxn>
                </a:cxnLst>
                <a:rect l="0" t="0" r="r" b="b"/>
                <a:pathLst>
                  <a:path w="5">
                    <a:moveTo>
                      <a:pt x="0" y="0"/>
                    </a:moveTo>
                    <a:cubicBezTo>
                      <a:pt x="1" y="0"/>
                      <a:pt x="1" y="0"/>
                      <a:pt x="1" y="0"/>
                    </a:cubicBezTo>
                    <a:cubicBezTo>
                      <a:pt x="2" y="0"/>
                      <a:pt x="4" y="0"/>
                      <a:pt x="5" y="0"/>
                    </a:cubicBezTo>
                    <a:cubicBezTo>
                      <a:pt x="4"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 name="Freeform 80"/>
              <p:cNvSpPr>
                <a:spLocks/>
              </p:cNvSpPr>
              <p:nvPr/>
            </p:nvSpPr>
            <p:spPr bwMode="auto">
              <a:xfrm>
                <a:off x="3664" y="3406"/>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 name="Freeform 81"/>
              <p:cNvSpPr>
                <a:spLocks/>
              </p:cNvSpPr>
              <p:nvPr/>
            </p:nvSpPr>
            <p:spPr bwMode="auto">
              <a:xfrm>
                <a:off x="4780" y="3419"/>
                <a:ext cx="3" cy="0"/>
              </a:xfrm>
              <a:custGeom>
                <a:avLst/>
                <a:gdLst>
                  <a:gd name="T0" fmla="*/ 0 w 1"/>
                  <a:gd name="T1" fmla="*/ 0 w 1"/>
                </a:gdLst>
                <a:ahLst/>
                <a:cxnLst>
                  <a:cxn ang="0">
                    <a:pos x="T0" y="0"/>
                  </a:cxn>
                  <a:cxn ang="0">
                    <a:pos x="T1" y="0"/>
                  </a:cxn>
                </a:cxnLst>
                <a:rect l="0" t="0" r="r" b="b"/>
                <a:pathLst>
                  <a:path w="1">
                    <a:moveTo>
                      <a:pt x="0" y="0"/>
                    </a:move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2" name="Freeform 82"/>
              <p:cNvSpPr>
                <a:spLocks/>
              </p:cNvSpPr>
              <p:nvPr/>
            </p:nvSpPr>
            <p:spPr bwMode="auto">
              <a:xfrm>
                <a:off x="4655" y="34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83"/>
              <p:cNvSpPr>
                <a:spLocks/>
              </p:cNvSpPr>
              <p:nvPr/>
            </p:nvSpPr>
            <p:spPr bwMode="auto">
              <a:xfrm>
                <a:off x="4783" y="341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4" name="Freeform 84"/>
              <p:cNvSpPr>
                <a:spLocks/>
              </p:cNvSpPr>
              <p:nvPr/>
            </p:nvSpPr>
            <p:spPr bwMode="auto">
              <a:xfrm>
                <a:off x="4785" y="3419"/>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85"/>
              <p:cNvSpPr>
                <a:spLocks/>
              </p:cNvSpPr>
              <p:nvPr/>
            </p:nvSpPr>
            <p:spPr bwMode="auto">
              <a:xfrm>
                <a:off x="4778" y="3419"/>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0" y="0"/>
                      <a:pt x="1" y="0"/>
                      <a:pt x="2" y="0"/>
                    </a:cubicBezTo>
                    <a:cubicBezTo>
                      <a:pt x="1"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6" name="Freeform 86"/>
              <p:cNvSpPr>
                <a:spLocks/>
              </p:cNvSpPr>
              <p:nvPr/>
            </p:nvSpPr>
            <p:spPr bwMode="auto">
              <a:xfrm>
                <a:off x="3854" y="3414"/>
                <a:ext cx="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0"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87"/>
              <p:cNvSpPr>
                <a:spLocks/>
              </p:cNvSpPr>
              <p:nvPr/>
            </p:nvSpPr>
            <p:spPr bwMode="auto">
              <a:xfrm>
                <a:off x="4446" y="344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88"/>
              <p:cNvSpPr>
                <a:spLocks/>
              </p:cNvSpPr>
              <p:nvPr/>
            </p:nvSpPr>
            <p:spPr bwMode="auto">
              <a:xfrm>
                <a:off x="4436" y="3435"/>
                <a:ext cx="10" cy="7"/>
              </a:xfrm>
              <a:custGeom>
                <a:avLst/>
                <a:gdLst>
                  <a:gd name="T0" fmla="*/ 0 w 4"/>
                  <a:gd name="T1" fmla="*/ 3 h 3"/>
                  <a:gd name="T2" fmla="*/ 4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2" y="2"/>
                      <a:pt x="3" y="2"/>
                      <a:pt x="4" y="2"/>
                    </a:cubicBezTo>
                    <a:cubicBezTo>
                      <a:pt x="3" y="0"/>
                      <a:pt x="3" y="0"/>
                      <a:pt x="3" y="0"/>
                    </a:cubicBez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89"/>
              <p:cNvSpPr>
                <a:spLocks/>
              </p:cNvSpPr>
              <p:nvPr/>
            </p:nvSpPr>
            <p:spPr bwMode="auto">
              <a:xfrm>
                <a:off x="4068" y="340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0" name="Freeform 90"/>
              <p:cNvSpPr>
                <a:spLocks noEditPoints="1"/>
              </p:cNvSpPr>
              <p:nvPr/>
            </p:nvSpPr>
            <p:spPr bwMode="auto">
              <a:xfrm>
                <a:off x="3636" y="3367"/>
                <a:ext cx="1190" cy="80"/>
              </a:xfrm>
              <a:custGeom>
                <a:avLst/>
                <a:gdLst>
                  <a:gd name="T0" fmla="*/ 484 w 501"/>
                  <a:gd name="T1" fmla="*/ 21 h 31"/>
                  <a:gd name="T2" fmla="*/ 476 w 501"/>
                  <a:gd name="T3" fmla="*/ 20 h 31"/>
                  <a:gd name="T4" fmla="*/ 435 w 501"/>
                  <a:gd name="T5" fmla="*/ 21 h 31"/>
                  <a:gd name="T6" fmla="*/ 391 w 501"/>
                  <a:gd name="T7" fmla="*/ 21 h 31"/>
                  <a:gd name="T8" fmla="*/ 373 w 501"/>
                  <a:gd name="T9" fmla="*/ 20 h 31"/>
                  <a:gd name="T10" fmla="*/ 353 w 501"/>
                  <a:gd name="T11" fmla="*/ 22 h 31"/>
                  <a:gd name="T12" fmla="*/ 335 w 501"/>
                  <a:gd name="T13" fmla="*/ 21 h 31"/>
                  <a:gd name="T14" fmla="*/ 288 w 501"/>
                  <a:gd name="T15" fmla="*/ 19 h 31"/>
                  <a:gd name="T16" fmla="*/ 259 w 501"/>
                  <a:gd name="T17" fmla="*/ 21 h 31"/>
                  <a:gd name="T18" fmla="*/ 237 w 501"/>
                  <a:gd name="T19" fmla="*/ 22 h 31"/>
                  <a:gd name="T20" fmla="*/ 204 w 501"/>
                  <a:gd name="T21" fmla="*/ 15 h 31"/>
                  <a:gd name="T22" fmla="*/ 174 w 501"/>
                  <a:gd name="T23" fmla="*/ 12 h 31"/>
                  <a:gd name="T24" fmla="*/ 170 w 501"/>
                  <a:gd name="T25" fmla="*/ 17 h 31"/>
                  <a:gd name="T26" fmla="*/ 127 w 501"/>
                  <a:gd name="T27" fmla="*/ 7 h 31"/>
                  <a:gd name="T28" fmla="*/ 99 w 501"/>
                  <a:gd name="T29" fmla="*/ 2 h 31"/>
                  <a:gd name="T30" fmla="*/ 97 w 501"/>
                  <a:gd name="T31" fmla="*/ 13 h 31"/>
                  <a:gd name="T32" fmla="*/ 91 w 501"/>
                  <a:gd name="T33" fmla="*/ 10 h 31"/>
                  <a:gd name="T34" fmla="*/ 57 w 501"/>
                  <a:gd name="T35" fmla="*/ 3 h 31"/>
                  <a:gd name="T36" fmla="*/ 43 w 501"/>
                  <a:gd name="T37" fmla="*/ 9 h 31"/>
                  <a:gd name="T38" fmla="*/ 18 w 501"/>
                  <a:gd name="T39" fmla="*/ 6 h 31"/>
                  <a:gd name="T40" fmla="*/ 14 w 501"/>
                  <a:gd name="T41" fmla="*/ 16 h 31"/>
                  <a:gd name="T42" fmla="*/ 18 w 501"/>
                  <a:gd name="T43" fmla="*/ 23 h 31"/>
                  <a:gd name="T44" fmla="*/ 28 w 501"/>
                  <a:gd name="T45" fmla="*/ 13 h 31"/>
                  <a:gd name="T46" fmla="*/ 38 w 501"/>
                  <a:gd name="T47" fmla="*/ 16 h 31"/>
                  <a:gd name="T48" fmla="*/ 76 w 501"/>
                  <a:gd name="T49" fmla="*/ 25 h 31"/>
                  <a:gd name="T50" fmla="*/ 60 w 501"/>
                  <a:gd name="T51" fmla="*/ 10 h 31"/>
                  <a:gd name="T52" fmla="*/ 91 w 501"/>
                  <a:gd name="T53" fmla="*/ 17 h 31"/>
                  <a:gd name="T54" fmla="*/ 92 w 501"/>
                  <a:gd name="T55" fmla="*/ 20 h 31"/>
                  <a:gd name="T56" fmla="*/ 108 w 501"/>
                  <a:gd name="T57" fmla="*/ 23 h 31"/>
                  <a:gd name="T58" fmla="*/ 112 w 501"/>
                  <a:gd name="T59" fmla="*/ 11 h 31"/>
                  <a:gd name="T60" fmla="*/ 130 w 501"/>
                  <a:gd name="T61" fmla="*/ 16 h 31"/>
                  <a:gd name="T62" fmla="*/ 142 w 501"/>
                  <a:gd name="T63" fmla="*/ 18 h 31"/>
                  <a:gd name="T64" fmla="*/ 163 w 501"/>
                  <a:gd name="T65" fmla="*/ 24 h 31"/>
                  <a:gd name="T66" fmla="*/ 182 w 501"/>
                  <a:gd name="T67" fmla="*/ 25 h 31"/>
                  <a:gd name="T68" fmla="*/ 182 w 501"/>
                  <a:gd name="T69" fmla="*/ 17 h 31"/>
                  <a:gd name="T70" fmla="*/ 189 w 501"/>
                  <a:gd name="T71" fmla="*/ 17 h 31"/>
                  <a:gd name="T72" fmla="*/ 207 w 501"/>
                  <a:gd name="T73" fmla="*/ 25 h 31"/>
                  <a:gd name="T74" fmla="*/ 216 w 501"/>
                  <a:gd name="T75" fmla="*/ 28 h 31"/>
                  <a:gd name="T76" fmla="*/ 237 w 501"/>
                  <a:gd name="T77" fmla="*/ 30 h 31"/>
                  <a:gd name="T78" fmla="*/ 265 w 501"/>
                  <a:gd name="T79" fmla="*/ 27 h 31"/>
                  <a:gd name="T80" fmla="*/ 282 w 501"/>
                  <a:gd name="T81" fmla="*/ 23 h 31"/>
                  <a:gd name="T82" fmla="*/ 282 w 501"/>
                  <a:gd name="T83" fmla="*/ 26 h 31"/>
                  <a:gd name="T84" fmla="*/ 295 w 501"/>
                  <a:gd name="T85" fmla="*/ 28 h 31"/>
                  <a:gd name="T86" fmla="*/ 320 w 501"/>
                  <a:gd name="T87" fmla="*/ 27 h 31"/>
                  <a:gd name="T88" fmla="*/ 346 w 501"/>
                  <a:gd name="T89" fmla="*/ 26 h 31"/>
                  <a:gd name="T90" fmla="*/ 363 w 501"/>
                  <a:gd name="T91" fmla="*/ 28 h 31"/>
                  <a:gd name="T92" fmla="*/ 381 w 501"/>
                  <a:gd name="T93" fmla="*/ 29 h 31"/>
                  <a:gd name="T94" fmla="*/ 397 w 501"/>
                  <a:gd name="T95" fmla="*/ 29 h 31"/>
                  <a:gd name="T96" fmla="*/ 414 w 501"/>
                  <a:gd name="T97" fmla="*/ 28 h 31"/>
                  <a:gd name="T98" fmla="*/ 444 w 501"/>
                  <a:gd name="T99" fmla="*/ 28 h 31"/>
                  <a:gd name="T100" fmla="*/ 470 w 501"/>
                  <a:gd name="T101" fmla="*/ 22 h 31"/>
                  <a:gd name="T102" fmla="*/ 480 w 501"/>
                  <a:gd name="T103" fmla="*/ 25 h 31"/>
                  <a:gd name="T104" fmla="*/ 501 w 501"/>
                  <a:gd name="T105" fmla="*/ 21 h 31"/>
                  <a:gd name="T106" fmla="*/ 83 w 501"/>
                  <a:gd name="T107" fmla="*/ 8 h 31"/>
                  <a:gd name="T108" fmla="*/ 106 w 501"/>
                  <a:gd name="T109" fmla="*/ 11 h 31"/>
                  <a:gd name="T110" fmla="*/ 284 w 501"/>
                  <a:gd name="T11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31">
                    <a:moveTo>
                      <a:pt x="501" y="21"/>
                    </a:moveTo>
                    <a:cubicBezTo>
                      <a:pt x="500" y="20"/>
                      <a:pt x="501" y="22"/>
                      <a:pt x="498" y="20"/>
                    </a:cubicBezTo>
                    <a:cubicBezTo>
                      <a:pt x="500" y="22"/>
                      <a:pt x="490" y="20"/>
                      <a:pt x="493" y="22"/>
                    </a:cubicBezTo>
                    <a:cubicBezTo>
                      <a:pt x="491" y="20"/>
                      <a:pt x="489" y="21"/>
                      <a:pt x="486" y="20"/>
                    </a:cubicBezTo>
                    <a:cubicBezTo>
                      <a:pt x="486" y="20"/>
                      <a:pt x="487" y="21"/>
                      <a:pt x="485" y="20"/>
                    </a:cubicBezTo>
                    <a:cubicBezTo>
                      <a:pt x="485" y="20"/>
                      <a:pt x="484" y="21"/>
                      <a:pt x="484" y="21"/>
                    </a:cubicBezTo>
                    <a:cubicBezTo>
                      <a:pt x="484" y="21"/>
                      <a:pt x="484" y="21"/>
                      <a:pt x="484" y="21"/>
                    </a:cubicBezTo>
                    <a:cubicBezTo>
                      <a:pt x="484" y="21"/>
                      <a:pt x="484" y="21"/>
                      <a:pt x="484" y="21"/>
                    </a:cubicBezTo>
                    <a:cubicBezTo>
                      <a:pt x="484" y="21"/>
                      <a:pt x="484" y="21"/>
                      <a:pt x="484" y="21"/>
                    </a:cubicBezTo>
                    <a:cubicBezTo>
                      <a:pt x="485" y="21"/>
                      <a:pt x="485" y="21"/>
                      <a:pt x="486" y="21"/>
                    </a:cubicBezTo>
                    <a:cubicBezTo>
                      <a:pt x="484" y="22"/>
                      <a:pt x="480" y="22"/>
                      <a:pt x="479" y="23"/>
                    </a:cubicBezTo>
                    <a:cubicBezTo>
                      <a:pt x="477" y="22"/>
                      <a:pt x="479" y="22"/>
                      <a:pt x="478" y="22"/>
                    </a:cubicBezTo>
                    <a:cubicBezTo>
                      <a:pt x="476" y="22"/>
                      <a:pt x="476" y="22"/>
                      <a:pt x="476" y="22"/>
                    </a:cubicBezTo>
                    <a:cubicBezTo>
                      <a:pt x="476" y="22"/>
                      <a:pt x="472" y="21"/>
                      <a:pt x="476" y="20"/>
                    </a:cubicBezTo>
                    <a:cubicBezTo>
                      <a:pt x="472" y="20"/>
                      <a:pt x="472" y="20"/>
                      <a:pt x="472" y="20"/>
                    </a:cubicBezTo>
                    <a:cubicBezTo>
                      <a:pt x="470" y="20"/>
                      <a:pt x="468" y="20"/>
                      <a:pt x="466" y="20"/>
                    </a:cubicBezTo>
                    <a:cubicBezTo>
                      <a:pt x="464" y="20"/>
                      <a:pt x="462" y="21"/>
                      <a:pt x="463" y="20"/>
                    </a:cubicBezTo>
                    <a:cubicBezTo>
                      <a:pt x="458" y="21"/>
                      <a:pt x="458" y="21"/>
                      <a:pt x="458" y="21"/>
                    </a:cubicBezTo>
                    <a:cubicBezTo>
                      <a:pt x="458" y="21"/>
                      <a:pt x="458" y="21"/>
                      <a:pt x="458" y="21"/>
                    </a:cubicBezTo>
                    <a:cubicBezTo>
                      <a:pt x="453" y="21"/>
                      <a:pt x="447" y="22"/>
                      <a:pt x="441" y="20"/>
                    </a:cubicBezTo>
                    <a:cubicBezTo>
                      <a:pt x="440" y="21"/>
                      <a:pt x="438" y="21"/>
                      <a:pt x="435" y="21"/>
                    </a:cubicBezTo>
                    <a:cubicBezTo>
                      <a:pt x="434" y="20"/>
                      <a:pt x="434" y="20"/>
                      <a:pt x="434" y="20"/>
                    </a:cubicBezTo>
                    <a:cubicBezTo>
                      <a:pt x="432" y="20"/>
                      <a:pt x="427" y="19"/>
                      <a:pt x="426" y="20"/>
                    </a:cubicBezTo>
                    <a:cubicBezTo>
                      <a:pt x="424" y="18"/>
                      <a:pt x="416" y="19"/>
                      <a:pt x="412" y="19"/>
                    </a:cubicBezTo>
                    <a:cubicBezTo>
                      <a:pt x="411" y="20"/>
                      <a:pt x="411" y="20"/>
                      <a:pt x="411" y="20"/>
                    </a:cubicBezTo>
                    <a:cubicBezTo>
                      <a:pt x="409" y="20"/>
                      <a:pt x="406" y="20"/>
                      <a:pt x="403" y="20"/>
                    </a:cubicBezTo>
                    <a:cubicBezTo>
                      <a:pt x="403" y="21"/>
                      <a:pt x="403" y="21"/>
                      <a:pt x="403" y="21"/>
                    </a:cubicBezTo>
                    <a:cubicBezTo>
                      <a:pt x="400" y="22"/>
                      <a:pt x="395" y="21"/>
                      <a:pt x="391" y="21"/>
                    </a:cubicBezTo>
                    <a:cubicBezTo>
                      <a:pt x="391" y="20"/>
                      <a:pt x="392" y="20"/>
                      <a:pt x="393" y="21"/>
                    </a:cubicBezTo>
                    <a:cubicBezTo>
                      <a:pt x="388" y="19"/>
                      <a:pt x="381" y="22"/>
                      <a:pt x="376" y="20"/>
                    </a:cubicBezTo>
                    <a:cubicBezTo>
                      <a:pt x="375" y="21"/>
                      <a:pt x="374" y="21"/>
                      <a:pt x="373" y="20"/>
                    </a:cubicBezTo>
                    <a:cubicBezTo>
                      <a:pt x="373" y="20"/>
                      <a:pt x="374" y="20"/>
                      <a:pt x="374" y="20"/>
                    </a:cubicBezTo>
                    <a:cubicBezTo>
                      <a:pt x="374" y="20"/>
                      <a:pt x="373" y="20"/>
                      <a:pt x="373" y="20"/>
                    </a:cubicBezTo>
                    <a:cubicBezTo>
                      <a:pt x="373" y="20"/>
                      <a:pt x="372" y="20"/>
                      <a:pt x="371" y="20"/>
                    </a:cubicBezTo>
                    <a:cubicBezTo>
                      <a:pt x="372" y="20"/>
                      <a:pt x="372" y="20"/>
                      <a:pt x="373" y="20"/>
                    </a:cubicBezTo>
                    <a:cubicBezTo>
                      <a:pt x="372" y="20"/>
                      <a:pt x="370" y="20"/>
                      <a:pt x="369" y="21"/>
                    </a:cubicBezTo>
                    <a:cubicBezTo>
                      <a:pt x="368" y="20"/>
                      <a:pt x="368" y="20"/>
                      <a:pt x="368" y="20"/>
                    </a:cubicBezTo>
                    <a:cubicBezTo>
                      <a:pt x="368" y="20"/>
                      <a:pt x="368" y="20"/>
                      <a:pt x="368" y="20"/>
                    </a:cubicBezTo>
                    <a:cubicBezTo>
                      <a:pt x="367" y="19"/>
                      <a:pt x="367" y="20"/>
                      <a:pt x="368" y="21"/>
                    </a:cubicBezTo>
                    <a:cubicBezTo>
                      <a:pt x="367" y="21"/>
                      <a:pt x="366" y="21"/>
                      <a:pt x="366" y="21"/>
                    </a:cubicBezTo>
                    <a:cubicBezTo>
                      <a:pt x="365" y="20"/>
                      <a:pt x="362" y="22"/>
                      <a:pt x="361" y="20"/>
                    </a:cubicBezTo>
                    <a:cubicBezTo>
                      <a:pt x="360" y="21"/>
                      <a:pt x="353" y="21"/>
                      <a:pt x="353" y="22"/>
                    </a:cubicBezTo>
                    <a:cubicBezTo>
                      <a:pt x="352" y="22"/>
                      <a:pt x="352" y="22"/>
                      <a:pt x="353" y="22"/>
                    </a:cubicBezTo>
                    <a:cubicBezTo>
                      <a:pt x="351" y="22"/>
                      <a:pt x="350" y="22"/>
                      <a:pt x="348" y="22"/>
                    </a:cubicBezTo>
                    <a:cubicBezTo>
                      <a:pt x="348" y="21"/>
                      <a:pt x="348" y="21"/>
                      <a:pt x="348" y="21"/>
                    </a:cubicBezTo>
                    <a:cubicBezTo>
                      <a:pt x="344" y="22"/>
                      <a:pt x="344" y="22"/>
                      <a:pt x="344" y="22"/>
                    </a:cubicBezTo>
                    <a:cubicBezTo>
                      <a:pt x="342" y="22"/>
                      <a:pt x="341" y="21"/>
                      <a:pt x="343" y="20"/>
                    </a:cubicBezTo>
                    <a:cubicBezTo>
                      <a:pt x="338" y="22"/>
                      <a:pt x="339" y="21"/>
                      <a:pt x="335" y="22"/>
                    </a:cubicBezTo>
                    <a:cubicBezTo>
                      <a:pt x="335" y="21"/>
                      <a:pt x="335" y="21"/>
                      <a:pt x="335" y="21"/>
                    </a:cubicBezTo>
                    <a:cubicBezTo>
                      <a:pt x="333" y="21"/>
                      <a:pt x="331" y="22"/>
                      <a:pt x="330" y="22"/>
                    </a:cubicBezTo>
                    <a:cubicBezTo>
                      <a:pt x="327" y="20"/>
                      <a:pt x="313" y="21"/>
                      <a:pt x="304" y="20"/>
                    </a:cubicBezTo>
                    <a:cubicBezTo>
                      <a:pt x="306" y="22"/>
                      <a:pt x="300" y="19"/>
                      <a:pt x="300" y="21"/>
                    </a:cubicBezTo>
                    <a:cubicBezTo>
                      <a:pt x="299" y="20"/>
                      <a:pt x="298" y="20"/>
                      <a:pt x="299" y="19"/>
                    </a:cubicBezTo>
                    <a:cubicBezTo>
                      <a:pt x="295" y="20"/>
                      <a:pt x="292" y="18"/>
                      <a:pt x="289" y="20"/>
                    </a:cubicBezTo>
                    <a:cubicBezTo>
                      <a:pt x="289" y="19"/>
                      <a:pt x="290" y="19"/>
                      <a:pt x="290" y="19"/>
                    </a:cubicBezTo>
                    <a:cubicBezTo>
                      <a:pt x="290" y="19"/>
                      <a:pt x="288" y="19"/>
                      <a:pt x="288" y="19"/>
                    </a:cubicBezTo>
                    <a:cubicBezTo>
                      <a:pt x="288" y="18"/>
                      <a:pt x="289" y="18"/>
                      <a:pt x="289" y="18"/>
                    </a:cubicBezTo>
                    <a:cubicBezTo>
                      <a:pt x="285" y="18"/>
                      <a:pt x="284" y="20"/>
                      <a:pt x="284" y="21"/>
                    </a:cubicBezTo>
                    <a:cubicBezTo>
                      <a:pt x="282" y="21"/>
                      <a:pt x="280" y="21"/>
                      <a:pt x="279" y="22"/>
                    </a:cubicBezTo>
                    <a:cubicBezTo>
                      <a:pt x="278" y="21"/>
                      <a:pt x="277" y="21"/>
                      <a:pt x="279" y="21"/>
                    </a:cubicBezTo>
                    <a:cubicBezTo>
                      <a:pt x="278" y="20"/>
                      <a:pt x="270" y="20"/>
                      <a:pt x="269" y="21"/>
                    </a:cubicBezTo>
                    <a:cubicBezTo>
                      <a:pt x="269" y="21"/>
                      <a:pt x="267" y="21"/>
                      <a:pt x="267" y="21"/>
                    </a:cubicBezTo>
                    <a:cubicBezTo>
                      <a:pt x="263" y="21"/>
                      <a:pt x="263" y="21"/>
                      <a:pt x="259" y="21"/>
                    </a:cubicBezTo>
                    <a:cubicBezTo>
                      <a:pt x="260" y="21"/>
                      <a:pt x="260" y="21"/>
                      <a:pt x="260" y="21"/>
                    </a:cubicBezTo>
                    <a:cubicBezTo>
                      <a:pt x="259" y="23"/>
                      <a:pt x="257" y="21"/>
                      <a:pt x="254" y="22"/>
                    </a:cubicBezTo>
                    <a:cubicBezTo>
                      <a:pt x="254" y="21"/>
                      <a:pt x="254" y="21"/>
                      <a:pt x="254" y="21"/>
                    </a:cubicBezTo>
                    <a:cubicBezTo>
                      <a:pt x="248" y="20"/>
                      <a:pt x="252" y="22"/>
                      <a:pt x="245" y="21"/>
                    </a:cubicBezTo>
                    <a:cubicBezTo>
                      <a:pt x="245" y="22"/>
                      <a:pt x="245" y="22"/>
                      <a:pt x="245" y="22"/>
                    </a:cubicBezTo>
                    <a:cubicBezTo>
                      <a:pt x="245" y="24"/>
                      <a:pt x="240" y="20"/>
                      <a:pt x="236" y="21"/>
                    </a:cubicBezTo>
                    <a:cubicBezTo>
                      <a:pt x="237" y="22"/>
                      <a:pt x="237" y="22"/>
                      <a:pt x="237" y="22"/>
                    </a:cubicBezTo>
                    <a:cubicBezTo>
                      <a:pt x="235" y="22"/>
                      <a:pt x="232" y="19"/>
                      <a:pt x="230" y="18"/>
                    </a:cubicBezTo>
                    <a:cubicBezTo>
                      <a:pt x="229" y="18"/>
                      <a:pt x="230" y="18"/>
                      <a:pt x="231" y="18"/>
                    </a:cubicBezTo>
                    <a:cubicBezTo>
                      <a:pt x="226" y="17"/>
                      <a:pt x="230" y="19"/>
                      <a:pt x="226" y="19"/>
                    </a:cubicBezTo>
                    <a:cubicBezTo>
                      <a:pt x="226" y="19"/>
                      <a:pt x="227" y="18"/>
                      <a:pt x="225" y="18"/>
                    </a:cubicBezTo>
                    <a:cubicBezTo>
                      <a:pt x="223" y="17"/>
                      <a:pt x="217" y="19"/>
                      <a:pt x="214" y="17"/>
                    </a:cubicBezTo>
                    <a:cubicBezTo>
                      <a:pt x="214" y="18"/>
                      <a:pt x="215" y="19"/>
                      <a:pt x="213" y="18"/>
                    </a:cubicBezTo>
                    <a:cubicBezTo>
                      <a:pt x="211" y="18"/>
                      <a:pt x="207" y="15"/>
                      <a:pt x="204" y="15"/>
                    </a:cubicBezTo>
                    <a:cubicBezTo>
                      <a:pt x="204" y="15"/>
                      <a:pt x="204" y="15"/>
                      <a:pt x="204" y="15"/>
                    </a:cubicBezTo>
                    <a:cubicBezTo>
                      <a:pt x="202" y="14"/>
                      <a:pt x="198" y="12"/>
                      <a:pt x="196" y="12"/>
                    </a:cubicBezTo>
                    <a:cubicBezTo>
                      <a:pt x="196" y="10"/>
                      <a:pt x="193" y="9"/>
                      <a:pt x="189" y="8"/>
                    </a:cubicBezTo>
                    <a:cubicBezTo>
                      <a:pt x="185" y="7"/>
                      <a:pt x="182" y="8"/>
                      <a:pt x="182" y="6"/>
                    </a:cubicBezTo>
                    <a:cubicBezTo>
                      <a:pt x="182" y="6"/>
                      <a:pt x="179" y="7"/>
                      <a:pt x="177" y="8"/>
                    </a:cubicBezTo>
                    <a:cubicBezTo>
                      <a:pt x="176" y="9"/>
                      <a:pt x="175" y="10"/>
                      <a:pt x="174" y="11"/>
                    </a:cubicBezTo>
                    <a:cubicBezTo>
                      <a:pt x="174" y="12"/>
                      <a:pt x="174" y="12"/>
                      <a:pt x="174" y="12"/>
                    </a:cubicBezTo>
                    <a:cubicBezTo>
                      <a:pt x="173" y="12"/>
                      <a:pt x="173" y="12"/>
                      <a:pt x="173" y="12"/>
                    </a:cubicBezTo>
                    <a:cubicBezTo>
                      <a:pt x="173" y="14"/>
                      <a:pt x="173" y="14"/>
                      <a:pt x="173" y="14"/>
                    </a:cubicBezTo>
                    <a:cubicBezTo>
                      <a:pt x="173" y="15"/>
                      <a:pt x="173" y="15"/>
                      <a:pt x="173" y="15"/>
                    </a:cubicBezTo>
                    <a:cubicBezTo>
                      <a:pt x="173" y="16"/>
                      <a:pt x="173" y="17"/>
                      <a:pt x="174" y="17"/>
                    </a:cubicBezTo>
                    <a:cubicBezTo>
                      <a:pt x="174" y="18"/>
                      <a:pt x="174" y="18"/>
                      <a:pt x="174" y="18"/>
                    </a:cubicBezTo>
                    <a:cubicBezTo>
                      <a:pt x="173" y="18"/>
                      <a:pt x="173" y="18"/>
                      <a:pt x="173" y="18"/>
                    </a:cubicBezTo>
                    <a:cubicBezTo>
                      <a:pt x="171" y="17"/>
                      <a:pt x="170" y="17"/>
                      <a:pt x="170" y="17"/>
                    </a:cubicBezTo>
                    <a:cubicBezTo>
                      <a:pt x="169" y="17"/>
                      <a:pt x="169" y="17"/>
                      <a:pt x="168" y="17"/>
                    </a:cubicBezTo>
                    <a:cubicBezTo>
                      <a:pt x="167" y="17"/>
                      <a:pt x="166" y="17"/>
                      <a:pt x="165" y="17"/>
                    </a:cubicBezTo>
                    <a:cubicBezTo>
                      <a:pt x="164" y="16"/>
                      <a:pt x="164" y="16"/>
                      <a:pt x="164" y="16"/>
                    </a:cubicBezTo>
                    <a:cubicBezTo>
                      <a:pt x="163" y="17"/>
                      <a:pt x="156" y="13"/>
                      <a:pt x="150" y="12"/>
                    </a:cubicBezTo>
                    <a:cubicBezTo>
                      <a:pt x="150" y="12"/>
                      <a:pt x="150" y="12"/>
                      <a:pt x="151" y="12"/>
                    </a:cubicBezTo>
                    <a:cubicBezTo>
                      <a:pt x="144" y="11"/>
                      <a:pt x="135" y="5"/>
                      <a:pt x="132" y="8"/>
                    </a:cubicBezTo>
                    <a:cubicBezTo>
                      <a:pt x="127" y="7"/>
                      <a:pt x="127" y="7"/>
                      <a:pt x="127" y="7"/>
                    </a:cubicBezTo>
                    <a:cubicBezTo>
                      <a:pt x="133" y="9"/>
                      <a:pt x="126" y="9"/>
                      <a:pt x="128" y="10"/>
                    </a:cubicBezTo>
                    <a:cubicBezTo>
                      <a:pt x="126" y="10"/>
                      <a:pt x="123" y="7"/>
                      <a:pt x="126" y="8"/>
                    </a:cubicBezTo>
                    <a:cubicBezTo>
                      <a:pt x="126" y="8"/>
                      <a:pt x="126" y="8"/>
                      <a:pt x="126" y="8"/>
                    </a:cubicBezTo>
                    <a:cubicBezTo>
                      <a:pt x="127" y="7"/>
                      <a:pt x="119" y="6"/>
                      <a:pt x="119" y="5"/>
                    </a:cubicBezTo>
                    <a:cubicBezTo>
                      <a:pt x="116" y="4"/>
                      <a:pt x="114" y="4"/>
                      <a:pt x="111" y="3"/>
                    </a:cubicBezTo>
                    <a:cubicBezTo>
                      <a:pt x="108" y="3"/>
                      <a:pt x="105" y="3"/>
                      <a:pt x="102" y="3"/>
                    </a:cubicBezTo>
                    <a:cubicBezTo>
                      <a:pt x="99" y="2"/>
                      <a:pt x="99" y="2"/>
                      <a:pt x="99" y="2"/>
                    </a:cubicBezTo>
                    <a:cubicBezTo>
                      <a:pt x="99" y="6"/>
                      <a:pt x="99" y="6"/>
                      <a:pt x="99" y="6"/>
                    </a:cubicBezTo>
                    <a:cubicBezTo>
                      <a:pt x="98" y="9"/>
                      <a:pt x="98" y="9"/>
                      <a:pt x="98" y="9"/>
                    </a:cubicBezTo>
                    <a:cubicBezTo>
                      <a:pt x="98" y="10"/>
                      <a:pt x="99" y="11"/>
                      <a:pt x="99" y="11"/>
                    </a:cubicBezTo>
                    <a:cubicBezTo>
                      <a:pt x="99" y="12"/>
                      <a:pt x="98" y="12"/>
                      <a:pt x="98" y="12"/>
                    </a:cubicBezTo>
                    <a:cubicBezTo>
                      <a:pt x="97" y="11"/>
                      <a:pt x="97" y="11"/>
                      <a:pt x="97" y="11"/>
                    </a:cubicBezTo>
                    <a:cubicBezTo>
                      <a:pt x="97" y="11"/>
                      <a:pt x="96" y="11"/>
                      <a:pt x="95" y="11"/>
                    </a:cubicBezTo>
                    <a:cubicBezTo>
                      <a:pt x="95" y="11"/>
                      <a:pt x="96" y="13"/>
                      <a:pt x="97" y="13"/>
                    </a:cubicBezTo>
                    <a:cubicBezTo>
                      <a:pt x="94" y="12"/>
                      <a:pt x="94" y="12"/>
                      <a:pt x="94" y="12"/>
                    </a:cubicBezTo>
                    <a:cubicBezTo>
                      <a:pt x="93" y="12"/>
                      <a:pt x="93" y="11"/>
                      <a:pt x="95" y="11"/>
                    </a:cubicBezTo>
                    <a:cubicBezTo>
                      <a:pt x="94" y="11"/>
                      <a:pt x="94" y="11"/>
                      <a:pt x="93" y="11"/>
                    </a:cubicBezTo>
                    <a:cubicBezTo>
                      <a:pt x="92" y="11"/>
                      <a:pt x="91" y="11"/>
                      <a:pt x="91" y="11"/>
                    </a:cubicBezTo>
                    <a:cubicBezTo>
                      <a:pt x="86" y="10"/>
                      <a:pt x="94" y="10"/>
                      <a:pt x="92" y="10"/>
                    </a:cubicBezTo>
                    <a:cubicBezTo>
                      <a:pt x="90" y="9"/>
                      <a:pt x="90" y="9"/>
                      <a:pt x="90" y="9"/>
                    </a:cubicBezTo>
                    <a:cubicBezTo>
                      <a:pt x="91" y="10"/>
                      <a:pt x="91" y="10"/>
                      <a:pt x="91" y="10"/>
                    </a:cubicBezTo>
                    <a:cubicBezTo>
                      <a:pt x="89" y="10"/>
                      <a:pt x="88" y="10"/>
                      <a:pt x="85" y="9"/>
                    </a:cubicBezTo>
                    <a:cubicBezTo>
                      <a:pt x="83" y="9"/>
                      <a:pt x="85" y="8"/>
                      <a:pt x="84" y="8"/>
                    </a:cubicBezTo>
                    <a:cubicBezTo>
                      <a:pt x="84" y="8"/>
                      <a:pt x="84" y="8"/>
                      <a:pt x="83" y="8"/>
                    </a:cubicBezTo>
                    <a:cubicBezTo>
                      <a:pt x="78" y="6"/>
                      <a:pt x="78" y="6"/>
                      <a:pt x="78" y="6"/>
                    </a:cubicBezTo>
                    <a:cubicBezTo>
                      <a:pt x="79" y="8"/>
                      <a:pt x="79" y="8"/>
                      <a:pt x="79" y="8"/>
                    </a:cubicBezTo>
                    <a:cubicBezTo>
                      <a:pt x="77" y="8"/>
                      <a:pt x="75" y="7"/>
                      <a:pt x="77" y="8"/>
                    </a:cubicBezTo>
                    <a:cubicBezTo>
                      <a:pt x="74" y="5"/>
                      <a:pt x="59" y="3"/>
                      <a:pt x="57" y="3"/>
                    </a:cubicBezTo>
                    <a:cubicBezTo>
                      <a:pt x="56" y="3"/>
                      <a:pt x="55" y="3"/>
                      <a:pt x="53" y="4"/>
                    </a:cubicBezTo>
                    <a:cubicBezTo>
                      <a:pt x="48" y="4"/>
                      <a:pt x="48" y="4"/>
                      <a:pt x="48" y="4"/>
                    </a:cubicBezTo>
                    <a:cubicBezTo>
                      <a:pt x="51" y="7"/>
                      <a:pt x="51" y="7"/>
                      <a:pt x="51" y="7"/>
                    </a:cubicBezTo>
                    <a:cubicBezTo>
                      <a:pt x="52" y="9"/>
                      <a:pt x="53" y="11"/>
                      <a:pt x="55" y="13"/>
                    </a:cubicBezTo>
                    <a:cubicBezTo>
                      <a:pt x="54" y="12"/>
                      <a:pt x="55" y="11"/>
                      <a:pt x="57" y="13"/>
                    </a:cubicBezTo>
                    <a:cubicBezTo>
                      <a:pt x="57" y="14"/>
                      <a:pt x="56" y="14"/>
                      <a:pt x="56" y="14"/>
                    </a:cubicBezTo>
                    <a:cubicBezTo>
                      <a:pt x="52" y="13"/>
                      <a:pt x="48" y="10"/>
                      <a:pt x="43" y="9"/>
                    </a:cubicBezTo>
                    <a:cubicBezTo>
                      <a:pt x="42" y="9"/>
                      <a:pt x="43" y="10"/>
                      <a:pt x="42" y="10"/>
                    </a:cubicBezTo>
                    <a:cubicBezTo>
                      <a:pt x="38" y="7"/>
                      <a:pt x="38" y="7"/>
                      <a:pt x="38" y="7"/>
                    </a:cubicBezTo>
                    <a:cubicBezTo>
                      <a:pt x="37" y="6"/>
                      <a:pt x="36" y="8"/>
                      <a:pt x="34" y="6"/>
                    </a:cubicBezTo>
                    <a:cubicBezTo>
                      <a:pt x="35" y="6"/>
                      <a:pt x="35" y="7"/>
                      <a:pt x="34" y="7"/>
                    </a:cubicBezTo>
                    <a:cubicBezTo>
                      <a:pt x="30" y="5"/>
                      <a:pt x="26" y="3"/>
                      <a:pt x="22" y="2"/>
                    </a:cubicBezTo>
                    <a:cubicBezTo>
                      <a:pt x="17" y="0"/>
                      <a:pt x="17" y="0"/>
                      <a:pt x="17" y="0"/>
                    </a:cubicBezTo>
                    <a:cubicBezTo>
                      <a:pt x="18" y="6"/>
                      <a:pt x="18" y="6"/>
                      <a:pt x="18" y="6"/>
                    </a:cubicBezTo>
                    <a:cubicBezTo>
                      <a:pt x="19" y="10"/>
                      <a:pt x="19" y="10"/>
                      <a:pt x="19" y="10"/>
                    </a:cubicBezTo>
                    <a:cubicBezTo>
                      <a:pt x="20" y="12"/>
                      <a:pt x="20" y="12"/>
                      <a:pt x="20" y="13"/>
                    </a:cubicBezTo>
                    <a:cubicBezTo>
                      <a:pt x="23" y="18"/>
                      <a:pt x="23" y="18"/>
                      <a:pt x="23" y="18"/>
                    </a:cubicBezTo>
                    <a:cubicBezTo>
                      <a:pt x="24" y="19"/>
                      <a:pt x="22" y="18"/>
                      <a:pt x="21" y="18"/>
                    </a:cubicBezTo>
                    <a:cubicBezTo>
                      <a:pt x="20" y="18"/>
                      <a:pt x="19" y="18"/>
                      <a:pt x="19" y="17"/>
                    </a:cubicBezTo>
                    <a:cubicBezTo>
                      <a:pt x="17" y="17"/>
                      <a:pt x="15" y="16"/>
                      <a:pt x="15" y="15"/>
                    </a:cubicBezTo>
                    <a:cubicBezTo>
                      <a:pt x="15" y="16"/>
                      <a:pt x="15" y="16"/>
                      <a:pt x="14" y="16"/>
                    </a:cubicBezTo>
                    <a:cubicBezTo>
                      <a:pt x="14" y="16"/>
                      <a:pt x="14" y="16"/>
                      <a:pt x="14" y="17"/>
                    </a:cubicBezTo>
                    <a:cubicBezTo>
                      <a:pt x="9" y="13"/>
                      <a:pt x="9" y="13"/>
                      <a:pt x="9" y="13"/>
                    </a:cubicBezTo>
                    <a:cubicBezTo>
                      <a:pt x="7" y="14"/>
                      <a:pt x="2" y="11"/>
                      <a:pt x="1" y="11"/>
                    </a:cubicBezTo>
                    <a:cubicBezTo>
                      <a:pt x="3" y="12"/>
                      <a:pt x="3" y="12"/>
                      <a:pt x="3" y="12"/>
                    </a:cubicBezTo>
                    <a:cubicBezTo>
                      <a:pt x="0" y="12"/>
                      <a:pt x="5" y="17"/>
                      <a:pt x="4" y="18"/>
                    </a:cubicBezTo>
                    <a:cubicBezTo>
                      <a:pt x="6" y="18"/>
                      <a:pt x="7" y="19"/>
                      <a:pt x="9" y="21"/>
                    </a:cubicBezTo>
                    <a:cubicBezTo>
                      <a:pt x="11" y="22"/>
                      <a:pt x="15" y="24"/>
                      <a:pt x="18" y="23"/>
                    </a:cubicBezTo>
                    <a:cubicBezTo>
                      <a:pt x="19" y="24"/>
                      <a:pt x="17" y="24"/>
                      <a:pt x="17" y="24"/>
                    </a:cubicBezTo>
                    <a:cubicBezTo>
                      <a:pt x="19" y="24"/>
                      <a:pt x="21" y="24"/>
                      <a:pt x="25" y="25"/>
                    </a:cubicBezTo>
                    <a:cubicBezTo>
                      <a:pt x="24" y="26"/>
                      <a:pt x="24" y="26"/>
                      <a:pt x="24" y="26"/>
                    </a:cubicBezTo>
                    <a:cubicBezTo>
                      <a:pt x="26" y="26"/>
                      <a:pt x="28" y="26"/>
                      <a:pt x="30" y="27"/>
                    </a:cubicBezTo>
                    <a:cubicBezTo>
                      <a:pt x="32" y="27"/>
                      <a:pt x="34" y="27"/>
                      <a:pt x="34" y="27"/>
                    </a:cubicBezTo>
                    <a:cubicBezTo>
                      <a:pt x="32" y="23"/>
                      <a:pt x="31" y="19"/>
                      <a:pt x="28" y="12"/>
                    </a:cubicBezTo>
                    <a:cubicBezTo>
                      <a:pt x="28" y="12"/>
                      <a:pt x="28" y="12"/>
                      <a:pt x="28" y="13"/>
                    </a:cubicBezTo>
                    <a:cubicBezTo>
                      <a:pt x="31" y="13"/>
                      <a:pt x="28" y="11"/>
                      <a:pt x="31" y="12"/>
                    </a:cubicBezTo>
                    <a:cubicBezTo>
                      <a:pt x="31" y="13"/>
                      <a:pt x="31" y="13"/>
                      <a:pt x="31" y="13"/>
                    </a:cubicBezTo>
                    <a:cubicBezTo>
                      <a:pt x="32" y="13"/>
                      <a:pt x="32" y="13"/>
                      <a:pt x="32" y="13"/>
                    </a:cubicBezTo>
                    <a:cubicBezTo>
                      <a:pt x="34" y="13"/>
                      <a:pt x="35" y="14"/>
                      <a:pt x="34" y="15"/>
                    </a:cubicBezTo>
                    <a:cubicBezTo>
                      <a:pt x="34" y="15"/>
                      <a:pt x="33" y="15"/>
                      <a:pt x="33" y="14"/>
                    </a:cubicBezTo>
                    <a:cubicBezTo>
                      <a:pt x="35" y="16"/>
                      <a:pt x="39" y="17"/>
                      <a:pt x="40" y="17"/>
                    </a:cubicBezTo>
                    <a:cubicBezTo>
                      <a:pt x="38" y="16"/>
                      <a:pt x="38" y="16"/>
                      <a:pt x="38" y="16"/>
                    </a:cubicBezTo>
                    <a:cubicBezTo>
                      <a:pt x="45" y="18"/>
                      <a:pt x="55" y="23"/>
                      <a:pt x="63" y="23"/>
                    </a:cubicBezTo>
                    <a:cubicBezTo>
                      <a:pt x="62" y="23"/>
                      <a:pt x="62" y="23"/>
                      <a:pt x="62" y="23"/>
                    </a:cubicBezTo>
                    <a:cubicBezTo>
                      <a:pt x="63" y="23"/>
                      <a:pt x="63" y="23"/>
                      <a:pt x="64" y="23"/>
                    </a:cubicBezTo>
                    <a:cubicBezTo>
                      <a:pt x="64" y="23"/>
                      <a:pt x="64" y="23"/>
                      <a:pt x="64" y="23"/>
                    </a:cubicBezTo>
                    <a:cubicBezTo>
                      <a:pt x="64" y="23"/>
                      <a:pt x="64" y="23"/>
                      <a:pt x="64" y="23"/>
                    </a:cubicBezTo>
                    <a:cubicBezTo>
                      <a:pt x="65" y="23"/>
                      <a:pt x="65" y="23"/>
                      <a:pt x="66" y="23"/>
                    </a:cubicBezTo>
                    <a:cubicBezTo>
                      <a:pt x="76" y="25"/>
                      <a:pt x="76" y="25"/>
                      <a:pt x="76" y="25"/>
                    </a:cubicBezTo>
                    <a:cubicBezTo>
                      <a:pt x="68" y="18"/>
                      <a:pt x="68" y="18"/>
                      <a:pt x="68" y="18"/>
                    </a:cubicBezTo>
                    <a:cubicBezTo>
                      <a:pt x="66" y="16"/>
                      <a:pt x="66" y="16"/>
                      <a:pt x="62" y="12"/>
                    </a:cubicBezTo>
                    <a:cubicBezTo>
                      <a:pt x="63" y="13"/>
                      <a:pt x="63" y="13"/>
                      <a:pt x="63" y="13"/>
                    </a:cubicBezTo>
                    <a:cubicBezTo>
                      <a:pt x="61" y="12"/>
                      <a:pt x="60" y="11"/>
                      <a:pt x="59" y="10"/>
                    </a:cubicBezTo>
                    <a:cubicBezTo>
                      <a:pt x="60" y="10"/>
                      <a:pt x="59" y="9"/>
                      <a:pt x="59" y="8"/>
                    </a:cubicBezTo>
                    <a:cubicBezTo>
                      <a:pt x="60" y="8"/>
                      <a:pt x="60" y="8"/>
                      <a:pt x="61" y="8"/>
                    </a:cubicBezTo>
                    <a:cubicBezTo>
                      <a:pt x="58" y="9"/>
                      <a:pt x="63" y="10"/>
                      <a:pt x="60" y="10"/>
                    </a:cubicBezTo>
                    <a:cubicBezTo>
                      <a:pt x="66" y="13"/>
                      <a:pt x="70" y="11"/>
                      <a:pt x="72" y="14"/>
                    </a:cubicBezTo>
                    <a:cubicBezTo>
                      <a:pt x="76" y="12"/>
                      <a:pt x="67" y="11"/>
                      <a:pt x="69" y="11"/>
                    </a:cubicBezTo>
                    <a:cubicBezTo>
                      <a:pt x="68" y="10"/>
                      <a:pt x="72" y="10"/>
                      <a:pt x="74" y="11"/>
                    </a:cubicBezTo>
                    <a:cubicBezTo>
                      <a:pt x="76" y="12"/>
                      <a:pt x="76" y="14"/>
                      <a:pt x="82" y="16"/>
                    </a:cubicBezTo>
                    <a:cubicBezTo>
                      <a:pt x="81" y="16"/>
                      <a:pt x="81" y="16"/>
                      <a:pt x="81" y="16"/>
                    </a:cubicBezTo>
                    <a:cubicBezTo>
                      <a:pt x="83" y="17"/>
                      <a:pt x="85" y="16"/>
                      <a:pt x="87" y="18"/>
                    </a:cubicBezTo>
                    <a:cubicBezTo>
                      <a:pt x="89" y="17"/>
                      <a:pt x="90" y="19"/>
                      <a:pt x="91" y="17"/>
                    </a:cubicBezTo>
                    <a:cubicBezTo>
                      <a:pt x="86" y="16"/>
                      <a:pt x="86" y="16"/>
                      <a:pt x="86" y="16"/>
                    </a:cubicBezTo>
                    <a:cubicBezTo>
                      <a:pt x="89" y="17"/>
                      <a:pt x="92" y="15"/>
                      <a:pt x="97" y="17"/>
                    </a:cubicBezTo>
                    <a:cubicBezTo>
                      <a:pt x="97" y="18"/>
                      <a:pt x="95" y="18"/>
                      <a:pt x="94" y="18"/>
                    </a:cubicBezTo>
                    <a:cubicBezTo>
                      <a:pt x="96" y="19"/>
                      <a:pt x="97" y="18"/>
                      <a:pt x="99" y="19"/>
                    </a:cubicBezTo>
                    <a:cubicBezTo>
                      <a:pt x="99" y="21"/>
                      <a:pt x="90" y="18"/>
                      <a:pt x="88" y="18"/>
                    </a:cubicBezTo>
                    <a:cubicBezTo>
                      <a:pt x="89" y="19"/>
                      <a:pt x="90" y="19"/>
                      <a:pt x="91" y="19"/>
                    </a:cubicBezTo>
                    <a:cubicBezTo>
                      <a:pt x="93" y="19"/>
                      <a:pt x="94" y="19"/>
                      <a:pt x="92" y="20"/>
                    </a:cubicBezTo>
                    <a:cubicBezTo>
                      <a:pt x="94" y="19"/>
                      <a:pt x="96" y="19"/>
                      <a:pt x="98" y="20"/>
                    </a:cubicBezTo>
                    <a:cubicBezTo>
                      <a:pt x="100" y="21"/>
                      <a:pt x="103" y="21"/>
                      <a:pt x="105" y="21"/>
                    </a:cubicBezTo>
                    <a:cubicBezTo>
                      <a:pt x="106" y="22"/>
                      <a:pt x="106" y="22"/>
                      <a:pt x="106" y="22"/>
                    </a:cubicBezTo>
                    <a:cubicBezTo>
                      <a:pt x="106" y="22"/>
                      <a:pt x="108" y="22"/>
                      <a:pt x="108" y="21"/>
                    </a:cubicBezTo>
                    <a:cubicBezTo>
                      <a:pt x="108" y="21"/>
                      <a:pt x="108" y="20"/>
                      <a:pt x="108" y="20"/>
                    </a:cubicBezTo>
                    <a:cubicBezTo>
                      <a:pt x="108" y="20"/>
                      <a:pt x="108" y="21"/>
                      <a:pt x="108" y="21"/>
                    </a:cubicBezTo>
                    <a:cubicBezTo>
                      <a:pt x="108" y="22"/>
                      <a:pt x="108" y="22"/>
                      <a:pt x="108" y="23"/>
                    </a:cubicBezTo>
                    <a:cubicBezTo>
                      <a:pt x="108" y="23"/>
                      <a:pt x="109" y="22"/>
                      <a:pt x="109" y="22"/>
                    </a:cubicBezTo>
                    <a:cubicBezTo>
                      <a:pt x="108" y="19"/>
                      <a:pt x="108" y="16"/>
                      <a:pt x="108" y="12"/>
                    </a:cubicBezTo>
                    <a:cubicBezTo>
                      <a:pt x="108" y="12"/>
                      <a:pt x="108" y="12"/>
                      <a:pt x="108" y="12"/>
                    </a:cubicBezTo>
                    <a:cubicBezTo>
                      <a:pt x="108" y="12"/>
                      <a:pt x="108" y="12"/>
                      <a:pt x="108" y="12"/>
                    </a:cubicBezTo>
                    <a:cubicBezTo>
                      <a:pt x="108" y="12"/>
                      <a:pt x="108" y="11"/>
                      <a:pt x="108" y="11"/>
                    </a:cubicBezTo>
                    <a:cubicBezTo>
                      <a:pt x="109" y="11"/>
                      <a:pt x="110" y="12"/>
                      <a:pt x="110" y="12"/>
                    </a:cubicBezTo>
                    <a:cubicBezTo>
                      <a:pt x="115" y="13"/>
                      <a:pt x="109" y="11"/>
                      <a:pt x="112" y="11"/>
                    </a:cubicBezTo>
                    <a:cubicBezTo>
                      <a:pt x="113" y="12"/>
                      <a:pt x="114" y="11"/>
                      <a:pt x="117" y="11"/>
                    </a:cubicBezTo>
                    <a:cubicBezTo>
                      <a:pt x="117" y="12"/>
                      <a:pt x="117" y="12"/>
                      <a:pt x="117" y="12"/>
                    </a:cubicBezTo>
                    <a:cubicBezTo>
                      <a:pt x="122" y="14"/>
                      <a:pt x="119" y="10"/>
                      <a:pt x="124" y="12"/>
                    </a:cubicBezTo>
                    <a:cubicBezTo>
                      <a:pt x="121" y="13"/>
                      <a:pt x="121" y="13"/>
                      <a:pt x="121" y="13"/>
                    </a:cubicBezTo>
                    <a:cubicBezTo>
                      <a:pt x="124" y="13"/>
                      <a:pt x="124" y="13"/>
                      <a:pt x="124" y="13"/>
                    </a:cubicBezTo>
                    <a:cubicBezTo>
                      <a:pt x="123" y="14"/>
                      <a:pt x="123" y="14"/>
                      <a:pt x="123" y="14"/>
                    </a:cubicBezTo>
                    <a:cubicBezTo>
                      <a:pt x="127" y="14"/>
                      <a:pt x="127" y="14"/>
                      <a:pt x="130" y="16"/>
                    </a:cubicBezTo>
                    <a:cubicBezTo>
                      <a:pt x="130" y="15"/>
                      <a:pt x="131" y="14"/>
                      <a:pt x="134" y="15"/>
                    </a:cubicBezTo>
                    <a:cubicBezTo>
                      <a:pt x="136" y="16"/>
                      <a:pt x="133" y="15"/>
                      <a:pt x="136" y="16"/>
                    </a:cubicBezTo>
                    <a:cubicBezTo>
                      <a:pt x="135" y="17"/>
                      <a:pt x="134" y="17"/>
                      <a:pt x="133" y="16"/>
                    </a:cubicBezTo>
                    <a:cubicBezTo>
                      <a:pt x="133" y="16"/>
                      <a:pt x="132" y="16"/>
                      <a:pt x="132" y="16"/>
                    </a:cubicBezTo>
                    <a:cubicBezTo>
                      <a:pt x="133" y="18"/>
                      <a:pt x="137" y="18"/>
                      <a:pt x="138" y="18"/>
                    </a:cubicBezTo>
                    <a:cubicBezTo>
                      <a:pt x="137" y="18"/>
                      <a:pt x="137" y="18"/>
                      <a:pt x="136" y="18"/>
                    </a:cubicBezTo>
                    <a:cubicBezTo>
                      <a:pt x="142" y="18"/>
                      <a:pt x="142" y="18"/>
                      <a:pt x="142" y="18"/>
                    </a:cubicBezTo>
                    <a:cubicBezTo>
                      <a:pt x="143" y="19"/>
                      <a:pt x="142" y="19"/>
                      <a:pt x="142" y="19"/>
                    </a:cubicBezTo>
                    <a:cubicBezTo>
                      <a:pt x="143" y="19"/>
                      <a:pt x="144" y="19"/>
                      <a:pt x="145" y="19"/>
                    </a:cubicBezTo>
                    <a:cubicBezTo>
                      <a:pt x="145" y="20"/>
                      <a:pt x="145" y="21"/>
                      <a:pt x="142" y="20"/>
                    </a:cubicBezTo>
                    <a:cubicBezTo>
                      <a:pt x="148" y="21"/>
                      <a:pt x="148" y="21"/>
                      <a:pt x="148" y="21"/>
                    </a:cubicBezTo>
                    <a:cubicBezTo>
                      <a:pt x="148" y="21"/>
                      <a:pt x="150" y="23"/>
                      <a:pt x="149" y="23"/>
                    </a:cubicBezTo>
                    <a:cubicBezTo>
                      <a:pt x="152" y="24"/>
                      <a:pt x="157" y="23"/>
                      <a:pt x="161" y="25"/>
                    </a:cubicBezTo>
                    <a:cubicBezTo>
                      <a:pt x="161" y="24"/>
                      <a:pt x="162" y="24"/>
                      <a:pt x="163" y="24"/>
                    </a:cubicBezTo>
                    <a:cubicBezTo>
                      <a:pt x="163" y="25"/>
                      <a:pt x="164" y="25"/>
                      <a:pt x="165" y="25"/>
                    </a:cubicBezTo>
                    <a:cubicBezTo>
                      <a:pt x="167" y="26"/>
                      <a:pt x="167" y="26"/>
                      <a:pt x="167" y="26"/>
                    </a:cubicBezTo>
                    <a:cubicBezTo>
                      <a:pt x="169" y="26"/>
                      <a:pt x="169" y="26"/>
                      <a:pt x="169" y="26"/>
                    </a:cubicBezTo>
                    <a:cubicBezTo>
                      <a:pt x="172" y="27"/>
                      <a:pt x="176" y="27"/>
                      <a:pt x="179" y="26"/>
                    </a:cubicBezTo>
                    <a:cubicBezTo>
                      <a:pt x="180" y="27"/>
                      <a:pt x="182" y="27"/>
                      <a:pt x="183" y="27"/>
                    </a:cubicBezTo>
                    <a:cubicBezTo>
                      <a:pt x="184" y="27"/>
                      <a:pt x="184" y="27"/>
                      <a:pt x="184" y="27"/>
                    </a:cubicBezTo>
                    <a:cubicBezTo>
                      <a:pt x="183" y="24"/>
                      <a:pt x="183" y="25"/>
                      <a:pt x="182" y="25"/>
                    </a:cubicBezTo>
                    <a:cubicBezTo>
                      <a:pt x="182" y="26"/>
                      <a:pt x="181" y="26"/>
                      <a:pt x="181" y="21"/>
                    </a:cubicBezTo>
                    <a:cubicBezTo>
                      <a:pt x="180" y="14"/>
                      <a:pt x="182" y="19"/>
                      <a:pt x="182" y="16"/>
                    </a:cubicBezTo>
                    <a:cubicBezTo>
                      <a:pt x="182" y="16"/>
                      <a:pt x="182" y="15"/>
                      <a:pt x="182" y="15"/>
                    </a:cubicBezTo>
                    <a:cubicBezTo>
                      <a:pt x="181" y="15"/>
                      <a:pt x="182" y="14"/>
                      <a:pt x="184" y="15"/>
                    </a:cubicBezTo>
                    <a:cubicBezTo>
                      <a:pt x="183" y="15"/>
                      <a:pt x="182" y="15"/>
                      <a:pt x="182" y="15"/>
                    </a:cubicBezTo>
                    <a:cubicBezTo>
                      <a:pt x="183" y="16"/>
                      <a:pt x="183" y="16"/>
                      <a:pt x="183" y="16"/>
                    </a:cubicBezTo>
                    <a:cubicBezTo>
                      <a:pt x="183" y="16"/>
                      <a:pt x="182" y="17"/>
                      <a:pt x="182" y="17"/>
                    </a:cubicBezTo>
                    <a:cubicBezTo>
                      <a:pt x="182" y="17"/>
                      <a:pt x="183" y="17"/>
                      <a:pt x="183" y="17"/>
                    </a:cubicBezTo>
                    <a:cubicBezTo>
                      <a:pt x="183" y="17"/>
                      <a:pt x="182" y="17"/>
                      <a:pt x="183" y="17"/>
                    </a:cubicBezTo>
                    <a:cubicBezTo>
                      <a:pt x="183" y="17"/>
                      <a:pt x="183" y="17"/>
                      <a:pt x="183" y="17"/>
                    </a:cubicBezTo>
                    <a:cubicBezTo>
                      <a:pt x="183" y="17"/>
                      <a:pt x="184" y="17"/>
                      <a:pt x="184" y="17"/>
                    </a:cubicBezTo>
                    <a:cubicBezTo>
                      <a:pt x="184" y="17"/>
                      <a:pt x="183" y="17"/>
                      <a:pt x="183" y="17"/>
                    </a:cubicBezTo>
                    <a:cubicBezTo>
                      <a:pt x="184" y="16"/>
                      <a:pt x="184" y="16"/>
                      <a:pt x="185" y="17"/>
                    </a:cubicBezTo>
                    <a:cubicBezTo>
                      <a:pt x="186" y="17"/>
                      <a:pt x="189" y="18"/>
                      <a:pt x="189" y="17"/>
                    </a:cubicBezTo>
                    <a:cubicBezTo>
                      <a:pt x="191" y="18"/>
                      <a:pt x="191" y="18"/>
                      <a:pt x="191" y="18"/>
                    </a:cubicBezTo>
                    <a:cubicBezTo>
                      <a:pt x="190" y="18"/>
                      <a:pt x="190" y="18"/>
                      <a:pt x="190" y="18"/>
                    </a:cubicBezTo>
                    <a:cubicBezTo>
                      <a:pt x="192" y="20"/>
                      <a:pt x="193" y="17"/>
                      <a:pt x="197" y="20"/>
                    </a:cubicBezTo>
                    <a:cubicBezTo>
                      <a:pt x="198" y="21"/>
                      <a:pt x="199" y="22"/>
                      <a:pt x="198" y="21"/>
                    </a:cubicBezTo>
                    <a:cubicBezTo>
                      <a:pt x="202" y="22"/>
                      <a:pt x="202" y="22"/>
                      <a:pt x="202" y="22"/>
                    </a:cubicBezTo>
                    <a:cubicBezTo>
                      <a:pt x="203" y="23"/>
                      <a:pt x="203" y="23"/>
                      <a:pt x="202" y="23"/>
                    </a:cubicBezTo>
                    <a:cubicBezTo>
                      <a:pt x="201" y="23"/>
                      <a:pt x="207" y="25"/>
                      <a:pt x="207" y="25"/>
                    </a:cubicBezTo>
                    <a:cubicBezTo>
                      <a:pt x="207" y="25"/>
                      <a:pt x="207" y="25"/>
                      <a:pt x="207" y="25"/>
                    </a:cubicBezTo>
                    <a:cubicBezTo>
                      <a:pt x="208" y="24"/>
                      <a:pt x="210" y="24"/>
                      <a:pt x="211" y="24"/>
                    </a:cubicBezTo>
                    <a:cubicBezTo>
                      <a:pt x="213" y="25"/>
                      <a:pt x="210" y="24"/>
                      <a:pt x="211" y="25"/>
                    </a:cubicBezTo>
                    <a:cubicBezTo>
                      <a:pt x="214" y="25"/>
                      <a:pt x="214" y="25"/>
                      <a:pt x="214" y="25"/>
                    </a:cubicBezTo>
                    <a:cubicBezTo>
                      <a:pt x="215" y="26"/>
                      <a:pt x="212" y="26"/>
                      <a:pt x="210" y="25"/>
                    </a:cubicBezTo>
                    <a:cubicBezTo>
                      <a:pt x="213" y="29"/>
                      <a:pt x="213" y="26"/>
                      <a:pt x="219" y="28"/>
                    </a:cubicBezTo>
                    <a:cubicBezTo>
                      <a:pt x="216" y="28"/>
                      <a:pt x="216" y="28"/>
                      <a:pt x="216" y="28"/>
                    </a:cubicBezTo>
                    <a:cubicBezTo>
                      <a:pt x="218" y="30"/>
                      <a:pt x="221" y="29"/>
                      <a:pt x="224" y="31"/>
                    </a:cubicBezTo>
                    <a:cubicBezTo>
                      <a:pt x="223" y="30"/>
                      <a:pt x="217" y="27"/>
                      <a:pt x="221" y="27"/>
                    </a:cubicBezTo>
                    <a:cubicBezTo>
                      <a:pt x="222" y="27"/>
                      <a:pt x="223" y="28"/>
                      <a:pt x="225" y="27"/>
                    </a:cubicBezTo>
                    <a:cubicBezTo>
                      <a:pt x="225" y="28"/>
                      <a:pt x="227" y="28"/>
                      <a:pt x="229" y="28"/>
                    </a:cubicBezTo>
                    <a:cubicBezTo>
                      <a:pt x="229" y="29"/>
                      <a:pt x="229" y="29"/>
                      <a:pt x="229" y="29"/>
                    </a:cubicBezTo>
                    <a:cubicBezTo>
                      <a:pt x="232" y="29"/>
                      <a:pt x="231" y="28"/>
                      <a:pt x="233" y="28"/>
                    </a:cubicBezTo>
                    <a:cubicBezTo>
                      <a:pt x="236" y="28"/>
                      <a:pt x="236" y="29"/>
                      <a:pt x="237" y="30"/>
                    </a:cubicBezTo>
                    <a:cubicBezTo>
                      <a:pt x="241" y="30"/>
                      <a:pt x="234" y="28"/>
                      <a:pt x="239" y="28"/>
                    </a:cubicBezTo>
                    <a:cubicBezTo>
                      <a:pt x="243" y="28"/>
                      <a:pt x="245" y="28"/>
                      <a:pt x="249" y="27"/>
                    </a:cubicBezTo>
                    <a:cubicBezTo>
                      <a:pt x="252" y="28"/>
                      <a:pt x="249" y="28"/>
                      <a:pt x="250" y="28"/>
                    </a:cubicBezTo>
                    <a:cubicBezTo>
                      <a:pt x="252" y="27"/>
                      <a:pt x="252" y="27"/>
                      <a:pt x="252" y="27"/>
                    </a:cubicBezTo>
                    <a:cubicBezTo>
                      <a:pt x="253" y="27"/>
                      <a:pt x="252" y="28"/>
                      <a:pt x="252" y="28"/>
                    </a:cubicBezTo>
                    <a:cubicBezTo>
                      <a:pt x="254" y="28"/>
                      <a:pt x="252" y="27"/>
                      <a:pt x="255" y="26"/>
                    </a:cubicBezTo>
                    <a:cubicBezTo>
                      <a:pt x="256" y="25"/>
                      <a:pt x="261" y="28"/>
                      <a:pt x="265" y="27"/>
                    </a:cubicBezTo>
                    <a:cubicBezTo>
                      <a:pt x="266" y="27"/>
                      <a:pt x="265" y="28"/>
                      <a:pt x="265" y="28"/>
                    </a:cubicBezTo>
                    <a:cubicBezTo>
                      <a:pt x="270" y="27"/>
                      <a:pt x="269" y="27"/>
                      <a:pt x="273" y="26"/>
                    </a:cubicBezTo>
                    <a:cubicBezTo>
                      <a:pt x="277" y="27"/>
                      <a:pt x="277" y="27"/>
                      <a:pt x="277" y="27"/>
                    </a:cubicBezTo>
                    <a:cubicBezTo>
                      <a:pt x="274" y="26"/>
                      <a:pt x="278" y="25"/>
                      <a:pt x="281" y="24"/>
                    </a:cubicBezTo>
                    <a:cubicBezTo>
                      <a:pt x="280" y="23"/>
                      <a:pt x="279" y="23"/>
                      <a:pt x="278" y="23"/>
                    </a:cubicBezTo>
                    <a:cubicBezTo>
                      <a:pt x="283" y="22"/>
                      <a:pt x="283" y="22"/>
                      <a:pt x="283" y="22"/>
                    </a:cubicBezTo>
                    <a:cubicBezTo>
                      <a:pt x="283" y="22"/>
                      <a:pt x="283" y="23"/>
                      <a:pt x="282" y="23"/>
                    </a:cubicBezTo>
                    <a:cubicBezTo>
                      <a:pt x="283" y="23"/>
                      <a:pt x="283" y="23"/>
                      <a:pt x="283" y="23"/>
                    </a:cubicBezTo>
                    <a:cubicBezTo>
                      <a:pt x="285" y="24"/>
                      <a:pt x="284" y="24"/>
                      <a:pt x="283" y="25"/>
                    </a:cubicBezTo>
                    <a:cubicBezTo>
                      <a:pt x="282" y="25"/>
                      <a:pt x="282" y="24"/>
                      <a:pt x="281" y="24"/>
                    </a:cubicBezTo>
                    <a:cubicBezTo>
                      <a:pt x="280" y="25"/>
                      <a:pt x="279" y="26"/>
                      <a:pt x="279" y="27"/>
                    </a:cubicBezTo>
                    <a:cubicBezTo>
                      <a:pt x="279" y="26"/>
                      <a:pt x="280" y="26"/>
                      <a:pt x="281" y="26"/>
                    </a:cubicBezTo>
                    <a:cubicBezTo>
                      <a:pt x="280" y="26"/>
                      <a:pt x="280" y="27"/>
                      <a:pt x="280" y="27"/>
                    </a:cubicBezTo>
                    <a:cubicBezTo>
                      <a:pt x="280" y="27"/>
                      <a:pt x="281" y="27"/>
                      <a:pt x="282" y="26"/>
                    </a:cubicBezTo>
                    <a:cubicBezTo>
                      <a:pt x="283" y="28"/>
                      <a:pt x="283" y="28"/>
                      <a:pt x="283" y="28"/>
                    </a:cubicBezTo>
                    <a:cubicBezTo>
                      <a:pt x="283" y="27"/>
                      <a:pt x="283" y="27"/>
                      <a:pt x="283" y="27"/>
                    </a:cubicBezTo>
                    <a:cubicBezTo>
                      <a:pt x="289" y="28"/>
                      <a:pt x="289" y="28"/>
                      <a:pt x="289" y="28"/>
                    </a:cubicBezTo>
                    <a:cubicBezTo>
                      <a:pt x="293" y="27"/>
                      <a:pt x="297" y="25"/>
                      <a:pt x="304" y="24"/>
                    </a:cubicBezTo>
                    <a:cubicBezTo>
                      <a:pt x="302" y="25"/>
                      <a:pt x="303" y="26"/>
                      <a:pt x="303" y="27"/>
                    </a:cubicBezTo>
                    <a:cubicBezTo>
                      <a:pt x="302" y="26"/>
                      <a:pt x="298" y="28"/>
                      <a:pt x="295" y="27"/>
                    </a:cubicBezTo>
                    <a:cubicBezTo>
                      <a:pt x="296" y="27"/>
                      <a:pt x="296" y="28"/>
                      <a:pt x="295" y="28"/>
                    </a:cubicBezTo>
                    <a:cubicBezTo>
                      <a:pt x="302" y="27"/>
                      <a:pt x="302" y="27"/>
                      <a:pt x="302" y="27"/>
                    </a:cubicBezTo>
                    <a:cubicBezTo>
                      <a:pt x="302" y="28"/>
                      <a:pt x="303" y="28"/>
                      <a:pt x="305" y="28"/>
                    </a:cubicBezTo>
                    <a:cubicBezTo>
                      <a:pt x="304" y="26"/>
                      <a:pt x="310" y="27"/>
                      <a:pt x="312" y="26"/>
                    </a:cubicBezTo>
                    <a:cubicBezTo>
                      <a:pt x="312" y="27"/>
                      <a:pt x="312" y="28"/>
                      <a:pt x="308" y="28"/>
                    </a:cubicBezTo>
                    <a:cubicBezTo>
                      <a:pt x="312" y="29"/>
                      <a:pt x="313" y="25"/>
                      <a:pt x="316" y="27"/>
                    </a:cubicBezTo>
                    <a:cubicBezTo>
                      <a:pt x="316" y="27"/>
                      <a:pt x="315" y="26"/>
                      <a:pt x="315" y="27"/>
                    </a:cubicBezTo>
                    <a:cubicBezTo>
                      <a:pt x="317" y="26"/>
                      <a:pt x="321" y="27"/>
                      <a:pt x="320" y="27"/>
                    </a:cubicBezTo>
                    <a:cubicBezTo>
                      <a:pt x="319" y="27"/>
                      <a:pt x="319" y="27"/>
                      <a:pt x="319" y="27"/>
                    </a:cubicBezTo>
                    <a:cubicBezTo>
                      <a:pt x="324" y="28"/>
                      <a:pt x="335" y="28"/>
                      <a:pt x="336" y="26"/>
                    </a:cubicBezTo>
                    <a:cubicBezTo>
                      <a:pt x="336" y="26"/>
                      <a:pt x="335" y="28"/>
                      <a:pt x="335" y="28"/>
                    </a:cubicBezTo>
                    <a:cubicBezTo>
                      <a:pt x="344" y="23"/>
                      <a:pt x="344" y="23"/>
                      <a:pt x="344" y="23"/>
                    </a:cubicBezTo>
                    <a:cubicBezTo>
                      <a:pt x="343" y="24"/>
                      <a:pt x="346" y="28"/>
                      <a:pt x="342" y="28"/>
                    </a:cubicBezTo>
                    <a:cubicBezTo>
                      <a:pt x="343" y="29"/>
                      <a:pt x="344" y="29"/>
                      <a:pt x="347" y="28"/>
                    </a:cubicBezTo>
                    <a:cubicBezTo>
                      <a:pt x="346" y="28"/>
                      <a:pt x="345" y="26"/>
                      <a:pt x="346" y="26"/>
                    </a:cubicBezTo>
                    <a:cubicBezTo>
                      <a:pt x="349" y="28"/>
                      <a:pt x="348" y="27"/>
                      <a:pt x="352" y="28"/>
                    </a:cubicBezTo>
                    <a:cubicBezTo>
                      <a:pt x="351" y="28"/>
                      <a:pt x="352" y="26"/>
                      <a:pt x="354" y="26"/>
                    </a:cubicBezTo>
                    <a:cubicBezTo>
                      <a:pt x="354" y="26"/>
                      <a:pt x="354" y="28"/>
                      <a:pt x="353" y="28"/>
                    </a:cubicBezTo>
                    <a:cubicBezTo>
                      <a:pt x="358" y="26"/>
                      <a:pt x="358" y="26"/>
                      <a:pt x="358" y="26"/>
                    </a:cubicBezTo>
                    <a:cubicBezTo>
                      <a:pt x="357" y="27"/>
                      <a:pt x="358" y="28"/>
                      <a:pt x="359" y="29"/>
                    </a:cubicBezTo>
                    <a:cubicBezTo>
                      <a:pt x="359" y="28"/>
                      <a:pt x="363" y="29"/>
                      <a:pt x="365" y="29"/>
                    </a:cubicBezTo>
                    <a:cubicBezTo>
                      <a:pt x="363" y="28"/>
                      <a:pt x="363" y="28"/>
                      <a:pt x="363" y="28"/>
                    </a:cubicBezTo>
                    <a:cubicBezTo>
                      <a:pt x="368" y="29"/>
                      <a:pt x="368" y="25"/>
                      <a:pt x="374" y="25"/>
                    </a:cubicBezTo>
                    <a:cubicBezTo>
                      <a:pt x="373" y="26"/>
                      <a:pt x="372" y="28"/>
                      <a:pt x="375" y="28"/>
                    </a:cubicBezTo>
                    <a:cubicBezTo>
                      <a:pt x="376" y="27"/>
                      <a:pt x="380" y="23"/>
                      <a:pt x="385" y="22"/>
                    </a:cubicBezTo>
                    <a:cubicBezTo>
                      <a:pt x="386" y="23"/>
                      <a:pt x="386" y="23"/>
                      <a:pt x="386" y="23"/>
                    </a:cubicBezTo>
                    <a:cubicBezTo>
                      <a:pt x="390" y="22"/>
                      <a:pt x="390" y="22"/>
                      <a:pt x="390" y="22"/>
                    </a:cubicBezTo>
                    <a:cubicBezTo>
                      <a:pt x="388" y="24"/>
                      <a:pt x="381" y="27"/>
                      <a:pt x="377" y="29"/>
                    </a:cubicBezTo>
                    <a:cubicBezTo>
                      <a:pt x="380" y="29"/>
                      <a:pt x="378" y="30"/>
                      <a:pt x="381" y="29"/>
                    </a:cubicBezTo>
                    <a:cubicBezTo>
                      <a:pt x="382" y="30"/>
                      <a:pt x="379" y="30"/>
                      <a:pt x="379" y="30"/>
                    </a:cubicBezTo>
                    <a:cubicBezTo>
                      <a:pt x="386" y="31"/>
                      <a:pt x="386" y="31"/>
                      <a:pt x="386" y="31"/>
                    </a:cubicBezTo>
                    <a:cubicBezTo>
                      <a:pt x="385" y="30"/>
                      <a:pt x="391" y="30"/>
                      <a:pt x="391" y="29"/>
                    </a:cubicBezTo>
                    <a:cubicBezTo>
                      <a:pt x="383" y="30"/>
                      <a:pt x="383" y="30"/>
                      <a:pt x="383" y="30"/>
                    </a:cubicBezTo>
                    <a:cubicBezTo>
                      <a:pt x="383" y="28"/>
                      <a:pt x="388" y="26"/>
                      <a:pt x="393" y="26"/>
                    </a:cubicBezTo>
                    <a:cubicBezTo>
                      <a:pt x="394" y="27"/>
                      <a:pt x="392" y="29"/>
                      <a:pt x="392" y="29"/>
                    </a:cubicBezTo>
                    <a:cubicBezTo>
                      <a:pt x="393" y="29"/>
                      <a:pt x="397" y="28"/>
                      <a:pt x="397" y="29"/>
                    </a:cubicBezTo>
                    <a:cubicBezTo>
                      <a:pt x="395" y="29"/>
                      <a:pt x="395" y="29"/>
                      <a:pt x="395" y="29"/>
                    </a:cubicBezTo>
                    <a:cubicBezTo>
                      <a:pt x="398" y="30"/>
                      <a:pt x="400" y="28"/>
                      <a:pt x="403" y="29"/>
                    </a:cubicBezTo>
                    <a:cubicBezTo>
                      <a:pt x="404" y="29"/>
                      <a:pt x="407" y="31"/>
                      <a:pt x="407" y="30"/>
                    </a:cubicBezTo>
                    <a:cubicBezTo>
                      <a:pt x="405" y="28"/>
                      <a:pt x="405" y="24"/>
                      <a:pt x="406" y="23"/>
                    </a:cubicBezTo>
                    <a:cubicBezTo>
                      <a:pt x="406" y="23"/>
                      <a:pt x="412" y="24"/>
                      <a:pt x="413" y="25"/>
                    </a:cubicBezTo>
                    <a:cubicBezTo>
                      <a:pt x="415" y="26"/>
                      <a:pt x="410" y="28"/>
                      <a:pt x="412" y="29"/>
                    </a:cubicBezTo>
                    <a:cubicBezTo>
                      <a:pt x="412" y="28"/>
                      <a:pt x="413" y="28"/>
                      <a:pt x="414" y="28"/>
                    </a:cubicBezTo>
                    <a:cubicBezTo>
                      <a:pt x="415" y="28"/>
                      <a:pt x="413" y="29"/>
                      <a:pt x="416" y="29"/>
                    </a:cubicBezTo>
                    <a:cubicBezTo>
                      <a:pt x="416" y="27"/>
                      <a:pt x="421" y="29"/>
                      <a:pt x="417" y="28"/>
                    </a:cubicBezTo>
                    <a:cubicBezTo>
                      <a:pt x="420" y="27"/>
                      <a:pt x="420" y="28"/>
                      <a:pt x="423" y="28"/>
                    </a:cubicBezTo>
                    <a:cubicBezTo>
                      <a:pt x="422" y="27"/>
                      <a:pt x="426" y="25"/>
                      <a:pt x="428" y="25"/>
                    </a:cubicBezTo>
                    <a:cubicBezTo>
                      <a:pt x="428" y="25"/>
                      <a:pt x="429" y="25"/>
                      <a:pt x="429" y="26"/>
                    </a:cubicBezTo>
                    <a:cubicBezTo>
                      <a:pt x="434" y="26"/>
                      <a:pt x="437" y="26"/>
                      <a:pt x="442" y="26"/>
                    </a:cubicBezTo>
                    <a:cubicBezTo>
                      <a:pt x="443" y="27"/>
                      <a:pt x="445" y="27"/>
                      <a:pt x="444" y="28"/>
                    </a:cubicBezTo>
                    <a:cubicBezTo>
                      <a:pt x="445" y="27"/>
                      <a:pt x="446" y="27"/>
                      <a:pt x="447" y="27"/>
                    </a:cubicBezTo>
                    <a:cubicBezTo>
                      <a:pt x="450" y="28"/>
                      <a:pt x="444" y="27"/>
                      <a:pt x="446" y="29"/>
                    </a:cubicBezTo>
                    <a:cubicBezTo>
                      <a:pt x="446" y="28"/>
                      <a:pt x="450" y="28"/>
                      <a:pt x="452" y="27"/>
                    </a:cubicBezTo>
                    <a:cubicBezTo>
                      <a:pt x="451" y="26"/>
                      <a:pt x="447" y="27"/>
                      <a:pt x="445" y="27"/>
                    </a:cubicBezTo>
                    <a:cubicBezTo>
                      <a:pt x="445" y="26"/>
                      <a:pt x="449" y="24"/>
                      <a:pt x="454" y="23"/>
                    </a:cubicBezTo>
                    <a:cubicBezTo>
                      <a:pt x="458" y="23"/>
                      <a:pt x="456" y="24"/>
                      <a:pt x="456" y="24"/>
                    </a:cubicBezTo>
                    <a:cubicBezTo>
                      <a:pt x="464" y="24"/>
                      <a:pt x="463" y="21"/>
                      <a:pt x="470" y="22"/>
                    </a:cubicBezTo>
                    <a:cubicBezTo>
                      <a:pt x="472" y="23"/>
                      <a:pt x="470" y="24"/>
                      <a:pt x="470" y="25"/>
                    </a:cubicBezTo>
                    <a:cubicBezTo>
                      <a:pt x="467" y="26"/>
                      <a:pt x="465" y="24"/>
                      <a:pt x="463" y="24"/>
                    </a:cubicBezTo>
                    <a:cubicBezTo>
                      <a:pt x="466" y="25"/>
                      <a:pt x="466" y="25"/>
                      <a:pt x="466" y="25"/>
                    </a:cubicBezTo>
                    <a:cubicBezTo>
                      <a:pt x="465" y="25"/>
                      <a:pt x="462" y="26"/>
                      <a:pt x="461" y="25"/>
                    </a:cubicBezTo>
                    <a:cubicBezTo>
                      <a:pt x="463" y="26"/>
                      <a:pt x="474" y="26"/>
                      <a:pt x="480" y="26"/>
                    </a:cubicBezTo>
                    <a:cubicBezTo>
                      <a:pt x="481" y="26"/>
                      <a:pt x="483" y="26"/>
                      <a:pt x="482" y="25"/>
                    </a:cubicBezTo>
                    <a:cubicBezTo>
                      <a:pt x="480" y="25"/>
                      <a:pt x="480" y="25"/>
                      <a:pt x="480" y="25"/>
                    </a:cubicBezTo>
                    <a:cubicBezTo>
                      <a:pt x="479" y="25"/>
                      <a:pt x="484" y="24"/>
                      <a:pt x="482" y="24"/>
                    </a:cubicBezTo>
                    <a:cubicBezTo>
                      <a:pt x="484" y="23"/>
                      <a:pt x="487" y="22"/>
                      <a:pt x="491" y="23"/>
                    </a:cubicBezTo>
                    <a:cubicBezTo>
                      <a:pt x="491" y="24"/>
                      <a:pt x="491" y="24"/>
                      <a:pt x="491" y="24"/>
                    </a:cubicBezTo>
                    <a:cubicBezTo>
                      <a:pt x="491" y="24"/>
                      <a:pt x="489" y="23"/>
                      <a:pt x="488" y="24"/>
                    </a:cubicBezTo>
                    <a:cubicBezTo>
                      <a:pt x="489" y="23"/>
                      <a:pt x="493" y="25"/>
                      <a:pt x="495" y="24"/>
                    </a:cubicBezTo>
                    <a:cubicBezTo>
                      <a:pt x="493" y="23"/>
                      <a:pt x="493" y="23"/>
                      <a:pt x="493" y="23"/>
                    </a:cubicBezTo>
                    <a:cubicBezTo>
                      <a:pt x="495" y="22"/>
                      <a:pt x="498" y="21"/>
                      <a:pt x="501" y="21"/>
                    </a:cubicBezTo>
                    <a:close/>
                    <a:moveTo>
                      <a:pt x="26" y="11"/>
                    </a:moveTo>
                    <a:cubicBezTo>
                      <a:pt x="26" y="11"/>
                      <a:pt x="26" y="11"/>
                      <a:pt x="26" y="10"/>
                    </a:cubicBezTo>
                    <a:cubicBezTo>
                      <a:pt x="26" y="11"/>
                      <a:pt x="26" y="11"/>
                      <a:pt x="26" y="11"/>
                    </a:cubicBezTo>
                    <a:cubicBezTo>
                      <a:pt x="26" y="11"/>
                      <a:pt x="26" y="12"/>
                      <a:pt x="26" y="11"/>
                    </a:cubicBezTo>
                    <a:close/>
                    <a:moveTo>
                      <a:pt x="83" y="8"/>
                    </a:moveTo>
                    <a:cubicBezTo>
                      <a:pt x="84" y="9"/>
                      <a:pt x="84" y="9"/>
                      <a:pt x="84" y="9"/>
                    </a:cubicBezTo>
                    <a:cubicBezTo>
                      <a:pt x="82" y="9"/>
                      <a:pt x="83" y="8"/>
                      <a:pt x="83" y="8"/>
                    </a:cubicBezTo>
                    <a:close/>
                    <a:moveTo>
                      <a:pt x="107" y="15"/>
                    </a:moveTo>
                    <a:cubicBezTo>
                      <a:pt x="106" y="14"/>
                      <a:pt x="106" y="13"/>
                      <a:pt x="106" y="12"/>
                    </a:cubicBezTo>
                    <a:cubicBezTo>
                      <a:pt x="107" y="12"/>
                      <a:pt x="107" y="12"/>
                      <a:pt x="108" y="12"/>
                    </a:cubicBezTo>
                    <a:cubicBezTo>
                      <a:pt x="109" y="19"/>
                      <a:pt x="107" y="12"/>
                      <a:pt x="107" y="15"/>
                    </a:cubicBezTo>
                    <a:close/>
                    <a:moveTo>
                      <a:pt x="108" y="12"/>
                    </a:moveTo>
                    <a:cubicBezTo>
                      <a:pt x="107" y="12"/>
                      <a:pt x="106" y="12"/>
                      <a:pt x="106" y="11"/>
                    </a:cubicBezTo>
                    <a:cubicBezTo>
                      <a:pt x="106" y="11"/>
                      <a:pt x="106" y="11"/>
                      <a:pt x="106" y="11"/>
                    </a:cubicBezTo>
                    <a:cubicBezTo>
                      <a:pt x="106" y="11"/>
                      <a:pt x="106" y="11"/>
                      <a:pt x="106" y="11"/>
                    </a:cubicBezTo>
                    <a:cubicBezTo>
                      <a:pt x="107" y="11"/>
                      <a:pt x="107" y="11"/>
                      <a:pt x="108" y="11"/>
                    </a:cubicBezTo>
                    <a:cubicBezTo>
                      <a:pt x="108" y="11"/>
                      <a:pt x="108" y="12"/>
                      <a:pt x="108" y="12"/>
                    </a:cubicBezTo>
                    <a:close/>
                    <a:moveTo>
                      <a:pt x="218" y="27"/>
                    </a:moveTo>
                    <a:cubicBezTo>
                      <a:pt x="219" y="26"/>
                      <a:pt x="219" y="27"/>
                      <a:pt x="221" y="27"/>
                    </a:cubicBezTo>
                    <a:cubicBezTo>
                      <a:pt x="220" y="27"/>
                      <a:pt x="218" y="28"/>
                      <a:pt x="218" y="27"/>
                    </a:cubicBezTo>
                    <a:close/>
                    <a:moveTo>
                      <a:pt x="284" y="26"/>
                    </a:moveTo>
                    <a:cubicBezTo>
                      <a:pt x="285" y="26"/>
                      <a:pt x="286" y="26"/>
                      <a:pt x="287" y="26"/>
                    </a:cubicBezTo>
                    <a:cubicBezTo>
                      <a:pt x="286" y="26"/>
                      <a:pt x="285" y="26"/>
                      <a:pt x="284" y="26"/>
                    </a:cubicBezTo>
                    <a:close/>
                    <a:moveTo>
                      <a:pt x="470" y="21"/>
                    </a:moveTo>
                    <a:cubicBezTo>
                      <a:pt x="468" y="21"/>
                      <a:pt x="468" y="21"/>
                      <a:pt x="470" y="2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91"/>
              <p:cNvSpPr>
                <a:spLocks/>
              </p:cNvSpPr>
              <p:nvPr/>
            </p:nvSpPr>
            <p:spPr bwMode="auto">
              <a:xfrm>
                <a:off x="4068" y="34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2" name="Freeform 92"/>
              <p:cNvSpPr>
                <a:spLocks/>
              </p:cNvSpPr>
              <p:nvPr/>
            </p:nvSpPr>
            <p:spPr bwMode="auto">
              <a:xfrm>
                <a:off x="4298" y="34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93"/>
              <p:cNvSpPr>
                <a:spLocks/>
              </p:cNvSpPr>
              <p:nvPr/>
            </p:nvSpPr>
            <p:spPr bwMode="auto">
              <a:xfrm>
                <a:off x="4018"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94"/>
              <p:cNvSpPr>
                <a:spLocks/>
              </p:cNvSpPr>
              <p:nvPr/>
            </p:nvSpPr>
            <p:spPr bwMode="auto">
              <a:xfrm>
                <a:off x="4614" y="3442"/>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0"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95"/>
              <p:cNvSpPr>
                <a:spLocks/>
              </p:cNvSpPr>
              <p:nvPr/>
            </p:nvSpPr>
            <p:spPr bwMode="auto">
              <a:xfrm>
                <a:off x="4804" y="3419"/>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1" y="0"/>
                      <a:pt x="1" y="0"/>
                      <a:pt x="2" y="0"/>
                    </a:cubicBezTo>
                    <a:cubicBezTo>
                      <a:pt x="2"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6" name="Freeform 96"/>
              <p:cNvSpPr>
                <a:spLocks/>
              </p:cNvSpPr>
              <p:nvPr/>
            </p:nvSpPr>
            <p:spPr bwMode="auto">
              <a:xfrm>
                <a:off x="4856" y="3432"/>
                <a:ext cx="8" cy="3"/>
              </a:xfrm>
              <a:custGeom>
                <a:avLst/>
                <a:gdLst>
                  <a:gd name="T0" fmla="*/ 2 w 3"/>
                  <a:gd name="T1" fmla="*/ 1 h 1"/>
                  <a:gd name="T2" fmla="*/ 3 w 3"/>
                  <a:gd name="T3" fmla="*/ 1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3" y="0"/>
                      <a:pt x="3" y="0"/>
                      <a:pt x="3" y="0"/>
                    </a:cubicBezTo>
                    <a:cubicBezTo>
                      <a:pt x="1" y="0"/>
                      <a:pt x="0"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97"/>
              <p:cNvSpPr>
                <a:spLocks/>
              </p:cNvSpPr>
              <p:nvPr/>
            </p:nvSpPr>
            <p:spPr bwMode="auto">
              <a:xfrm>
                <a:off x="4814" y="3424"/>
                <a:ext cx="9" cy="5"/>
              </a:xfrm>
              <a:custGeom>
                <a:avLst/>
                <a:gdLst>
                  <a:gd name="T0" fmla="*/ 0 w 4"/>
                  <a:gd name="T1" fmla="*/ 1 h 2"/>
                  <a:gd name="T2" fmla="*/ 4 w 4"/>
                  <a:gd name="T3" fmla="*/ 1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4" y="1"/>
                      <a:pt x="4" y="1"/>
                      <a:pt x="4" y="1"/>
                    </a:cubicBezTo>
                    <a:cubicBezTo>
                      <a:pt x="4" y="0"/>
                      <a:pt x="2"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8" name="Freeform 98"/>
              <p:cNvSpPr>
                <a:spLocks/>
              </p:cNvSpPr>
              <p:nvPr/>
            </p:nvSpPr>
            <p:spPr bwMode="auto">
              <a:xfrm>
                <a:off x="4823" y="3427"/>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9" name="Freeform 99"/>
              <p:cNvSpPr>
                <a:spLocks/>
              </p:cNvSpPr>
              <p:nvPr/>
            </p:nvSpPr>
            <p:spPr bwMode="auto">
              <a:xfrm>
                <a:off x="4761" y="3417"/>
                <a:ext cx="15" cy="5"/>
              </a:xfrm>
              <a:custGeom>
                <a:avLst/>
                <a:gdLst>
                  <a:gd name="T0" fmla="*/ 5 w 6"/>
                  <a:gd name="T1" fmla="*/ 2 h 2"/>
                  <a:gd name="T2" fmla="*/ 6 w 6"/>
                  <a:gd name="T3" fmla="*/ 1 h 2"/>
                  <a:gd name="T4" fmla="*/ 5 w 6"/>
                  <a:gd name="T5" fmla="*/ 2 h 2"/>
                </a:gdLst>
                <a:ahLst/>
                <a:cxnLst>
                  <a:cxn ang="0">
                    <a:pos x="T0" y="T1"/>
                  </a:cxn>
                  <a:cxn ang="0">
                    <a:pos x="T2" y="T3"/>
                  </a:cxn>
                  <a:cxn ang="0">
                    <a:pos x="T4" y="T5"/>
                  </a:cxn>
                </a:cxnLst>
                <a:rect l="0" t="0" r="r" b="b"/>
                <a:pathLst>
                  <a:path w="6" h="2">
                    <a:moveTo>
                      <a:pt x="5" y="2"/>
                    </a:moveTo>
                    <a:cubicBezTo>
                      <a:pt x="5" y="2"/>
                      <a:pt x="5" y="1"/>
                      <a:pt x="6" y="1"/>
                    </a:cubicBezTo>
                    <a:cubicBezTo>
                      <a:pt x="6" y="0"/>
                      <a:pt x="0" y="2"/>
                      <a:pt x="5"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100"/>
              <p:cNvSpPr>
                <a:spLocks/>
              </p:cNvSpPr>
              <p:nvPr/>
            </p:nvSpPr>
            <p:spPr bwMode="auto">
              <a:xfrm>
                <a:off x="4814" y="3432"/>
                <a:ext cx="4" cy="3"/>
              </a:xfrm>
              <a:custGeom>
                <a:avLst/>
                <a:gdLst>
                  <a:gd name="T0" fmla="*/ 0 w 4"/>
                  <a:gd name="T1" fmla="*/ 3 h 3"/>
                  <a:gd name="T2" fmla="*/ 4 w 4"/>
                  <a:gd name="T3" fmla="*/ 3 h 3"/>
                  <a:gd name="T4" fmla="*/ 2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3"/>
                    </a:lnTo>
                    <a:lnTo>
                      <a:pt x="2"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1" name="Freeform 101"/>
              <p:cNvSpPr>
                <a:spLocks/>
              </p:cNvSpPr>
              <p:nvPr/>
            </p:nvSpPr>
            <p:spPr bwMode="auto">
              <a:xfrm>
                <a:off x="4785" y="3432"/>
                <a:ext cx="10" cy="0"/>
              </a:xfrm>
              <a:custGeom>
                <a:avLst/>
                <a:gdLst>
                  <a:gd name="T0" fmla="*/ 0 w 4"/>
                  <a:gd name="T1" fmla="*/ 3 w 4"/>
                  <a:gd name="T2" fmla="*/ 4 w 4"/>
                  <a:gd name="T3" fmla="*/ 0 w 4"/>
                </a:gdLst>
                <a:ahLst/>
                <a:cxnLst>
                  <a:cxn ang="0">
                    <a:pos x="T0" y="0"/>
                  </a:cxn>
                  <a:cxn ang="0">
                    <a:pos x="T1" y="0"/>
                  </a:cxn>
                  <a:cxn ang="0">
                    <a:pos x="T2" y="0"/>
                  </a:cxn>
                  <a:cxn ang="0">
                    <a:pos x="T3" y="0"/>
                  </a:cxn>
                </a:cxnLst>
                <a:rect l="0" t="0" r="r" b="b"/>
                <a:pathLst>
                  <a:path w="4">
                    <a:moveTo>
                      <a:pt x="0" y="0"/>
                    </a:moveTo>
                    <a:cubicBezTo>
                      <a:pt x="3" y="0"/>
                      <a:pt x="3" y="0"/>
                      <a:pt x="3" y="0"/>
                    </a:cubicBezTo>
                    <a:cubicBezTo>
                      <a:pt x="3" y="0"/>
                      <a:pt x="3" y="0"/>
                      <a:pt x="4" y="0"/>
                    </a:cubicBezTo>
                    <a:cubicBezTo>
                      <a:pt x="2"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2" name="Freeform 102"/>
              <p:cNvSpPr>
                <a:spLocks/>
              </p:cNvSpPr>
              <p:nvPr/>
            </p:nvSpPr>
            <p:spPr bwMode="auto">
              <a:xfrm>
                <a:off x="4795" y="3432"/>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3" name="Freeform 103"/>
              <p:cNvSpPr>
                <a:spLocks/>
              </p:cNvSpPr>
              <p:nvPr/>
            </p:nvSpPr>
            <p:spPr bwMode="auto">
              <a:xfrm>
                <a:off x="4802" y="3435"/>
                <a:ext cx="7" cy="0"/>
              </a:xfrm>
              <a:custGeom>
                <a:avLst/>
                <a:gdLst>
                  <a:gd name="T0" fmla="*/ 0 w 7"/>
                  <a:gd name="T1" fmla="*/ 7 w 7"/>
                  <a:gd name="T2" fmla="*/ 5 w 7"/>
                  <a:gd name="T3" fmla="*/ 0 w 7"/>
                </a:gdLst>
                <a:ahLst/>
                <a:cxnLst>
                  <a:cxn ang="0">
                    <a:pos x="T0" y="0"/>
                  </a:cxn>
                  <a:cxn ang="0">
                    <a:pos x="T1" y="0"/>
                  </a:cxn>
                  <a:cxn ang="0">
                    <a:pos x="T2" y="0"/>
                  </a:cxn>
                  <a:cxn ang="0">
                    <a:pos x="T3" y="0"/>
                  </a:cxn>
                </a:cxnLst>
                <a:rect l="0" t="0" r="r" b="b"/>
                <a:pathLst>
                  <a:path w="7">
                    <a:moveTo>
                      <a:pt x="0" y="0"/>
                    </a:moveTo>
                    <a:lnTo>
                      <a:pt x="7" y="0"/>
                    </a:lnTo>
                    <a:lnTo>
                      <a:pt x="5"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4" name="Freeform 104"/>
              <p:cNvSpPr>
                <a:spLocks/>
              </p:cNvSpPr>
              <p:nvPr/>
            </p:nvSpPr>
            <p:spPr bwMode="auto">
              <a:xfrm>
                <a:off x="4707" y="3432"/>
                <a:ext cx="9" cy="0"/>
              </a:xfrm>
              <a:custGeom>
                <a:avLst/>
                <a:gdLst>
                  <a:gd name="T0" fmla="*/ 3 w 4"/>
                  <a:gd name="T1" fmla="*/ 0 w 4"/>
                  <a:gd name="T2" fmla="*/ 2 w 4"/>
                  <a:gd name="T3" fmla="*/ 3 w 4"/>
                </a:gdLst>
                <a:ahLst/>
                <a:cxnLst>
                  <a:cxn ang="0">
                    <a:pos x="T0" y="0"/>
                  </a:cxn>
                  <a:cxn ang="0">
                    <a:pos x="T1" y="0"/>
                  </a:cxn>
                  <a:cxn ang="0">
                    <a:pos x="T2" y="0"/>
                  </a:cxn>
                  <a:cxn ang="0">
                    <a:pos x="T3" y="0"/>
                  </a:cxn>
                </a:cxnLst>
                <a:rect l="0" t="0" r="r" b="b"/>
                <a:pathLst>
                  <a:path w="4">
                    <a:moveTo>
                      <a:pt x="3" y="0"/>
                    </a:moveTo>
                    <a:cubicBezTo>
                      <a:pt x="0" y="0"/>
                      <a:pt x="0" y="0"/>
                      <a:pt x="0" y="0"/>
                    </a:cubicBezTo>
                    <a:cubicBezTo>
                      <a:pt x="0" y="0"/>
                      <a:pt x="1" y="0"/>
                      <a:pt x="2" y="0"/>
                    </a:cubicBezTo>
                    <a:cubicBezTo>
                      <a:pt x="3" y="0"/>
                      <a:pt x="4"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5" name="Freeform 105"/>
              <p:cNvSpPr>
                <a:spLocks/>
              </p:cNvSpPr>
              <p:nvPr/>
            </p:nvSpPr>
            <p:spPr bwMode="auto">
              <a:xfrm>
                <a:off x="4733" y="3437"/>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lnTo>
                      <a:pt x="0"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6" name="Freeform 106"/>
              <p:cNvSpPr>
                <a:spLocks/>
              </p:cNvSpPr>
              <p:nvPr/>
            </p:nvSpPr>
            <p:spPr bwMode="auto">
              <a:xfrm>
                <a:off x="4704" y="3440"/>
                <a:ext cx="17" cy="2"/>
              </a:xfrm>
              <a:custGeom>
                <a:avLst/>
                <a:gdLst>
                  <a:gd name="T0" fmla="*/ 4 w 7"/>
                  <a:gd name="T1" fmla="*/ 1 h 1"/>
                  <a:gd name="T2" fmla="*/ 5 w 7"/>
                  <a:gd name="T3" fmla="*/ 0 h 1"/>
                  <a:gd name="T4" fmla="*/ 4 w 7"/>
                  <a:gd name="T5" fmla="*/ 1 h 1"/>
                </a:gdLst>
                <a:ahLst/>
                <a:cxnLst>
                  <a:cxn ang="0">
                    <a:pos x="T0" y="T1"/>
                  </a:cxn>
                  <a:cxn ang="0">
                    <a:pos x="T2" y="T3"/>
                  </a:cxn>
                  <a:cxn ang="0">
                    <a:pos x="T4" y="T5"/>
                  </a:cxn>
                </a:cxnLst>
                <a:rect l="0" t="0" r="r" b="b"/>
                <a:pathLst>
                  <a:path w="7" h="1">
                    <a:moveTo>
                      <a:pt x="4" y="1"/>
                    </a:moveTo>
                    <a:cubicBezTo>
                      <a:pt x="4" y="0"/>
                      <a:pt x="7" y="0"/>
                      <a:pt x="5" y="0"/>
                    </a:cubicBezTo>
                    <a:cubicBezTo>
                      <a:pt x="4" y="0"/>
                      <a:pt x="0" y="1"/>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107"/>
              <p:cNvSpPr>
                <a:spLocks/>
              </p:cNvSpPr>
              <p:nvPr/>
            </p:nvSpPr>
            <p:spPr bwMode="auto">
              <a:xfrm>
                <a:off x="4607" y="3429"/>
                <a:ext cx="2" cy="6"/>
              </a:xfrm>
              <a:custGeom>
                <a:avLst/>
                <a:gdLst>
                  <a:gd name="T0" fmla="*/ 0 w 2"/>
                  <a:gd name="T1" fmla="*/ 6 h 6"/>
                  <a:gd name="T2" fmla="*/ 2 w 2"/>
                  <a:gd name="T3" fmla="*/ 6 h 6"/>
                  <a:gd name="T4" fmla="*/ 2 w 2"/>
                  <a:gd name="T5" fmla="*/ 0 h 6"/>
                  <a:gd name="T6" fmla="*/ 0 w 2"/>
                  <a:gd name="T7" fmla="*/ 6 h 6"/>
                </a:gdLst>
                <a:ahLst/>
                <a:cxnLst>
                  <a:cxn ang="0">
                    <a:pos x="T0" y="T1"/>
                  </a:cxn>
                  <a:cxn ang="0">
                    <a:pos x="T2" y="T3"/>
                  </a:cxn>
                  <a:cxn ang="0">
                    <a:pos x="T4" y="T5"/>
                  </a:cxn>
                  <a:cxn ang="0">
                    <a:pos x="T6" y="T7"/>
                  </a:cxn>
                </a:cxnLst>
                <a:rect l="0" t="0" r="r" b="b"/>
                <a:pathLst>
                  <a:path w="2" h="6">
                    <a:moveTo>
                      <a:pt x="0" y="6"/>
                    </a:moveTo>
                    <a:lnTo>
                      <a:pt x="2" y="6"/>
                    </a:lnTo>
                    <a:lnTo>
                      <a:pt x="2" y="0"/>
                    </a:lnTo>
                    <a:lnTo>
                      <a:pt x="0" y="6"/>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108"/>
              <p:cNvSpPr>
                <a:spLocks/>
              </p:cNvSpPr>
              <p:nvPr/>
            </p:nvSpPr>
            <p:spPr bwMode="auto">
              <a:xfrm>
                <a:off x="4510" y="3442"/>
                <a:ext cx="14" cy="5"/>
              </a:xfrm>
              <a:custGeom>
                <a:avLst/>
                <a:gdLst>
                  <a:gd name="T0" fmla="*/ 3 w 6"/>
                  <a:gd name="T1" fmla="*/ 0 h 2"/>
                  <a:gd name="T2" fmla="*/ 1 w 6"/>
                  <a:gd name="T3" fmla="*/ 1 h 2"/>
                  <a:gd name="T4" fmla="*/ 5 w 6"/>
                  <a:gd name="T5" fmla="*/ 1 h 2"/>
                  <a:gd name="T6" fmla="*/ 3 w 6"/>
                  <a:gd name="T7" fmla="*/ 0 h 2"/>
                </a:gdLst>
                <a:ahLst/>
                <a:cxnLst>
                  <a:cxn ang="0">
                    <a:pos x="T0" y="T1"/>
                  </a:cxn>
                  <a:cxn ang="0">
                    <a:pos x="T2" y="T3"/>
                  </a:cxn>
                  <a:cxn ang="0">
                    <a:pos x="T4" y="T5"/>
                  </a:cxn>
                  <a:cxn ang="0">
                    <a:pos x="T6" y="T7"/>
                  </a:cxn>
                </a:cxnLst>
                <a:rect l="0" t="0" r="r" b="b"/>
                <a:pathLst>
                  <a:path w="6" h="2">
                    <a:moveTo>
                      <a:pt x="3" y="0"/>
                    </a:moveTo>
                    <a:cubicBezTo>
                      <a:pt x="1" y="0"/>
                      <a:pt x="0" y="0"/>
                      <a:pt x="1" y="1"/>
                    </a:cubicBezTo>
                    <a:cubicBezTo>
                      <a:pt x="4" y="2"/>
                      <a:pt x="1" y="0"/>
                      <a:pt x="5" y="1"/>
                    </a:cubicBezTo>
                    <a:cubicBezTo>
                      <a:pt x="6" y="0"/>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109"/>
              <p:cNvSpPr>
                <a:spLocks/>
              </p:cNvSpPr>
              <p:nvPr/>
            </p:nvSpPr>
            <p:spPr bwMode="auto">
              <a:xfrm>
                <a:off x="4517" y="344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110"/>
              <p:cNvSpPr>
                <a:spLocks/>
              </p:cNvSpPr>
              <p:nvPr/>
            </p:nvSpPr>
            <p:spPr bwMode="auto">
              <a:xfrm>
                <a:off x="3643" y="3391"/>
                <a:ext cx="5" cy="5"/>
              </a:xfrm>
              <a:custGeom>
                <a:avLst/>
                <a:gdLst>
                  <a:gd name="T0" fmla="*/ 5 w 5"/>
                  <a:gd name="T1" fmla="*/ 5 h 5"/>
                  <a:gd name="T2" fmla="*/ 0 w 5"/>
                  <a:gd name="T3" fmla="*/ 0 h 5"/>
                  <a:gd name="T4" fmla="*/ 2 w 5"/>
                  <a:gd name="T5" fmla="*/ 2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2"/>
                    </a:lnTo>
                    <a:lnTo>
                      <a:pt x="5" y="5"/>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111"/>
              <p:cNvSpPr>
                <a:spLocks/>
              </p:cNvSpPr>
              <p:nvPr/>
            </p:nvSpPr>
            <p:spPr bwMode="auto">
              <a:xfrm>
                <a:off x="3634" y="3391"/>
                <a:ext cx="4"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1" y="0"/>
                      <a:pt x="2"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112"/>
              <p:cNvSpPr>
                <a:spLocks/>
              </p:cNvSpPr>
              <p:nvPr/>
            </p:nvSpPr>
            <p:spPr bwMode="auto">
              <a:xfrm>
                <a:off x="4173" y="3442"/>
                <a:ext cx="4" cy="3"/>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1" y="1"/>
                      <a:pt x="1" y="0"/>
                      <a:pt x="0" y="0"/>
                    </a:cubicBezTo>
                    <a:lnTo>
                      <a:pt x="1"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113"/>
              <p:cNvSpPr>
                <a:spLocks/>
              </p:cNvSpPr>
              <p:nvPr/>
            </p:nvSpPr>
            <p:spPr bwMode="auto">
              <a:xfrm>
                <a:off x="4099" y="3419"/>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114"/>
              <p:cNvSpPr>
                <a:spLocks/>
              </p:cNvSpPr>
              <p:nvPr/>
            </p:nvSpPr>
            <p:spPr bwMode="auto">
              <a:xfrm>
                <a:off x="4070" y="3411"/>
                <a:ext cx="3" cy="11"/>
              </a:xfrm>
              <a:custGeom>
                <a:avLst/>
                <a:gdLst>
                  <a:gd name="T0" fmla="*/ 1 w 1"/>
                  <a:gd name="T1" fmla="*/ 0 h 4"/>
                  <a:gd name="T2" fmla="*/ 0 w 1"/>
                  <a:gd name="T3" fmla="*/ 2 h 4"/>
                  <a:gd name="T4" fmla="*/ 1 w 1"/>
                  <a:gd name="T5" fmla="*/ 4 h 4"/>
                  <a:gd name="T6" fmla="*/ 1 w 1"/>
                  <a:gd name="T7" fmla="*/ 0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cubicBezTo>
                      <a:pt x="0" y="1"/>
                      <a:pt x="0" y="2"/>
                      <a:pt x="0" y="2"/>
                    </a:cubicBezTo>
                    <a:cubicBezTo>
                      <a:pt x="0" y="3"/>
                      <a:pt x="0" y="4"/>
                      <a:pt x="1" y="4"/>
                    </a:cubicBezTo>
                    <a:cubicBezTo>
                      <a:pt x="1" y="3"/>
                      <a:pt x="1" y="2"/>
                      <a:pt x="1" y="0"/>
                    </a:cubicBezTo>
                    <a:cubicBezTo>
                      <a:pt x="1" y="0"/>
                      <a:pt x="1" y="0"/>
                      <a:pt x="1" y="0"/>
                    </a:cubicBezTo>
                    <a:cubicBezTo>
                      <a:pt x="1" y="0"/>
                      <a:pt x="1" y="0"/>
                      <a:pt x="1" y="0"/>
                    </a:cubicBezTo>
                    <a:cubicBezTo>
                      <a:pt x="1" y="0"/>
                      <a:pt x="1"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115"/>
              <p:cNvSpPr>
                <a:spLocks/>
              </p:cNvSpPr>
              <p:nvPr/>
            </p:nvSpPr>
            <p:spPr bwMode="auto">
              <a:xfrm>
                <a:off x="4073" y="34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406899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oc.gov.vn/Images/editor/images/MOC/2021/Thang%201/25_1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702" y="116632"/>
            <a:ext cx="8856984" cy="59169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6654" y="6052744"/>
            <a:ext cx="9505056" cy="523220"/>
          </a:xfrm>
          <a:prstGeom prst="rect">
            <a:avLst/>
          </a:prstGeom>
          <a:noFill/>
        </p:spPr>
        <p:txBody>
          <a:bodyPr wrap="square" rtlCol="0">
            <a:spAutoFit/>
          </a:bodyPr>
          <a:lstStyle/>
          <a:p>
            <a:pPr algn="ctr"/>
            <a:r>
              <a:rPr lang="en-US" sz="2800" dirty="0" err="1" smtClean="0">
                <a:solidFill>
                  <a:srgbClr val="0070C0"/>
                </a:solidFill>
              </a:rPr>
              <a:t>Trồng</a:t>
            </a:r>
            <a:r>
              <a:rPr lang="en-US" sz="2800" dirty="0" smtClean="0">
                <a:solidFill>
                  <a:srgbClr val="0070C0"/>
                </a:solidFill>
              </a:rPr>
              <a:t> </a:t>
            </a:r>
            <a:r>
              <a:rPr lang="en-US" sz="2800" dirty="0" err="1" smtClean="0">
                <a:solidFill>
                  <a:srgbClr val="0070C0"/>
                </a:solidFill>
              </a:rPr>
              <a:t>rừng</a:t>
            </a:r>
            <a:r>
              <a:rPr lang="en-US" sz="2800" dirty="0" smtClean="0">
                <a:solidFill>
                  <a:srgbClr val="0070C0"/>
                </a:solidFill>
              </a:rPr>
              <a:t> </a:t>
            </a:r>
            <a:r>
              <a:rPr lang="en-US" sz="2800" dirty="0" err="1" smtClean="0">
                <a:solidFill>
                  <a:srgbClr val="0070C0"/>
                </a:solidFill>
              </a:rPr>
              <a:t>phòng</a:t>
            </a:r>
            <a:r>
              <a:rPr lang="en-US" sz="2800" dirty="0" smtClean="0">
                <a:solidFill>
                  <a:srgbClr val="0070C0"/>
                </a:solidFill>
              </a:rPr>
              <a:t> </a:t>
            </a:r>
            <a:r>
              <a:rPr lang="en-US" sz="2800" dirty="0" err="1" smtClean="0">
                <a:solidFill>
                  <a:srgbClr val="0070C0"/>
                </a:solidFill>
              </a:rPr>
              <a:t>hộ</a:t>
            </a:r>
            <a:r>
              <a:rPr lang="en-US" sz="2800" dirty="0" smtClean="0">
                <a:solidFill>
                  <a:srgbClr val="0070C0"/>
                </a:solidFill>
              </a:rPr>
              <a:t> - </a:t>
            </a:r>
            <a:r>
              <a:rPr lang="en-US" sz="2800" dirty="0" err="1" smtClean="0">
                <a:solidFill>
                  <a:srgbClr val="0070C0"/>
                </a:solidFill>
              </a:rPr>
              <a:t>Ứng</a:t>
            </a:r>
            <a:r>
              <a:rPr lang="en-US" sz="2800" dirty="0" smtClean="0">
                <a:solidFill>
                  <a:srgbClr val="0070C0"/>
                </a:solidFill>
              </a:rPr>
              <a:t> </a:t>
            </a:r>
            <a:r>
              <a:rPr lang="en-US" sz="2800" dirty="0" err="1" smtClean="0">
                <a:solidFill>
                  <a:srgbClr val="0070C0"/>
                </a:solidFill>
              </a:rPr>
              <a:t>phó</a:t>
            </a:r>
            <a:r>
              <a:rPr lang="en-US" sz="2800" dirty="0" smtClean="0">
                <a:solidFill>
                  <a:srgbClr val="0070C0"/>
                </a:solidFill>
              </a:rPr>
              <a:t> </a:t>
            </a:r>
            <a:r>
              <a:rPr lang="en-US" sz="2800" dirty="0" err="1" smtClean="0">
                <a:solidFill>
                  <a:srgbClr val="0070C0"/>
                </a:solidFill>
              </a:rPr>
              <a:t>với</a:t>
            </a:r>
            <a:r>
              <a:rPr lang="en-US" sz="2800" dirty="0" smtClean="0">
                <a:solidFill>
                  <a:srgbClr val="0070C0"/>
                </a:solidFill>
              </a:rPr>
              <a:t> </a:t>
            </a:r>
            <a:r>
              <a:rPr lang="en-US" sz="2800" dirty="0" err="1" smtClean="0">
                <a:solidFill>
                  <a:srgbClr val="0070C0"/>
                </a:solidFill>
              </a:rPr>
              <a:t>biến</a:t>
            </a:r>
            <a:r>
              <a:rPr lang="en-US" sz="2800" dirty="0" smtClean="0">
                <a:solidFill>
                  <a:srgbClr val="0070C0"/>
                </a:solidFill>
              </a:rPr>
              <a:t> </a:t>
            </a:r>
            <a:r>
              <a:rPr lang="en-US" sz="2800" dirty="0" err="1" smtClean="0">
                <a:solidFill>
                  <a:srgbClr val="0070C0"/>
                </a:solidFill>
              </a:rPr>
              <a:t>đổi</a:t>
            </a:r>
            <a:r>
              <a:rPr lang="en-US" sz="2800" dirty="0" smtClean="0">
                <a:solidFill>
                  <a:srgbClr val="0070C0"/>
                </a:solidFill>
              </a:rPr>
              <a:t> </a:t>
            </a:r>
            <a:r>
              <a:rPr lang="en-US" sz="2800" dirty="0" err="1" smtClean="0">
                <a:solidFill>
                  <a:srgbClr val="0070C0"/>
                </a:solidFill>
              </a:rPr>
              <a:t>khí</a:t>
            </a:r>
            <a:r>
              <a:rPr lang="en-US" sz="2800" dirty="0" smtClean="0">
                <a:solidFill>
                  <a:srgbClr val="0070C0"/>
                </a:solidFill>
              </a:rPr>
              <a:t> </a:t>
            </a:r>
            <a:r>
              <a:rPr lang="en-US" sz="2800" dirty="0" err="1" smtClean="0">
                <a:solidFill>
                  <a:srgbClr val="0070C0"/>
                </a:solidFill>
              </a:rPr>
              <a:t>hậu</a:t>
            </a:r>
            <a:endParaRPr lang="en-US" sz="2800" dirty="0">
              <a:solidFill>
                <a:srgbClr val="0070C0"/>
              </a:solidFill>
            </a:endParaRPr>
          </a:p>
        </p:txBody>
      </p:sp>
      <p:grpSp>
        <p:nvGrpSpPr>
          <p:cNvPr id="4" name="组合 72"/>
          <p:cNvGrpSpPr/>
          <p:nvPr/>
        </p:nvGrpSpPr>
        <p:grpSpPr>
          <a:xfrm>
            <a:off x="694606" y="5162270"/>
            <a:ext cx="1423904" cy="1413694"/>
            <a:chOff x="2914654" y="1360490"/>
            <a:chExt cx="5132384" cy="4103685"/>
          </a:xfrm>
        </p:grpSpPr>
        <p:grpSp>
          <p:nvGrpSpPr>
            <p:cNvPr id="5" name="组合 73"/>
            <p:cNvGrpSpPr/>
            <p:nvPr/>
          </p:nvGrpSpPr>
          <p:grpSpPr>
            <a:xfrm>
              <a:off x="2914654" y="1360490"/>
              <a:ext cx="3387729" cy="4038605"/>
              <a:chOff x="2914654" y="1360490"/>
              <a:chExt cx="3387729" cy="4038605"/>
            </a:xfrm>
            <a:effectLst>
              <a:reflection blurRad="6350" stA="36000" endPos="25000" dir="5400000" sy="-100000" algn="bl" rotWithShape="0"/>
            </a:effectLst>
          </p:grpSpPr>
          <p:sp>
            <p:nvSpPr>
              <p:cNvPr id="86" name="Freeform 12"/>
              <p:cNvSpPr>
                <a:spLocks/>
              </p:cNvSpPr>
              <p:nvPr/>
            </p:nvSpPr>
            <p:spPr bwMode="auto">
              <a:xfrm>
                <a:off x="5762691" y="4868869"/>
                <a:ext cx="175602" cy="524888"/>
              </a:xfrm>
              <a:custGeom>
                <a:avLst/>
                <a:gdLst>
                  <a:gd name="T0" fmla="*/ 8 w 44"/>
                  <a:gd name="T1" fmla="*/ 23 h 139"/>
                  <a:gd name="T2" fmla="*/ 0 w 44"/>
                  <a:gd name="T3" fmla="*/ 138 h 139"/>
                  <a:gd name="T4" fmla="*/ 1 w 44"/>
                  <a:gd name="T5" fmla="*/ 139 h 139"/>
                  <a:gd name="T6" fmla="*/ 44 w 44"/>
                  <a:gd name="T7" fmla="*/ 0 h 139"/>
                  <a:gd name="T8" fmla="*/ 44 w 44"/>
                  <a:gd name="T9" fmla="*/ 0 h 139"/>
                  <a:gd name="T10" fmla="*/ 8 w 44"/>
                  <a:gd name="T11" fmla="*/ 23 h 139"/>
                  <a:gd name="connsiteX0" fmla="*/ 1818 w 10000"/>
                  <a:gd name="connsiteY0" fmla="*/ 1655 h 9928"/>
                  <a:gd name="connsiteX1" fmla="*/ 0 w 10000"/>
                  <a:gd name="connsiteY1" fmla="*/ 9928 h 9928"/>
                  <a:gd name="connsiteX2" fmla="*/ 10000 w 10000"/>
                  <a:gd name="connsiteY2" fmla="*/ 0 h 9928"/>
                  <a:gd name="connsiteX3" fmla="*/ 10000 w 10000"/>
                  <a:gd name="connsiteY3" fmla="*/ 0 h 9928"/>
                  <a:gd name="connsiteX4" fmla="*/ 1818 w 10000"/>
                  <a:gd name="connsiteY4" fmla="*/ 1655 h 9928"/>
                  <a:gd name="connsiteX0" fmla="*/ 1818 w 10000"/>
                  <a:gd name="connsiteY0" fmla="*/ 1667 h 10046"/>
                  <a:gd name="connsiteX1" fmla="*/ 0 w 10000"/>
                  <a:gd name="connsiteY1" fmla="*/ 10046 h 10046"/>
                  <a:gd name="connsiteX2" fmla="*/ 10000 w 10000"/>
                  <a:gd name="connsiteY2" fmla="*/ 0 h 10046"/>
                  <a:gd name="connsiteX3" fmla="*/ 10000 w 10000"/>
                  <a:gd name="connsiteY3" fmla="*/ 0 h 10046"/>
                  <a:gd name="connsiteX4" fmla="*/ 1818 w 10000"/>
                  <a:gd name="connsiteY4" fmla="*/ 1667 h 10046"/>
                  <a:gd name="connsiteX0" fmla="*/ 1544 w 9726"/>
                  <a:gd name="connsiteY0" fmla="*/ 1667 h 10092"/>
                  <a:gd name="connsiteX1" fmla="*/ 0 w 9726"/>
                  <a:gd name="connsiteY1" fmla="*/ 10092 h 10092"/>
                  <a:gd name="connsiteX2" fmla="*/ 9726 w 9726"/>
                  <a:gd name="connsiteY2" fmla="*/ 0 h 10092"/>
                  <a:gd name="connsiteX3" fmla="*/ 9726 w 9726"/>
                  <a:gd name="connsiteY3" fmla="*/ 0 h 10092"/>
                  <a:gd name="connsiteX4" fmla="*/ 1544 w 9726"/>
                  <a:gd name="connsiteY4" fmla="*/ 1667 h 10092"/>
                  <a:gd name="connsiteX0" fmla="*/ 1200 w 10601"/>
                  <a:gd name="connsiteY0" fmla="*/ 2015 h 10014"/>
                  <a:gd name="connsiteX1" fmla="*/ 601 w 10601"/>
                  <a:gd name="connsiteY1" fmla="*/ 10000 h 10014"/>
                  <a:gd name="connsiteX2" fmla="*/ 10601 w 10601"/>
                  <a:gd name="connsiteY2" fmla="*/ 0 h 10014"/>
                  <a:gd name="connsiteX3" fmla="*/ 10601 w 10601"/>
                  <a:gd name="connsiteY3" fmla="*/ 0 h 10014"/>
                  <a:gd name="connsiteX4" fmla="*/ 1200 w 10601"/>
                  <a:gd name="connsiteY4" fmla="*/ 2015 h 10014"/>
                  <a:gd name="connsiteX0" fmla="*/ 1251 w 10652"/>
                  <a:gd name="connsiteY0" fmla="*/ 2015 h 10015"/>
                  <a:gd name="connsiteX1" fmla="*/ 652 w 10652"/>
                  <a:gd name="connsiteY1" fmla="*/ 10000 h 10015"/>
                  <a:gd name="connsiteX2" fmla="*/ 10652 w 10652"/>
                  <a:gd name="connsiteY2" fmla="*/ 0 h 10015"/>
                  <a:gd name="connsiteX3" fmla="*/ 10652 w 10652"/>
                  <a:gd name="connsiteY3" fmla="*/ 0 h 10015"/>
                  <a:gd name="connsiteX4" fmla="*/ 1251 w 10652"/>
                  <a:gd name="connsiteY4" fmla="*/ 2015 h 10015"/>
                  <a:gd name="connsiteX0" fmla="*/ 1004 w 10405"/>
                  <a:gd name="connsiteY0" fmla="*/ 2015 h 10000"/>
                  <a:gd name="connsiteX1" fmla="*/ 405 w 10405"/>
                  <a:gd name="connsiteY1" fmla="*/ 10000 h 10000"/>
                  <a:gd name="connsiteX2" fmla="*/ 10405 w 10405"/>
                  <a:gd name="connsiteY2" fmla="*/ 0 h 10000"/>
                  <a:gd name="connsiteX3" fmla="*/ 10405 w 10405"/>
                  <a:gd name="connsiteY3" fmla="*/ 0 h 10000"/>
                  <a:gd name="connsiteX4" fmla="*/ 1004 w 10405"/>
                  <a:gd name="connsiteY4" fmla="*/ 20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5" h="10000">
                    <a:moveTo>
                      <a:pt x="1004" y="2015"/>
                    </a:moveTo>
                    <a:cubicBezTo>
                      <a:pt x="522" y="4949"/>
                      <a:pt x="-598" y="9202"/>
                      <a:pt x="405" y="10000"/>
                    </a:cubicBezTo>
                    <a:cubicBezTo>
                      <a:pt x="1972" y="9664"/>
                      <a:pt x="7072" y="3333"/>
                      <a:pt x="10405" y="0"/>
                    </a:cubicBezTo>
                    <a:lnTo>
                      <a:pt x="10405" y="0"/>
                    </a:lnTo>
                    <a:lnTo>
                      <a:pt x="1004" y="2015"/>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5"/>
              <p:cNvSpPr>
                <a:spLocks/>
              </p:cNvSpPr>
              <p:nvPr/>
            </p:nvSpPr>
            <p:spPr bwMode="auto">
              <a:xfrm>
                <a:off x="3159129" y="1600203"/>
                <a:ext cx="1644652" cy="2200278"/>
              </a:xfrm>
              <a:custGeom>
                <a:avLst/>
                <a:gdLst>
                  <a:gd name="T0" fmla="*/ 0 w 1036"/>
                  <a:gd name="T1" fmla="*/ 223 h 1386"/>
                  <a:gd name="T2" fmla="*/ 650 w 1036"/>
                  <a:gd name="T3" fmla="*/ 1386 h 1386"/>
                  <a:gd name="T4" fmla="*/ 1036 w 1036"/>
                  <a:gd name="T5" fmla="*/ 1170 h 1386"/>
                  <a:gd name="T6" fmla="*/ 384 w 1036"/>
                  <a:gd name="T7" fmla="*/ 0 h 1386"/>
                  <a:gd name="T8" fmla="*/ 0 w 1036"/>
                  <a:gd name="T9" fmla="*/ 223 h 1386"/>
                </a:gdLst>
                <a:ahLst/>
                <a:cxnLst>
                  <a:cxn ang="0">
                    <a:pos x="T0" y="T1"/>
                  </a:cxn>
                  <a:cxn ang="0">
                    <a:pos x="T2" y="T3"/>
                  </a:cxn>
                  <a:cxn ang="0">
                    <a:pos x="T4" y="T5"/>
                  </a:cxn>
                  <a:cxn ang="0">
                    <a:pos x="T6" y="T7"/>
                  </a:cxn>
                  <a:cxn ang="0">
                    <a:pos x="T8" y="T9"/>
                  </a:cxn>
                </a:cxnLst>
                <a:rect l="0" t="0" r="r" b="b"/>
                <a:pathLst>
                  <a:path w="1036" h="1386">
                    <a:moveTo>
                      <a:pt x="0" y="223"/>
                    </a:moveTo>
                    <a:lnTo>
                      <a:pt x="650" y="1386"/>
                    </a:lnTo>
                    <a:lnTo>
                      <a:pt x="1036" y="1170"/>
                    </a:lnTo>
                    <a:lnTo>
                      <a:pt x="384" y="0"/>
                    </a:lnTo>
                    <a:lnTo>
                      <a:pt x="0" y="22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6"/>
              <p:cNvSpPr>
                <a:spLocks/>
              </p:cNvSpPr>
              <p:nvPr/>
            </p:nvSpPr>
            <p:spPr bwMode="auto">
              <a:xfrm>
                <a:off x="3768730" y="1360490"/>
                <a:ext cx="1452564" cy="2097090"/>
              </a:xfrm>
              <a:custGeom>
                <a:avLst/>
                <a:gdLst>
                  <a:gd name="T0" fmla="*/ 259 w 915"/>
                  <a:gd name="T1" fmla="*/ 0 h 1321"/>
                  <a:gd name="T2" fmla="*/ 0 w 915"/>
                  <a:gd name="T3" fmla="*/ 151 h 1321"/>
                  <a:gd name="T4" fmla="*/ 652 w 915"/>
                  <a:gd name="T5" fmla="*/ 1321 h 1321"/>
                  <a:gd name="T6" fmla="*/ 915 w 915"/>
                  <a:gd name="T7" fmla="*/ 1177 h 1321"/>
                  <a:gd name="T8" fmla="*/ 259 w 915"/>
                  <a:gd name="T9" fmla="*/ 0 h 1321"/>
                </a:gdLst>
                <a:ahLst/>
                <a:cxnLst>
                  <a:cxn ang="0">
                    <a:pos x="T0" y="T1"/>
                  </a:cxn>
                  <a:cxn ang="0">
                    <a:pos x="T2" y="T3"/>
                  </a:cxn>
                  <a:cxn ang="0">
                    <a:pos x="T4" y="T5"/>
                  </a:cxn>
                  <a:cxn ang="0">
                    <a:pos x="T6" y="T7"/>
                  </a:cxn>
                  <a:cxn ang="0">
                    <a:pos x="T8" y="T9"/>
                  </a:cxn>
                </a:cxnLst>
                <a:rect l="0" t="0" r="r" b="b"/>
                <a:pathLst>
                  <a:path w="915" h="1321">
                    <a:moveTo>
                      <a:pt x="259" y="0"/>
                    </a:moveTo>
                    <a:lnTo>
                      <a:pt x="0" y="151"/>
                    </a:lnTo>
                    <a:lnTo>
                      <a:pt x="652" y="1321"/>
                    </a:lnTo>
                    <a:lnTo>
                      <a:pt x="915" y="1177"/>
                    </a:lnTo>
                    <a:lnTo>
                      <a:pt x="259"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7"/>
              <p:cNvSpPr>
                <a:spLocks/>
              </p:cNvSpPr>
              <p:nvPr/>
            </p:nvSpPr>
            <p:spPr bwMode="auto">
              <a:xfrm>
                <a:off x="4533906" y="3702055"/>
                <a:ext cx="1350964" cy="1452564"/>
              </a:xfrm>
              <a:custGeom>
                <a:avLst/>
                <a:gdLst>
                  <a:gd name="T0" fmla="*/ 282 w 359"/>
                  <a:gd name="T1" fmla="*/ 368 h 386"/>
                  <a:gd name="T2" fmla="*/ 337 w 359"/>
                  <a:gd name="T3" fmla="*/ 335 h 386"/>
                  <a:gd name="T4" fmla="*/ 359 w 359"/>
                  <a:gd name="T5" fmla="*/ 0 h 386"/>
                  <a:gd name="T6" fmla="*/ 142 w 359"/>
                  <a:gd name="T7" fmla="*/ 118 h 386"/>
                  <a:gd name="T8" fmla="*/ 0 w 359"/>
                  <a:gd name="T9" fmla="*/ 195 h 386"/>
                  <a:gd name="T10" fmla="*/ 246 w 359"/>
                  <a:gd name="T11" fmla="*/ 386 h 386"/>
                  <a:gd name="T12" fmla="*/ 282 w 359"/>
                  <a:gd name="T13" fmla="*/ 368 h 386"/>
                </a:gdLst>
                <a:ahLst/>
                <a:cxnLst>
                  <a:cxn ang="0">
                    <a:pos x="T0" y="T1"/>
                  </a:cxn>
                  <a:cxn ang="0">
                    <a:pos x="T2" y="T3"/>
                  </a:cxn>
                  <a:cxn ang="0">
                    <a:pos x="T4" y="T5"/>
                  </a:cxn>
                  <a:cxn ang="0">
                    <a:pos x="T6" y="T7"/>
                  </a:cxn>
                  <a:cxn ang="0">
                    <a:pos x="T8" y="T9"/>
                  </a:cxn>
                  <a:cxn ang="0">
                    <a:pos x="T10" y="T11"/>
                  </a:cxn>
                  <a:cxn ang="0">
                    <a:pos x="T12" y="T13"/>
                  </a:cxn>
                </a:cxnLst>
                <a:rect l="0" t="0" r="r" b="b"/>
                <a:pathLst>
                  <a:path w="359" h="386">
                    <a:moveTo>
                      <a:pt x="282" y="368"/>
                    </a:moveTo>
                    <a:cubicBezTo>
                      <a:pt x="300" y="358"/>
                      <a:pt x="319" y="347"/>
                      <a:pt x="337" y="335"/>
                    </a:cubicBezTo>
                    <a:cubicBezTo>
                      <a:pt x="359" y="0"/>
                      <a:pt x="359" y="0"/>
                      <a:pt x="359" y="0"/>
                    </a:cubicBezTo>
                    <a:cubicBezTo>
                      <a:pt x="142" y="118"/>
                      <a:pt x="142" y="118"/>
                      <a:pt x="142" y="118"/>
                    </a:cubicBezTo>
                    <a:cubicBezTo>
                      <a:pt x="0" y="195"/>
                      <a:pt x="0" y="195"/>
                      <a:pt x="0" y="195"/>
                    </a:cubicBezTo>
                    <a:cubicBezTo>
                      <a:pt x="246" y="386"/>
                      <a:pt x="246" y="386"/>
                      <a:pt x="246" y="386"/>
                    </a:cubicBezTo>
                    <a:cubicBezTo>
                      <a:pt x="258" y="380"/>
                      <a:pt x="270" y="374"/>
                      <a:pt x="282" y="368"/>
                    </a:cubicBezTo>
                    <a:close/>
                  </a:path>
                </a:pathLst>
              </a:custGeom>
              <a:solidFill>
                <a:srgbClr val="FAB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8"/>
              <p:cNvSpPr>
                <a:spLocks/>
              </p:cNvSpPr>
              <p:nvPr/>
            </p:nvSpPr>
            <p:spPr bwMode="auto">
              <a:xfrm>
                <a:off x="4011618" y="4437069"/>
                <a:ext cx="1452564" cy="812801"/>
              </a:xfrm>
              <a:custGeom>
                <a:avLst/>
                <a:gdLst>
                  <a:gd name="T0" fmla="*/ 140 w 386"/>
                  <a:gd name="T1" fmla="*/ 0 h 216"/>
                  <a:gd name="T2" fmla="*/ 0 w 386"/>
                  <a:gd name="T3" fmla="*/ 76 h 216"/>
                  <a:gd name="T4" fmla="*/ 14 w 386"/>
                  <a:gd name="T5" fmla="*/ 100 h 216"/>
                  <a:gd name="T6" fmla="*/ 46 w 386"/>
                  <a:gd name="T7" fmla="*/ 130 h 216"/>
                  <a:gd name="T8" fmla="*/ 332 w 386"/>
                  <a:gd name="T9" fmla="*/ 216 h 216"/>
                  <a:gd name="T10" fmla="*/ 386 w 386"/>
                  <a:gd name="T11" fmla="*/ 191 h 216"/>
                  <a:gd name="T12" fmla="*/ 140 w 38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86" h="216">
                    <a:moveTo>
                      <a:pt x="140" y="0"/>
                    </a:moveTo>
                    <a:cubicBezTo>
                      <a:pt x="0" y="76"/>
                      <a:pt x="0" y="76"/>
                      <a:pt x="0" y="76"/>
                    </a:cubicBezTo>
                    <a:cubicBezTo>
                      <a:pt x="14" y="100"/>
                      <a:pt x="14" y="100"/>
                      <a:pt x="14" y="100"/>
                    </a:cubicBezTo>
                    <a:cubicBezTo>
                      <a:pt x="22" y="112"/>
                      <a:pt x="33" y="125"/>
                      <a:pt x="46" y="130"/>
                    </a:cubicBezTo>
                    <a:cubicBezTo>
                      <a:pt x="59" y="136"/>
                      <a:pt x="213" y="181"/>
                      <a:pt x="332" y="216"/>
                    </a:cubicBezTo>
                    <a:cubicBezTo>
                      <a:pt x="350" y="208"/>
                      <a:pt x="368" y="200"/>
                      <a:pt x="386" y="191"/>
                    </a:cubicBezTo>
                    <a:lnTo>
                      <a:pt x="140"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9"/>
              <p:cNvSpPr>
                <a:spLocks/>
              </p:cNvSpPr>
              <p:nvPr/>
            </p:nvSpPr>
            <p:spPr bwMode="auto">
              <a:xfrm>
                <a:off x="5792795" y="3517905"/>
                <a:ext cx="509588" cy="1444627"/>
              </a:xfrm>
              <a:custGeom>
                <a:avLst/>
                <a:gdLst>
                  <a:gd name="T0" fmla="*/ 22 w 135"/>
                  <a:gd name="T1" fmla="*/ 49 h 384"/>
                  <a:gd name="T2" fmla="*/ 0 w 135"/>
                  <a:gd name="T3" fmla="*/ 384 h 384"/>
                  <a:gd name="T4" fmla="*/ 36 w 135"/>
                  <a:gd name="T5" fmla="*/ 361 h 384"/>
                  <a:gd name="T6" fmla="*/ 36 w 135"/>
                  <a:gd name="T7" fmla="*/ 361 h 384"/>
                  <a:gd name="T8" fmla="*/ 124 w 135"/>
                  <a:gd name="T9" fmla="*/ 77 h 384"/>
                  <a:gd name="T10" fmla="*/ 122 w 135"/>
                  <a:gd name="T11" fmla="*/ 19 h 384"/>
                  <a:gd name="T12" fmla="*/ 111 w 135"/>
                  <a:gd name="T13" fmla="*/ 0 h 384"/>
                  <a:gd name="T14" fmla="*/ 22 w 135"/>
                  <a:gd name="T15" fmla="*/ 49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84">
                    <a:moveTo>
                      <a:pt x="22" y="49"/>
                    </a:moveTo>
                    <a:cubicBezTo>
                      <a:pt x="0" y="384"/>
                      <a:pt x="0" y="384"/>
                      <a:pt x="0" y="384"/>
                    </a:cubicBezTo>
                    <a:cubicBezTo>
                      <a:pt x="12" y="377"/>
                      <a:pt x="24" y="369"/>
                      <a:pt x="36" y="361"/>
                    </a:cubicBezTo>
                    <a:cubicBezTo>
                      <a:pt x="36" y="361"/>
                      <a:pt x="36" y="361"/>
                      <a:pt x="36" y="361"/>
                    </a:cubicBezTo>
                    <a:cubicBezTo>
                      <a:pt x="124" y="77"/>
                      <a:pt x="124" y="77"/>
                      <a:pt x="124" y="77"/>
                    </a:cubicBezTo>
                    <a:cubicBezTo>
                      <a:pt x="124" y="77"/>
                      <a:pt x="135" y="50"/>
                      <a:pt x="122" y="19"/>
                    </a:cubicBezTo>
                    <a:cubicBezTo>
                      <a:pt x="111" y="0"/>
                      <a:pt x="111" y="0"/>
                      <a:pt x="111" y="0"/>
                    </a:cubicBezTo>
                    <a:lnTo>
                      <a:pt x="22" y="49"/>
                    </a:ln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10"/>
              <p:cNvSpPr>
                <a:spLocks/>
              </p:cNvSpPr>
              <p:nvPr/>
            </p:nvSpPr>
            <p:spPr bwMode="auto">
              <a:xfrm>
                <a:off x="5259394" y="5154620"/>
                <a:ext cx="515938" cy="244475"/>
              </a:xfrm>
              <a:custGeom>
                <a:avLst/>
                <a:gdLst>
                  <a:gd name="T0" fmla="*/ 54 w 137"/>
                  <a:gd name="T1" fmla="*/ 0 h 65"/>
                  <a:gd name="T2" fmla="*/ 0 w 137"/>
                  <a:gd name="T3" fmla="*/ 25 h 65"/>
                  <a:gd name="T4" fmla="*/ 136 w 137"/>
                  <a:gd name="T5" fmla="*/ 65 h 65"/>
                  <a:gd name="T6" fmla="*/ 137 w 137"/>
                  <a:gd name="T7" fmla="*/ 65 h 65"/>
                  <a:gd name="T8" fmla="*/ 137 w 137"/>
                  <a:gd name="T9" fmla="*/ 64 h 65"/>
                  <a:gd name="T10" fmla="*/ 54 w 137"/>
                  <a:gd name="T11" fmla="*/ 0 h 65"/>
                </a:gdLst>
                <a:ahLst/>
                <a:cxnLst>
                  <a:cxn ang="0">
                    <a:pos x="T0" y="T1"/>
                  </a:cxn>
                  <a:cxn ang="0">
                    <a:pos x="T2" y="T3"/>
                  </a:cxn>
                  <a:cxn ang="0">
                    <a:pos x="T4" y="T5"/>
                  </a:cxn>
                  <a:cxn ang="0">
                    <a:pos x="T6" y="T7"/>
                  </a:cxn>
                  <a:cxn ang="0">
                    <a:pos x="T8" y="T9"/>
                  </a:cxn>
                  <a:cxn ang="0">
                    <a:pos x="T10" y="T11"/>
                  </a:cxn>
                </a:cxnLst>
                <a:rect l="0" t="0" r="r" b="b"/>
                <a:pathLst>
                  <a:path w="137" h="65">
                    <a:moveTo>
                      <a:pt x="54" y="0"/>
                    </a:moveTo>
                    <a:cubicBezTo>
                      <a:pt x="36" y="9"/>
                      <a:pt x="18" y="17"/>
                      <a:pt x="0" y="25"/>
                    </a:cubicBezTo>
                    <a:cubicBezTo>
                      <a:pt x="68" y="45"/>
                      <a:pt x="124" y="61"/>
                      <a:pt x="136" y="65"/>
                    </a:cubicBezTo>
                    <a:cubicBezTo>
                      <a:pt x="136" y="65"/>
                      <a:pt x="137" y="65"/>
                      <a:pt x="137" y="65"/>
                    </a:cubicBezTo>
                    <a:cubicBezTo>
                      <a:pt x="137" y="64"/>
                      <a:pt x="137" y="64"/>
                      <a:pt x="137" y="64"/>
                    </a:cubicBezTo>
                    <a:lnTo>
                      <a:pt x="54"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11"/>
              <p:cNvSpPr>
                <a:spLocks/>
              </p:cNvSpPr>
              <p:nvPr/>
            </p:nvSpPr>
            <p:spPr bwMode="auto">
              <a:xfrm>
                <a:off x="5459419" y="4962532"/>
                <a:ext cx="341313" cy="431801"/>
              </a:xfrm>
              <a:custGeom>
                <a:avLst/>
                <a:gdLst>
                  <a:gd name="T0" fmla="*/ 36 w 91"/>
                  <a:gd name="T1" fmla="*/ 33 h 115"/>
                  <a:gd name="T2" fmla="*/ 0 w 91"/>
                  <a:gd name="T3" fmla="*/ 51 h 115"/>
                  <a:gd name="T4" fmla="*/ 83 w 91"/>
                  <a:gd name="T5" fmla="*/ 115 h 115"/>
                  <a:gd name="T6" fmla="*/ 91 w 91"/>
                  <a:gd name="T7" fmla="*/ 0 h 115"/>
                  <a:gd name="T8" fmla="*/ 36 w 91"/>
                  <a:gd name="T9" fmla="*/ 33 h 115"/>
                </a:gdLst>
                <a:ahLst/>
                <a:cxnLst>
                  <a:cxn ang="0">
                    <a:pos x="T0" y="T1"/>
                  </a:cxn>
                  <a:cxn ang="0">
                    <a:pos x="T2" y="T3"/>
                  </a:cxn>
                  <a:cxn ang="0">
                    <a:pos x="T4" y="T5"/>
                  </a:cxn>
                  <a:cxn ang="0">
                    <a:pos x="T6" y="T7"/>
                  </a:cxn>
                  <a:cxn ang="0">
                    <a:pos x="T8" y="T9"/>
                  </a:cxn>
                </a:cxnLst>
                <a:rect l="0" t="0" r="r" b="b"/>
                <a:pathLst>
                  <a:path w="91" h="115">
                    <a:moveTo>
                      <a:pt x="36" y="33"/>
                    </a:moveTo>
                    <a:cubicBezTo>
                      <a:pt x="24" y="39"/>
                      <a:pt x="12" y="45"/>
                      <a:pt x="0" y="51"/>
                    </a:cubicBezTo>
                    <a:cubicBezTo>
                      <a:pt x="83" y="115"/>
                      <a:pt x="83" y="115"/>
                      <a:pt x="83" y="115"/>
                    </a:cubicBezTo>
                    <a:cubicBezTo>
                      <a:pt x="91" y="0"/>
                      <a:pt x="91" y="0"/>
                      <a:pt x="91" y="0"/>
                    </a:cubicBezTo>
                    <a:cubicBezTo>
                      <a:pt x="73" y="12"/>
                      <a:pt x="54" y="23"/>
                      <a:pt x="36" y="3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13"/>
              <p:cNvSpPr>
                <a:spLocks/>
              </p:cNvSpPr>
              <p:nvPr/>
            </p:nvSpPr>
            <p:spPr bwMode="auto">
              <a:xfrm>
                <a:off x="5772157" y="5394332"/>
                <a:ext cx="3175" cy="476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lnTo>
                      <a:pt x="0" y="1"/>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14"/>
              <p:cNvSpPr>
                <a:spLocks/>
              </p:cNvSpPr>
              <p:nvPr/>
            </p:nvSpPr>
            <p:spPr bwMode="auto">
              <a:xfrm>
                <a:off x="4006855" y="4721232"/>
                <a:ext cx="52388" cy="90488"/>
              </a:xfrm>
              <a:custGeom>
                <a:avLst/>
                <a:gdLst>
                  <a:gd name="T0" fmla="*/ 0 w 14"/>
                  <a:gd name="T1" fmla="*/ 0 h 24"/>
                  <a:gd name="T2" fmla="*/ 14 w 14"/>
                  <a:gd name="T3" fmla="*/ 24 h 24"/>
                  <a:gd name="T4" fmla="*/ 0 w 14"/>
                  <a:gd name="T5" fmla="*/ 0 h 24"/>
                </a:gdLst>
                <a:ahLst/>
                <a:cxnLst>
                  <a:cxn ang="0">
                    <a:pos x="T0" y="T1"/>
                  </a:cxn>
                  <a:cxn ang="0">
                    <a:pos x="T2" y="T3"/>
                  </a:cxn>
                  <a:cxn ang="0">
                    <a:pos x="T4" y="T5"/>
                  </a:cxn>
                </a:cxnLst>
                <a:rect l="0" t="0" r="r" b="b"/>
                <a:pathLst>
                  <a:path w="14" h="24">
                    <a:moveTo>
                      <a:pt x="0" y="0"/>
                    </a:moveTo>
                    <a:cubicBezTo>
                      <a:pt x="0" y="0"/>
                      <a:pt x="5" y="11"/>
                      <a:pt x="14" y="24"/>
                    </a:cubicBezTo>
                    <a:cubicBezTo>
                      <a:pt x="0" y="0"/>
                      <a:pt x="0" y="0"/>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15"/>
              <p:cNvSpPr>
                <a:spLocks/>
              </p:cNvSpPr>
              <p:nvPr/>
            </p:nvSpPr>
            <p:spPr bwMode="auto">
              <a:xfrm>
                <a:off x="6219833" y="3517905"/>
                <a:ext cx="41275" cy="71438"/>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11" y="19"/>
                      <a:pt x="11" y="19"/>
                      <a:pt x="11" y="19"/>
                    </a:cubicBezTo>
                    <a:cubicBezTo>
                      <a:pt x="8" y="13"/>
                      <a:pt x="5" y="7"/>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16"/>
              <p:cNvSpPr>
                <a:spLocks/>
              </p:cNvSpPr>
              <p:nvPr/>
            </p:nvSpPr>
            <p:spPr bwMode="auto">
              <a:xfrm>
                <a:off x="3540130" y="1627190"/>
                <a:ext cx="1065214" cy="1673227"/>
              </a:xfrm>
              <a:custGeom>
                <a:avLst/>
                <a:gdLst>
                  <a:gd name="T0" fmla="*/ 0 w 671"/>
                  <a:gd name="T1" fmla="*/ 80 h 1054"/>
                  <a:gd name="T2" fmla="*/ 543 w 671"/>
                  <a:gd name="T3" fmla="*/ 1054 h 1054"/>
                  <a:gd name="T4" fmla="*/ 671 w 671"/>
                  <a:gd name="T5" fmla="*/ 980 h 1054"/>
                  <a:gd name="T6" fmla="*/ 123 w 671"/>
                  <a:gd name="T7" fmla="*/ 0 h 1054"/>
                  <a:gd name="T8" fmla="*/ 0 w 671"/>
                  <a:gd name="T9" fmla="*/ 80 h 1054"/>
                </a:gdLst>
                <a:ahLst/>
                <a:cxnLst>
                  <a:cxn ang="0">
                    <a:pos x="T0" y="T1"/>
                  </a:cxn>
                  <a:cxn ang="0">
                    <a:pos x="T2" y="T3"/>
                  </a:cxn>
                  <a:cxn ang="0">
                    <a:pos x="T4" y="T5"/>
                  </a:cxn>
                  <a:cxn ang="0">
                    <a:pos x="T6" y="T7"/>
                  </a:cxn>
                  <a:cxn ang="0">
                    <a:pos x="T8" y="T9"/>
                  </a:cxn>
                </a:cxnLst>
                <a:rect l="0" t="0" r="r" b="b"/>
                <a:pathLst>
                  <a:path w="671" h="1054">
                    <a:moveTo>
                      <a:pt x="0" y="80"/>
                    </a:moveTo>
                    <a:lnTo>
                      <a:pt x="543" y="1054"/>
                    </a:lnTo>
                    <a:lnTo>
                      <a:pt x="671" y="980"/>
                    </a:lnTo>
                    <a:lnTo>
                      <a:pt x="123" y="0"/>
                    </a:lnTo>
                    <a:lnTo>
                      <a:pt x="0" y="80"/>
                    </a:lnTo>
                    <a:close/>
                  </a:path>
                </a:pathLst>
              </a:custGeom>
              <a:solidFill>
                <a:srgbClr val="663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Freeform 17"/>
              <p:cNvSpPr>
                <a:spLocks/>
              </p:cNvSpPr>
              <p:nvPr/>
            </p:nvSpPr>
            <p:spPr bwMode="auto">
              <a:xfrm>
                <a:off x="3735392" y="1522415"/>
                <a:ext cx="1031876" cy="1660527"/>
              </a:xfrm>
              <a:custGeom>
                <a:avLst/>
                <a:gdLst>
                  <a:gd name="T0" fmla="*/ 97 w 650"/>
                  <a:gd name="T1" fmla="*/ 0 h 1046"/>
                  <a:gd name="T2" fmla="*/ 0 w 650"/>
                  <a:gd name="T3" fmla="*/ 66 h 1046"/>
                  <a:gd name="T4" fmla="*/ 548 w 650"/>
                  <a:gd name="T5" fmla="*/ 1046 h 1046"/>
                  <a:gd name="T6" fmla="*/ 650 w 650"/>
                  <a:gd name="T7" fmla="*/ 990 h 1046"/>
                  <a:gd name="T8" fmla="*/ 97 w 650"/>
                  <a:gd name="T9" fmla="*/ 0 h 1046"/>
                </a:gdLst>
                <a:ahLst/>
                <a:cxnLst>
                  <a:cxn ang="0">
                    <a:pos x="T0" y="T1"/>
                  </a:cxn>
                  <a:cxn ang="0">
                    <a:pos x="T2" y="T3"/>
                  </a:cxn>
                  <a:cxn ang="0">
                    <a:pos x="T4" y="T5"/>
                  </a:cxn>
                  <a:cxn ang="0">
                    <a:pos x="T6" y="T7"/>
                  </a:cxn>
                  <a:cxn ang="0">
                    <a:pos x="T8" y="T9"/>
                  </a:cxn>
                </a:cxnLst>
                <a:rect l="0" t="0" r="r" b="b"/>
                <a:pathLst>
                  <a:path w="650" h="1046">
                    <a:moveTo>
                      <a:pt x="97" y="0"/>
                    </a:moveTo>
                    <a:lnTo>
                      <a:pt x="0" y="66"/>
                    </a:lnTo>
                    <a:lnTo>
                      <a:pt x="548" y="1046"/>
                    </a:lnTo>
                    <a:lnTo>
                      <a:pt x="650" y="990"/>
                    </a:lnTo>
                    <a:lnTo>
                      <a:pt x="97" y="0"/>
                    </a:lnTo>
                    <a:close/>
                  </a:path>
                </a:pathLst>
              </a:custGeom>
              <a:solidFill>
                <a:srgbClr val="8B4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18"/>
              <p:cNvSpPr>
                <a:spLocks/>
              </p:cNvSpPr>
              <p:nvPr/>
            </p:nvSpPr>
            <p:spPr bwMode="auto">
              <a:xfrm>
                <a:off x="3159129" y="1360490"/>
                <a:ext cx="1023939" cy="593726"/>
              </a:xfrm>
              <a:custGeom>
                <a:avLst/>
                <a:gdLst>
                  <a:gd name="T0" fmla="*/ 147 w 272"/>
                  <a:gd name="T1" fmla="*/ 59 h 158"/>
                  <a:gd name="T2" fmla="*/ 63 w 272"/>
                  <a:gd name="T3" fmla="*/ 110 h 158"/>
                  <a:gd name="T4" fmla="*/ 0 w 272"/>
                  <a:gd name="T5" fmla="*/ 158 h 158"/>
                  <a:gd name="T6" fmla="*/ 196 w 272"/>
                  <a:gd name="T7" fmla="*/ 147 h 158"/>
                  <a:gd name="T8" fmla="*/ 196 w 272"/>
                  <a:gd name="T9" fmla="*/ 147 h 158"/>
                  <a:gd name="T10" fmla="*/ 272 w 272"/>
                  <a:gd name="T11" fmla="*/ 0 h 158"/>
                  <a:gd name="T12" fmla="*/ 147 w 272"/>
                  <a:gd name="T13" fmla="*/ 59 h 158"/>
                </a:gdLst>
                <a:ahLst/>
                <a:cxnLst>
                  <a:cxn ang="0">
                    <a:pos x="T0" y="T1"/>
                  </a:cxn>
                  <a:cxn ang="0">
                    <a:pos x="T2" y="T3"/>
                  </a:cxn>
                  <a:cxn ang="0">
                    <a:pos x="T4" y="T5"/>
                  </a:cxn>
                  <a:cxn ang="0">
                    <a:pos x="T6" y="T7"/>
                  </a:cxn>
                  <a:cxn ang="0">
                    <a:pos x="T8" y="T9"/>
                  </a:cxn>
                  <a:cxn ang="0">
                    <a:pos x="T10" y="T11"/>
                  </a:cxn>
                  <a:cxn ang="0">
                    <a:pos x="T12" y="T13"/>
                  </a:cxn>
                </a:cxnLst>
                <a:rect l="0" t="0" r="r" b="b"/>
                <a:pathLst>
                  <a:path w="272" h="158">
                    <a:moveTo>
                      <a:pt x="147" y="59"/>
                    </a:moveTo>
                    <a:cubicBezTo>
                      <a:pt x="118" y="74"/>
                      <a:pt x="90" y="92"/>
                      <a:pt x="63" y="110"/>
                    </a:cubicBezTo>
                    <a:cubicBezTo>
                      <a:pt x="40" y="126"/>
                      <a:pt x="19" y="142"/>
                      <a:pt x="0" y="158"/>
                    </a:cubicBezTo>
                    <a:cubicBezTo>
                      <a:pt x="196" y="147"/>
                      <a:pt x="196" y="147"/>
                      <a:pt x="196" y="147"/>
                    </a:cubicBezTo>
                    <a:cubicBezTo>
                      <a:pt x="196" y="147"/>
                      <a:pt x="196" y="147"/>
                      <a:pt x="196" y="147"/>
                    </a:cubicBezTo>
                    <a:cubicBezTo>
                      <a:pt x="272" y="0"/>
                      <a:pt x="272" y="0"/>
                      <a:pt x="272" y="0"/>
                    </a:cubicBezTo>
                    <a:cubicBezTo>
                      <a:pt x="231" y="16"/>
                      <a:pt x="189" y="35"/>
                      <a:pt x="147" y="5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19"/>
              <p:cNvSpPr>
                <a:spLocks/>
              </p:cNvSpPr>
              <p:nvPr/>
            </p:nvSpPr>
            <p:spPr bwMode="auto">
              <a:xfrm>
                <a:off x="3633792" y="1717678"/>
                <a:ext cx="365125" cy="209550"/>
              </a:xfrm>
              <a:custGeom>
                <a:avLst/>
                <a:gdLst>
                  <a:gd name="T0" fmla="*/ 52 w 97"/>
                  <a:gd name="T1" fmla="*/ 21 h 56"/>
                  <a:gd name="T2" fmla="*/ 22 w 97"/>
                  <a:gd name="T3" fmla="*/ 39 h 56"/>
                  <a:gd name="T4" fmla="*/ 0 w 97"/>
                  <a:gd name="T5" fmla="*/ 56 h 56"/>
                  <a:gd name="T6" fmla="*/ 70 w 97"/>
                  <a:gd name="T7" fmla="*/ 52 h 56"/>
                  <a:gd name="T8" fmla="*/ 70 w 97"/>
                  <a:gd name="T9" fmla="*/ 52 h 56"/>
                  <a:gd name="T10" fmla="*/ 97 w 97"/>
                  <a:gd name="T11" fmla="*/ 0 h 56"/>
                  <a:gd name="T12" fmla="*/ 52 w 97"/>
                  <a:gd name="T13" fmla="*/ 21 h 56"/>
                </a:gdLst>
                <a:ahLst/>
                <a:cxnLst>
                  <a:cxn ang="0">
                    <a:pos x="T0" y="T1"/>
                  </a:cxn>
                  <a:cxn ang="0">
                    <a:pos x="T2" y="T3"/>
                  </a:cxn>
                  <a:cxn ang="0">
                    <a:pos x="T4" y="T5"/>
                  </a:cxn>
                  <a:cxn ang="0">
                    <a:pos x="T6" y="T7"/>
                  </a:cxn>
                  <a:cxn ang="0">
                    <a:pos x="T8" y="T9"/>
                  </a:cxn>
                  <a:cxn ang="0">
                    <a:pos x="T10" y="T11"/>
                  </a:cxn>
                  <a:cxn ang="0">
                    <a:pos x="T12" y="T13"/>
                  </a:cxn>
                </a:cxnLst>
                <a:rect l="0" t="0" r="r" b="b"/>
                <a:pathLst>
                  <a:path w="97" h="56">
                    <a:moveTo>
                      <a:pt x="52" y="21"/>
                    </a:moveTo>
                    <a:cubicBezTo>
                      <a:pt x="42" y="26"/>
                      <a:pt x="32" y="33"/>
                      <a:pt x="22" y="39"/>
                    </a:cubicBezTo>
                    <a:cubicBezTo>
                      <a:pt x="14" y="45"/>
                      <a:pt x="7" y="51"/>
                      <a:pt x="0" y="56"/>
                    </a:cubicBezTo>
                    <a:cubicBezTo>
                      <a:pt x="70" y="52"/>
                      <a:pt x="70" y="52"/>
                      <a:pt x="70" y="52"/>
                    </a:cubicBezTo>
                    <a:cubicBezTo>
                      <a:pt x="70" y="52"/>
                      <a:pt x="70" y="52"/>
                      <a:pt x="70" y="52"/>
                    </a:cubicBezTo>
                    <a:cubicBezTo>
                      <a:pt x="97" y="0"/>
                      <a:pt x="97" y="0"/>
                      <a:pt x="97" y="0"/>
                    </a:cubicBezTo>
                    <a:cubicBezTo>
                      <a:pt x="82" y="6"/>
                      <a:pt x="67" y="13"/>
                      <a:pt x="52" y="21"/>
                    </a:cubicBezTo>
                    <a:close/>
                  </a:path>
                </a:pathLst>
              </a:custGeom>
              <a:solidFill>
                <a:srgbClr val="7F49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20"/>
              <p:cNvSpPr>
                <a:spLocks/>
              </p:cNvSpPr>
              <p:nvPr/>
            </p:nvSpPr>
            <p:spPr bwMode="auto">
              <a:xfrm>
                <a:off x="3671892" y="2325691"/>
                <a:ext cx="876301" cy="1241427"/>
              </a:xfrm>
              <a:custGeom>
                <a:avLst/>
                <a:gdLst>
                  <a:gd name="T0" fmla="*/ 0 w 552"/>
                  <a:gd name="T1" fmla="*/ 93 h 782"/>
                  <a:gd name="T2" fmla="*/ 386 w 552"/>
                  <a:gd name="T3" fmla="*/ 782 h 782"/>
                  <a:gd name="T4" fmla="*/ 552 w 552"/>
                  <a:gd name="T5" fmla="*/ 690 h 782"/>
                  <a:gd name="T6" fmla="*/ 166 w 552"/>
                  <a:gd name="T7" fmla="*/ 0 h 782"/>
                  <a:gd name="T8" fmla="*/ 0 w 552"/>
                  <a:gd name="T9" fmla="*/ 93 h 782"/>
                </a:gdLst>
                <a:ahLst/>
                <a:cxnLst>
                  <a:cxn ang="0">
                    <a:pos x="T0" y="T1"/>
                  </a:cxn>
                  <a:cxn ang="0">
                    <a:pos x="T2" y="T3"/>
                  </a:cxn>
                  <a:cxn ang="0">
                    <a:pos x="T4" y="T5"/>
                  </a:cxn>
                  <a:cxn ang="0">
                    <a:pos x="T6" y="T7"/>
                  </a:cxn>
                  <a:cxn ang="0">
                    <a:pos x="T8" y="T9"/>
                  </a:cxn>
                </a:cxnLst>
                <a:rect l="0" t="0" r="r" b="b"/>
                <a:pathLst>
                  <a:path w="552" h="782">
                    <a:moveTo>
                      <a:pt x="0" y="93"/>
                    </a:moveTo>
                    <a:lnTo>
                      <a:pt x="386" y="782"/>
                    </a:lnTo>
                    <a:lnTo>
                      <a:pt x="552" y="690"/>
                    </a:lnTo>
                    <a:lnTo>
                      <a:pt x="166" y="0"/>
                    </a:lnTo>
                    <a:lnTo>
                      <a:pt x="0" y="9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21"/>
              <p:cNvSpPr>
                <a:spLocks/>
              </p:cNvSpPr>
              <p:nvPr/>
            </p:nvSpPr>
            <p:spPr bwMode="auto">
              <a:xfrm>
                <a:off x="3931616" y="2246316"/>
                <a:ext cx="768017" cy="1177926"/>
              </a:xfrm>
              <a:custGeom>
                <a:avLst/>
                <a:gdLst>
                  <a:gd name="T0" fmla="*/ 92 w 479"/>
                  <a:gd name="T1" fmla="*/ 0 h 742"/>
                  <a:gd name="T2" fmla="*/ 0 w 479"/>
                  <a:gd name="T3" fmla="*/ 52 h 742"/>
                  <a:gd name="T4" fmla="*/ 386 w 479"/>
                  <a:gd name="T5" fmla="*/ 742 h 742"/>
                  <a:gd name="T6" fmla="*/ 479 w 479"/>
                  <a:gd name="T7" fmla="*/ 692 h 742"/>
                  <a:gd name="T8" fmla="*/ 92 w 479"/>
                  <a:gd name="T9" fmla="*/ 0 h 742"/>
                </a:gdLst>
                <a:ahLst/>
                <a:cxnLst>
                  <a:cxn ang="0">
                    <a:pos x="T0" y="T1"/>
                  </a:cxn>
                  <a:cxn ang="0">
                    <a:pos x="T2" y="T3"/>
                  </a:cxn>
                  <a:cxn ang="0">
                    <a:pos x="T4" y="T5"/>
                  </a:cxn>
                  <a:cxn ang="0">
                    <a:pos x="T6" y="T7"/>
                  </a:cxn>
                  <a:cxn ang="0">
                    <a:pos x="T8" y="T9"/>
                  </a:cxn>
                </a:cxnLst>
                <a:rect l="0" t="0" r="r" b="b"/>
                <a:pathLst>
                  <a:path w="479" h="742">
                    <a:moveTo>
                      <a:pt x="92" y="0"/>
                    </a:moveTo>
                    <a:lnTo>
                      <a:pt x="0" y="52"/>
                    </a:lnTo>
                    <a:lnTo>
                      <a:pt x="386" y="742"/>
                    </a:lnTo>
                    <a:lnTo>
                      <a:pt x="479" y="692"/>
                    </a:lnTo>
                    <a:lnTo>
                      <a:pt x="92" y="0"/>
                    </a:lnTo>
                    <a:close/>
                  </a:path>
                </a:pathLst>
              </a:custGeom>
              <a:solidFill>
                <a:srgbClr val="019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22"/>
              <p:cNvSpPr>
                <a:spLocks/>
              </p:cNvSpPr>
              <p:nvPr/>
            </p:nvSpPr>
            <p:spPr bwMode="auto">
              <a:xfrm>
                <a:off x="2914654" y="2243141"/>
                <a:ext cx="1166814" cy="760413"/>
              </a:xfrm>
              <a:custGeom>
                <a:avLst/>
                <a:gdLst>
                  <a:gd name="T0" fmla="*/ 114 w 310"/>
                  <a:gd name="T1" fmla="*/ 10 h 202"/>
                  <a:gd name="T2" fmla="*/ 14 w 310"/>
                  <a:gd name="T3" fmla="*/ 165 h 202"/>
                  <a:gd name="T4" fmla="*/ 42 w 310"/>
                  <a:gd name="T5" fmla="*/ 188 h 202"/>
                  <a:gd name="T6" fmla="*/ 250 w 310"/>
                  <a:gd name="T7" fmla="*/ 151 h 202"/>
                  <a:gd name="T8" fmla="*/ 309 w 310"/>
                  <a:gd name="T9" fmla="*/ 1 h 202"/>
                  <a:gd name="T10" fmla="*/ 310 w 310"/>
                  <a:gd name="T11" fmla="*/ 0 h 202"/>
                  <a:gd name="T12" fmla="*/ 310 w 310"/>
                  <a:gd name="T13" fmla="*/ 0 h 202"/>
                  <a:gd name="T14" fmla="*/ 114 w 310"/>
                  <a:gd name="T15" fmla="*/ 1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202">
                    <a:moveTo>
                      <a:pt x="114" y="10"/>
                    </a:moveTo>
                    <a:cubicBezTo>
                      <a:pt x="38" y="74"/>
                      <a:pt x="0" y="132"/>
                      <a:pt x="14" y="165"/>
                    </a:cubicBezTo>
                    <a:cubicBezTo>
                      <a:pt x="18" y="175"/>
                      <a:pt x="27" y="183"/>
                      <a:pt x="42" y="188"/>
                    </a:cubicBezTo>
                    <a:cubicBezTo>
                      <a:pt x="85" y="202"/>
                      <a:pt x="161" y="187"/>
                      <a:pt x="250" y="151"/>
                    </a:cubicBezTo>
                    <a:cubicBezTo>
                      <a:pt x="309" y="1"/>
                      <a:pt x="309" y="1"/>
                      <a:pt x="309" y="1"/>
                    </a:cubicBezTo>
                    <a:cubicBezTo>
                      <a:pt x="310" y="0"/>
                      <a:pt x="310" y="0"/>
                      <a:pt x="310" y="0"/>
                    </a:cubicBezTo>
                    <a:cubicBezTo>
                      <a:pt x="310" y="0"/>
                      <a:pt x="310" y="0"/>
                      <a:pt x="310" y="0"/>
                    </a:cubicBezTo>
                    <a:lnTo>
                      <a:pt x="114" y="10"/>
                    </a:ln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23"/>
              <p:cNvSpPr>
                <a:spLocks/>
              </p:cNvSpPr>
              <p:nvPr/>
            </p:nvSpPr>
            <p:spPr bwMode="auto">
              <a:xfrm>
                <a:off x="3667130" y="2243141"/>
                <a:ext cx="414338" cy="271463"/>
              </a:xfrm>
              <a:custGeom>
                <a:avLst/>
                <a:gdLst>
                  <a:gd name="T0" fmla="*/ 40 w 110"/>
                  <a:gd name="T1" fmla="*/ 3 h 72"/>
                  <a:gd name="T2" fmla="*/ 4 w 110"/>
                  <a:gd name="T3" fmla="*/ 58 h 72"/>
                  <a:gd name="T4" fmla="*/ 14 w 110"/>
                  <a:gd name="T5" fmla="*/ 67 h 72"/>
                  <a:gd name="T6" fmla="*/ 90 w 110"/>
                  <a:gd name="T7" fmla="*/ 53 h 72"/>
                  <a:gd name="T8" fmla="*/ 109 w 110"/>
                  <a:gd name="T9" fmla="*/ 0 h 72"/>
                  <a:gd name="T10" fmla="*/ 110 w 110"/>
                  <a:gd name="T11" fmla="*/ 0 h 72"/>
                  <a:gd name="T12" fmla="*/ 110 w 110"/>
                  <a:gd name="T13" fmla="*/ 0 h 72"/>
                  <a:gd name="T14" fmla="*/ 40 w 110"/>
                  <a:gd name="T15" fmla="*/ 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2">
                    <a:moveTo>
                      <a:pt x="40" y="3"/>
                    </a:moveTo>
                    <a:cubicBezTo>
                      <a:pt x="13" y="26"/>
                      <a:pt x="0" y="47"/>
                      <a:pt x="4" y="58"/>
                    </a:cubicBezTo>
                    <a:cubicBezTo>
                      <a:pt x="6" y="62"/>
                      <a:pt x="9" y="65"/>
                      <a:pt x="14" y="67"/>
                    </a:cubicBezTo>
                    <a:cubicBezTo>
                      <a:pt x="30" y="72"/>
                      <a:pt x="58" y="66"/>
                      <a:pt x="90" y="53"/>
                    </a:cubicBezTo>
                    <a:cubicBezTo>
                      <a:pt x="109" y="0"/>
                      <a:pt x="109" y="0"/>
                      <a:pt x="109" y="0"/>
                    </a:cubicBezTo>
                    <a:cubicBezTo>
                      <a:pt x="110" y="0"/>
                      <a:pt x="110" y="0"/>
                      <a:pt x="110" y="0"/>
                    </a:cubicBezTo>
                    <a:cubicBezTo>
                      <a:pt x="110" y="0"/>
                      <a:pt x="110" y="0"/>
                      <a:pt x="110" y="0"/>
                    </a:cubicBezTo>
                    <a:lnTo>
                      <a:pt x="40" y="3"/>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24"/>
              <p:cNvSpPr>
                <a:spLocks/>
              </p:cNvSpPr>
              <p:nvPr/>
            </p:nvSpPr>
            <p:spPr bwMode="auto">
              <a:xfrm>
                <a:off x="4259268" y="2462216"/>
                <a:ext cx="692151" cy="1014414"/>
              </a:xfrm>
              <a:custGeom>
                <a:avLst/>
                <a:gdLst>
                  <a:gd name="T0" fmla="*/ 0 w 436"/>
                  <a:gd name="T1" fmla="*/ 64 h 639"/>
                  <a:gd name="T2" fmla="*/ 322 w 436"/>
                  <a:gd name="T3" fmla="*/ 639 h 639"/>
                  <a:gd name="T4" fmla="*/ 436 w 436"/>
                  <a:gd name="T5" fmla="*/ 578 h 639"/>
                  <a:gd name="T6" fmla="*/ 116 w 436"/>
                  <a:gd name="T7" fmla="*/ 0 h 639"/>
                  <a:gd name="T8" fmla="*/ 0 w 436"/>
                  <a:gd name="T9" fmla="*/ 64 h 639"/>
                </a:gdLst>
                <a:ahLst/>
                <a:cxnLst>
                  <a:cxn ang="0">
                    <a:pos x="T0" y="T1"/>
                  </a:cxn>
                  <a:cxn ang="0">
                    <a:pos x="T2" y="T3"/>
                  </a:cxn>
                  <a:cxn ang="0">
                    <a:pos x="T4" y="T5"/>
                  </a:cxn>
                  <a:cxn ang="0">
                    <a:pos x="T6" y="T7"/>
                  </a:cxn>
                  <a:cxn ang="0">
                    <a:pos x="T8" y="T9"/>
                  </a:cxn>
                </a:cxnLst>
                <a:rect l="0" t="0" r="r" b="b"/>
                <a:pathLst>
                  <a:path w="436" h="639">
                    <a:moveTo>
                      <a:pt x="0" y="64"/>
                    </a:moveTo>
                    <a:lnTo>
                      <a:pt x="322" y="639"/>
                    </a:lnTo>
                    <a:lnTo>
                      <a:pt x="436" y="578"/>
                    </a:lnTo>
                    <a:lnTo>
                      <a:pt x="116" y="0"/>
                    </a:lnTo>
                    <a:lnTo>
                      <a:pt x="0" y="64"/>
                    </a:lnTo>
                    <a:close/>
                  </a:path>
                </a:pathLst>
              </a:custGeom>
              <a:solidFill>
                <a:srgbClr val="E2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25"/>
              <p:cNvSpPr>
                <a:spLocks/>
              </p:cNvSpPr>
              <p:nvPr/>
            </p:nvSpPr>
            <p:spPr bwMode="auto">
              <a:xfrm>
                <a:off x="4551368" y="2105028"/>
                <a:ext cx="1042989" cy="1209676"/>
              </a:xfrm>
              <a:custGeom>
                <a:avLst/>
                <a:gdLst>
                  <a:gd name="T0" fmla="*/ 337 w 657"/>
                  <a:gd name="T1" fmla="*/ 0 h 762"/>
                  <a:gd name="T2" fmla="*/ 0 w 657"/>
                  <a:gd name="T3" fmla="*/ 187 h 762"/>
                  <a:gd name="T4" fmla="*/ 323 w 657"/>
                  <a:gd name="T5" fmla="*/ 762 h 762"/>
                  <a:gd name="T6" fmla="*/ 657 w 657"/>
                  <a:gd name="T7" fmla="*/ 575 h 762"/>
                  <a:gd name="T8" fmla="*/ 337 w 657"/>
                  <a:gd name="T9" fmla="*/ 0 h 762"/>
                </a:gdLst>
                <a:ahLst/>
                <a:cxnLst>
                  <a:cxn ang="0">
                    <a:pos x="T0" y="T1"/>
                  </a:cxn>
                  <a:cxn ang="0">
                    <a:pos x="T2" y="T3"/>
                  </a:cxn>
                  <a:cxn ang="0">
                    <a:pos x="T4" y="T5"/>
                  </a:cxn>
                  <a:cxn ang="0">
                    <a:pos x="T6" y="T7"/>
                  </a:cxn>
                  <a:cxn ang="0">
                    <a:pos x="T8" y="T9"/>
                  </a:cxn>
                </a:cxnLst>
                <a:rect l="0" t="0" r="r" b="b"/>
                <a:pathLst>
                  <a:path w="657" h="762">
                    <a:moveTo>
                      <a:pt x="337" y="0"/>
                    </a:moveTo>
                    <a:lnTo>
                      <a:pt x="0" y="187"/>
                    </a:lnTo>
                    <a:lnTo>
                      <a:pt x="323" y="762"/>
                    </a:lnTo>
                    <a:lnTo>
                      <a:pt x="657" y="575"/>
                    </a:lnTo>
                    <a:lnTo>
                      <a:pt x="337"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26"/>
              <p:cNvSpPr>
                <a:spLocks/>
              </p:cNvSpPr>
              <p:nvPr/>
            </p:nvSpPr>
            <p:spPr bwMode="auto">
              <a:xfrm>
                <a:off x="2971804" y="2803529"/>
                <a:ext cx="1963740" cy="2136778"/>
              </a:xfrm>
              <a:custGeom>
                <a:avLst/>
                <a:gdLst>
                  <a:gd name="T0" fmla="*/ 27 w 522"/>
                  <a:gd name="T1" fmla="*/ 40 h 568"/>
                  <a:gd name="T2" fmla="*/ 0 w 522"/>
                  <a:gd name="T3" fmla="*/ 18 h 568"/>
                  <a:gd name="T4" fmla="*/ 288 w 522"/>
                  <a:gd name="T5" fmla="*/ 535 h 568"/>
                  <a:gd name="T6" fmla="*/ 314 w 522"/>
                  <a:gd name="T7" fmla="*/ 554 h 568"/>
                  <a:gd name="T8" fmla="*/ 522 w 522"/>
                  <a:gd name="T9" fmla="*/ 517 h 568"/>
                  <a:gd name="T10" fmla="*/ 234 w 522"/>
                  <a:gd name="T11" fmla="*/ 0 h 568"/>
                  <a:gd name="T12" fmla="*/ 27 w 522"/>
                  <a:gd name="T13" fmla="*/ 40 h 568"/>
                </a:gdLst>
                <a:ahLst/>
                <a:cxnLst>
                  <a:cxn ang="0">
                    <a:pos x="T0" y="T1"/>
                  </a:cxn>
                  <a:cxn ang="0">
                    <a:pos x="T2" y="T3"/>
                  </a:cxn>
                  <a:cxn ang="0">
                    <a:pos x="T4" y="T5"/>
                  </a:cxn>
                  <a:cxn ang="0">
                    <a:pos x="T6" y="T7"/>
                  </a:cxn>
                  <a:cxn ang="0">
                    <a:pos x="T8" y="T9"/>
                  </a:cxn>
                  <a:cxn ang="0">
                    <a:pos x="T10" y="T11"/>
                  </a:cxn>
                  <a:cxn ang="0">
                    <a:pos x="T12" y="T13"/>
                  </a:cxn>
                </a:cxnLst>
                <a:rect l="0" t="0" r="r" b="b"/>
                <a:pathLst>
                  <a:path w="522" h="568">
                    <a:moveTo>
                      <a:pt x="27" y="40"/>
                    </a:moveTo>
                    <a:cubicBezTo>
                      <a:pt x="14" y="36"/>
                      <a:pt x="4" y="27"/>
                      <a:pt x="0" y="18"/>
                    </a:cubicBezTo>
                    <a:cubicBezTo>
                      <a:pt x="288" y="535"/>
                      <a:pt x="288" y="535"/>
                      <a:pt x="288" y="535"/>
                    </a:cubicBezTo>
                    <a:cubicBezTo>
                      <a:pt x="292" y="543"/>
                      <a:pt x="301" y="550"/>
                      <a:pt x="314" y="554"/>
                    </a:cubicBezTo>
                    <a:cubicBezTo>
                      <a:pt x="356" y="568"/>
                      <a:pt x="435" y="552"/>
                      <a:pt x="522" y="517"/>
                    </a:cubicBezTo>
                    <a:cubicBezTo>
                      <a:pt x="234" y="0"/>
                      <a:pt x="234" y="0"/>
                      <a:pt x="234" y="0"/>
                    </a:cubicBezTo>
                    <a:cubicBezTo>
                      <a:pt x="147" y="36"/>
                      <a:pt x="70" y="54"/>
                      <a:pt x="27" y="40"/>
                    </a:cubicBez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27"/>
              <p:cNvSpPr>
                <a:spLocks/>
              </p:cNvSpPr>
              <p:nvPr/>
            </p:nvSpPr>
            <p:spPr bwMode="auto">
              <a:xfrm>
                <a:off x="4205293" y="2909892"/>
                <a:ext cx="1644652" cy="1838327"/>
              </a:xfrm>
              <a:custGeom>
                <a:avLst/>
                <a:gdLst>
                  <a:gd name="T0" fmla="*/ 190 w 437"/>
                  <a:gd name="T1" fmla="*/ 39 h 489"/>
                  <a:gd name="T2" fmla="*/ 0 w 437"/>
                  <a:gd name="T3" fmla="*/ 141 h 489"/>
                  <a:gd name="T4" fmla="*/ 194 w 437"/>
                  <a:gd name="T5" fmla="*/ 489 h 489"/>
                  <a:gd name="T6" fmla="*/ 384 w 437"/>
                  <a:gd name="T7" fmla="*/ 386 h 489"/>
                  <a:gd name="T8" fmla="*/ 437 w 437"/>
                  <a:gd name="T9" fmla="*/ 347 h 489"/>
                  <a:gd name="T10" fmla="*/ 243 w 437"/>
                  <a:gd name="T11" fmla="*/ 0 h 489"/>
                  <a:gd name="T12" fmla="*/ 190 w 437"/>
                  <a:gd name="T13" fmla="*/ 39 h 489"/>
                </a:gdLst>
                <a:ahLst/>
                <a:cxnLst>
                  <a:cxn ang="0">
                    <a:pos x="T0" y="T1"/>
                  </a:cxn>
                  <a:cxn ang="0">
                    <a:pos x="T2" y="T3"/>
                  </a:cxn>
                  <a:cxn ang="0">
                    <a:pos x="T4" y="T5"/>
                  </a:cxn>
                  <a:cxn ang="0">
                    <a:pos x="T6" y="T7"/>
                  </a:cxn>
                  <a:cxn ang="0">
                    <a:pos x="T8" y="T9"/>
                  </a:cxn>
                  <a:cxn ang="0">
                    <a:pos x="T10" y="T11"/>
                  </a:cxn>
                  <a:cxn ang="0">
                    <a:pos x="T12" y="T13"/>
                  </a:cxn>
                </a:cxnLst>
                <a:rect l="0" t="0" r="r" b="b"/>
                <a:pathLst>
                  <a:path w="437" h="489">
                    <a:moveTo>
                      <a:pt x="190" y="39"/>
                    </a:moveTo>
                    <a:cubicBezTo>
                      <a:pt x="129" y="81"/>
                      <a:pt x="62" y="116"/>
                      <a:pt x="0" y="141"/>
                    </a:cubicBezTo>
                    <a:cubicBezTo>
                      <a:pt x="194" y="489"/>
                      <a:pt x="194" y="489"/>
                      <a:pt x="194" y="489"/>
                    </a:cubicBezTo>
                    <a:cubicBezTo>
                      <a:pt x="256" y="463"/>
                      <a:pt x="323" y="428"/>
                      <a:pt x="384" y="386"/>
                    </a:cubicBezTo>
                    <a:cubicBezTo>
                      <a:pt x="403" y="373"/>
                      <a:pt x="420" y="360"/>
                      <a:pt x="437" y="347"/>
                    </a:cubicBezTo>
                    <a:cubicBezTo>
                      <a:pt x="243" y="0"/>
                      <a:pt x="243" y="0"/>
                      <a:pt x="243" y="0"/>
                    </a:cubicBezTo>
                    <a:cubicBezTo>
                      <a:pt x="227" y="13"/>
                      <a:pt x="209" y="26"/>
                      <a:pt x="190" y="39"/>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28"/>
              <p:cNvSpPr>
                <a:spLocks/>
              </p:cNvSpPr>
              <p:nvPr/>
            </p:nvSpPr>
            <p:spPr bwMode="auto">
              <a:xfrm>
                <a:off x="4940306" y="1973266"/>
                <a:ext cx="1358902" cy="2239965"/>
              </a:xfrm>
              <a:custGeom>
                <a:avLst/>
                <a:gdLst>
                  <a:gd name="T0" fmla="*/ 109 w 361"/>
                  <a:gd name="T1" fmla="*/ 0 h 596"/>
                  <a:gd name="T2" fmla="*/ 69 w 361"/>
                  <a:gd name="T3" fmla="*/ 103 h 596"/>
                  <a:gd name="T4" fmla="*/ 69 w 361"/>
                  <a:gd name="T5" fmla="*/ 103 h 596"/>
                  <a:gd name="T6" fmla="*/ 0 w 361"/>
                  <a:gd name="T7" fmla="*/ 167 h 596"/>
                  <a:gd name="T8" fmla="*/ 240 w 361"/>
                  <a:gd name="T9" fmla="*/ 596 h 596"/>
                  <a:gd name="T10" fmla="*/ 308 w 361"/>
                  <a:gd name="T11" fmla="*/ 532 h 596"/>
                  <a:gd name="T12" fmla="*/ 348 w 361"/>
                  <a:gd name="T13" fmla="*/ 429 h 596"/>
                  <a:gd name="T14" fmla="*/ 109 w 361"/>
                  <a:gd name="T15" fmla="*/ 0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96">
                    <a:moveTo>
                      <a:pt x="109" y="0"/>
                    </a:moveTo>
                    <a:cubicBezTo>
                      <a:pt x="122" y="23"/>
                      <a:pt x="107" y="60"/>
                      <a:pt x="69" y="103"/>
                    </a:cubicBezTo>
                    <a:cubicBezTo>
                      <a:pt x="69" y="103"/>
                      <a:pt x="69" y="103"/>
                      <a:pt x="69" y="103"/>
                    </a:cubicBezTo>
                    <a:cubicBezTo>
                      <a:pt x="51" y="123"/>
                      <a:pt x="28" y="145"/>
                      <a:pt x="0" y="167"/>
                    </a:cubicBezTo>
                    <a:cubicBezTo>
                      <a:pt x="240" y="596"/>
                      <a:pt x="240" y="596"/>
                      <a:pt x="240" y="596"/>
                    </a:cubicBezTo>
                    <a:cubicBezTo>
                      <a:pt x="267" y="574"/>
                      <a:pt x="290" y="552"/>
                      <a:pt x="308" y="532"/>
                    </a:cubicBezTo>
                    <a:cubicBezTo>
                      <a:pt x="346" y="489"/>
                      <a:pt x="361" y="452"/>
                      <a:pt x="348" y="429"/>
                    </a:cubicBezTo>
                    <a:lnTo>
                      <a:pt x="109" y="0"/>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29"/>
              <p:cNvSpPr>
                <a:spLocks/>
              </p:cNvSpPr>
              <p:nvPr/>
            </p:nvSpPr>
            <p:spPr bwMode="auto">
              <a:xfrm>
                <a:off x="4262443" y="1855791"/>
                <a:ext cx="1150939" cy="755651"/>
              </a:xfrm>
              <a:custGeom>
                <a:avLst/>
                <a:gdLst>
                  <a:gd name="T0" fmla="*/ 290 w 306"/>
                  <a:gd name="T1" fmla="*/ 29 h 201"/>
                  <a:gd name="T2" fmla="*/ 266 w 306"/>
                  <a:gd name="T3" fmla="*/ 13 h 201"/>
                  <a:gd name="T4" fmla="*/ 76 w 306"/>
                  <a:gd name="T5" fmla="*/ 43 h 201"/>
                  <a:gd name="T6" fmla="*/ 0 w 306"/>
                  <a:gd name="T7" fmla="*/ 189 h 201"/>
                  <a:gd name="T8" fmla="*/ 13 w 306"/>
                  <a:gd name="T9" fmla="*/ 186 h 201"/>
                  <a:gd name="T10" fmla="*/ 91 w 306"/>
                  <a:gd name="T11" fmla="*/ 169 h 201"/>
                  <a:gd name="T12" fmla="*/ 65 w 306"/>
                  <a:gd name="T13" fmla="*/ 193 h 201"/>
                  <a:gd name="T14" fmla="*/ 179 w 306"/>
                  <a:gd name="T15" fmla="*/ 201 h 201"/>
                  <a:gd name="T16" fmla="*/ 251 w 306"/>
                  <a:gd name="T17" fmla="*/ 134 h 201"/>
                  <a:gd name="T18" fmla="*/ 248 w 306"/>
                  <a:gd name="T19" fmla="*/ 134 h 201"/>
                  <a:gd name="T20" fmla="*/ 253 w 306"/>
                  <a:gd name="T21" fmla="*/ 133 h 201"/>
                  <a:gd name="T22" fmla="*/ 290 w 306"/>
                  <a:gd name="T23"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01">
                    <a:moveTo>
                      <a:pt x="290" y="29"/>
                    </a:moveTo>
                    <a:cubicBezTo>
                      <a:pt x="284" y="22"/>
                      <a:pt x="277" y="17"/>
                      <a:pt x="266" y="13"/>
                    </a:cubicBezTo>
                    <a:cubicBezTo>
                      <a:pt x="226" y="0"/>
                      <a:pt x="156" y="13"/>
                      <a:pt x="76" y="43"/>
                    </a:cubicBezTo>
                    <a:cubicBezTo>
                      <a:pt x="0" y="189"/>
                      <a:pt x="0" y="189"/>
                      <a:pt x="0" y="189"/>
                    </a:cubicBezTo>
                    <a:cubicBezTo>
                      <a:pt x="13" y="186"/>
                      <a:pt x="13" y="186"/>
                      <a:pt x="13" y="186"/>
                    </a:cubicBezTo>
                    <a:cubicBezTo>
                      <a:pt x="91" y="169"/>
                      <a:pt x="91" y="169"/>
                      <a:pt x="91" y="169"/>
                    </a:cubicBezTo>
                    <a:cubicBezTo>
                      <a:pt x="84" y="177"/>
                      <a:pt x="76" y="185"/>
                      <a:pt x="65" y="193"/>
                    </a:cubicBezTo>
                    <a:cubicBezTo>
                      <a:pt x="179" y="201"/>
                      <a:pt x="179" y="201"/>
                      <a:pt x="179" y="201"/>
                    </a:cubicBezTo>
                    <a:cubicBezTo>
                      <a:pt x="208" y="178"/>
                      <a:pt x="233" y="155"/>
                      <a:pt x="251" y="134"/>
                    </a:cubicBezTo>
                    <a:cubicBezTo>
                      <a:pt x="248" y="134"/>
                      <a:pt x="248" y="134"/>
                      <a:pt x="248" y="134"/>
                    </a:cubicBezTo>
                    <a:cubicBezTo>
                      <a:pt x="253" y="133"/>
                      <a:pt x="253" y="133"/>
                      <a:pt x="253" y="133"/>
                    </a:cubicBezTo>
                    <a:cubicBezTo>
                      <a:pt x="292" y="89"/>
                      <a:pt x="306" y="51"/>
                      <a:pt x="290" y="2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Rectangle 30"/>
              <p:cNvSpPr>
                <a:spLocks noChangeArrowheads="1"/>
              </p:cNvSpPr>
              <p:nvPr/>
            </p:nvSpPr>
            <p:spPr bwMode="auto">
              <a:xfrm>
                <a:off x="4341818" y="2701929"/>
                <a:ext cx="1588" cy="4763"/>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Rectangle 31"/>
              <p:cNvSpPr>
                <a:spLocks noChangeArrowheads="1"/>
              </p:cNvSpPr>
              <p:nvPr/>
            </p:nvSpPr>
            <p:spPr bwMode="auto">
              <a:xfrm>
                <a:off x="4337056" y="2706692"/>
                <a:ext cx="4763" cy="1588"/>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32"/>
              <p:cNvSpPr>
                <a:spLocks/>
              </p:cNvSpPr>
              <p:nvPr/>
            </p:nvSpPr>
            <p:spPr bwMode="auto">
              <a:xfrm>
                <a:off x="4210056" y="2871792"/>
                <a:ext cx="898526" cy="568326"/>
              </a:xfrm>
              <a:custGeom>
                <a:avLst/>
                <a:gdLst>
                  <a:gd name="T0" fmla="*/ 106 w 239"/>
                  <a:gd name="T1" fmla="*/ 19 h 151"/>
                  <a:gd name="T2" fmla="*/ 79 w 239"/>
                  <a:gd name="T3" fmla="*/ 36 h 151"/>
                  <a:gd name="T4" fmla="*/ 39 w 239"/>
                  <a:gd name="T5" fmla="*/ 53 h 151"/>
                  <a:gd name="T6" fmla="*/ 59 w 239"/>
                  <a:gd name="T7" fmla="*/ 0 h 151"/>
                  <a:gd name="T8" fmla="*/ 59 w 239"/>
                  <a:gd name="T9" fmla="*/ 0 h 151"/>
                  <a:gd name="T10" fmla="*/ 0 w 239"/>
                  <a:gd name="T11" fmla="*/ 151 h 151"/>
                  <a:gd name="T12" fmla="*/ 111 w 239"/>
                  <a:gd name="T13" fmla="*/ 98 h 151"/>
                  <a:gd name="T14" fmla="*/ 187 w 239"/>
                  <a:gd name="T15" fmla="*/ 51 h 151"/>
                  <a:gd name="T16" fmla="*/ 239 w 239"/>
                  <a:gd name="T17" fmla="*/ 13 h 151"/>
                  <a:gd name="T18" fmla="*/ 125 w 239"/>
                  <a:gd name="T19" fmla="*/ 5 h 151"/>
                  <a:gd name="T20" fmla="*/ 106 w 239"/>
                  <a:gd name="T21"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51">
                    <a:moveTo>
                      <a:pt x="106" y="19"/>
                    </a:moveTo>
                    <a:cubicBezTo>
                      <a:pt x="97" y="25"/>
                      <a:pt x="88" y="30"/>
                      <a:pt x="79" y="36"/>
                    </a:cubicBezTo>
                    <a:cubicBezTo>
                      <a:pt x="66" y="43"/>
                      <a:pt x="51" y="48"/>
                      <a:pt x="39" y="53"/>
                    </a:cubicBezTo>
                    <a:cubicBezTo>
                      <a:pt x="59" y="0"/>
                      <a:pt x="59" y="0"/>
                      <a:pt x="59" y="0"/>
                    </a:cubicBezTo>
                    <a:cubicBezTo>
                      <a:pt x="59" y="0"/>
                      <a:pt x="59" y="0"/>
                      <a:pt x="59" y="0"/>
                    </a:cubicBezTo>
                    <a:cubicBezTo>
                      <a:pt x="0" y="151"/>
                      <a:pt x="0" y="151"/>
                      <a:pt x="0" y="151"/>
                    </a:cubicBezTo>
                    <a:cubicBezTo>
                      <a:pt x="36" y="136"/>
                      <a:pt x="74" y="118"/>
                      <a:pt x="111" y="98"/>
                    </a:cubicBezTo>
                    <a:cubicBezTo>
                      <a:pt x="137" y="83"/>
                      <a:pt x="162" y="68"/>
                      <a:pt x="187" y="51"/>
                    </a:cubicBezTo>
                    <a:cubicBezTo>
                      <a:pt x="206" y="38"/>
                      <a:pt x="223" y="25"/>
                      <a:pt x="239" y="13"/>
                    </a:cubicBezTo>
                    <a:cubicBezTo>
                      <a:pt x="125" y="5"/>
                      <a:pt x="125" y="5"/>
                      <a:pt x="125" y="5"/>
                    </a:cubicBezTo>
                    <a:cubicBezTo>
                      <a:pt x="119" y="9"/>
                      <a:pt x="113" y="14"/>
                      <a:pt x="106" y="19"/>
                    </a:cubicBez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33"/>
              <p:cNvSpPr>
                <a:spLocks/>
              </p:cNvSpPr>
              <p:nvPr/>
            </p:nvSpPr>
            <p:spPr bwMode="auto">
              <a:xfrm>
                <a:off x="4356106" y="2878142"/>
                <a:ext cx="323850" cy="198438"/>
              </a:xfrm>
              <a:custGeom>
                <a:avLst/>
                <a:gdLst>
                  <a:gd name="T0" fmla="*/ 40 w 86"/>
                  <a:gd name="T1" fmla="*/ 36 h 53"/>
                  <a:gd name="T2" fmla="*/ 67 w 86"/>
                  <a:gd name="T3" fmla="*/ 19 h 53"/>
                  <a:gd name="T4" fmla="*/ 86 w 86"/>
                  <a:gd name="T5" fmla="*/ 5 h 53"/>
                  <a:gd name="T6" fmla="*/ 21 w 86"/>
                  <a:gd name="T7" fmla="*/ 0 h 53"/>
                  <a:gd name="T8" fmla="*/ 20 w 86"/>
                  <a:gd name="T9" fmla="*/ 0 h 53"/>
                  <a:gd name="T10" fmla="*/ 0 w 86"/>
                  <a:gd name="T11" fmla="*/ 53 h 53"/>
                  <a:gd name="T12" fmla="*/ 40 w 86"/>
                  <a:gd name="T13" fmla="*/ 36 h 53"/>
                </a:gdLst>
                <a:ahLst/>
                <a:cxnLst>
                  <a:cxn ang="0">
                    <a:pos x="T0" y="T1"/>
                  </a:cxn>
                  <a:cxn ang="0">
                    <a:pos x="T2" y="T3"/>
                  </a:cxn>
                  <a:cxn ang="0">
                    <a:pos x="T4" y="T5"/>
                  </a:cxn>
                  <a:cxn ang="0">
                    <a:pos x="T6" y="T7"/>
                  </a:cxn>
                  <a:cxn ang="0">
                    <a:pos x="T8" y="T9"/>
                  </a:cxn>
                  <a:cxn ang="0">
                    <a:pos x="T10" y="T11"/>
                  </a:cxn>
                  <a:cxn ang="0">
                    <a:pos x="T12" y="T13"/>
                  </a:cxn>
                </a:cxnLst>
                <a:rect l="0" t="0" r="r" b="b"/>
                <a:pathLst>
                  <a:path w="86" h="53">
                    <a:moveTo>
                      <a:pt x="40" y="36"/>
                    </a:moveTo>
                    <a:cubicBezTo>
                      <a:pt x="49" y="30"/>
                      <a:pt x="58" y="25"/>
                      <a:pt x="67" y="19"/>
                    </a:cubicBezTo>
                    <a:cubicBezTo>
                      <a:pt x="74" y="14"/>
                      <a:pt x="80" y="9"/>
                      <a:pt x="86" y="5"/>
                    </a:cubicBezTo>
                    <a:cubicBezTo>
                      <a:pt x="21" y="0"/>
                      <a:pt x="21" y="0"/>
                      <a:pt x="21" y="0"/>
                    </a:cubicBezTo>
                    <a:cubicBezTo>
                      <a:pt x="20" y="0"/>
                      <a:pt x="20" y="0"/>
                      <a:pt x="20" y="0"/>
                    </a:cubicBezTo>
                    <a:cubicBezTo>
                      <a:pt x="0" y="53"/>
                      <a:pt x="0" y="53"/>
                      <a:pt x="0" y="53"/>
                    </a:cubicBezTo>
                    <a:cubicBezTo>
                      <a:pt x="12" y="48"/>
                      <a:pt x="27" y="43"/>
                      <a:pt x="40" y="36"/>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34"/>
              <p:cNvSpPr>
                <a:spLocks/>
              </p:cNvSpPr>
              <p:nvPr/>
            </p:nvSpPr>
            <p:spPr bwMode="auto">
              <a:xfrm>
                <a:off x="4262443" y="2314579"/>
                <a:ext cx="420688" cy="266700"/>
              </a:xfrm>
              <a:custGeom>
                <a:avLst/>
                <a:gdLst>
                  <a:gd name="T0" fmla="*/ 95 w 112"/>
                  <a:gd name="T1" fmla="*/ 4 h 71"/>
                  <a:gd name="T2" fmla="*/ 27 w 112"/>
                  <a:gd name="T3" fmla="*/ 15 h 71"/>
                  <a:gd name="T4" fmla="*/ 0 w 112"/>
                  <a:gd name="T5" fmla="*/ 66 h 71"/>
                  <a:gd name="T6" fmla="*/ 0 w 112"/>
                  <a:gd name="T7" fmla="*/ 66 h 71"/>
                  <a:gd name="T8" fmla="*/ 65 w 112"/>
                  <a:gd name="T9" fmla="*/ 71 h 71"/>
                  <a:gd name="T10" fmla="*/ 91 w 112"/>
                  <a:gd name="T11" fmla="*/ 47 h 71"/>
                  <a:gd name="T12" fmla="*/ 104 w 112"/>
                  <a:gd name="T13" fmla="*/ 10 h 71"/>
                  <a:gd name="T14" fmla="*/ 95 w 112"/>
                  <a:gd name="T15" fmla="*/ 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1">
                    <a:moveTo>
                      <a:pt x="95" y="4"/>
                    </a:moveTo>
                    <a:cubicBezTo>
                      <a:pt x="81" y="0"/>
                      <a:pt x="56" y="4"/>
                      <a:pt x="27" y="15"/>
                    </a:cubicBezTo>
                    <a:cubicBezTo>
                      <a:pt x="0" y="66"/>
                      <a:pt x="0" y="66"/>
                      <a:pt x="0" y="66"/>
                    </a:cubicBezTo>
                    <a:cubicBezTo>
                      <a:pt x="0" y="66"/>
                      <a:pt x="0" y="66"/>
                      <a:pt x="0" y="66"/>
                    </a:cubicBezTo>
                    <a:cubicBezTo>
                      <a:pt x="65" y="71"/>
                      <a:pt x="65" y="71"/>
                      <a:pt x="65" y="71"/>
                    </a:cubicBezTo>
                    <a:cubicBezTo>
                      <a:pt x="76" y="63"/>
                      <a:pt x="84" y="55"/>
                      <a:pt x="91" y="47"/>
                    </a:cubicBezTo>
                    <a:cubicBezTo>
                      <a:pt x="91" y="47"/>
                      <a:pt x="112" y="19"/>
                      <a:pt x="104" y="10"/>
                    </a:cubicBezTo>
                    <a:cubicBezTo>
                      <a:pt x="102" y="8"/>
                      <a:pt x="99" y="6"/>
                      <a:pt x="95" y="4"/>
                    </a:cubicBez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6" name="Group 37"/>
            <p:cNvGrpSpPr>
              <a:grpSpLocks noChangeAspect="1"/>
            </p:cNvGrpSpPr>
            <p:nvPr/>
          </p:nvGrpSpPr>
          <p:grpSpPr bwMode="auto">
            <a:xfrm>
              <a:off x="5756275" y="5329238"/>
              <a:ext cx="2290763" cy="134937"/>
              <a:chOff x="3634" y="3365"/>
              <a:chExt cx="1443" cy="85"/>
            </a:xfrm>
          </p:grpSpPr>
          <p:sp>
            <p:nvSpPr>
              <p:cNvPr id="7" name="AutoShape 36"/>
              <p:cNvSpPr>
                <a:spLocks noChangeAspect="1" noChangeArrowheads="1" noTextEdit="1"/>
              </p:cNvSpPr>
              <p:nvPr/>
            </p:nvSpPr>
            <p:spPr bwMode="auto">
              <a:xfrm>
                <a:off x="3636" y="3365"/>
                <a:ext cx="143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 name="Freeform 38"/>
              <p:cNvSpPr>
                <a:spLocks/>
              </p:cNvSpPr>
              <p:nvPr/>
            </p:nvSpPr>
            <p:spPr bwMode="auto">
              <a:xfrm>
                <a:off x="5072" y="3414"/>
                <a:ext cx="5" cy="3"/>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0" y="0"/>
                      <a:pt x="1"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 name="Freeform 39"/>
              <p:cNvSpPr>
                <a:spLocks/>
              </p:cNvSpPr>
              <p:nvPr/>
            </p:nvSpPr>
            <p:spPr bwMode="auto">
              <a:xfrm>
                <a:off x="5030" y="3422"/>
                <a:ext cx="5" cy="2"/>
              </a:xfrm>
              <a:custGeom>
                <a:avLst/>
                <a:gdLst>
                  <a:gd name="T0" fmla="*/ 5 w 5"/>
                  <a:gd name="T1" fmla="*/ 0 h 2"/>
                  <a:gd name="T2" fmla="*/ 5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5" y="0"/>
                    </a:lnTo>
                    <a:lnTo>
                      <a:pt x="0" y="2"/>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 name="Freeform 40"/>
              <p:cNvSpPr>
                <a:spLocks/>
              </p:cNvSpPr>
              <p:nvPr/>
            </p:nvSpPr>
            <p:spPr bwMode="auto">
              <a:xfrm>
                <a:off x="4997" y="3422"/>
                <a:ext cx="26" cy="5"/>
              </a:xfrm>
              <a:custGeom>
                <a:avLst/>
                <a:gdLst>
                  <a:gd name="T0" fmla="*/ 0 w 11"/>
                  <a:gd name="T1" fmla="*/ 1 h 2"/>
                  <a:gd name="T2" fmla="*/ 9 w 11"/>
                  <a:gd name="T3" fmla="*/ 1 h 2"/>
                  <a:gd name="T4" fmla="*/ 9 w 11"/>
                  <a:gd name="T5" fmla="*/ 1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cubicBezTo>
                      <a:pt x="2" y="2"/>
                      <a:pt x="6" y="0"/>
                      <a:pt x="9" y="1"/>
                    </a:cubicBezTo>
                    <a:cubicBezTo>
                      <a:pt x="9" y="1"/>
                      <a:pt x="9" y="1"/>
                      <a:pt x="9" y="1"/>
                    </a:cubicBezTo>
                    <a:cubicBezTo>
                      <a:pt x="11" y="0"/>
                      <a:pt x="11" y="0"/>
                      <a:pt x="11" y="0"/>
                    </a:cubicBezTo>
                    <a:cubicBezTo>
                      <a:pt x="7" y="0"/>
                      <a:pt x="3"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 name="Freeform 41"/>
              <p:cNvSpPr>
                <a:spLocks/>
              </p:cNvSpPr>
              <p:nvPr/>
            </p:nvSpPr>
            <p:spPr bwMode="auto">
              <a:xfrm>
                <a:off x="4973" y="3417"/>
                <a:ext cx="9" cy="0"/>
              </a:xfrm>
              <a:custGeom>
                <a:avLst/>
                <a:gdLst>
                  <a:gd name="T0" fmla="*/ 4 w 4"/>
                  <a:gd name="T1" fmla="*/ 3 w 4"/>
                  <a:gd name="T2" fmla="*/ 2 w 4"/>
                  <a:gd name="T3" fmla="*/ 4 w 4"/>
                </a:gdLst>
                <a:ahLst/>
                <a:cxnLst>
                  <a:cxn ang="0">
                    <a:pos x="T0" y="0"/>
                  </a:cxn>
                  <a:cxn ang="0">
                    <a:pos x="T1" y="0"/>
                  </a:cxn>
                  <a:cxn ang="0">
                    <a:pos x="T2" y="0"/>
                  </a:cxn>
                  <a:cxn ang="0">
                    <a:pos x="T3" y="0"/>
                  </a:cxn>
                </a:cxnLst>
                <a:rect l="0" t="0" r="r" b="b"/>
                <a:pathLst>
                  <a:path w="4">
                    <a:moveTo>
                      <a:pt x="4" y="0"/>
                    </a:moveTo>
                    <a:cubicBezTo>
                      <a:pt x="4" y="0"/>
                      <a:pt x="4" y="0"/>
                      <a:pt x="3" y="0"/>
                    </a:cubicBezTo>
                    <a:cubicBezTo>
                      <a:pt x="3" y="0"/>
                      <a:pt x="3" y="0"/>
                      <a:pt x="2" y="0"/>
                    </a:cubicBezTo>
                    <a:cubicBezTo>
                      <a:pt x="2" y="0"/>
                      <a:pt x="0"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Freeform 42"/>
              <p:cNvSpPr>
                <a:spLocks/>
              </p:cNvSpPr>
              <p:nvPr/>
            </p:nvSpPr>
            <p:spPr bwMode="auto">
              <a:xfrm>
                <a:off x="4978" y="3414"/>
                <a:ext cx="7" cy="3"/>
              </a:xfrm>
              <a:custGeom>
                <a:avLst/>
                <a:gdLst>
                  <a:gd name="T0" fmla="*/ 1 w 3"/>
                  <a:gd name="T1" fmla="*/ 1 h 1"/>
                  <a:gd name="T2" fmla="*/ 1 w 3"/>
                  <a:gd name="T3" fmla="*/ 1 h 1"/>
                </a:gdLst>
                <a:ahLst/>
                <a:cxnLst>
                  <a:cxn ang="0">
                    <a:pos x="T0" y="T1"/>
                  </a:cxn>
                  <a:cxn ang="0">
                    <a:pos x="T2" y="T3"/>
                  </a:cxn>
                </a:cxnLst>
                <a:rect l="0" t="0" r="r" b="b"/>
                <a:pathLst>
                  <a:path w="3" h="1">
                    <a:moveTo>
                      <a:pt x="1" y="1"/>
                    </a:moveTo>
                    <a:cubicBezTo>
                      <a:pt x="3" y="1"/>
                      <a:pt x="0" y="0"/>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 name="Freeform 43"/>
              <p:cNvSpPr>
                <a:spLocks/>
              </p:cNvSpPr>
              <p:nvPr/>
            </p:nvSpPr>
            <p:spPr bwMode="auto">
              <a:xfrm>
                <a:off x="4959" y="3414"/>
                <a:ext cx="9" cy="3"/>
              </a:xfrm>
              <a:custGeom>
                <a:avLst/>
                <a:gdLst>
                  <a:gd name="T0" fmla="*/ 2 w 4"/>
                  <a:gd name="T1" fmla="*/ 0 h 1"/>
                  <a:gd name="T2" fmla="*/ 2 w 4"/>
                  <a:gd name="T3" fmla="*/ 1 h 1"/>
                  <a:gd name="T4" fmla="*/ 4 w 4"/>
                  <a:gd name="T5" fmla="*/ 1 h 1"/>
                  <a:gd name="T6" fmla="*/ 2 w 4"/>
                  <a:gd name="T7" fmla="*/ 0 h 1"/>
                </a:gdLst>
                <a:ahLst/>
                <a:cxnLst>
                  <a:cxn ang="0">
                    <a:pos x="T0" y="T1"/>
                  </a:cxn>
                  <a:cxn ang="0">
                    <a:pos x="T2" y="T3"/>
                  </a:cxn>
                  <a:cxn ang="0">
                    <a:pos x="T4" y="T5"/>
                  </a:cxn>
                  <a:cxn ang="0">
                    <a:pos x="T6" y="T7"/>
                  </a:cxn>
                </a:cxnLst>
                <a:rect l="0" t="0" r="r" b="b"/>
                <a:pathLst>
                  <a:path w="4" h="1">
                    <a:moveTo>
                      <a:pt x="2" y="0"/>
                    </a:moveTo>
                    <a:cubicBezTo>
                      <a:pt x="0" y="0"/>
                      <a:pt x="0" y="1"/>
                      <a:pt x="2" y="1"/>
                    </a:cubicBezTo>
                    <a:cubicBezTo>
                      <a:pt x="4" y="1"/>
                      <a:pt x="4" y="1"/>
                      <a:pt x="4" y="1"/>
                    </a:cubicBezTo>
                    <a:cubicBezTo>
                      <a:pt x="3"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 name="Freeform 44"/>
              <p:cNvSpPr>
                <a:spLocks/>
              </p:cNvSpPr>
              <p:nvPr/>
            </p:nvSpPr>
            <p:spPr bwMode="auto">
              <a:xfrm>
                <a:off x="4959" y="341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Freeform 45"/>
              <p:cNvSpPr>
                <a:spLocks/>
              </p:cNvSpPr>
              <p:nvPr/>
            </p:nvSpPr>
            <p:spPr bwMode="auto">
              <a:xfrm>
                <a:off x="4961" y="3419"/>
                <a:ext cx="5" cy="3"/>
              </a:xfrm>
              <a:custGeom>
                <a:avLst/>
                <a:gdLst>
                  <a:gd name="T0" fmla="*/ 1 w 2"/>
                  <a:gd name="T1" fmla="*/ 0 h 1"/>
                  <a:gd name="T2" fmla="*/ 2 w 2"/>
                  <a:gd name="T3" fmla="*/ 0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0" y="0"/>
                      <a:pt x="0" y="0"/>
                      <a:pt x="0" y="0"/>
                    </a:cubicBezTo>
                    <a:cubicBezTo>
                      <a:pt x="0" y="0"/>
                      <a:pt x="0"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Freeform 46"/>
              <p:cNvSpPr>
                <a:spLocks/>
              </p:cNvSpPr>
              <p:nvPr/>
            </p:nvSpPr>
            <p:spPr bwMode="auto">
              <a:xfrm>
                <a:off x="4970" y="3419"/>
                <a:ext cx="10" cy="3"/>
              </a:xfrm>
              <a:custGeom>
                <a:avLst/>
                <a:gdLst>
                  <a:gd name="T0" fmla="*/ 0 w 4"/>
                  <a:gd name="T1" fmla="*/ 0 h 1"/>
                  <a:gd name="T2" fmla="*/ 0 w 4"/>
                  <a:gd name="T3" fmla="*/ 1 h 1"/>
                  <a:gd name="T4" fmla="*/ 0 w 4"/>
                  <a:gd name="T5" fmla="*/ 0 h 1"/>
                </a:gdLst>
                <a:ahLst/>
                <a:cxnLst>
                  <a:cxn ang="0">
                    <a:pos x="T0" y="T1"/>
                  </a:cxn>
                  <a:cxn ang="0">
                    <a:pos x="T2" y="T3"/>
                  </a:cxn>
                  <a:cxn ang="0">
                    <a:pos x="T4" y="T5"/>
                  </a:cxn>
                </a:cxnLst>
                <a:rect l="0" t="0" r="r" b="b"/>
                <a:pathLst>
                  <a:path w="4" h="1">
                    <a:moveTo>
                      <a:pt x="0" y="0"/>
                    </a:moveTo>
                    <a:cubicBezTo>
                      <a:pt x="1" y="0"/>
                      <a:pt x="2" y="0"/>
                      <a:pt x="0" y="1"/>
                    </a:cubicBezTo>
                    <a:cubicBezTo>
                      <a:pt x="4" y="1"/>
                      <a:pt x="4"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 name="Freeform 47"/>
              <p:cNvSpPr>
                <a:spLocks/>
              </p:cNvSpPr>
              <p:nvPr/>
            </p:nvSpPr>
            <p:spPr bwMode="auto">
              <a:xfrm>
                <a:off x="4994" y="3427"/>
                <a:ext cx="10" cy="2"/>
              </a:xfrm>
              <a:custGeom>
                <a:avLst/>
                <a:gdLst>
                  <a:gd name="T0" fmla="*/ 1 w 4"/>
                  <a:gd name="T1" fmla="*/ 0 h 1"/>
                  <a:gd name="T2" fmla="*/ 2 w 4"/>
                  <a:gd name="T3" fmla="*/ 1 h 1"/>
                  <a:gd name="T4" fmla="*/ 4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2" y="1"/>
                      <a:pt x="2" y="1"/>
                      <a:pt x="2" y="1"/>
                    </a:cubicBezTo>
                    <a:cubicBezTo>
                      <a:pt x="4" y="0"/>
                      <a:pt x="4" y="0"/>
                      <a:pt x="4" y="0"/>
                    </a:cubicBezTo>
                    <a:cubicBezTo>
                      <a:pt x="3"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Freeform 48"/>
              <p:cNvSpPr>
                <a:spLocks/>
              </p:cNvSpPr>
              <p:nvPr/>
            </p:nvSpPr>
            <p:spPr bwMode="auto">
              <a:xfrm>
                <a:off x="4930" y="3417"/>
                <a:ext cx="7" cy="2"/>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1" y="1"/>
                      <a:pt x="1" y="1"/>
                    </a:cubicBezTo>
                    <a:cubicBezTo>
                      <a:pt x="3" y="1"/>
                      <a:pt x="3" y="1"/>
                      <a:pt x="3" y="1"/>
                    </a:cubicBezTo>
                    <a:cubicBezTo>
                      <a:pt x="2" y="1"/>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Freeform 49"/>
              <p:cNvSpPr>
                <a:spLocks/>
              </p:cNvSpPr>
              <p:nvPr/>
            </p:nvSpPr>
            <p:spPr bwMode="auto">
              <a:xfrm>
                <a:off x="4928" y="3419"/>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Freeform 50"/>
              <p:cNvSpPr>
                <a:spLocks/>
              </p:cNvSpPr>
              <p:nvPr/>
            </p:nvSpPr>
            <p:spPr bwMode="auto">
              <a:xfrm>
                <a:off x="4956" y="3422"/>
                <a:ext cx="10" cy="2"/>
              </a:xfrm>
              <a:custGeom>
                <a:avLst/>
                <a:gdLst>
                  <a:gd name="T0" fmla="*/ 0 w 10"/>
                  <a:gd name="T1" fmla="*/ 2 h 2"/>
                  <a:gd name="T2" fmla="*/ 10 w 10"/>
                  <a:gd name="T3" fmla="*/ 0 h 2"/>
                  <a:gd name="T4" fmla="*/ 0 w 10"/>
                  <a:gd name="T5" fmla="*/ 2 h 2"/>
                  <a:gd name="T6" fmla="*/ 0 w 10"/>
                  <a:gd name="T7" fmla="*/ 2 h 2"/>
                </a:gdLst>
                <a:ahLst/>
                <a:cxnLst>
                  <a:cxn ang="0">
                    <a:pos x="T0" y="T1"/>
                  </a:cxn>
                  <a:cxn ang="0">
                    <a:pos x="T2" y="T3"/>
                  </a:cxn>
                  <a:cxn ang="0">
                    <a:pos x="T4" y="T5"/>
                  </a:cxn>
                  <a:cxn ang="0">
                    <a:pos x="T6" y="T7"/>
                  </a:cxn>
                </a:cxnLst>
                <a:rect l="0" t="0" r="r" b="b"/>
                <a:pathLst>
                  <a:path w="10" h="2">
                    <a:moveTo>
                      <a:pt x="0" y="2"/>
                    </a:moveTo>
                    <a:lnTo>
                      <a:pt x="10" y="0"/>
                    </a:lnTo>
                    <a:lnTo>
                      <a:pt x="0" y="2"/>
                    </a:lnTo>
                    <a:lnTo>
                      <a:pt x="0" y="2"/>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Freeform 51"/>
              <p:cNvSpPr>
                <a:spLocks/>
              </p:cNvSpPr>
              <p:nvPr/>
            </p:nvSpPr>
            <p:spPr bwMode="auto">
              <a:xfrm>
                <a:off x="4906" y="3414"/>
                <a:ext cx="5" cy="3"/>
              </a:xfrm>
              <a:custGeom>
                <a:avLst/>
                <a:gdLst>
                  <a:gd name="T0" fmla="*/ 0 w 5"/>
                  <a:gd name="T1" fmla="*/ 3 h 3"/>
                  <a:gd name="T2" fmla="*/ 3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3" y="3"/>
                    </a:lnTo>
                    <a:lnTo>
                      <a:pt x="5"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2" name="Freeform 52"/>
              <p:cNvSpPr>
                <a:spLocks/>
              </p:cNvSpPr>
              <p:nvPr/>
            </p:nvSpPr>
            <p:spPr bwMode="auto">
              <a:xfrm>
                <a:off x="4883" y="3414"/>
                <a:ext cx="14" cy="3"/>
              </a:xfrm>
              <a:custGeom>
                <a:avLst/>
                <a:gdLst>
                  <a:gd name="T0" fmla="*/ 5 w 6"/>
                  <a:gd name="T1" fmla="*/ 1 h 1"/>
                  <a:gd name="T2" fmla="*/ 4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0"/>
                      <a:pt x="4" y="0"/>
                    </a:cubicBezTo>
                    <a:cubicBezTo>
                      <a:pt x="3" y="0"/>
                      <a:pt x="1" y="1"/>
                      <a:pt x="0" y="1"/>
                    </a:cubicBezTo>
                    <a:cubicBezTo>
                      <a:pt x="1" y="1"/>
                      <a:pt x="3"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3" name="Freeform 53"/>
              <p:cNvSpPr>
                <a:spLocks/>
              </p:cNvSpPr>
              <p:nvPr/>
            </p:nvSpPr>
            <p:spPr bwMode="auto">
              <a:xfrm>
                <a:off x="4911" y="3419"/>
                <a:ext cx="5" cy="3"/>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1"/>
                      <a:pt x="2" y="1"/>
                    </a:cubicBezTo>
                    <a:cubicBezTo>
                      <a:pt x="2"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4" name="Freeform 54"/>
              <p:cNvSpPr>
                <a:spLocks/>
              </p:cNvSpPr>
              <p:nvPr/>
            </p:nvSpPr>
            <p:spPr bwMode="auto">
              <a:xfrm>
                <a:off x="4909" y="3422"/>
                <a:ext cx="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5" name="Freeform 55"/>
              <p:cNvSpPr>
                <a:spLocks/>
              </p:cNvSpPr>
              <p:nvPr/>
            </p:nvSpPr>
            <p:spPr bwMode="auto">
              <a:xfrm>
                <a:off x="4932" y="3422"/>
                <a:ext cx="10" cy="5"/>
              </a:xfrm>
              <a:custGeom>
                <a:avLst/>
                <a:gdLst>
                  <a:gd name="T0" fmla="*/ 2 w 4"/>
                  <a:gd name="T1" fmla="*/ 2 h 2"/>
                  <a:gd name="T2" fmla="*/ 4 w 4"/>
                  <a:gd name="T3" fmla="*/ 0 h 2"/>
                  <a:gd name="T4" fmla="*/ 2 w 4"/>
                  <a:gd name="T5" fmla="*/ 2 h 2"/>
                </a:gdLst>
                <a:ahLst/>
                <a:cxnLst>
                  <a:cxn ang="0">
                    <a:pos x="T0" y="T1"/>
                  </a:cxn>
                  <a:cxn ang="0">
                    <a:pos x="T2" y="T3"/>
                  </a:cxn>
                  <a:cxn ang="0">
                    <a:pos x="T4" y="T5"/>
                  </a:cxn>
                </a:cxnLst>
                <a:rect l="0" t="0" r="r" b="b"/>
                <a:pathLst>
                  <a:path w="4" h="2">
                    <a:moveTo>
                      <a:pt x="2" y="2"/>
                    </a:moveTo>
                    <a:cubicBezTo>
                      <a:pt x="3" y="2"/>
                      <a:pt x="2" y="1"/>
                      <a:pt x="4" y="0"/>
                    </a:cubicBezTo>
                    <a:cubicBezTo>
                      <a:pt x="3" y="1"/>
                      <a:pt x="0" y="1"/>
                      <a:pt x="2"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56"/>
              <p:cNvSpPr>
                <a:spLocks/>
              </p:cNvSpPr>
              <p:nvPr/>
            </p:nvSpPr>
            <p:spPr bwMode="auto">
              <a:xfrm>
                <a:off x="4921" y="3422"/>
                <a:ext cx="7" cy="2"/>
              </a:xfrm>
              <a:custGeom>
                <a:avLst/>
                <a:gdLst>
                  <a:gd name="T0" fmla="*/ 3 w 3"/>
                  <a:gd name="T1" fmla="*/ 0 h 1"/>
                  <a:gd name="T2" fmla="*/ 0 w 3"/>
                  <a:gd name="T3" fmla="*/ 1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1"/>
                      <a:pt x="0" y="1"/>
                      <a:pt x="0" y="1"/>
                    </a:cubicBezTo>
                    <a:cubicBezTo>
                      <a:pt x="2" y="1"/>
                      <a:pt x="2" y="1"/>
                      <a:pt x="2" y="1"/>
                    </a:cubicBezTo>
                    <a:cubicBezTo>
                      <a:pt x="2" y="1"/>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57"/>
              <p:cNvSpPr>
                <a:spLocks/>
              </p:cNvSpPr>
              <p:nvPr/>
            </p:nvSpPr>
            <p:spPr bwMode="auto">
              <a:xfrm>
                <a:off x="4918" y="3424"/>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8" name="Freeform 58"/>
              <p:cNvSpPr>
                <a:spLocks/>
              </p:cNvSpPr>
              <p:nvPr/>
            </p:nvSpPr>
            <p:spPr bwMode="auto">
              <a:xfrm>
                <a:off x="4878" y="3422"/>
                <a:ext cx="14" cy="0"/>
              </a:xfrm>
              <a:custGeom>
                <a:avLst/>
                <a:gdLst>
                  <a:gd name="T0" fmla="*/ 4 w 6"/>
                  <a:gd name="T1" fmla="*/ 0 w 6"/>
                  <a:gd name="T2" fmla="*/ 5 w 6"/>
                  <a:gd name="T3" fmla="*/ 4 w 6"/>
                </a:gdLst>
                <a:ahLst/>
                <a:cxnLst>
                  <a:cxn ang="0">
                    <a:pos x="T0" y="0"/>
                  </a:cxn>
                  <a:cxn ang="0">
                    <a:pos x="T1" y="0"/>
                  </a:cxn>
                  <a:cxn ang="0">
                    <a:pos x="T2" y="0"/>
                  </a:cxn>
                  <a:cxn ang="0">
                    <a:pos x="T3" y="0"/>
                  </a:cxn>
                </a:cxnLst>
                <a:rect l="0" t="0" r="r" b="b"/>
                <a:pathLst>
                  <a:path w="6">
                    <a:moveTo>
                      <a:pt x="4" y="0"/>
                    </a:moveTo>
                    <a:cubicBezTo>
                      <a:pt x="3" y="0"/>
                      <a:pt x="2" y="0"/>
                      <a:pt x="0" y="0"/>
                    </a:cubicBezTo>
                    <a:cubicBezTo>
                      <a:pt x="2" y="0"/>
                      <a:pt x="4" y="0"/>
                      <a:pt x="5" y="0"/>
                    </a:cubicBezTo>
                    <a:cubicBezTo>
                      <a:pt x="5" y="0"/>
                      <a:pt x="6"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9" name="Rectangle 59"/>
              <p:cNvSpPr>
                <a:spLocks noChangeArrowheads="1"/>
              </p:cNvSpPr>
              <p:nvPr/>
            </p:nvSpPr>
            <p:spPr bwMode="auto">
              <a:xfrm>
                <a:off x="4847" y="3422"/>
                <a:ext cx="1"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0" name="Freeform 60"/>
              <p:cNvSpPr>
                <a:spLocks/>
              </p:cNvSpPr>
              <p:nvPr/>
            </p:nvSpPr>
            <p:spPr bwMode="auto">
              <a:xfrm>
                <a:off x="4890" y="3422"/>
                <a:ext cx="7" cy="2"/>
              </a:xfrm>
              <a:custGeom>
                <a:avLst/>
                <a:gdLst>
                  <a:gd name="T0" fmla="*/ 0 w 3"/>
                  <a:gd name="T1" fmla="*/ 0 h 1"/>
                  <a:gd name="T2" fmla="*/ 3 w 3"/>
                  <a:gd name="T3" fmla="*/ 0 h 1"/>
                  <a:gd name="T4" fmla="*/ 0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2" y="0"/>
                      <a:pt x="3" y="0"/>
                    </a:cubicBezTo>
                    <a:cubicBezTo>
                      <a:pt x="2" y="0"/>
                      <a:pt x="1" y="0"/>
                      <a:pt x="0" y="0"/>
                    </a:cubicBezTo>
                    <a:cubicBezTo>
                      <a:pt x="0" y="0"/>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1" name="Freeform 61"/>
              <p:cNvSpPr>
                <a:spLocks/>
              </p:cNvSpPr>
              <p:nvPr/>
            </p:nvSpPr>
            <p:spPr bwMode="auto">
              <a:xfrm>
                <a:off x="4868" y="3419"/>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1" y="0"/>
                      <a:pt x="1"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2" name="Freeform 62"/>
              <p:cNvSpPr>
                <a:spLocks/>
              </p:cNvSpPr>
              <p:nvPr/>
            </p:nvSpPr>
            <p:spPr bwMode="auto">
              <a:xfrm>
                <a:off x="4899" y="3419"/>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3" name="Freeform 63"/>
              <p:cNvSpPr>
                <a:spLocks/>
              </p:cNvSpPr>
              <p:nvPr/>
            </p:nvSpPr>
            <p:spPr bwMode="auto">
              <a:xfrm>
                <a:off x="4897" y="3422"/>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4" name="Freeform 64"/>
              <p:cNvSpPr>
                <a:spLocks/>
              </p:cNvSpPr>
              <p:nvPr/>
            </p:nvSpPr>
            <p:spPr bwMode="auto">
              <a:xfrm>
                <a:off x="4828" y="3422"/>
                <a:ext cx="28" cy="15"/>
              </a:xfrm>
              <a:custGeom>
                <a:avLst/>
                <a:gdLst>
                  <a:gd name="T0" fmla="*/ 5 w 12"/>
                  <a:gd name="T1" fmla="*/ 1 h 6"/>
                  <a:gd name="T2" fmla="*/ 9 w 12"/>
                  <a:gd name="T3" fmla="*/ 3 h 6"/>
                  <a:gd name="T4" fmla="*/ 5 w 12"/>
                  <a:gd name="T5" fmla="*/ 2 h 6"/>
                  <a:gd name="T6" fmla="*/ 1 w 12"/>
                  <a:gd name="T7" fmla="*/ 5 h 6"/>
                  <a:gd name="T8" fmla="*/ 4 w 12"/>
                  <a:gd name="T9" fmla="*/ 5 h 6"/>
                  <a:gd name="T10" fmla="*/ 4 w 12"/>
                  <a:gd name="T11" fmla="*/ 6 h 6"/>
                  <a:gd name="T12" fmla="*/ 9 w 12"/>
                  <a:gd name="T13" fmla="*/ 5 h 6"/>
                  <a:gd name="T14" fmla="*/ 8 w 12"/>
                  <a:gd name="T15" fmla="*/ 0 h 6"/>
                  <a:gd name="T16" fmla="*/ 5 w 12"/>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5" y="1"/>
                    </a:moveTo>
                    <a:cubicBezTo>
                      <a:pt x="6" y="2"/>
                      <a:pt x="11" y="2"/>
                      <a:pt x="9" y="3"/>
                    </a:cubicBezTo>
                    <a:cubicBezTo>
                      <a:pt x="6" y="3"/>
                      <a:pt x="6" y="3"/>
                      <a:pt x="5" y="2"/>
                    </a:cubicBezTo>
                    <a:cubicBezTo>
                      <a:pt x="6" y="3"/>
                      <a:pt x="0" y="4"/>
                      <a:pt x="1" y="5"/>
                    </a:cubicBezTo>
                    <a:cubicBezTo>
                      <a:pt x="4" y="5"/>
                      <a:pt x="4" y="5"/>
                      <a:pt x="4" y="5"/>
                    </a:cubicBezTo>
                    <a:cubicBezTo>
                      <a:pt x="4" y="5"/>
                      <a:pt x="3" y="5"/>
                      <a:pt x="4" y="6"/>
                    </a:cubicBezTo>
                    <a:cubicBezTo>
                      <a:pt x="4" y="5"/>
                      <a:pt x="7" y="4"/>
                      <a:pt x="9" y="5"/>
                    </a:cubicBezTo>
                    <a:cubicBezTo>
                      <a:pt x="12" y="4"/>
                      <a:pt x="10" y="2"/>
                      <a:pt x="8" y="0"/>
                    </a:cubicBezTo>
                    <a:cubicBezTo>
                      <a:pt x="8" y="1"/>
                      <a:pt x="8"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65"/>
              <p:cNvSpPr>
                <a:spLocks/>
              </p:cNvSpPr>
              <p:nvPr/>
            </p:nvSpPr>
            <p:spPr bwMode="auto">
              <a:xfrm>
                <a:off x="4847" y="3419"/>
                <a:ext cx="14" cy="3"/>
              </a:xfrm>
              <a:custGeom>
                <a:avLst/>
                <a:gdLst>
                  <a:gd name="T0" fmla="*/ 0 w 6"/>
                  <a:gd name="T1" fmla="*/ 1 h 1"/>
                  <a:gd name="T2" fmla="*/ 5 w 6"/>
                  <a:gd name="T3" fmla="*/ 1 h 1"/>
                  <a:gd name="T4" fmla="*/ 5 w 6"/>
                  <a:gd name="T5" fmla="*/ 1 h 1"/>
                  <a:gd name="T6" fmla="*/ 6 w 6"/>
                  <a:gd name="T7" fmla="*/ 1 h 1"/>
                  <a:gd name="T8" fmla="*/ 2 w 6"/>
                  <a:gd name="T9" fmla="*/ 0 h 1"/>
                  <a:gd name="T10" fmla="*/ 0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0" y="1"/>
                    </a:moveTo>
                    <a:cubicBezTo>
                      <a:pt x="5" y="1"/>
                      <a:pt x="5" y="1"/>
                      <a:pt x="5" y="1"/>
                    </a:cubicBezTo>
                    <a:cubicBezTo>
                      <a:pt x="5" y="1"/>
                      <a:pt x="5" y="1"/>
                      <a:pt x="5" y="1"/>
                    </a:cubicBezTo>
                    <a:cubicBezTo>
                      <a:pt x="6" y="1"/>
                      <a:pt x="6" y="1"/>
                      <a:pt x="6" y="1"/>
                    </a:cubicBezTo>
                    <a:cubicBezTo>
                      <a:pt x="5" y="1"/>
                      <a:pt x="4" y="1"/>
                      <a:pt x="2" y="0"/>
                    </a:cubicBezTo>
                    <a:cubicBezTo>
                      <a:pt x="1"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Freeform 66"/>
              <p:cNvSpPr>
                <a:spLocks/>
              </p:cNvSpPr>
              <p:nvPr/>
            </p:nvSpPr>
            <p:spPr bwMode="auto">
              <a:xfrm>
                <a:off x="4861" y="3422"/>
                <a:ext cx="19" cy="5"/>
              </a:xfrm>
              <a:custGeom>
                <a:avLst/>
                <a:gdLst>
                  <a:gd name="T0" fmla="*/ 5 w 8"/>
                  <a:gd name="T1" fmla="*/ 0 h 2"/>
                  <a:gd name="T2" fmla="*/ 5 w 8"/>
                  <a:gd name="T3" fmla="*/ 0 h 2"/>
                  <a:gd name="T4" fmla="*/ 5 w 8"/>
                  <a:gd name="T5" fmla="*/ 0 h 2"/>
                  <a:gd name="T6" fmla="*/ 5 w 8"/>
                  <a:gd name="T7" fmla="*/ 0 h 2"/>
                  <a:gd name="T8" fmla="*/ 5 w 8"/>
                  <a:gd name="T9" fmla="*/ 0 h 2"/>
                  <a:gd name="T10" fmla="*/ 5 w 8"/>
                  <a:gd name="T11" fmla="*/ 0 h 2"/>
                  <a:gd name="T12" fmla="*/ 5 w 8"/>
                  <a:gd name="T13" fmla="*/ 0 h 2"/>
                  <a:gd name="T14" fmla="*/ 5 w 8"/>
                  <a:gd name="T15" fmla="*/ 0 h 2"/>
                  <a:gd name="T16" fmla="*/ 5 w 8"/>
                  <a:gd name="T17" fmla="*/ 0 h 2"/>
                  <a:gd name="T18" fmla="*/ 0 w 8"/>
                  <a:gd name="T19" fmla="*/ 0 h 2"/>
                  <a:gd name="T20" fmla="*/ 5 w 8"/>
                  <a:gd name="T21" fmla="*/ 0 h 2"/>
                  <a:gd name="T22" fmla="*/ 3 w 8"/>
                  <a:gd name="T23" fmla="*/ 2 h 2"/>
                  <a:gd name="T24" fmla="*/ 7 w 8"/>
                  <a:gd name="T25" fmla="*/ 1 h 2"/>
                  <a:gd name="T26" fmla="*/ 5 w 8"/>
                  <a:gd name="T27" fmla="*/ 0 h 2"/>
                  <a:gd name="T28" fmla="*/ 7 w 8"/>
                  <a:gd name="T29" fmla="*/ 0 h 2"/>
                  <a:gd name="T30" fmla="*/ 5 w 8"/>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
                    <a:moveTo>
                      <a:pt x="5"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3" y="0"/>
                      <a:pt x="5" y="0"/>
                      <a:pt x="5" y="0"/>
                    </a:cubicBezTo>
                    <a:cubicBezTo>
                      <a:pt x="5" y="0"/>
                      <a:pt x="5" y="0"/>
                      <a:pt x="5" y="0"/>
                    </a:cubicBezTo>
                    <a:cubicBezTo>
                      <a:pt x="5" y="0"/>
                      <a:pt x="5" y="0"/>
                      <a:pt x="5" y="0"/>
                    </a:cubicBezTo>
                    <a:cubicBezTo>
                      <a:pt x="0" y="0"/>
                      <a:pt x="0" y="0"/>
                      <a:pt x="0" y="0"/>
                    </a:cubicBezTo>
                    <a:cubicBezTo>
                      <a:pt x="1" y="0"/>
                      <a:pt x="2" y="0"/>
                      <a:pt x="5" y="0"/>
                    </a:cubicBezTo>
                    <a:cubicBezTo>
                      <a:pt x="4" y="1"/>
                      <a:pt x="1" y="1"/>
                      <a:pt x="3" y="2"/>
                    </a:cubicBezTo>
                    <a:cubicBezTo>
                      <a:pt x="6" y="2"/>
                      <a:pt x="5" y="2"/>
                      <a:pt x="7" y="1"/>
                    </a:cubicBezTo>
                    <a:cubicBezTo>
                      <a:pt x="2" y="1"/>
                      <a:pt x="8" y="1"/>
                      <a:pt x="5" y="0"/>
                    </a:cubicBezTo>
                    <a:cubicBezTo>
                      <a:pt x="6" y="0"/>
                      <a:pt x="7" y="0"/>
                      <a:pt x="7" y="0"/>
                    </a:cubicBezTo>
                    <a:cubicBezTo>
                      <a:pt x="7" y="0"/>
                      <a:pt x="6" y="0"/>
                      <a:pt x="5"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7" name="Freeform 67"/>
              <p:cNvSpPr>
                <a:spLocks/>
              </p:cNvSpPr>
              <p:nvPr/>
            </p:nvSpPr>
            <p:spPr bwMode="auto">
              <a:xfrm>
                <a:off x="4930" y="34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8" name="Freeform 68"/>
              <p:cNvSpPr>
                <a:spLocks/>
              </p:cNvSpPr>
              <p:nvPr/>
            </p:nvSpPr>
            <p:spPr bwMode="auto">
              <a:xfrm>
                <a:off x="4921" y="3427"/>
                <a:ext cx="16" cy="5"/>
              </a:xfrm>
              <a:custGeom>
                <a:avLst/>
                <a:gdLst>
                  <a:gd name="T0" fmla="*/ 5 w 7"/>
                  <a:gd name="T1" fmla="*/ 1 h 2"/>
                  <a:gd name="T2" fmla="*/ 0 w 7"/>
                  <a:gd name="T3" fmla="*/ 0 h 2"/>
                  <a:gd name="T4" fmla="*/ 3 w 7"/>
                  <a:gd name="T5" fmla="*/ 2 h 2"/>
                  <a:gd name="T6" fmla="*/ 5 w 7"/>
                  <a:gd name="T7" fmla="*/ 1 h 2"/>
                  <a:gd name="T8" fmla="*/ 5 w 7"/>
                  <a:gd name="T9" fmla="*/ 2 h 2"/>
                  <a:gd name="T10" fmla="*/ 5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5" y="1"/>
                    </a:moveTo>
                    <a:cubicBezTo>
                      <a:pt x="3" y="1"/>
                      <a:pt x="0" y="0"/>
                      <a:pt x="0" y="0"/>
                    </a:cubicBezTo>
                    <a:cubicBezTo>
                      <a:pt x="1" y="0"/>
                      <a:pt x="1" y="1"/>
                      <a:pt x="3" y="2"/>
                    </a:cubicBezTo>
                    <a:cubicBezTo>
                      <a:pt x="3" y="1"/>
                      <a:pt x="3" y="1"/>
                      <a:pt x="5" y="1"/>
                    </a:cubicBezTo>
                    <a:cubicBezTo>
                      <a:pt x="6" y="1"/>
                      <a:pt x="5" y="2"/>
                      <a:pt x="5" y="2"/>
                    </a:cubicBezTo>
                    <a:cubicBezTo>
                      <a:pt x="5" y="2"/>
                      <a:pt x="7"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9" name="Freeform 69"/>
              <p:cNvSpPr>
                <a:spLocks/>
              </p:cNvSpPr>
              <p:nvPr/>
            </p:nvSpPr>
            <p:spPr bwMode="auto">
              <a:xfrm>
                <a:off x="4890" y="3427"/>
                <a:ext cx="9" cy="2"/>
              </a:xfrm>
              <a:custGeom>
                <a:avLst/>
                <a:gdLst>
                  <a:gd name="T0" fmla="*/ 2 w 4"/>
                  <a:gd name="T1" fmla="*/ 1 h 1"/>
                  <a:gd name="T2" fmla="*/ 2 w 4"/>
                  <a:gd name="T3" fmla="*/ 1 h 1"/>
                  <a:gd name="T4" fmla="*/ 4 w 4"/>
                  <a:gd name="T5" fmla="*/ 0 h 1"/>
                  <a:gd name="T6" fmla="*/ 0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2" y="1"/>
                      <a:pt x="2" y="1"/>
                    </a:cubicBezTo>
                    <a:cubicBezTo>
                      <a:pt x="4" y="1"/>
                      <a:pt x="4" y="1"/>
                      <a:pt x="4" y="0"/>
                    </a:cubicBezTo>
                    <a:cubicBezTo>
                      <a:pt x="0" y="1"/>
                      <a:pt x="0" y="1"/>
                      <a:pt x="0" y="1"/>
                    </a:cubicBezTo>
                    <a:lnTo>
                      <a:pt x="2"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0" name="Freeform 70"/>
              <p:cNvSpPr>
                <a:spLocks/>
              </p:cNvSpPr>
              <p:nvPr/>
            </p:nvSpPr>
            <p:spPr bwMode="auto">
              <a:xfrm>
                <a:off x="4842" y="3419"/>
                <a:ext cx="5" cy="3"/>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1" name="Freeform 71"/>
              <p:cNvSpPr>
                <a:spLocks/>
              </p:cNvSpPr>
              <p:nvPr/>
            </p:nvSpPr>
            <p:spPr bwMode="auto">
              <a:xfrm>
                <a:off x="4830" y="3419"/>
                <a:ext cx="3" cy="3"/>
              </a:xfrm>
              <a:custGeom>
                <a:avLst/>
                <a:gdLst>
                  <a:gd name="T0" fmla="*/ 3 w 3"/>
                  <a:gd name="T1" fmla="*/ 0 h 3"/>
                  <a:gd name="T2" fmla="*/ 0 w 3"/>
                  <a:gd name="T3" fmla="*/ 0 h 3"/>
                  <a:gd name="T4" fmla="*/ 3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3" y="3"/>
                    </a:lnTo>
                    <a:lnTo>
                      <a:pt x="3"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2" name="Freeform 72"/>
              <p:cNvSpPr>
                <a:spLocks/>
              </p:cNvSpPr>
              <p:nvPr/>
            </p:nvSpPr>
            <p:spPr bwMode="auto">
              <a:xfrm>
                <a:off x="4127"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3" name="Freeform 73"/>
              <p:cNvSpPr>
                <a:spLocks/>
              </p:cNvSpPr>
              <p:nvPr/>
            </p:nvSpPr>
            <p:spPr bwMode="auto">
              <a:xfrm>
                <a:off x="4510" y="3414"/>
                <a:ext cx="7" cy="5"/>
              </a:xfrm>
              <a:custGeom>
                <a:avLst/>
                <a:gdLst>
                  <a:gd name="T0" fmla="*/ 0 w 3"/>
                  <a:gd name="T1" fmla="*/ 1 h 2"/>
                  <a:gd name="T2" fmla="*/ 0 w 3"/>
                  <a:gd name="T3" fmla="*/ 2 h 2"/>
                  <a:gd name="T4" fmla="*/ 3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2" y="1"/>
                      <a:pt x="3" y="2"/>
                      <a:pt x="3" y="2"/>
                    </a:cubicBezTo>
                    <a:cubicBezTo>
                      <a:pt x="2" y="1"/>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4" name="Freeform 74"/>
              <p:cNvSpPr>
                <a:spLocks/>
              </p:cNvSpPr>
              <p:nvPr/>
            </p:nvSpPr>
            <p:spPr bwMode="auto">
              <a:xfrm>
                <a:off x="4303" y="3427"/>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5" name="Freeform 75"/>
              <p:cNvSpPr>
                <a:spLocks/>
              </p:cNvSpPr>
              <p:nvPr/>
            </p:nvSpPr>
            <p:spPr bwMode="auto">
              <a:xfrm>
                <a:off x="4294" y="343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76"/>
              <p:cNvSpPr>
                <a:spLocks/>
              </p:cNvSpPr>
              <p:nvPr/>
            </p:nvSpPr>
            <p:spPr bwMode="auto">
              <a:xfrm>
                <a:off x="4014" y="3432"/>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7" name="Freeform 77"/>
              <p:cNvSpPr>
                <a:spLocks/>
              </p:cNvSpPr>
              <p:nvPr/>
            </p:nvSpPr>
            <p:spPr bwMode="auto">
              <a:xfrm>
                <a:off x="4693" y="3419"/>
                <a:ext cx="9" cy="5"/>
              </a:xfrm>
              <a:custGeom>
                <a:avLst/>
                <a:gdLst>
                  <a:gd name="T0" fmla="*/ 4 w 4"/>
                  <a:gd name="T1" fmla="*/ 1 h 2"/>
                  <a:gd name="T2" fmla="*/ 0 w 4"/>
                  <a:gd name="T3" fmla="*/ 0 h 2"/>
                  <a:gd name="T4" fmla="*/ 4 w 4"/>
                  <a:gd name="T5" fmla="*/ 1 h 2"/>
                </a:gdLst>
                <a:ahLst/>
                <a:cxnLst>
                  <a:cxn ang="0">
                    <a:pos x="T0" y="T1"/>
                  </a:cxn>
                  <a:cxn ang="0">
                    <a:pos x="T2" y="T3"/>
                  </a:cxn>
                  <a:cxn ang="0">
                    <a:pos x="T4" y="T5"/>
                  </a:cxn>
                </a:cxnLst>
                <a:rect l="0" t="0" r="r" b="b"/>
                <a:pathLst>
                  <a:path w="4" h="2">
                    <a:moveTo>
                      <a:pt x="4" y="1"/>
                    </a:moveTo>
                    <a:cubicBezTo>
                      <a:pt x="2" y="0"/>
                      <a:pt x="1" y="0"/>
                      <a:pt x="0" y="0"/>
                    </a:cubicBezTo>
                    <a:cubicBezTo>
                      <a:pt x="2" y="1"/>
                      <a:pt x="3" y="2"/>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8" name="Freeform 78"/>
              <p:cNvSpPr>
                <a:spLocks/>
              </p:cNvSpPr>
              <p:nvPr/>
            </p:nvSpPr>
            <p:spPr bwMode="auto">
              <a:xfrm>
                <a:off x="4120" y="340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 name="Freeform 79"/>
              <p:cNvSpPr>
                <a:spLocks/>
              </p:cNvSpPr>
              <p:nvPr/>
            </p:nvSpPr>
            <p:spPr bwMode="auto">
              <a:xfrm>
                <a:off x="4681" y="3419"/>
                <a:ext cx="12" cy="0"/>
              </a:xfrm>
              <a:custGeom>
                <a:avLst/>
                <a:gdLst>
                  <a:gd name="T0" fmla="*/ 0 w 5"/>
                  <a:gd name="T1" fmla="*/ 1 w 5"/>
                  <a:gd name="T2" fmla="*/ 5 w 5"/>
                  <a:gd name="T3" fmla="*/ 0 w 5"/>
                </a:gdLst>
                <a:ahLst/>
                <a:cxnLst>
                  <a:cxn ang="0">
                    <a:pos x="T0" y="0"/>
                  </a:cxn>
                  <a:cxn ang="0">
                    <a:pos x="T1" y="0"/>
                  </a:cxn>
                  <a:cxn ang="0">
                    <a:pos x="T2" y="0"/>
                  </a:cxn>
                  <a:cxn ang="0">
                    <a:pos x="T3" y="0"/>
                  </a:cxn>
                </a:cxnLst>
                <a:rect l="0" t="0" r="r" b="b"/>
                <a:pathLst>
                  <a:path w="5">
                    <a:moveTo>
                      <a:pt x="0" y="0"/>
                    </a:moveTo>
                    <a:cubicBezTo>
                      <a:pt x="1" y="0"/>
                      <a:pt x="1" y="0"/>
                      <a:pt x="1" y="0"/>
                    </a:cubicBezTo>
                    <a:cubicBezTo>
                      <a:pt x="2" y="0"/>
                      <a:pt x="4" y="0"/>
                      <a:pt x="5" y="0"/>
                    </a:cubicBezTo>
                    <a:cubicBezTo>
                      <a:pt x="4"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 name="Freeform 80"/>
              <p:cNvSpPr>
                <a:spLocks/>
              </p:cNvSpPr>
              <p:nvPr/>
            </p:nvSpPr>
            <p:spPr bwMode="auto">
              <a:xfrm>
                <a:off x="3664" y="3406"/>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 name="Freeform 81"/>
              <p:cNvSpPr>
                <a:spLocks/>
              </p:cNvSpPr>
              <p:nvPr/>
            </p:nvSpPr>
            <p:spPr bwMode="auto">
              <a:xfrm>
                <a:off x="4780" y="3419"/>
                <a:ext cx="3" cy="0"/>
              </a:xfrm>
              <a:custGeom>
                <a:avLst/>
                <a:gdLst>
                  <a:gd name="T0" fmla="*/ 0 w 1"/>
                  <a:gd name="T1" fmla="*/ 0 w 1"/>
                </a:gdLst>
                <a:ahLst/>
                <a:cxnLst>
                  <a:cxn ang="0">
                    <a:pos x="T0" y="0"/>
                  </a:cxn>
                  <a:cxn ang="0">
                    <a:pos x="T1" y="0"/>
                  </a:cxn>
                </a:cxnLst>
                <a:rect l="0" t="0" r="r" b="b"/>
                <a:pathLst>
                  <a:path w="1">
                    <a:moveTo>
                      <a:pt x="0" y="0"/>
                    </a:move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2" name="Freeform 82"/>
              <p:cNvSpPr>
                <a:spLocks/>
              </p:cNvSpPr>
              <p:nvPr/>
            </p:nvSpPr>
            <p:spPr bwMode="auto">
              <a:xfrm>
                <a:off x="4655" y="34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83"/>
              <p:cNvSpPr>
                <a:spLocks/>
              </p:cNvSpPr>
              <p:nvPr/>
            </p:nvSpPr>
            <p:spPr bwMode="auto">
              <a:xfrm>
                <a:off x="4783" y="341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4" name="Freeform 84"/>
              <p:cNvSpPr>
                <a:spLocks/>
              </p:cNvSpPr>
              <p:nvPr/>
            </p:nvSpPr>
            <p:spPr bwMode="auto">
              <a:xfrm>
                <a:off x="4785" y="3419"/>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85"/>
              <p:cNvSpPr>
                <a:spLocks/>
              </p:cNvSpPr>
              <p:nvPr/>
            </p:nvSpPr>
            <p:spPr bwMode="auto">
              <a:xfrm>
                <a:off x="4778" y="3419"/>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0" y="0"/>
                      <a:pt x="1" y="0"/>
                      <a:pt x="2" y="0"/>
                    </a:cubicBezTo>
                    <a:cubicBezTo>
                      <a:pt x="1"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6" name="Freeform 86"/>
              <p:cNvSpPr>
                <a:spLocks/>
              </p:cNvSpPr>
              <p:nvPr/>
            </p:nvSpPr>
            <p:spPr bwMode="auto">
              <a:xfrm>
                <a:off x="3854" y="3414"/>
                <a:ext cx="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0"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87"/>
              <p:cNvSpPr>
                <a:spLocks/>
              </p:cNvSpPr>
              <p:nvPr/>
            </p:nvSpPr>
            <p:spPr bwMode="auto">
              <a:xfrm>
                <a:off x="4446" y="344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88"/>
              <p:cNvSpPr>
                <a:spLocks/>
              </p:cNvSpPr>
              <p:nvPr/>
            </p:nvSpPr>
            <p:spPr bwMode="auto">
              <a:xfrm>
                <a:off x="4436" y="3435"/>
                <a:ext cx="10" cy="7"/>
              </a:xfrm>
              <a:custGeom>
                <a:avLst/>
                <a:gdLst>
                  <a:gd name="T0" fmla="*/ 0 w 4"/>
                  <a:gd name="T1" fmla="*/ 3 h 3"/>
                  <a:gd name="T2" fmla="*/ 4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2" y="2"/>
                      <a:pt x="3" y="2"/>
                      <a:pt x="4" y="2"/>
                    </a:cubicBezTo>
                    <a:cubicBezTo>
                      <a:pt x="3" y="0"/>
                      <a:pt x="3" y="0"/>
                      <a:pt x="3" y="0"/>
                    </a:cubicBez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89"/>
              <p:cNvSpPr>
                <a:spLocks/>
              </p:cNvSpPr>
              <p:nvPr/>
            </p:nvSpPr>
            <p:spPr bwMode="auto">
              <a:xfrm>
                <a:off x="4068" y="340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0" name="Freeform 90"/>
              <p:cNvSpPr>
                <a:spLocks noEditPoints="1"/>
              </p:cNvSpPr>
              <p:nvPr/>
            </p:nvSpPr>
            <p:spPr bwMode="auto">
              <a:xfrm>
                <a:off x="3636" y="3367"/>
                <a:ext cx="1190" cy="80"/>
              </a:xfrm>
              <a:custGeom>
                <a:avLst/>
                <a:gdLst>
                  <a:gd name="T0" fmla="*/ 484 w 501"/>
                  <a:gd name="T1" fmla="*/ 21 h 31"/>
                  <a:gd name="T2" fmla="*/ 476 w 501"/>
                  <a:gd name="T3" fmla="*/ 20 h 31"/>
                  <a:gd name="T4" fmla="*/ 435 w 501"/>
                  <a:gd name="T5" fmla="*/ 21 h 31"/>
                  <a:gd name="T6" fmla="*/ 391 w 501"/>
                  <a:gd name="T7" fmla="*/ 21 h 31"/>
                  <a:gd name="T8" fmla="*/ 373 w 501"/>
                  <a:gd name="T9" fmla="*/ 20 h 31"/>
                  <a:gd name="T10" fmla="*/ 353 w 501"/>
                  <a:gd name="T11" fmla="*/ 22 h 31"/>
                  <a:gd name="T12" fmla="*/ 335 w 501"/>
                  <a:gd name="T13" fmla="*/ 21 h 31"/>
                  <a:gd name="T14" fmla="*/ 288 w 501"/>
                  <a:gd name="T15" fmla="*/ 19 h 31"/>
                  <a:gd name="T16" fmla="*/ 259 w 501"/>
                  <a:gd name="T17" fmla="*/ 21 h 31"/>
                  <a:gd name="T18" fmla="*/ 237 w 501"/>
                  <a:gd name="T19" fmla="*/ 22 h 31"/>
                  <a:gd name="T20" fmla="*/ 204 w 501"/>
                  <a:gd name="T21" fmla="*/ 15 h 31"/>
                  <a:gd name="T22" fmla="*/ 174 w 501"/>
                  <a:gd name="T23" fmla="*/ 12 h 31"/>
                  <a:gd name="T24" fmla="*/ 170 w 501"/>
                  <a:gd name="T25" fmla="*/ 17 h 31"/>
                  <a:gd name="T26" fmla="*/ 127 w 501"/>
                  <a:gd name="T27" fmla="*/ 7 h 31"/>
                  <a:gd name="T28" fmla="*/ 99 w 501"/>
                  <a:gd name="T29" fmla="*/ 2 h 31"/>
                  <a:gd name="T30" fmla="*/ 97 w 501"/>
                  <a:gd name="T31" fmla="*/ 13 h 31"/>
                  <a:gd name="T32" fmla="*/ 91 w 501"/>
                  <a:gd name="T33" fmla="*/ 10 h 31"/>
                  <a:gd name="T34" fmla="*/ 57 w 501"/>
                  <a:gd name="T35" fmla="*/ 3 h 31"/>
                  <a:gd name="T36" fmla="*/ 43 w 501"/>
                  <a:gd name="T37" fmla="*/ 9 h 31"/>
                  <a:gd name="T38" fmla="*/ 18 w 501"/>
                  <a:gd name="T39" fmla="*/ 6 h 31"/>
                  <a:gd name="T40" fmla="*/ 14 w 501"/>
                  <a:gd name="T41" fmla="*/ 16 h 31"/>
                  <a:gd name="T42" fmla="*/ 18 w 501"/>
                  <a:gd name="T43" fmla="*/ 23 h 31"/>
                  <a:gd name="T44" fmla="*/ 28 w 501"/>
                  <a:gd name="T45" fmla="*/ 13 h 31"/>
                  <a:gd name="T46" fmla="*/ 38 w 501"/>
                  <a:gd name="T47" fmla="*/ 16 h 31"/>
                  <a:gd name="T48" fmla="*/ 76 w 501"/>
                  <a:gd name="T49" fmla="*/ 25 h 31"/>
                  <a:gd name="T50" fmla="*/ 60 w 501"/>
                  <a:gd name="T51" fmla="*/ 10 h 31"/>
                  <a:gd name="T52" fmla="*/ 91 w 501"/>
                  <a:gd name="T53" fmla="*/ 17 h 31"/>
                  <a:gd name="T54" fmla="*/ 92 w 501"/>
                  <a:gd name="T55" fmla="*/ 20 h 31"/>
                  <a:gd name="T56" fmla="*/ 108 w 501"/>
                  <a:gd name="T57" fmla="*/ 23 h 31"/>
                  <a:gd name="T58" fmla="*/ 112 w 501"/>
                  <a:gd name="T59" fmla="*/ 11 h 31"/>
                  <a:gd name="T60" fmla="*/ 130 w 501"/>
                  <a:gd name="T61" fmla="*/ 16 h 31"/>
                  <a:gd name="T62" fmla="*/ 142 w 501"/>
                  <a:gd name="T63" fmla="*/ 18 h 31"/>
                  <a:gd name="T64" fmla="*/ 163 w 501"/>
                  <a:gd name="T65" fmla="*/ 24 h 31"/>
                  <a:gd name="T66" fmla="*/ 182 w 501"/>
                  <a:gd name="T67" fmla="*/ 25 h 31"/>
                  <a:gd name="T68" fmla="*/ 182 w 501"/>
                  <a:gd name="T69" fmla="*/ 17 h 31"/>
                  <a:gd name="T70" fmla="*/ 189 w 501"/>
                  <a:gd name="T71" fmla="*/ 17 h 31"/>
                  <a:gd name="T72" fmla="*/ 207 w 501"/>
                  <a:gd name="T73" fmla="*/ 25 h 31"/>
                  <a:gd name="T74" fmla="*/ 216 w 501"/>
                  <a:gd name="T75" fmla="*/ 28 h 31"/>
                  <a:gd name="T76" fmla="*/ 237 w 501"/>
                  <a:gd name="T77" fmla="*/ 30 h 31"/>
                  <a:gd name="T78" fmla="*/ 265 w 501"/>
                  <a:gd name="T79" fmla="*/ 27 h 31"/>
                  <a:gd name="T80" fmla="*/ 282 w 501"/>
                  <a:gd name="T81" fmla="*/ 23 h 31"/>
                  <a:gd name="T82" fmla="*/ 282 w 501"/>
                  <a:gd name="T83" fmla="*/ 26 h 31"/>
                  <a:gd name="T84" fmla="*/ 295 w 501"/>
                  <a:gd name="T85" fmla="*/ 28 h 31"/>
                  <a:gd name="T86" fmla="*/ 320 w 501"/>
                  <a:gd name="T87" fmla="*/ 27 h 31"/>
                  <a:gd name="T88" fmla="*/ 346 w 501"/>
                  <a:gd name="T89" fmla="*/ 26 h 31"/>
                  <a:gd name="T90" fmla="*/ 363 w 501"/>
                  <a:gd name="T91" fmla="*/ 28 h 31"/>
                  <a:gd name="T92" fmla="*/ 381 w 501"/>
                  <a:gd name="T93" fmla="*/ 29 h 31"/>
                  <a:gd name="T94" fmla="*/ 397 w 501"/>
                  <a:gd name="T95" fmla="*/ 29 h 31"/>
                  <a:gd name="T96" fmla="*/ 414 w 501"/>
                  <a:gd name="T97" fmla="*/ 28 h 31"/>
                  <a:gd name="T98" fmla="*/ 444 w 501"/>
                  <a:gd name="T99" fmla="*/ 28 h 31"/>
                  <a:gd name="T100" fmla="*/ 470 w 501"/>
                  <a:gd name="T101" fmla="*/ 22 h 31"/>
                  <a:gd name="T102" fmla="*/ 480 w 501"/>
                  <a:gd name="T103" fmla="*/ 25 h 31"/>
                  <a:gd name="T104" fmla="*/ 501 w 501"/>
                  <a:gd name="T105" fmla="*/ 21 h 31"/>
                  <a:gd name="T106" fmla="*/ 83 w 501"/>
                  <a:gd name="T107" fmla="*/ 8 h 31"/>
                  <a:gd name="T108" fmla="*/ 106 w 501"/>
                  <a:gd name="T109" fmla="*/ 11 h 31"/>
                  <a:gd name="T110" fmla="*/ 284 w 501"/>
                  <a:gd name="T11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31">
                    <a:moveTo>
                      <a:pt x="501" y="21"/>
                    </a:moveTo>
                    <a:cubicBezTo>
                      <a:pt x="500" y="20"/>
                      <a:pt x="501" y="22"/>
                      <a:pt x="498" y="20"/>
                    </a:cubicBezTo>
                    <a:cubicBezTo>
                      <a:pt x="500" y="22"/>
                      <a:pt x="490" y="20"/>
                      <a:pt x="493" y="22"/>
                    </a:cubicBezTo>
                    <a:cubicBezTo>
                      <a:pt x="491" y="20"/>
                      <a:pt x="489" y="21"/>
                      <a:pt x="486" y="20"/>
                    </a:cubicBezTo>
                    <a:cubicBezTo>
                      <a:pt x="486" y="20"/>
                      <a:pt x="487" y="21"/>
                      <a:pt x="485" y="20"/>
                    </a:cubicBezTo>
                    <a:cubicBezTo>
                      <a:pt x="485" y="20"/>
                      <a:pt x="484" y="21"/>
                      <a:pt x="484" y="21"/>
                    </a:cubicBezTo>
                    <a:cubicBezTo>
                      <a:pt x="484" y="21"/>
                      <a:pt x="484" y="21"/>
                      <a:pt x="484" y="21"/>
                    </a:cubicBezTo>
                    <a:cubicBezTo>
                      <a:pt x="484" y="21"/>
                      <a:pt x="484" y="21"/>
                      <a:pt x="484" y="21"/>
                    </a:cubicBezTo>
                    <a:cubicBezTo>
                      <a:pt x="484" y="21"/>
                      <a:pt x="484" y="21"/>
                      <a:pt x="484" y="21"/>
                    </a:cubicBezTo>
                    <a:cubicBezTo>
                      <a:pt x="485" y="21"/>
                      <a:pt x="485" y="21"/>
                      <a:pt x="486" y="21"/>
                    </a:cubicBezTo>
                    <a:cubicBezTo>
                      <a:pt x="484" y="22"/>
                      <a:pt x="480" y="22"/>
                      <a:pt x="479" y="23"/>
                    </a:cubicBezTo>
                    <a:cubicBezTo>
                      <a:pt x="477" y="22"/>
                      <a:pt x="479" y="22"/>
                      <a:pt x="478" y="22"/>
                    </a:cubicBezTo>
                    <a:cubicBezTo>
                      <a:pt x="476" y="22"/>
                      <a:pt x="476" y="22"/>
                      <a:pt x="476" y="22"/>
                    </a:cubicBezTo>
                    <a:cubicBezTo>
                      <a:pt x="476" y="22"/>
                      <a:pt x="472" y="21"/>
                      <a:pt x="476" y="20"/>
                    </a:cubicBezTo>
                    <a:cubicBezTo>
                      <a:pt x="472" y="20"/>
                      <a:pt x="472" y="20"/>
                      <a:pt x="472" y="20"/>
                    </a:cubicBezTo>
                    <a:cubicBezTo>
                      <a:pt x="470" y="20"/>
                      <a:pt x="468" y="20"/>
                      <a:pt x="466" y="20"/>
                    </a:cubicBezTo>
                    <a:cubicBezTo>
                      <a:pt x="464" y="20"/>
                      <a:pt x="462" y="21"/>
                      <a:pt x="463" y="20"/>
                    </a:cubicBezTo>
                    <a:cubicBezTo>
                      <a:pt x="458" y="21"/>
                      <a:pt x="458" y="21"/>
                      <a:pt x="458" y="21"/>
                    </a:cubicBezTo>
                    <a:cubicBezTo>
                      <a:pt x="458" y="21"/>
                      <a:pt x="458" y="21"/>
                      <a:pt x="458" y="21"/>
                    </a:cubicBezTo>
                    <a:cubicBezTo>
                      <a:pt x="453" y="21"/>
                      <a:pt x="447" y="22"/>
                      <a:pt x="441" y="20"/>
                    </a:cubicBezTo>
                    <a:cubicBezTo>
                      <a:pt x="440" y="21"/>
                      <a:pt x="438" y="21"/>
                      <a:pt x="435" y="21"/>
                    </a:cubicBezTo>
                    <a:cubicBezTo>
                      <a:pt x="434" y="20"/>
                      <a:pt x="434" y="20"/>
                      <a:pt x="434" y="20"/>
                    </a:cubicBezTo>
                    <a:cubicBezTo>
                      <a:pt x="432" y="20"/>
                      <a:pt x="427" y="19"/>
                      <a:pt x="426" y="20"/>
                    </a:cubicBezTo>
                    <a:cubicBezTo>
                      <a:pt x="424" y="18"/>
                      <a:pt x="416" y="19"/>
                      <a:pt x="412" y="19"/>
                    </a:cubicBezTo>
                    <a:cubicBezTo>
                      <a:pt x="411" y="20"/>
                      <a:pt x="411" y="20"/>
                      <a:pt x="411" y="20"/>
                    </a:cubicBezTo>
                    <a:cubicBezTo>
                      <a:pt x="409" y="20"/>
                      <a:pt x="406" y="20"/>
                      <a:pt x="403" y="20"/>
                    </a:cubicBezTo>
                    <a:cubicBezTo>
                      <a:pt x="403" y="21"/>
                      <a:pt x="403" y="21"/>
                      <a:pt x="403" y="21"/>
                    </a:cubicBezTo>
                    <a:cubicBezTo>
                      <a:pt x="400" y="22"/>
                      <a:pt x="395" y="21"/>
                      <a:pt x="391" y="21"/>
                    </a:cubicBezTo>
                    <a:cubicBezTo>
                      <a:pt x="391" y="20"/>
                      <a:pt x="392" y="20"/>
                      <a:pt x="393" y="21"/>
                    </a:cubicBezTo>
                    <a:cubicBezTo>
                      <a:pt x="388" y="19"/>
                      <a:pt x="381" y="22"/>
                      <a:pt x="376" y="20"/>
                    </a:cubicBezTo>
                    <a:cubicBezTo>
                      <a:pt x="375" y="21"/>
                      <a:pt x="374" y="21"/>
                      <a:pt x="373" y="20"/>
                    </a:cubicBezTo>
                    <a:cubicBezTo>
                      <a:pt x="373" y="20"/>
                      <a:pt x="374" y="20"/>
                      <a:pt x="374" y="20"/>
                    </a:cubicBezTo>
                    <a:cubicBezTo>
                      <a:pt x="374" y="20"/>
                      <a:pt x="373" y="20"/>
                      <a:pt x="373" y="20"/>
                    </a:cubicBezTo>
                    <a:cubicBezTo>
                      <a:pt x="373" y="20"/>
                      <a:pt x="372" y="20"/>
                      <a:pt x="371" y="20"/>
                    </a:cubicBezTo>
                    <a:cubicBezTo>
                      <a:pt x="372" y="20"/>
                      <a:pt x="372" y="20"/>
                      <a:pt x="373" y="20"/>
                    </a:cubicBezTo>
                    <a:cubicBezTo>
                      <a:pt x="372" y="20"/>
                      <a:pt x="370" y="20"/>
                      <a:pt x="369" y="21"/>
                    </a:cubicBezTo>
                    <a:cubicBezTo>
                      <a:pt x="368" y="20"/>
                      <a:pt x="368" y="20"/>
                      <a:pt x="368" y="20"/>
                    </a:cubicBezTo>
                    <a:cubicBezTo>
                      <a:pt x="368" y="20"/>
                      <a:pt x="368" y="20"/>
                      <a:pt x="368" y="20"/>
                    </a:cubicBezTo>
                    <a:cubicBezTo>
                      <a:pt x="367" y="19"/>
                      <a:pt x="367" y="20"/>
                      <a:pt x="368" y="21"/>
                    </a:cubicBezTo>
                    <a:cubicBezTo>
                      <a:pt x="367" y="21"/>
                      <a:pt x="366" y="21"/>
                      <a:pt x="366" y="21"/>
                    </a:cubicBezTo>
                    <a:cubicBezTo>
                      <a:pt x="365" y="20"/>
                      <a:pt x="362" y="22"/>
                      <a:pt x="361" y="20"/>
                    </a:cubicBezTo>
                    <a:cubicBezTo>
                      <a:pt x="360" y="21"/>
                      <a:pt x="353" y="21"/>
                      <a:pt x="353" y="22"/>
                    </a:cubicBezTo>
                    <a:cubicBezTo>
                      <a:pt x="352" y="22"/>
                      <a:pt x="352" y="22"/>
                      <a:pt x="353" y="22"/>
                    </a:cubicBezTo>
                    <a:cubicBezTo>
                      <a:pt x="351" y="22"/>
                      <a:pt x="350" y="22"/>
                      <a:pt x="348" y="22"/>
                    </a:cubicBezTo>
                    <a:cubicBezTo>
                      <a:pt x="348" y="21"/>
                      <a:pt x="348" y="21"/>
                      <a:pt x="348" y="21"/>
                    </a:cubicBezTo>
                    <a:cubicBezTo>
                      <a:pt x="344" y="22"/>
                      <a:pt x="344" y="22"/>
                      <a:pt x="344" y="22"/>
                    </a:cubicBezTo>
                    <a:cubicBezTo>
                      <a:pt x="342" y="22"/>
                      <a:pt x="341" y="21"/>
                      <a:pt x="343" y="20"/>
                    </a:cubicBezTo>
                    <a:cubicBezTo>
                      <a:pt x="338" y="22"/>
                      <a:pt x="339" y="21"/>
                      <a:pt x="335" y="22"/>
                    </a:cubicBezTo>
                    <a:cubicBezTo>
                      <a:pt x="335" y="21"/>
                      <a:pt x="335" y="21"/>
                      <a:pt x="335" y="21"/>
                    </a:cubicBezTo>
                    <a:cubicBezTo>
                      <a:pt x="333" y="21"/>
                      <a:pt x="331" y="22"/>
                      <a:pt x="330" y="22"/>
                    </a:cubicBezTo>
                    <a:cubicBezTo>
                      <a:pt x="327" y="20"/>
                      <a:pt x="313" y="21"/>
                      <a:pt x="304" y="20"/>
                    </a:cubicBezTo>
                    <a:cubicBezTo>
                      <a:pt x="306" y="22"/>
                      <a:pt x="300" y="19"/>
                      <a:pt x="300" y="21"/>
                    </a:cubicBezTo>
                    <a:cubicBezTo>
                      <a:pt x="299" y="20"/>
                      <a:pt x="298" y="20"/>
                      <a:pt x="299" y="19"/>
                    </a:cubicBezTo>
                    <a:cubicBezTo>
                      <a:pt x="295" y="20"/>
                      <a:pt x="292" y="18"/>
                      <a:pt x="289" y="20"/>
                    </a:cubicBezTo>
                    <a:cubicBezTo>
                      <a:pt x="289" y="19"/>
                      <a:pt x="290" y="19"/>
                      <a:pt x="290" y="19"/>
                    </a:cubicBezTo>
                    <a:cubicBezTo>
                      <a:pt x="290" y="19"/>
                      <a:pt x="288" y="19"/>
                      <a:pt x="288" y="19"/>
                    </a:cubicBezTo>
                    <a:cubicBezTo>
                      <a:pt x="288" y="18"/>
                      <a:pt x="289" y="18"/>
                      <a:pt x="289" y="18"/>
                    </a:cubicBezTo>
                    <a:cubicBezTo>
                      <a:pt x="285" y="18"/>
                      <a:pt x="284" y="20"/>
                      <a:pt x="284" y="21"/>
                    </a:cubicBezTo>
                    <a:cubicBezTo>
                      <a:pt x="282" y="21"/>
                      <a:pt x="280" y="21"/>
                      <a:pt x="279" y="22"/>
                    </a:cubicBezTo>
                    <a:cubicBezTo>
                      <a:pt x="278" y="21"/>
                      <a:pt x="277" y="21"/>
                      <a:pt x="279" y="21"/>
                    </a:cubicBezTo>
                    <a:cubicBezTo>
                      <a:pt x="278" y="20"/>
                      <a:pt x="270" y="20"/>
                      <a:pt x="269" y="21"/>
                    </a:cubicBezTo>
                    <a:cubicBezTo>
                      <a:pt x="269" y="21"/>
                      <a:pt x="267" y="21"/>
                      <a:pt x="267" y="21"/>
                    </a:cubicBezTo>
                    <a:cubicBezTo>
                      <a:pt x="263" y="21"/>
                      <a:pt x="263" y="21"/>
                      <a:pt x="259" y="21"/>
                    </a:cubicBezTo>
                    <a:cubicBezTo>
                      <a:pt x="260" y="21"/>
                      <a:pt x="260" y="21"/>
                      <a:pt x="260" y="21"/>
                    </a:cubicBezTo>
                    <a:cubicBezTo>
                      <a:pt x="259" y="23"/>
                      <a:pt x="257" y="21"/>
                      <a:pt x="254" y="22"/>
                    </a:cubicBezTo>
                    <a:cubicBezTo>
                      <a:pt x="254" y="21"/>
                      <a:pt x="254" y="21"/>
                      <a:pt x="254" y="21"/>
                    </a:cubicBezTo>
                    <a:cubicBezTo>
                      <a:pt x="248" y="20"/>
                      <a:pt x="252" y="22"/>
                      <a:pt x="245" y="21"/>
                    </a:cubicBezTo>
                    <a:cubicBezTo>
                      <a:pt x="245" y="22"/>
                      <a:pt x="245" y="22"/>
                      <a:pt x="245" y="22"/>
                    </a:cubicBezTo>
                    <a:cubicBezTo>
                      <a:pt x="245" y="24"/>
                      <a:pt x="240" y="20"/>
                      <a:pt x="236" y="21"/>
                    </a:cubicBezTo>
                    <a:cubicBezTo>
                      <a:pt x="237" y="22"/>
                      <a:pt x="237" y="22"/>
                      <a:pt x="237" y="22"/>
                    </a:cubicBezTo>
                    <a:cubicBezTo>
                      <a:pt x="235" y="22"/>
                      <a:pt x="232" y="19"/>
                      <a:pt x="230" y="18"/>
                    </a:cubicBezTo>
                    <a:cubicBezTo>
                      <a:pt x="229" y="18"/>
                      <a:pt x="230" y="18"/>
                      <a:pt x="231" y="18"/>
                    </a:cubicBezTo>
                    <a:cubicBezTo>
                      <a:pt x="226" y="17"/>
                      <a:pt x="230" y="19"/>
                      <a:pt x="226" y="19"/>
                    </a:cubicBezTo>
                    <a:cubicBezTo>
                      <a:pt x="226" y="19"/>
                      <a:pt x="227" y="18"/>
                      <a:pt x="225" y="18"/>
                    </a:cubicBezTo>
                    <a:cubicBezTo>
                      <a:pt x="223" y="17"/>
                      <a:pt x="217" y="19"/>
                      <a:pt x="214" y="17"/>
                    </a:cubicBezTo>
                    <a:cubicBezTo>
                      <a:pt x="214" y="18"/>
                      <a:pt x="215" y="19"/>
                      <a:pt x="213" y="18"/>
                    </a:cubicBezTo>
                    <a:cubicBezTo>
                      <a:pt x="211" y="18"/>
                      <a:pt x="207" y="15"/>
                      <a:pt x="204" y="15"/>
                    </a:cubicBezTo>
                    <a:cubicBezTo>
                      <a:pt x="204" y="15"/>
                      <a:pt x="204" y="15"/>
                      <a:pt x="204" y="15"/>
                    </a:cubicBezTo>
                    <a:cubicBezTo>
                      <a:pt x="202" y="14"/>
                      <a:pt x="198" y="12"/>
                      <a:pt x="196" y="12"/>
                    </a:cubicBezTo>
                    <a:cubicBezTo>
                      <a:pt x="196" y="10"/>
                      <a:pt x="193" y="9"/>
                      <a:pt x="189" y="8"/>
                    </a:cubicBezTo>
                    <a:cubicBezTo>
                      <a:pt x="185" y="7"/>
                      <a:pt x="182" y="8"/>
                      <a:pt x="182" y="6"/>
                    </a:cubicBezTo>
                    <a:cubicBezTo>
                      <a:pt x="182" y="6"/>
                      <a:pt x="179" y="7"/>
                      <a:pt x="177" y="8"/>
                    </a:cubicBezTo>
                    <a:cubicBezTo>
                      <a:pt x="176" y="9"/>
                      <a:pt x="175" y="10"/>
                      <a:pt x="174" y="11"/>
                    </a:cubicBezTo>
                    <a:cubicBezTo>
                      <a:pt x="174" y="12"/>
                      <a:pt x="174" y="12"/>
                      <a:pt x="174" y="12"/>
                    </a:cubicBezTo>
                    <a:cubicBezTo>
                      <a:pt x="173" y="12"/>
                      <a:pt x="173" y="12"/>
                      <a:pt x="173" y="12"/>
                    </a:cubicBezTo>
                    <a:cubicBezTo>
                      <a:pt x="173" y="14"/>
                      <a:pt x="173" y="14"/>
                      <a:pt x="173" y="14"/>
                    </a:cubicBezTo>
                    <a:cubicBezTo>
                      <a:pt x="173" y="15"/>
                      <a:pt x="173" y="15"/>
                      <a:pt x="173" y="15"/>
                    </a:cubicBezTo>
                    <a:cubicBezTo>
                      <a:pt x="173" y="16"/>
                      <a:pt x="173" y="17"/>
                      <a:pt x="174" y="17"/>
                    </a:cubicBezTo>
                    <a:cubicBezTo>
                      <a:pt x="174" y="18"/>
                      <a:pt x="174" y="18"/>
                      <a:pt x="174" y="18"/>
                    </a:cubicBezTo>
                    <a:cubicBezTo>
                      <a:pt x="173" y="18"/>
                      <a:pt x="173" y="18"/>
                      <a:pt x="173" y="18"/>
                    </a:cubicBezTo>
                    <a:cubicBezTo>
                      <a:pt x="171" y="17"/>
                      <a:pt x="170" y="17"/>
                      <a:pt x="170" y="17"/>
                    </a:cubicBezTo>
                    <a:cubicBezTo>
                      <a:pt x="169" y="17"/>
                      <a:pt x="169" y="17"/>
                      <a:pt x="168" y="17"/>
                    </a:cubicBezTo>
                    <a:cubicBezTo>
                      <a:pt x="167" y="17"/>
                      <a:pt x="166" y="17"/>
                      <a:pt x="165" y="17"/>
                    </a:cubicBezTo>
                    <a:cubicBezTo>
                      <a:pt x="164" y="16"/>
                      <a:pt x="164" y="16"/>
                      <a:pt x="164" y="16"/>
                    </a:cubicBezTo>
                    <a:cubicBezTo>
                      <a:pt x="163" y="17"/>
                      <a:pt x="156" y="13"/>
                      <a:pt x="150" y="12"/>
                    </a:cubicBezTo>
                    <a:cubicBezTo>
                      <a:pt x="150" y="12"/>
                      <a:pt x="150" y="12"/>
                      <a:pt x="151" y="12"/>
                    </a:cubicBezTo>
                    <a:cubicBezTo>
                      <a:pt x="144" y="11"/>
                      <a:pt x="135" y="5"/>
                      <a:pt x="132" y="8"/>
                    </a:cubicBezTo>
                    <a:cubicBezTo>
                      <a:pt x="127" y="7"/>
                      <a:pt x="127" y="7"/>
                      <a:pt x="127" y="7"/>
                    </a:cubicBezTo>
                    <a:cubicBezTo>
                      <a:pt x="133" y="9"/>
                      <a:pt x="126" y="9"/>
                      <a:pt x="128" y="10"/>
                    </a:cubicBezTo>
                    <a:cubicBezTo>
                      <a:pt x="126" y="10"/>
                      <a:pt x="123" y="7"/>
                      <a:pt x="126" y="8"/>
                    </a:cubicBezTo>
                    <a:cubicBezTo>
                      <a:pt x="126" y="8"/>
                      <a:pt x="126" y="8"/>
                      <a:pt x="126" y="8"/>
                    </a:cubicBezTo>
                    <a:cubicBezTo>
                      <a:pt x="127" y="7"/>
                      <a:pt x="119" y="6"/>
                      <a:pt x="119" y="5"/>
                    </a:cubicBezTo>
                    <a:cubicBezTo>
                      <a:pt x="116" y="4"/>
                      <a:pt x="114" y="4"/>
                      <a:pt x="111" y="3"/>
                    </a:cubicBezTo>
                    <a:cubicBezTo>
                      <a:pt x="108" y="3"/>
                      <a:pt x="105" y="3"/>
                      <a:pt x="102" y="3"/>
                    </a:cubicBezTo>
                    <a:cubicBezTo>
                      <a:pt x="99" y="2"/>
                      <a:pt x="99" y="2"/>
                      <a:pt x="99" y="2"/>
                    </a:cubicBezTo>
                    <a:cubicBezTo>
                      <a:pt x="99" y="6"/>
                      <a:pt x="99" y="6"/>
                      <a:pt x="99" y="6"/>
                    </a:cubicBezTo>
                    <a:cubicBezTo>
                      <a:pt x="98" y="9"/>
                      <a:pt x="98" y="9"/>
                      <a:pt x="98" y="9"/>
                    </a:cubicBezTo>
                    <a:cubicBezTo>
                      <a:pt x="98" y="10"/>
                      <a:pt x="99" y="11"/>
                      <a:pt x="99" y="11"/>
                    </a:cubicBezTo>
                    <a:cubicBezTo>
                      <a:pt x="99" y="12"/>
                      <a:pt x="98" y="12"/>
                      <a:pt x="98" y="12"/>
                    </a:cubicBezTo>
                    <a:cubicBezTo>
                      <a:pt x="97" y="11"/>
                      <a:pt x="97" y="11"/>
                      <a:pt x="97" y="11"/>
                    </a:cubicBezTo>
                    <a:cubicBezTo>
                      <a:pt x="97" y="11"/>
                      <a:pt x="96" y="11"/>
                      <a:pt x="95" y="11"/>
                    </a:cubicBezTo>
                    <a:cubicBezTo>
                      <a:pt x="95" y="11"/>
                      <a:pt x="96" y="13"/>
                      <a:pt x="97" y="13"/>
                    </a:cubicBezTo>
                    <a:cubicBezTo>
                      <a:pt x="94" y="12"/>
                      <a:pt x="94" y="12"/>
                      <a:pt x="94" y="12"/>
                    </a:cubicBezTo>
                    <a:cubicBezTo>
                      <a:pt x="93" y="12"/>
                      <a:pt x="93" y="11"/>
                      <a:pt x="95" y="11"/>
                    </a:cubicBezTo>
                    <a:cubicBezTo>
                      <a:pt x="94" y="11"/>
                      <a:pt x="94" y="11"/>
                      <a:pt x="93" y="11"/>
                    </a:cubicBezTo>
                    <a:cubicBezTo>
                      <a:pt x="92" y="11"/>
                      <a:pt x="91" y="11"/>
                      <a:pt x="91" y="11"/>
                    </a:cubicBezTo>
                    <a:cubicBezTo>
                      <a:pt x="86" y="10"/>
                      <a:pt x="94" y="10"/>
                      <a:pt x="92" y="10"/>
                    </a:cubicBezTo>
                    <a:cubicBezTo>
                      <a:pt x="90" y="9"/>
                      <a:pt x="90" y="9"/>
                      <a:pt x="90" y="9"/>
                    </a:cubicBezTo>
                    <a:cubicBezTo>
                      <a:pt x="91" y="10"/>
                      <a:pt x="91" y="10"/>
                      <a:pt x="91" y="10"/>
                    </a:cubicBezTo>
                    <a:cubicBezTo>
                      <a:pt x="89" y="10"/>
                      <a:pt x="88" y="10"/>
                      <a:pt x="85" y="9"/>
                    </a:cubicBezTo>
                    <a:cubicBezTo>
                      <a:pt x="83" y="9"/>
                      <a:pt x="85" y="8"/>
                      <a:pt x="84" y="8"/>
                    </a:cubicBezTo>
                    <a:cubicBezTo>
                      <a:pt x="84" y="8"/>
                      <a:pt x="84" y="8"/>
                      <a:pt x="83" y="8"/>
                    </a:cubicBezTo>
                    <a:cubicBezTo>
                      <a:pt x="78" y="6"/>
                      <a:pt x="78" y="6"/>
                      <a:pt x="78" y="6"/>
                    </a:cubicBezTo>
                    <a:cubicBezTo>
                      <a:pt x="79" y="8"/>
                      <a:pt x="79" y="8"/>
                      <a:pt x="79" y="8"/>
                    </a:cubicBezTo>
                    <a:cubicBezTo>
                      <a:pt x="77" y="8"/>
                      <a:pt x="75" y="7"/>
                      <a:pt x="77" y="8"/>
                    </a:cubicBezTo>
                    <a:cubicBezTo>
                      <a:pt x="74" y="5"/>
                      <a:pt x="59" y="3"/>
                      <a:pt x="57" y="3"/>
                    </a:cubicBezTo>
                    <a:cubicBezTo>
                      <a:pt x="56" y="3"/>
                      <a:pt x="55" y="3"/>
                      <a:pt x="53" y="4"/>
                    </a:cubicBezTo>
                    <a:cubicBezTo>
                      <a:pt x="48" y="4"/>
                      <a:pt x="48" y="4"/>
                      <a:pt x="48" y="4"/>
                    </a:cubicBezTo>
                    <a:cubicBezTo>
                      <a:pt x="51" y="7"/>
                      <a:pt x="51" y="7"/>
                      <a:pt x="51" y="7"/>
                    </a:cubicBezTo>
                    <a:cubicBezTo>
                      <a:pt x="52" y="9"/>
                      <a:pt x="53" y="11"/>
                      <a:pt x="55" y="13"/>
                    </a:cubicBezTo>
                    <a:cubicBezTo>
                      <a:pt x="54" y="12"/>
                      <a:pt x="55" y="11"/>
                      <a:pt x="57" y="13"/>
                    </a:cubicBezTo>
                    <a:cubicBezTo>
                      <a:pt x="57" y="14"/>
                      <a:pt x="56" y="14"/>
                      <a:pt x="56" y="14"/>
                    </a:cubicBezTo>
                    <a:cubicBezTo>
                      <a:pt x="52" y="13"/>
                      <a:pt x="48" y="10"/>
                      <a:pt x="43" y="9"/>
                    </a:cubicBezTo>
                    <a:cubicBezTo>
                      <a:pt x="42" y="9"/>
                      <a:pt x="43" y="10"/>
                      <a:pt x="42" y="10"/>
                    </a:cubicBezTo>
                    <a:cubicBezTo>
                      <a:pt x="38" y="7"/>
                      <a:pt x="38" y="7"/>
                      <a:pt x="38" y="7"/>
                    </a:cubicBezTo>
                    <a:cubicBezTo>
                      <a:pt x="37" y="6"/>
                      <a:pt x="36" y="8"/>
                      <a:pt x="34" y="6"/>
                    </a:cubicBezTo>
                    <a:cubicBezTo>
                      <a:pt x="35" y="6"/>
                      <a:pt x="35" y="7"/>
                      <a:pt x="34" y="7"/>
                    </a:cubicBezTo>
                    <a:cubicBezTo>
                      <a:pt x="30" y="5"/>
                      <a:pt x="26" y="3"/>
                      <a:pt x="22" y="2"/>
                    </a:cubicBezTo>
                    <a:cubicBezTo>
                      <a:pt x="17" y="0"/>
                      <a:pt x="17" y="0"/>
                      <a:pt x="17" y="0"/>
                    </a:cubicBezTo>
                    <a:cubicBezTo>
                      <a:pt x="18" y="6"/>
                      <a:pt x="18" y="6"/>
                      <a:pt x="18" y="6"/>
                    </a:cubicBezTo>
                    <a:cubicBezTo>
                      <a:pt x="19" y="10"/>
                      <a:pt x="19" y="10"/>
                      <a:pt x="19" y="10"/>
                    </a:cubicBezTo>
                    <a:cubicBezTo>
                      <a:pt x="20" y="12"/>
                      <a:pt x="20" y="12"/>
                      <a:pt x="20" y="13"/>
                    </a:cubicBezTo>
                    <a:cubicBezTo>
                      <a:pt x="23" y="18"/>
                      <a:pt x="23" y="18"/>
                      <a:pt x="23" y="18"/>
                    </a:cubicBezTo>
                    <a:cubicBezTo>
                      <a:pt x="24" y="19"/>
                      <a:pt x="22" y="18"/>
                      <a:pt x="21" y="18"/>
                    </a:cubicBezTo>
                    <a:cubicBezTo>
                      <a:pt x="20" y="18"/>
                      <a:pt x="19" y="18"/>
                      <a:pt x="19" y="17"/>
                    </a:cubicBezTo>
                    <a:cubicBezTo>
                      <a:pt x="17" y="17"/>
                      <a:pt x="15" y="16"/>
                      <a:pt x="15" y="15"/>
                    </a:cubicBezTo>
                    <a:cubicBezTo>
                      <a:pt x="15" y="16"/>
                      <a:pt x="15" y="16"/>
                      <a:pt x="14" y="16"/>
                    </a:cubicBezTo>
                    <a:cubicBezTo>
                      <a:pt x="14" y="16"/>
                      <a:pt x="14" y="16"/>
                      <a:pt x="14" y="17"/>
                    </a:cubicBezTo>
                    <a:cubicBezTo>
                      <a:pt x="9" y="13"/>
                      <a:pt x="9" y="13"/>
                      <a:pt x="9" y="13"/>
                    </a:cubicBezTo>
                    <a:cubicBezTo>
                      <a:pt x="7" y="14"/>
                      <a:pt x="2" y="11"/>
                      <a:pt x="1" y="11"/>
                    </a:cubicBezTo>
                    <a:cubicBezTo>
                      <a:pt x="3" y="12"/>
                      <a:pt x="3" y="12"/>
                      <a:pt x="3" y="12"/>
                    </a:cubicBezTo>
                    <a:cubicBezTo>
                      <a:pt x="0" y="12"/>
                      <a:pt x="5" y="17"/>
                      <a:pt x="4" y="18"/>
                    </a:cubicBezTo>
                    <a:cubicBezTo>
                      <a:pt x="6" y="18"/>
                      <a:pt x="7" y="19"/>
                      <a:pt x="9" y="21"/>
                    </a:cubicBezTo>
                    <a:cubicBezTo>
                      <a:pt x="11" y="22"/>
                      <a:pt x="15" y="24"/>
                      <a:pt x="18" y="23"/>
                    </a:cubicBezTo>
                    <a:cubicBezTo>
                      <a:pt x="19" y="24"/>
                      <a:pt x="17" y="24"/>
                      <a:pt x="17" y="24"/>
                    </a:cubicBezTo>
                    <a:cubicBezTo>
                      <a:pt x="19" y="24"/>
                      <a:pt x="21" y="24"/>
                      <a:pt x="25" y="25"/>
                    </a:cubicBezTo>
                    <a:cubicBezTo>
                      <a:pt x="24" y="26"/>
                      <a:pt x="24" y="26"/>
                      <a:pt x="24" y="26"/>
                    </a:cubicBezTo>
                    <a:cubicBezTo>
                      <a:pt x="26" y="26"/>
                      <a:pt x="28" y="26"/>
                      <a:pt x="30" y="27"/>
                    </a:cubicBezTo>
                    <a:cubicBezTo>
                      <a:pt x="32" y="27"/>
                      <a:pt x="34" y="27"/>
                      <a:pt x="34" y="27"/>
                    </a:cubicBezTo>
                    <a:cubicBezTo>
                      <a:pt x="32" y="23"/>
                      <a:pt x="31" y="19"/>
                      <a:pt x="28" y="12"/>
                    </a:cubicBezTo>
                    <a:cubicBezTo>
                      <a:pt x="28" y="12"/>
                      <a:pt x="28" y="12"/>
                      <a:pt x="28" y="13"/>
                    </a:cubicBezTo>
                    <a:cubicBezTo>
                      <a:pt x="31" y="13"/>
                      <a:pt x="28" y="11"/>
                      <a:pt x="31" y="12"/>
                    </a:cubicBezTo>
                    <a:cubicBezTo>
                      <a:pt x="31" y="13"/>
                      <a:pt x="31" y="13"/>
                      <a:pt x="31" y="13"/>
                    </a:cubicBezTo>
                    <a:cubicBezTo>
                      <a:pt x="32" y="13"/>
                      <a:pt x="32" y="13"/>
                      <a:pt x="32" y="13"/>
                    </a:cubicBezTo>
                    <a:cubicBezTo>
                      <a:pt x="34" y="13"/>
                      <a:pt x="35" y="14"/>
                      <a:pt x="34" y="15"/>
                    </a:cubicBezTo>
                    <a:cubicBezTo>
                      <a:pt x="34" y="15"/>
                      <a:pt x="33" y="15"/>
                      <a:pt x="33" y="14"/>
                    </a:cubicBezTo>
                    <a:cubicBezTo>
                      <a:pt x="35" y="16"/>
                      <a:pt x="39" y="17"/>
                      <a:pt x="40" y="17"/>
                    </a:cubicBezTo>
                    <a:cubicBezTo>
                      <a:pt x="38" y="16"/>
                      <a:pt x="38" y="16"/>
                      <a:pt x="38" y="16"/>
                    </a:cubicBezTo>
                    <a:cubicBezTo>
                      <a:pt x="45" y="18"/>
                      <a:pt x="55" y="23"/>
                      <a:pt x="63" y="23"/>
                    </a:cubicBezTo>
                    <a:cubicBezTo>
                      <a:pt x="62" y="23"/>
                      <a:pt x="62" y="23"/>
                      <a:pt x="62" y="23"/>
                    </a:cubicBezTo>
                    <a:cubicBezTo>
                      <a:pt x="63" y="23"/>
                      <a:pt x="63" y="23"/>
                      <a:pt x="64" y="23"/>
                    </a:cubicBezTo>
                    <a:cubicBezTo>
                      <a:pt x="64" y="23"/>
                      <a:pt x="64" y="23"/>
                      <a:pt x="64" y="23"/>
                    </a:cubicBezTo>
                    <a:cubicBezTo>
                      <a:pt x="64" y="23"/>
                      <a:pt x="64" y="23"/>
                      <a:pt x="64" y="23"/>
                    </a:cubicBezTo>
                    <a:cubicBezTo>
                      <a:pt x="65" y="23"/>
                      <a:pt x="65" y="23"/>
                      <a:pt x="66" y="23"/>
                    </a:cubicBezTo>
                    <a:cubicBezTo>
                      <a:pt x="76" y="25"/>
                      <a:pt x="76" y="25"/>
                      <a:pt x="76" y="25"/>
                    </a:cubicBezTo>
                    <a:cubicBezTo>
                      <a:pt x="68" y="18"/>
                      <a:pt x="68" y="18"/>
                      <a:pt x="68" y="18"/>
                    </a:cubicBezTo>
                    <a:cubicBezTo>
                      <a:pt x="66" y="16"/>
                      <a:pt x="66" y="16"/>
                      <a:pt x="62" y="12"/>
                    </a:cubicBezTo>
                    <a:cubicBezTo>
                      <a:pt x="63" y="13"/>
                      <a:pt x="63" y="13"/>
                      <a:pt x="63" y="13"/>
                    </a:cubicBezTo>
                    <a:cubicBezTo>
                      <a:pt x="61" y="12"/>
                      <a:pt x="60" y="11"/>
                      <a:pt x="59" y="10"/>
                    </a:cubicBezTo>
                    <a:cubicBezTo>
                      <a:pt x="60" y="10"/>
                      <a:pt x="59" y="9"/>
                      <a:pt x="59" y="8"/>
                    </a:cubicBezTo>
                    <a:cubicBezTo>
                      <a:pt x="60" y="8"/>
                      <a:pt x="60" y="8"/>
                      <a:pt x="61" y="8"/>
                    </a:cubicBezTo>
                    <a:cubicBezTo>
                      <a:pt x="58" y="9"/>
                      <a:pt x="63" y="10"/>
                      <a:pt x="60" y="10"/>
                    </a:cubicBezTo>
                    <a:cubicBezTo>
                      <a:pt x="66" y="13"/>
                      <a:pt x="70" y="11"/>
                      <a:pt x="72" y="14"/>
                    </a:cubicBezTo>
                    <a:cubicBezTo>
                      <a:pt x="76" y="12"/>
                      <a:pt x="67" y="11"/>
                      <a:pt x="69" y="11"/>
                    </a:cubicBezTo>
                    <a:cubicBezTo>
                      <a:pt x="68" y="10"/>
                      <a:pt x="72" y="10"/>
                      <a:pt x="74" y="11"/>
                    </a:cubicBezTo>
                    <a:cubicBezTo>
                      <a:pt x="76" y="12"/>
                      <a:pt x="76" y="14"/>
                      <a:pt x="82" y="16"/>
                    </a:cubicBezTo>
                    <a:cubicBezTo>
                      <a:pt x="81" y="16"/>
                      <a:pt x="81" y="16"/>
                      <a:pt x="81" y="16"/>
                    </a:cubicBezTo>
                    <a:cubicBezTo>
                      <a:pt x="83" y="17"/>
                      <a:pt x="85" y="16"/>
                      <a:pt x="87" y="18"/>
                    </a:cubicBezTo>
                    <a:cubicBezTo>
                      <a:pt x="89" y="17"/>
                      <a:pt x="90" y="19"/>
                      <a:pt x="91" y="17"/>
                    </a:cubicBezTo>
                    <a:cubicBezTo>
                      <a:pt x="86" y="16"/>
                      <a:pt x="86" y="16"/>
                      <a:pt x="86" y="16"/>
                    </a:cubicBezTo>
                    <a:cubicBezTo>
                      <a:pt x="89" y="17"/>
                      <a:pt x="92" y="15"/>
                      <a:pt x="97" y="17"/>
                    </a:cubicBezTo>
                    <a:cubicBezTo>
                      <a:pt x="97" y="18"/>
                      <a:pt x="95" y="18"/>
                      <a:pt x="94" y="18"/>
                    </a:cubicBezTo>
                    <a:cubicBezTo>
                      <a:pt x="96" y="19"/>
                      <a:pt x="97" y="18"/>
                      <a:pt x="99" y="19"/>
                    </a:cubicBezTo>
                    <a:cubicBezTo>
                      <a:pt x="99" y="21"/>
                      <a:pt x="90" y="18"/>
                      <a:pt x="88" y="18"/>
                    </a:cubicBezTo>
                    <a:cubicBezTo>
                      <a:pt x="89" y="19"/>
                      <a:pt x="90" y="19"/>
                      <a:pt x="91" y="19"/>
                    </a:cubicBezTo>
                    <a:cubicBezTo>
                      <a:pt x="93" y="19"/>
                      <a:pt x="94" y="19"/>
                      <a:pt x="92" y="20"/>
                    </a:cubicBezTo>
                    <a:cubicBezTo>
                      <a:pt x="94" y="19"/>
                      <a:pt x="96" y="19"/>
                      <a:pt x="98" y="20"/>
                    </a:cubicBezTo>
                    <a:cubicBezTo>
                      <a:pt x="100" y="21"/>
                      <a:pt x="103" y="21"/>
                      <a:pt x="105" y="21"/>
                    </a:cubicBezTo>
                    <a:cubicBezTo>
                      <a:pt x="106" y="22"/>
                      <a:pt x="106" y="22"/>
                      <a:pt x="106" y="22"/>
                    </a:cubicBezTo>
                    <a:cubicBezTo>
                      <a:pt x="106" y="22"/>
                      <a:pt x="108" y="22"/>
                      <a:pt x="108" y="21"/>
                    </a:cubicBezTo>
                    <a:cubicBezTo>
                      <a:pt x="108" y="21"/>
                      <a:pt x="108" y="20"/>
                      <a:pt x="108" y="20"/>
                    </a:cubicBezTo>
                    <a:cubicBezTo>
                      <a:pt x="108" y="20"/>
                      <a:pt x="108" y="21"/>
                      <a:pt x="108" y="21"/>
                    </a:cubicBezTo>
                    <a:cubicBezTo>
                      <a:pt x="108" y="22"/>
                      <a:pt x="108" y="22"/>
                      <a:pt x="108" y="23"/>
                    </a:cubicBezTo>
                    <a:cubicBezTo>
                      <a:pt x="108" y="23"/>
                      <a:pt x="109" y="22"/>
                      <a:pt x="109" y="22"/>
                    </a:cubicBezTo>
                    <a:cubicBezTo>
                      <a:pt x="108" y="19"/>
                      <a:pt x="108" y="16"/>
                      <a:pt x="108" y="12"/>
                    </a:cubicBezTo>
                    <a:cubicBezTo>
                      <a:pt x="108" y="12"/>
                      <a:pt x="108" y="12"/>
                      <a:pt x="108" y="12"/>
                    </a:cubicBezTo>
                    <a:cubicBezTo>
                      <a:pt x="108" y="12"/>
                      <a:pt x="108" y="12"/>
                      <a:pt x="108" y="12"/>
                    </a:cubicBezTo>
                    <a:cubicBezTo>
                      <a:pt x="108" y="12"/>
                      <a:pt x="108" y="11"/>
                      <a:pt x="108" y="11"/>
                    </a:cubicBezTo>
                    <a:cubicBezTo>
                      <a:pt x="109" y="11"/>
                      <a:pt x="110" y="12"/>
                      <a:pt x="110" y="12"/>
                    </a:cubicBezTo>
                    <a:cubicBezTo>
                      <a:pt x="115" y="13"/>
                      <a:pt x="109" y="11"/>
                      <a:pt x="112" y="11"/>
                    </a:cubicBezTo>
                    <a:cubicBezTo>
                      <a:pt x="113" y="12"/>
                      <a:pt x="114" y="11"/>
                      <a:pt x="117" y="11"/>
                    </a:cubicBezTo>
                    <a:cubicBezTo>
                      <a:pt x="117" y="12"/>
                      <a:pt x="117" y="12"/>
                      <a:pt x="117" y="12"/>
                    </a:cubicBezTo>
                    <a:cubicBezTo>
                      <a:pt x="122" y="14"/>
                      <a:pt x="119" y="10"/>
                      <a:pt x="124" y="12"/>
                    </a:cubicBezTo>
                    <a:cubicBezTo>
                      <a:pt x="121" y="13"/>
                      <a:pt x="121" y="13"/>
                      <a:pt x="121" y="13"/>
                    </a:cubicBezTo>
                    <a:cubicBezTo>
                      <a:pt x="124" y="13"/>
                      <a:pt x="124" y="13"/>
                      <a:pt x="124" y="13"/>
                    </a:cubicBezTo>
                    <a:cubicBezTo>
                      <a:pt x="123" y="14"/>
                      <a:pt x="123" y="14"/>
                      <a:pt x="123" y="14"/>
                    </a:cubicBezTo>
                    <a:cubicBezTo>
                      <a:pt x="127" y="14"/>
                      <a:pt x="127" y="14"/>
                      <a:pt x="130" y="16"/>
                    </a:cubicBezTo>
                    <a:cubicBezTo>
                      <a:pt x="130" y="15"/>
                      <a:pt x="131" y="14"/>
                      <a:pt x="134" y="15"/>
                    </a:cubicBezTo>
                    <a:cubicBezTo>
                      <a:pt x="136" y="16"/>
                      <a:pt x="133" y="15"/>
                      <a:pt x="136" y="16"/>
                    </a:cubicBezTo>
                    <a:cubicBezTo>
                      <a:pt x="135" y="17"/>
                      <a:pt x="134" y="17"/>
                      <a:pt x="133" y="16"/>
                    </a:cubicBezTo>
                    <a:cubicBezTo>
                      <a:pt x="133" y="16"/>
                      <a:pt x="132" y="16"/>
                      <a:pt x="132" y="16"/>
                    </a:cubicBezTo>
                    <a:cubicBezTo>
                      <a:pt x="133" y="18"/>
                      <a:pt x="137" y="18"/>
                      <a:pt x="138" y="18"/>
                    </a:cubicBezTo>
                    <a:cubicBezTo>
                      <a:pt x="137" y="18"/>
                      <a:pt x="137" y="18"/>
                      <a:pt x="136" y="18"/>
                    </a:cubicBezTo>
                    <a:cubicBezTo>
                      <a:pt x="142" y="18"/>
                      <a:pt x="142" y="18"/>
                      <a:pt x="142" y="18"/>
                    </a:cubicBezTo>
                    <a:cubicBezTo>
                      <a:pt x="143" y="19"/>
                      <a:pt x="142" y="19"/>
                      <a:pt x="142" y="19"/>
                    </a:cubicBezTo>
                    <a:cubicBezTo>
                      <a:pt x="143" y="19"/>
                      <a:pt x="144" y="19"/>
                      <a:pt x="145" y="19"/>
                    </a:cubicBezTo>
                    <a:cubicBezTo>
                      <a:pt x="145" y="20"/>
                      <a:pt x="145" y="21"/>
                      <a:pt x="142" y="20"/>
                    </a:cubicBezTo>
                    <a:cubicBezTo>
                      <a:pt x="148" y="21"/>
                      <a:pt x="148" y="21"/>
                      <a:pt x="148" y="21"/>
                    </a:cubicBezTo>
                    <a:cubicBezTo>
                      <a:pt x="148" y="21"/>
                      <a:pt x="150" y="23"/>
                      <a:pt x="149" y="23"/>
                    </a:cubicBezTo>
                    <a:cubicBezTo>
                      <a:pt x="152" y="24"/>
                      <a:pt x="157" y="23"/>
                      <a:pt x="161" y="25"/>
                    </a:cubicBezTo>
                    <a:cubicBezTo>
                      <a:pt x="161" y="24"/>
                      <a:pt x="162" y="24"/>
                      <a:pt x="163" y="24"/>
                    </a:cubicBezTo>
                    <a:cubicBezTo>
                      <a:pt x="163" y="25"/>
                      <a:pt x="164" y="25"/>
                      <a:pt x="165" y="25"/>
                    </a:cubicBezTo>
                    <a:cubicBezTo>
                      <a:pt x="167" y="26"/>
                      <a:pt x="167" y="26"/>
                      <a:pt x="167" y="26"/>
                    </a:cubicBezTo>
                    <a:cubicBezTo>
                      <a:pt x="169" y="26"/>
                      <a:pt x="169" y="26"/>
                      <a:pt x="169" y="26"/>
                    </a:cubicBezTo>
                    <a:cubicBezTo>
                      <a:pt x="172" y="27"/>
                      <a:pt x="176" y="27"/>
                      <a:pt x="179" y="26"/>
                    </a:cubicBezTo>
                    <a:cubicBezTo>
                      <a:pt x="180" y="27"/>
                      <a:pt x="182" y="27"/>
                      <a:pt x="183" y="27"/>
                    </a:cubicBezTo>
                    <a:cubicBezTo>
                      <a:pt x="184" y="27"/>
                      <a:pt x="184" y="27"/>
                      <a:pt x="184" y="27"/>
                    </a:cubicBezTo>
                    <a:cubicBezTo>
                      <a:pt x="183" y="24"/>
                      <a:pt x="183" y="25"/>
                      <a:pt x="182" y="25"/>
                    </a:cubicBezTo>
                    <a:cubicBezTo>
                      <a:pt x="182" y="26"/>
                      <a:pt x="181" y="26"/>
                      <a:pt x="181" y="21"/>
                    </a:cubicBezTo>
                    <a:cubicBezTo>
                      <a:pt x="180" y="14"/>
                      <a:pt x="182" y="19"/>
                      <a:pt x="182" y="16"/>
                    </a:cubicBezTo>
                    <a:cubicBezTo>
                      <a:pt x="182" y="16"/>
                      <a:pt x="182" y="15"/>
                      <a:pt x="182" y="15"/>
                    </a:cubicBezTo>
                    <a:cubicBezTo>
                      <a:pt x="181" y="15"/>
                      <a:pt x="182" y="14"/>
                      <a:pt x="184" y="15"/>
                    </a:cubicBezTo>
                    <a:cubicBezTo>
                      <a:pt x="183" y="15"/>
                      <a:pt x="182" y="15"/>
                      <a:pt x="182" y="15"/>
                    </a:cubicBezTo>
                    <a:cubicBezTo>
                      <a:pt x="183" y="16"/>
                      <a:pt x="183" y="16"/>
                      <a:pt x="183" y="16"/>
                    </a:cubicBezTo>
                    <a:cubicBezTo>
                      <a:pt x="183" y="16"/>
                      <a:pt x="182" y="17"/>
                      <a:pt x="182" y="17"/>
                    </a:cubicBezTo>
                    <a:cubicBezTo>
                      <a:pt x="182" y="17"/>
                      <a:pt x="183" y="17"/>
                      <a:pt x="183" y="17"/>
                    </a:cubicBezTo>
                    <a:cubicBezTo>
                      <a:pt x="183" y="17"/>
                      <a:pt x="182" y="17"/>
                      <a:pt x="183" y="17"/>
                    </a:cubicBezTo>
                    <a:cubicBezTo>
                      <a:pt x="183" y="17"/>
                      <a:pt x="183" y="17"/>
                      <a:pt x="183" y="17"/>
                    </a:cubicBezTo>
                    <a:cubicBezTo>
                      <a:pt x="183" y="17"/>
                      <a:pt x="184" y="17"/>
                      <a:pt x="184" y="17"/>
                    </a:cubicBezTo>
                    <a:cubicBezTo>
                      <a:pt x="184" y="17"/>
                      <a:pt x="183" y="17"/>
                      <a:pt x="183" y="17"/>
                    </a:cubicBezTo>
                    <a:cubicBezTo>
                      <a:pt x="184" y="16"/>
                      <a:pt x="184" y="16"/>
                      <a:pt x="185" y="17"/>
                    </a:cubicBezTo>
                    <a:cubicBezTo>
                      <a:pt x="186" y="17"/>
                      <a:pt x="189" y="18"/>
                      <a:pt x="189" y="17"/>
                    </a:cubicBezTo>
                    <a:cubicBezTo>
                      <a:pt x="191" y="18"/>
                      <a:pt x="191" y="18"/>
                      <a:pt x="191" y="18"/>
                    </a:cubicBezTo>
                    <a:cubicBezTo>
                      <a:pt x="190" y="18"/>
                      <a:pt x="190" y="18"/>
                      <a:pt x="190" y="18"/>
                    </a:cubicBezTo>
                    <a:cubicBezTo>
                      <a:pt x="192" y="20"/>
                      <a:pt x="193" y="17"/>
                      <a:pt x="197" y="20"/>
                    </a:cubicBezTo>
                    <a:cubicBezTo>
                      <a:pt x="198" y="21"/>
                      <a:pt x="199" y="22"/>
                      <a:pt x="198" y="21"/>
                    </a:cubicBezTo>
                    <a:cubicBezTo>
                      <a:pt x="202" y="22"/>
                      <a:pt x="202" y="22"/>
                      <a:pt x="202" y="22"/>
                    </a:cubicBezTo>
                    <a:cubicBezTo>
                      <a:pt x="203" y="23"/>
                      <a:pt x="203" y="23"/>
                      <a:pt x="202" y="23"/>
                    </a:cubicBezTo>
                    <a:cubicBezTo>
                      <a:pt x="201" y="23"/>
                      <a:pt x="207" y="25"/>
                      <a:pt x="207" y="25"/>
                    </a:cubicBezTo>
                    <a:cubicBezTo>
                      <a:pt x="207" y="25"/>
                      <a:pt x="207" y="25"/>
                      <a:pt x="207" y="25"/>
                    </a:cubicBezTo>
                    <a:cubicBezTo>
                      <a:pt x="208" y="24"/>
                      <a:pt x="210" y="24"/>
                      <a:pt x="211" y="24"/>
                    </a:cubicBezTo>
                    <a:cubicBezTo>
                      <a:pt x="213" y="25"/>
                      <a:pt x="210" y="24"/>
                      <a:pt x="211" y="25"/>
                    </a:cubicBezTo>
                    <a:cubicBezTo>
                      <a:pt x="214" y="25"/>
                      <a:pt x="214" y="25"/>
                      <a:pt x="214" y="25"/>
                    </a:cubicBezTo>
                    <a:cubicBezTo>
                      <a:pt x="215" y="26"/>
                      <a:pt x="212" y="26"/>
                      <a:pt x="210" y="25"/>
                    </a:cubicBezTo>
                    <a:cubicBezTo>
                      <a:pt x="213" y="29"/>
                      <a:pt x="213" y="26"/>
                      <a:pt x="219" y="28"/>
                    </a:cubicBezTo>
                    <a:cubicBezTo>
                      <a:pt x="216" y="28"/>
                      <a:pt x="216" y="28"/>
                      <a:pt x="216" y="28"/>
                    </a:cubicBezTo>
                    <a:cubicBezTo>
                      <a:pt x="218" y="30"/>
                      <a:pt x="221" y="29"/>
                      <a:pt x="224" y="31"/>
                    </a:cubicBezTo>
                    <a:cubicBezTo>
                      <a:pt x="223" y="30"/>
                      <a:pt x="217" y="27"/>
                      <a:pt x="221" y="27"/>
                    </a:cubicBezTo>
                    <a:cubicBezTo>
                      <a:pt x="222" y="27"/>
                      <a:pt x="223" y="28"/>
                      <a:pt x="225" y="27"/>
                    </a:cubicBezTo>
                    <a:cubicBezTo>
                      <a:pt x="225" y="28"/>
                      <a:pt x="227" y="28"/>
                      <a:pt x="229" y="28"/>
                    </a:cubicBezTo>
                    <a:cubicBezTo>
                      <a:pt x="229" y="29"/>
                      <a:pt x="229" y="29"/>
                      <a:pt x="229" y="29"/>
                    </a:cubicBezTo>
                    <a:cubicBezTo>
                      <a:pt x="232" y="29"/>
                      <a:pt x="231" y="28"/>
                      <a:pt x="233" y="28"/>
                    </a:cubicBezTo>
                    <a:cubicBezTo>
                      <a:pt x="236" y="28"/>
                      <a:pt x="236" y="29"/>
                      <a:pt x="237" y="30"/>
                    </a:cubicBezTo>
                    <a:cubicBezTo>
                      <a:pt x="241" y="30"/>
                      <a:pt x="234" y="28"/>
                      <a:pt x="239" y="28"/>
                    </a:cubicBezTo>
                    <a:cubicBezTo>
                      <a:pt x="243" y="28"/>
                      <a:pt x="245" y="28"/>
                      <a:pt x="249" y="27"/>
                    </a:cubicBezTo>
                    <a:cubicBezTo>
                      <a:pt x="252" y="28"/>
                      <a:pt x="249" y="28"/>
                      <a:pt x="250" y="28"/>
                    </a:cubicBezTo>
                    <a:cubicBezTo>
                      <a:pt x="252" y="27"/>
                      <a:pt x="252" y="27"/>
                      <a:pt x="252" y="27"/>
                    </a:cubicBezTo>
                    <a:cubicBezTo>
                      <a:pt x="253" y="27"/>
                      <a:pt x="252" y="28"/>
                      <a:pt x="252" y="28"/>
                    </a:cubicBezTo>
                    <a:cubicBezTo>
                      <a:pt x="254" y="28"/>
                      <a:pt x="252" y="27"/>
                      <a:pt x="255" y="26"/>
                    </a:cubicBezTo>
                    <a:cubicBezTo>
                      <a:pt x="256" y="25"/>
                      <a:pt x="261" y="28"/>
                      <a:pt x="265" y="27"/>
                    </a:cubicBezTo>
                    <a:cubicBezTo>
                      <a:pt x="266" y="27"/>
                      <a:pt x="265" y="28"/>
                      <a:pt x="265" y="28"/>
                    </a:cubicBezTo>
                    <a:cubicBezTo>
                      <a:pt x="270" y="27"/>
                      <a:pt x="269" y="27"/>
                      <a:pt x="273" y="26"/>
                    </a:cubicBezTo>
                    <a:cubicBezTo>
                      <a:pt x="277" y="27"/>
                      <a:pt x="277" y="27"/>
                      <a:pt x="277" y="27"/>
                    </a:cubicBezTo>
                    <a:cubicBezTo>
                      <a:pt x="274" y="26"/>
                      <a:pt x="278" y="25"/>
                      <a:pt x="281" y="24"/>
                    </a:cubicBezTo>
                    <a:cubicBezTo>
                      <a:pt x="280" y="23"/>
                      <a:pt x="279" y="23"/>
                      <a:pt x="278" y="23"/>
                    </a:cubicBezTo>
                    <a:cubicBezTo>
                      <a:pt x="283" y="22"/>
                      <a:pt x="283" y="22"/>
                      <a:pt x="283" y="22"/>
                    </a:cubicBezTo>
                    <a:cubicBezTo>
                      <a:pt x="283" y="22"/>
                      <a:pt x="283" y="23"/>
                      <a:pt x="282" y="23"/>
                    </a:cubicBezTo>
                    <a:cubicBezTo>
                      <a:pt x="283" y="23"/>
                      <a:pt x="283" y="23"/>
                      <a:pt x="283" y="23"/>
                    </a:cubicBezTo>
                    <a:cubicBezTo>
                      <a:pt x="285" y="24"/>
                      <a:pt x="284" y="24"/>
                      <a:pt x="283" y="25"/>
                    </a:cubicBezTo>
                    <a:cubicBezTo>
                      <a:pt x="282" y="25"/>
                      <a:pt x="282" y="24"/>
                      <a:pt x="281" y="24"/>
                    </a:cubicBezTo>
                    <a:cubicBezTo>
                      <a:pt x="280" y="25"/>
                      <a:pt x="279" y="26"/>
                      <a:pt x="279" y="27"/>
                    </a:cubicBezTo>
                    <a:cubicBezTo>
                      <a:pt x="279" y="26"/>
                      <a:pt x="280" y="26"/>
                      <a:pt x="281" y="26"/>
                    </a:cubicBezTo>
                    <a:cubicBezTo>
                      <a:pt x="280" y="26"/>
                      <a:pt x="280" y="27"/>
                      <a:pt x="280" y="27"/>
                    </a:cubicBezTo>
                    <a:cubicBezTo>
                      <a:pt x="280" y="27"/>
                      <a:pt x="281" y="27"/>
                      <a:pt x="282" y="26"/>
                    </a:cubicBezTo>
                    <a:cubicBezTo>
                      <a:pt x="283" y="28"/>
                      <a:pt x="283" y="28"/>
                      <a:pt x="283" y="28"/>
                    </a:cubicBezTo>
                    <a:cubicBezTo>
                      <a:pt x="283" y="27"/>
                      <a:pt x="283" y="27"/>
                      <a:pt x="283" y="27"/>
                    </a:cubicBezTo>
                    <a:cubicBezTo>
                      <a:pt x="289" y="28"/>
                      <a:pt x="289" y="28"/>
                      <a:pt x="289" y="28"/>
                    </a:cubicBezTo>
                    <a:cubicBezTo>
                      <a:pt x="293" y="27"/>
                      <a:pt x="297" y="25"/>
                      <a:pt x="304" y="24"/>
                    </a:cubicBezTo>
                    <a:cubicBezTo>
                      <a:pt x="302" y="25"/>
                      <a:pt x="303" y="26"/>
                      <a:pt x="303" y="27"/>
                    </a:cubicBezTo>
                    <a:cubicBezTo>
                      <a:pt x="302" y="26"/>
                      <a:pt x="298" y="28"/>
                      <a:pt x="295" y="27"/>
                    </a:cubicBezTo>
                    <a:cubicBezTo>
                      <a:pt x="296" y="27"/>
                      <a:pt x="296" y="28"/>
                      <a:pt x="295" y="28"/>
                    </a:cubicBezTo>
                    <a:cubicBezTo>
                      <a:pt x="302" y="27"/>
                      <a:pt x="302" y="27"/>
                      <a:pt x="302" y="27"/>
                    </a:cubicBezTo>
                    <a:cubicBezTo>
                      <a:pt x="302" y="28"/>
                      <a:pt x="303" y="28"/>
                      <a:pt x="305" y="28"/>
                    </a:cubicBezTo>
                    <a:cubicBezTo>
                      <a:pt x="304" y="26"/>
                      <a:pt x="310" y="27"/>
                      <a:pt x="312" y="26"/>
                    </a:cubicBezTo>
                    <a:cubicBezTo>
                      <a:pt x="312" y="27"/>
                      <a:pt x="312" y="28"/>
                      <a:pt x="308" y="28"/>
                    </a:cubicBezTo>
                    <a:cubicBezTo>
                      <a:pt x="312" y="29"/>
                      <a:pt x="313" y="25"/>
                      <a:pt x="316" y="27"/>
                    </a:cubicBezTo>
                    <a:cubicBezTo>
                      <a:pt x="316" y="27"/>
                      <a:pt x="315" y="26"/>
                      <a:pt x="315" y="27"/>
                    </a:cubicBezTo>
                    <a:cubicBezTo>
                      <a:pt x="317" y="26"/>
                      <a:pt x="321" y="27"/>
                      <a:pt x="320" y="27"/>
                    </a:cubicBezTo>
                    <a:cubicBezTo>
                      <a:pt x="319" y="27"/>
                      <a:pt x="319" y="27"/>
                      <a:pt x="319" y="27"/>
                    </a:cubicBezTo>
                    <a:cubicBezTo>
                      <a:pt x="324" y="28"/>
                      <a:pt x="335" y="28"/>
                      <a:pt x="336" y="26"/>
                    </a:cubicBezTo>
                    <a:cubicBezTo>
                      <a:pt x="336" y="26"/>
                      <a:pt x="335" y="28"/>
                      <a:pt x="335" y="28"/>
                    </a:cubicBezTo>
                    <a:cubicBezTo>
                      <a:pt x="344" y="23"/>
                      <a:pt x="344" y="23"/>
                      <a:pt x="344" y="23"/>
                    </a:cubicBezTo>
                    <a:cubicBezTo>
                      <a:pt x="343" y="24"/>
                      <a:pt x="346" y="28"/>
                      <a:pt x="342" y="28"/>
                    </a:cubicBezTo>
                    <a:cubicBezTo>
                      <a:pt x="343" y="29"/>
                      <a:pt x="344" y="29"/>
                      <a:pt x="347" y="28"/>
                    </a:cubicBezTo>
                    <a:cubicBezTo>
                      <a:pt x="346" y="28"/>
                      <a:pt x="345" y="26"/>
                      <a:pt x="346" y="26"/>
                    </a:cubicBezTo>
                    <a:cubicBezTo>
                      <a:pt x="349" y="28"/>
                      <a:pt x="348" y="27"/>
                      <a:pt x="352" y="28"/>
                    </a:cubicBezTo>
                    <a:cubicBezTo>
                      <a:pt x="351" y="28"/>
                      <a:pt x="352" y="26"/>
                      <a:pt x="354" y="26"/>
                    </a:cubicBezTo>
                    <a:cubicBezTo>
                      <a:pt x="354" y="26"/>
                      <a:pt x="354" y="28"/>
                      <a:pt x="353" y="28"/>
                    </a:cubicBezTo>
                    <a:cubicBezTo>
                      <a:pt x="358" y="26"/>
                      <a:pt x="358" y="26"/>
                      <a:pt x="358" y="26"/>
                    </a:cubicBezTo>
                    <a:cubicBezTo>
                      <a:pt x="357" y="27"/>
                      <a:pt x="358" y="28"/>
                      <a:pt x="359" y="29"/>
                    </a:cubicBezTo>
                    <a:cubicBezTo>
                      <a:pt x="359" y="28"/>
                      <a:pt x="363" y="29"/>
                      <a:pt x="365" y="29"/>
                    </a:cubicBezTo>
                    <a:cubicBezTo>
                      <a:pt x="363" y="28"/>
                      <a:pt x="363" y="28"/>
                      <a:pt x="363" y="28"/>
                    </a:cubicBezTo>
                    <a:cubicBezTo>
                      <a:pt x="368" y="29"/>
                      <a:pt x="368" y="25"/>
                      <a:pt x="374" y="25"/>
                    </a:cubicBezTo>
                    <a:cubicBezTo>
                      <a:pt x="373" y="26"/>
                      <a:pt x="372" y="28"/>
                      <a:pt x="375" y="28"/>
                    </a:cubicBezTo>
                    <a:cubicBezTo>
                      <a:pt x="376" y="27"/>
                      <a:pt x="380" y="23"/>
                      <a:pt x="385" y="22"/>
                    </a:cubicBezTo>
                    <a:cubicBezTo>
                      <a:pt x="386" y="23"/>
                      <a:pt x="386" y="23"/>
                      <a:pt x="386" y="23"/>
                    </a:cubicBezTo>
                    <a:cubicBezTo>
                      <a:pt x="390" y="22"/>
                      <a:pt x="390" y="22"/>
                      <a:pt x="390" y="22"/>
                    </a:cubicBezTo>
                    <a:cubicBezTo>
                      <a:pt x="388" y="24"/>
                      <a:pt x="381" y="27"/>
                      <a:pt x="377" y="29"/>
                    </a:cubicBezTo>
                    <a:cubicBezTo>
                      <a:pt x="380" y="29"/>
                      <a:pt x="378" y="30"/>
                      <a:pt x="381" y="29"/>
                    </a:cubicBezTo>
                    <a:cubicBezTo>
                      <a:pt x="382" y="30"/>
                      <a:pt x="379" y="30"/>
                      <a:pt x="379" y="30"/>
                    </a:cubicBezTo>
                    <a:cubicBezTo>
                      <a:pt x="386" y="31"/>
                      <a:pt x="386" y="31"/>
                      <a:pt x="386" y="31"/>
                    </a:cubicBezTo>
                    <a:cubicBezTo>
                      <a:pt x="385" y="30"/>
                      <a:pt x="391" y="30"/>
                      <a:pt x="391" y="29"/>
                    </a:cubicBezTo>
                    <a:cubicBezTo>
                      <a:pt x="383" y="30"/>
                      <a:pt x="383" y="30"/>
                      <a:pt x="383" y="30"/>
                    </a:cubicBezTo>
                    <a:cubicBezTo>
                      <a:pt x="383" y="28"/>
                      <a:pt x="388" y="26"/>
                      <a:pt x="393" y="26"/>
                    </a:cubicBezTo>
                    <a:cubicBezTo>
                      <a:pt x="394" y="27"/>
                      <a:pt x="392" y="29"/>
                      <a:pt x="392" y="29"/>
                    </a:cubicBezTo>
                    <a:cubicBezTo>
                      <a:pt x="393" y="29"/>
                      <a:pt x="397" y="28"/>
                      <a:pt x="397" y="29"/>
                    </a:cubicBezTo>
                    <a:cubicBezTo>
                      <a:pt x="395" y="29"/>
                      <a:pt x="395" y="29"/>
                      <a:pt x="395" y="29"/>
                    </a:cubicBezTo>
                    <a:cubicBezTo>
                      <a:pt x="398" y="30"/>
                      <a:pt x="400" y="28"/>
                      <a:pt x="403" y="29"/>
                    </a:cubicBezTo>
                    <a:cubicBezTo>
                      <a:pt x="404" y="29"/>
                      <a:pt x="407" y="31"/>
                      <a:pt x="407" y="30"/>
                    </a:cubicBezTo>
                    <a:cubicBezTo>
                      <a:pt x="405" y="28"/>
                      <a:pt x="405" y="24"/>
                      <a:pt x="406" y="23"/>
                    </a:cubicBezTo>
                    <a:cubicBezTo>
                      <a:pt x="406" y="23"/>
                      <a:pt x="412" y="24"/>
                      <a:pt x="413" y="25"/>
                    </a:cubicBezTo>
                    <a:cubicBezTo>
                      <a:pt x="415" y="26"/>
                      <a:pt x="410" y="28"/>
                      <a:pt x="412" y="29"/>
                    </a:cubicBezTo>
                    <a:cubicBezTo>
                      <a:pt x="412" y="28"/>
                      <a:pt x="413" y="28"/>
                      <a:pt x="414" y="28"/>
                    </a:cubicBezTo>
                    <a:cubicBezTo>
                      <a:pt x="415" y="28"/>
                      <a:pt x="413" y="29"/>
                      <a:pt x="416" y="29"/>
                    </a:cubicBezTo>
                    <a:cubicBezTo>
                      <a:pt x="416" y="27"/>
                      <a:pt x="421" y="29"/>
                      <a:pt x="417" y="28"/>
                    </a:cubicBezTo>
                    <a:cubicBezTo>
                      <a:pt x="420" y="27"/>
                      <a:pt x="420" y="28"/>
                      <a:pt x="423" y="28"/>
                    </a:cubicBezTo>
                    <a:cubicBezTo>
                      <a:pt x="422" y="27"/>
                      <a:pt x="426" y="25"/>
                      <a:pt x="428" y="25"/>
                    </a:cubicBezTo>
                    <a:cubicBezTo>
                      <a:pt x="428" y="25"/>
                      <a:pt x="429" y="25"/>
                      <a:pt x="429" y="26"/>
                    </a:cubicBezTo>
                    <a:cubicBezTo>
                      <a:pt x="434" y="26"/>
                      <a:pt x="437" y="26"/>
                      <a:pt x="442" y="26"/>
                    </a:cubicBezTo>
                    <a:cubicBezTo>
                      <a:pt x="443" y="27"/>
                      <a:pt x="445" y="27"/>
                      <a:pt x="444" y="28"/>
                    </a:cubicBezTo>
                    <a:cubicBezTo>
                      <a:pt x="445" y="27"/>
                      <a:pt x="446" y="27"/>
                      <a:pt x="447" y="27"/>
                    </a:cubicBezTo>
                    <a:cubicBezTo>
                      <a:pt x="450" y="28"/>
                      <a:pt x="444" y="27"/>
                      <a:pt x="446" y="29"/>
                    </a:cubicBezTo>
                    <a:cubicBezTo>
                      <a:pt x="446" y="28"/>
                      <a:pt x="450" y="28"/>
                      <a:pt x="452" y="27"/>
                    </a:cubicBezTo>
                    <a:cubicBezTo>
                      <a:pt x="451" y="26"/>
                      <a:pt x="447" y="27"/>
                      <a:pt x="445" y="27"/>
                    </a:cubicBezTo>
                    <a:cubicBezTo>
                      <a:pt x="445" y="26"/>
                      <a:pt x="449" y="24"/>
                      <a:pt x="454" y="23"/>
                    </a:cubicBezTo>
                    <a:cubicBezTo>
                      <a:pt x="458" y="23"/>
                      <a:pt x="456" y="24"/>
                      <a:pt x="456" y="24"/>
                    </a:cubicBezTo>
                    <a:cubicBezTo>
                      <a:pt x="464" y="24"/>
                      <a:pt x="463" y="21"/>
                      <a:pt x="470" y="22"/>
                    </a:cubicBezTo>
                    <a:cubicBezTo>
                      <a:pt x="472" y="23"/>
                      <a:pt x="470" y="24"/>
                      <a:pt x="470" y="25"/>
                    </a:cubicBezTo>
                    <a:cubicBezTo>
                      <a:pt x="467" y="26"/>
                      <a:pt x="465" y="24"/>
                      <a:pt x="463" y="24"/>
                    </a:cubicBezTo>
                    <a:cubicBezTo>
                      <a:pt x="466" y="25"/>
                      <a:pt x="466" y="25"/>
                      <a:pt x="466" y="25"/>
                    </a:cubicBezTo>
                    <a:cubicBezTo>
                      <a:pt x="465" y="25"/>
                      <a:pt x="462" y="26"/>
                      <a:pt x="461" y="25"/>
                    </a:cubicBezTo>
                    <a:cubicBezTo>
                      <a:pt x="463" y="26"/>
                      <a:pt x="474" y="26"/>
                      <a:pt x="480" y="26"/>
                    </a:cubicBezTo>
                    <a:cubicBezTo>
                      <a:pt x="481" y="26"/>
                      <a:pt x="483" y="26"/>
                      <a:pt x="482" y="25"/>
                    </a:cubicBezTo>
                    <a:cubicBezTo>
                      <a:pt x="480" y="25"/>
                      <a:pt x="480" y="25"/>
                      <a:pt x="480" y="25"/>
                    </a:cubicBezTo>
                    <a:cubicBezTo>
                      <a:pt x="479" y="25"/>
                      <a:pt x="484" y="24"/>
                      <a:pt x="482" y="24"/>
                    </a:cubicBezTo>
                    <a:cubicBezTo>
                      <a:pt x="484" y="23"/>
                      <a:pt x="487" y="22"/>
                      <a:pt x="491" y="23"/>
                    </a:cubicBezTo>
                    <a:cubicBezTo>
                      <a:pt x="491" y="24"/>
                      <a:pt x="491" y="24"/>
                      <a:pt x="491" y="24"/>
                    </a:cubicBezTo>
                    <a:cubicBezTo>
                      <a:pt x="491" y="24"/>
                      <a:pt x="489" y="23"/>
                      <a:pt x="488" y="24"/>
                    </a:cubicBezTo>
                    <a:cubicBezTo>
                      <a:pt x="489" y="23"/>
                      <a:pt x="493" y="25"/>
                      <a:pt x="495" y="24"/>
                    </a:cubicBezTo>
                    <a:cubicBezTo>
                      <a:pt x="493" y="23"/>
                      <a:pt x="493" y="23"/>
                      <a:pt x="493" y="23"/>
                    </a:cubicBezTo>
                    <a:cubicBezTo>
                      <a:pt x="495" y="22"/>
                      <a:pt x="498" y="21"/>
                      <a:pt x="501" y="21"/>
                    </a:cubicBezTo>
                    <a:close/>
                    <a:moveTo>
                      <a:pt x="26" y="11"/>
                    </a:moveTo>
                    <a:cubicBezTo>
                      <a:pt x="26" y="11"/>
                      <a:pt x="26" y="11"/>
                      <a:pt x="26" y="10"/>
                    </a:cubicBezTo>
                    <a:cubicBezTo>
                      <a:pt x="26" y="11"/>
                      <a:pt x="26" y="11"/>
                      <a:pt x="26" y="11"/>
                    </a:cubicBezTo>
                    <a:cubicBezTo>
                      <a:pt x="26" y="11"/>
                      <a:pt x="26" y="12"/>
                      <a:pt x="26" y="11"/>
                    </a:cubicBezTo>
                    <a:close/>
                    <a:moveTo>
                      <a:pt x="83" y="8"/>
                    </a:moveTo>
                    <a:cubicBezTo>
                      <a:pt x="84" y="9"/>
                      <a:pt x="84" y="9"/>
                      <a:pt x="84" y="9"/>
                    </a:cubicBezTo>
                    <a:cubicBezTo>
                      <a:pt x="82" y="9"/>
                      <a:pt x="83" y="8"/>
                      <a:pt x="83" y="8"/>
                    </a:cubicBezTo>
                    <a:close/>
                    <a:moveTo>
                      <a:pt x="107" y="15"/>
                    </a:moveTo>
                    <a:cubicBezTo>
                      <a:pt x="106" y="14"/>
                      <a:pt x="106" y="13"/>
                      <a:pt x="106" y="12"/>
                    </a:cubicBezTo>
                    <a:cubicBezTo>
                      <a:pt x="107" y="12"/>
                      <a:pt x="107" y="12"/>
                      <a:pt x="108" y="12"/>
                    </a:cubicBezTo>
                    <a:cubicBezTo>
                      <a:pt x="109" y="19"/>
                      <a:pt x="107" y="12"/>
                      <a:pt x="107" y="15"/>
                    </a:cubicBezTo>
                    <a:close/>
                    <a:moveTo>
                      <a:pt x="108" y="12"/>
                    </a:moveTo>
                    <a:cubicBezTo>
                      <a:pt x="107" y="12"/>
                      <a:pt x="106" y="12"/>
                      <a:pt x="106" y="11"/>
                    </a:cubicBezTo>
                    <a:cubicBezTo>
                      <a:pt x="106" y="11"/>
                      <a:pt x="106" y="11"/>
                      <a:pt x="106" y="11"/>
                    </a:cubicBezTo>
                    <a:cubicBezTo>
                      <a:pt x="106" y="11"/>
                      <a:pt x="106" y="11"/>
                      <a:pt x="106" y="11"/>
                    </a:cubicBezTo>
                    <a:cubicBezTo>
                      <a:pt x="107" y="11"/>
                      <a:pt x="107" y="11"/>
                      <a:pt x="108" y="11"/>
                    </a:cubicBezTo>
                    <a:cubicBezTo>
                      <a:pt x="108" y="11"/>
                      <a:pt x="108" y="12"/>
                      <a:pt x="108" y="12"/>
                    </a:cubicBezTo>
                    <a:close/>
                    <a:moveTo>
                      <a:pt x="218" y="27"/>
                    </a:moveTo>
                    <a:cubicBezTo>
                      <a:pt x="219" y="26"/>
                      <a:pt x="219" y="27"/>
                      <a:pt x="221" y="27"/>
                    </a:cubicBezTo>
                    <a:cubicBezTo>
                      <a:pt x="220" y="27"/>
                      <a:pt x="218" y="28"/>
                      <a:pt x="218" y="27"/>
                    </a:cubicBezTo>
                    <a:close/>
                    <a:moveTo>
                      <a:pt x="284" y="26"/>
                    </a:moveTo>
                    <a:cubicBezTo>
                      <a:pt x="285" y="26"/>
                      <a:pt x="286" y="26"/>
                      <a:pt x="287" y="26"/>
                    </a:cubicBezTo>
                    <a:cubicBezTo>
                      <a:pt x="286" y="26"/>
                      <a:pt x="285" y="26"/>
                      <a:pt x="284" y="26"/>
                    </a:cubicBezTo>
                    <a:close/>
                    <a:moveTo>
                      <a:pt x="470" y="21"/>
                    </a:moveTo>
                    <a:cubicBezTo>
                      <a:pt x="468" y="21"/>
                      <a:pt x="468" y="21"/>
                      <a:pt x="470" y="2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91"/>
              <p:cNvSpPr>
                <a:spLocks/>
              </p:cNvSpPr>
              <p:nvPr/>
            </p:nvSpPr>
            <p:spPr bwMode="auto">
              <a:xfrm>
                <a:off x="4068" y="34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2" name="Freeform 92"/>
              <p:cNvSpPr>
                <a:spLocks/>
              </p:cNvSpPr>
              <p:nvPr/>
            </p:nvSpPr>
            <p:spPr bwMode="auto">
              <a:xfrm>
                <a:off x="4298" y="34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93"/>
              <p:cNvSpPr>
                <a:spLocks/>
              </p:cNvSpPr>
              <p:nvPr/>
            </p:nvSpPr>
            <p:spPr bwMode="auto">
              <a:xfrm>
                <a:off x="4018"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94"/>
              <p:cNvSpPr>
                <a:spLocks/>
              </p:cNvSpPr>
              <p:nvPr/>
            </p:nvSpPr>
            <p:spPr bwMode="auto">
              <a:xfrm>
                <a:off x="4614" y="3442"/>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0"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95"/>
              <p:cNvSpPr>
                <a:spLocks/>
              </p:cNvSpPr>
              <p:nvPr/>
            </p:nvSpPr>
            <p:spPr bwMode="auto">
              <a:xfrm>
                <a:off x="4804" y="3419"/>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1" y="0"/>
                      <a:pt x="1" y="0"/>
                      <a:pt x="2" y="0"/>
                    </a:cubicBezTo>
                    <a:cubicBezTo>
                      <a:pt x="2"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6" name="Freeform 96"/>
              <p:cNvSpPr>
                <a:spLocks/>
              </p:cNvSpPr>
              <p:nvPr/>
            </p:nvSpPr>
            <p:spPr bwMode="auto">
              <a:xfrm>
                <a:off x="4856" y="3432"/>
                <a:ext cx="8" cy="3"/>
              </a:xfrm>
              <a:custGeom>
                <a:avLst/>
                <a:gdLst>
                  <a:gd name="T0" fmla="*/ 2 w 3"/>
                  <a:gd name="T1" fmla="*/ 1 h 1"/>
                  <a:gd name="T2" fmla="*/ 3 w 3"/>
                  <a:gd name="T3" fmla="*/ 1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3" y="0"/>
                      <a:pt x="3" y="0"/>
                      <a:pt x="3" y="0"/>
                    </a:cubicBezTo>
                    <a:cubicBezTo>
                      <a:pt x="1" y="0"/>
                      <a:pt x="0"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97"/>
              <p:cNvSpPr>
                <a:spLocks/>
              </p:cNvSpPr>
              <p:nvPr/>
            </p:nvSpPr>
            <p:spPr bwMode="auto">
              <a:xfrm>
                <a:off x="4814" y="3424"/>
                <a:ext cx="9" cy="5"/>
              </a:xfrm>
              <a:custGeom>
                <a:avLst/>
                <a:gdLst>
                  <a:gd name="T0" fmla="*/ 0 w 4"/>
                  <a:gd name="T1" fmla="*/ 1 h 2"/>
                  <a:gd name="T2" fmla="*/ 4 w 4"/>
                  <a:gd name="T3" fmla="*/ 1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4" y="1"/>
                      <a:pt x="4" y="1"/>
                      <a:pt x="4" y="1"/>
                    </a:cubicBezTo>
                    <a:cubicBezTo>
                      <a:pt x="4" y="0"/>
                      <a:pt x="2"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8" name="Freeform 98"/>
              <p:cNvSpPr>
                <a:spLocks/>
              </p:cNvSpPr>
              <p:nvPr/>
            </p:nvSpPr>
            <p:spPr bwMode="auto">
              <a:xfrm>
                <a:off x="4823" y="3427"/>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9" name="Freeform 99"/>
              <p:cNvSpPr>
                <a:spLocks/>
              </p:cNvSpPr>
              <p:nvPr/>
            </p:nvSpPr>
            <p:spPr bwMode="auto">
              <a:xfrm>
                <a:off x="4761" y="3417"/>
                <a:ext cx="15" cy="5"/>
              </a:xfrm>
              <a:custGeom>
                <a:avLst/>
                <a:gdLst>
                  <a:gd name="T0" fmla="*/ 5 w 6"/>
                  <a:gd name="T1" fmla="*/ 2 h 2"/>
                  <a:gd name="T2" fmla="*/ 6 w 6"/>
                  <a:gd name="T3" fmla="*/ 1 h 2"/>
                  <a:gd name="T4" fmla="*/ 5 w 6"/>
                  <a:gd name="T5" fmla="*/ 2 h 2"/>
                </a:gdLst>
                <a:ahLst/>
                <a:cxnLst>
                  <a:cxn ang="0">
                    <a:pos x="T0" y="T1"/>
                  </a:cxn>
                  <a:cxn ang="0">
                    <a:pos x="T2" y="T3"/>
                  </a:cxn>
                  <a:cxn ang="0">
                    <a:pos x="T4" y="T5"/>
                  </a:cxn>
                </a:cxnLst>
                <a:rect l="0" t="0" r="r" b="b"/>
                <a:pathLst>
                  <a:path w="6" h="2">
                    <a:moveTo>
                      <a:pt x="5" y="2"/>
                    </a:moveTo>
                    <a:cubicBezTo>
                      <a:pt x="5" y="2"/>
                      <a:pt x="5" y="1"/>
                      <a:pt x="6" y="1"/>
                    </a:cubicBezTo>
                    <a:cubicBezTo>
                      <a:pt x="6" y="0"/>
                      <a:pt x="0" y="2"/>
                      <a:pt x="5"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100"/>
              <p:cNvSpPr>
                <a:spLocks/>
              </p:cNvSpPr>
              <p:nvPr/>
            </p:nvSpPr>
            <p:spPr bwMode="auto">
              <a:xfrm>
                <a:off x="4814" y="3432"/>
                <a:ext cx="4" cy="3"/>
              </a:xfrm>
              <a:custGeom>
                <a:avLst/>
                <a:gdLst>
                  <a:gd name="T0" fmla="*/ 0 w 4"/>
                  <a:gd name="T1" fmla="*/ 3 h 3"/>
                  <a:gd name="T2" fmla="*/ 4 w 4"/>
                  <a:gd name="T3" fmla="*/ 3 h 3"/>
                  <a:gd name="T4" fmla="*/ 2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3"/>
                    </a:lnTo>
                    <a:lnTo>
                      <a:pt x="2"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1" name="Freeform 101"/>
              <p:cNvSpPr>
                <a:spLocks/>
              </p:cNvSpPr>
              <p:nvPr/>
            </p:nvSpPr>
            <p:spPr bwMode="auto">
              <a:xfrm>
                <a:off x="4785" y="3432"/>
                <a:ext cx="10" cy="0"/>
              </a:xfrm>
              <a:custGeom>
                <a:avLst/>
                <a:gdLst>
                  <a:gd name="T0" fmla="*/ 0 w 4"/>
                  <a:gd name="T1" fmla="*/ 3 w 4"/>
                  <a:gd name="T2" fmla="*/ 4 w 4"/>
                  <a:gd name="T3" fmla="*/ 0 w 4"/>
                </a:gdLst>
                <a:ahLst/>
                <a:cxnLst>
                  <a:cxn ang="0">
                    <a:pos x="T0" y="0"/>
                  </a:cxn>
                  <a:cxn ang="0">
                    <a:pos x="T1" y="0"/>
                  </a:cxn>
                  <a:cxn ang="0">
                    <a:pos x="T2" y="0"/>
                  </a:cxn>
                  <a:cxn ang="0">
                    <a:pos x="T3" y="0"/>
                  </a:cxn>
                </a:cxnLst>
                <a:rect l="0" t="0" r="r" b="b"/>
                <a:pathLst>
                  <a:path w="4">
                    <a:moveTo>
                      <a:pt x="0" y="0"/>
                    </a:moveTo>
                    <a:cubicBezTo>
                      <a:pt x="3" y="0"/>
                      <a:pt x="3" y="0"/>
                      <a:pt x="3" y="0"/>
                    </a:cubicBezTo>
                    <a:cubicBezTo>
                      <a:pt x="3" y="0"/>
                      <a:pt x="3" y="0"/>
                      <a:pt x="4" y="0"/>
                    </a:cubicBezTo>
                    <a:cubicBezTo>
                      <a:pt x="2"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2" name="Freeform 102"/>
              <p:cNvSpPr>
                <a:spLocks/>
              </p:cNvSpPr>
              <p:nvPr/>
            </p:nvSpPr>
            <p:spPr bwMode="auto">
              <a:xfrm>
                <a:off x="4795" y="3432"/>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3" name="Freeform 103"/>
              <p:cNvSpPr>
                <a:spLocks/>
              </p:cNvSpPr>
              <p:nvPr/>
            </p:nvSpPr>
            <p:spPr bwMode="auto">
              <a:xfrm>
                <a:off x="4802" y="3435"/>
                <a:ext cx="7" cy="0"/>
              </a:xfrm>
              <a:custGeom>
                <a:avLst/>
                <a:gdLst>
                  <a:gd name="T0" fmla="*/ 0 w 7"/>
                  <a:gd name="T1" fmla="*/ 7 w 7"/>
                  <a:gd name="T2" fmla="*/ 5 w 7"/>
                  <a:gd name="T3" fmla="*/ 0 w 7"/>
                </a:gdLst>
                <a:ahLst/>
                <a:cxnLst>
                  <a:cxn ang="0">
                    <a:pos x="T0" y="0"/>
                  </a:cxn>
                  <a:cxn ang="0">
                    <a:pos x="T1" y="0"/>
                  </a:cxn>
                  <a:cxn ang="0">
                    <a:pos x="T2" y="0"/>
                  </a:cxn>
                  <a:cxn ang="0">
                    <a:pos x="T3" y="0"/>
                  </a:cxn>
                </a:cxnLst>
                <a:rect l="0" t="0" r="r" b="b"/>
                <a:pathLst>
                  <a:path w="7">
                    <a:moveTo>
                      <a:pt x="0" y="0"/>
                    </a:moveTo>
                    <a:lnTo>
                      <a:pt x="7" y="0"/>
                    </a:lnTo>
                    <a:lnTo>
                      <a:pt x="5"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4" name="Freeform 104"/>
              <p:cNvSpPr>
                <a:spLocks/>
              </p:cNvSpPr>
              <p:nvPr/>
            </p:nvSpPr>
            <p:spPr bwMode="auto">
              <a:xfrm>
                <a:off x="4707" y="3432"/>
                <a:ext cx="9" cy="0"/>
              </a:xfrm>
              <a:custGeom>
                <a:avLst/>
                <a:gdLst>
                  <a:gd name="T0" fmla="*/ 3 w 4"/>
                  <a:gd name="T1" fmla="*/ 0 w 4"/>
                  <a:gd name="T2" fmla="*/ 2 w 4"/>
                  <a:gd name="T3" fmla="*/ 3 w 4"/>
                </a:gdLst>
                <a:ahLst/>
                <a:cxnLst>
                  <a:cxn ang="0">
                    <a:pos x="T0" y="0"/>
                  </a:cxn>
                  <a:cxn ang="0">
                    <a:pos x="T1" y="0"/>
                  </a:cxn>
                  <a:cxn ang="0">
                    <a:pos x="T2" y="0"/>
                  </a:cxn>
                  <a:cxn ang="0">
                    <a:pos x="T3" y="0"/>
                  </a:cxn>
                </a:cxnLst>
                <a:rect l="0" t="0" r="r" b="b"/>
                <a:pathLst>
                  <a:path w="4">
                    <a:moveTo>
                      <a:pt x="3" y="0"/>
                    </a:moveTo>
                    <a:cubicBezTo>
                      <a:pt x="0" y="0"/>
                      <a:pt x="0" y="0"/>
                      <a:pt x="0" y="0"/>
                    </a:cubicBezTo>
                    <a:cubicBezTo>
                      <a:pt x="0" y="0"/>
                      <a:pt x="1" y="0"/>
                      <a:pt x="2" y="0"/>
                    </a:cubicBezTo>
                    <a:cubicBezTo>
                      <a:pt x="3" y="0"/>
                      <a:pt x="4"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5" name="Freeform 105"/>
              <p:cNvSpPr>
                <a:spLocks/>
              </p:cNvSpPr>
              <p:nvPr/>
            </p:nvSpPr>
            <p:spPr bwMode="auto">
              <a:xfrm>
                <a:off x="4733" y="3437"/>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lnTo>
                      <a:pt x="0"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6" name="Freeform 106"/>
              <p:cNvSpPr>
                <a:spLocks/>
              </p:cNvSpPr>
              <p:nvPr/>
            </p:nvSpPr>
            <p:spPr bwMode="auto">
              <a:xfrm>
                <a:off x="4704" y="3440"/>
                <a:ext cx="17" cy="2"/>
              </a:xfrm>
              <a:custGeom>
                <a:avLst/>
                <a:gdLst>
                  <a:gd name="T0" fmla="*/ 4 w 7"/>
                  <a:gd name="T1" fmla="*/ 1 h 1"/>
                  <a:gd name="T2" fmla="*/ 5 w 7"/>
                  <a:gd name="T3" fmla="*/ 0 h 1"/>
                  <a:gd name="T4" fmla="*/ 4 w 7"/>
                  <a:gd name="T5" fmla="*/ 1 h 1"/>
                </a:gdLst>
                <a:ahLst/>
                <a:cxnLst>
                  <a:cxn ang="0">
                    <a:pos x="T0" y="T1"/>
                  </a:cxn>
                  <a:cxn ang="0">
                    <a:pos x="T2" y="T3"/>
                  </a:cxn>
                  <a:cxn ang="0">
                    <a:pos x="T4" y="T5"/>
                  </a:cxn>
                </a:cxnLst>
                <a:rect l="0" t="0" r="r" b="b"/>
                <a:pathLst>
                  <a:path w="7" h="1">
                    <a:moveTo>
                      <a:pt x="4" y="1"/>
                    </a:moveTo>
                    <a:cubicBezTo>
                      <a:pt x="4" y="0"/>
                      <a:pt x="7" y="0"/>
                      <a:pt x="5" y="0"/>
                    </a:cubicBezTo>
                    <a:cubicBezTo>
                      <a:pt x="4" y="0"/>
                      <a:pt x="0" y="1"/>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107"/>
              <p:cNvSpPr>
                <a:spLocks/>
              </p:cNvSpPr>
              <p:nvPr/>
            </p:nvSpPr>
            <p:spPr bwMode="auto">
              <a:xfrm>
                <a:off x="4607" y="3429"/>
                <a:ext cx="2" cy="6"/>
              </a:xfrm>
              <a:custGeom>
                <a:avLst/>
                <a:gdLst>
                  <a:gd name="T0" fmla="*/ 0 w 2"/>
                  <a:gd name="T1" fmla="*/ 6 h 6"/>
                  <a:gd name="T2" fmla="*/ 2 w 2"/>
                  <a:gd name="T3" fmla="*/ 6 h 6"/>
                  <a:gd name="T4" fmla="*/ 2 w 2"/>
                  <a:gd name="T5" fmla="*/ 0 h 6"/>
                  <a:gd name="T6" fmla="*/ 0 w 2"/>
                  <a:gd name="T7" fmla="*/ 6 h 6"/>
                </a:gdLst>
                <a:ahLst/>
                <a:cxnLst>
                  <a:cxn ang="0">
                    <a:pos x="T0" y="T1"/>
                  </a:cxn>
                  <a:cxn ang="0">
                    <a:pos x="T2" y="T3"/>
                  </a:cxn>
                  <a:cxn ang="0">
                    <a:pos x="T4" y="T5"/>
                  </a:cxn>
                  <a:cxn ang="0">
                    <a:pos x="T6" y="T7"/>
                  </a:cxn>
                </a:cxnLst>
                <a:rect l="0" t="0" r="r" b="b"/>
                <a:pathLst>
                  <a:path w="2" h="6">
                    <a:moveTo>
                      <a:pt x="0" y="6"/>
                    </a:moveTo>
                    <a:lnTo>
                      <a:pt x="2" y="6"/>
                    </a:lnTo>
                    <a:lnTo>
                      <a:pt x="2" y="0"/>
                    </a:lnTo>
                    <a:lnTo>
                      <a:pt x="0" y="6"/>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108"/>
              <p:cNvSpPr>
                <a:spLocks/>
              </p:cNvSpPr>
              <p:nvPr/>
            </p:nvSpPr>
            <p:spPr bwMode="auto">
              <a:xfrm>
                <a:off x="4510" y="3442"/>
                <a:ext cx="14" cy="5"/>
              </a:xfrm>
              <a:custGeom>
                <a:avLst/>
                <a:gdLst>
                  <a:gd name="T0" fmla="*/ 3 w 6"/>
                  <a:gd name="T1" fmla="*/ 0 h 2"/>
                  <a:gd name="T2" fmla="*/ 1 w 6"/>
                  <a:gd name="T3" fmla="*/ 1 h 2"/>
                  <a:gd name="T4" fmla="*/ 5 w 6"/>
                  <a:gd name="T5" fmla="*/ 1 h 2"/>
                  <a:gd name="T6" fmla="*/ 3 w 6"/>
                  <a:gd name="T7" fmla="*/ 0 h 2"/>
                </a:gdLst>
                <a:ahLst/>
                <a:cxnLst>
                  <a:cxn ang="0">
                    <a:pos x="T0" y="T1"/>
                  </a:cxn>
                  <a:cxn ang="0">
                    <a:pos x="T2" y="T3"/>
                  </a:cxn>
                  <a:cxn ang="0">
                    <a:pos x="T4" y="T5"/>
                  </a:cxn>
                  <a:cxn ang="0">
                    <a:pos x="T6" y="T7"/>
                  </a:cxn>
                </a:cxnLst>
                <a:rect l="0" t="0" r="r" b="b"/>
                <a:pathLst>
                  <a:path w="6" h="2">
                    <a:moveTo>
                      <a:pt x="3" y="0"/>
                    </a:moveTo>
                    <a:cubicBezTo>
                      <a:pt x="1" y="0"/>
                      <a:pt x="0" y="0"/>
                      <a:pt x="1" y="1"/>
                    </a:cubicBezTo>
                    <a:cubicBezTo>
                      <a:pt x="4" y="2"/>
                      <a:pt x="1" y="0"/>
                      <a:pt x="5" y="1"/>
                    </a:cubicBezTo>
                    <a:cubicBezTo>
                      <a:pt x="6" y="0"/>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109"/>
              <p:cNvSpPr>
                <a:spLocks/>
              </p:cNvSpPr>
              <p:nvPr/>
            </p:nvSpPr>
            <p:spPr bwMode="auto">
              <a:xfrm>
                <a:off x="4517" y="344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110"/>
              <p:cNvSpPr>
                <a:spLocks/>
              </p:cNvSpPr>
              <p:nvPr/>
            </p:nvSpPr>
            <p:spPr bwMode="auto">
              <a:xfrm>
                <a:off x="3643" y="3391"/>
                <a:ext cx="5" cy="5"/>
              </a:xfrm>
              <a:custGeom>
                <a:avLst/>
                <a:gdLst>
                  <a:gd name="T0" fmla="*/ 5 w 5"/>
                  <a:gd name="T1" fmla="*/ 5 h 5"/>
                  <a:gd name="T2" fmla="*/ 0 w 5"/>
                  <a:gd name="T3" fmla="*/ 0 h 5"/>
                  <a:gd name="T4" fmla="*/ 2 w 5"/>
                  <a:gd name="T5" fmla="*/ 2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2"/>
                    </a:lnTo>
                    <a:lnTo>
                      <a:pt x="5" y="5"/>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111"/>
              <p:cNvSpPr>
                <a:spLocks/>
              </p:cNvSpPr>
              <p:nvPr/>
            </p:nvSpPr>
            <p:spPr bwMode="auto">
              <a:xfrm>
                <a:off x="3634" y="3391"/>
                <a:ext cx="4"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1" y="0"/>
                      <a:pt x="2"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112"/>
              <p:cNvSpPr>
                <a:spLocks/>
              </p:cNvSpPr>
              <p:nvPr/>
            </p:nvSpPr>
            <p:spPr bwMode="auto">
              <a:xfrm>
                <a:off x="4173" y="3442"/>
                <a:ext cx="4" cy="3"/>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1" y="1"/>
                      <a:pt x="1" y="0"/>
                      <a:pt x="0" y="0"/>
                    </a:cubicBezTo>
                    <a:lnTo>
                      <a:pt x="1"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113"/>
              <p:cNvSpPr>
                <a:spLocks/>
              </p:cNvSpPr>
              <p:nvPr/>
            </p:nvSpPr>
            <p:spPr bwMode="auto">
              <a:xfrm>
                <a:off x="4099" y="3419"/>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114"/>
              <p:cNvSpPr>
                <a:spLocks/>
              </p:cNvSpPr>
              <p:nvPr/>
            </p:nvSpPr>
            <p:spPr bwMode="auto">
              <a:xfrm>
                <a:off x="4070" y="3411"/>
                <a:ext cx="3" cy="11"/>
              </a:xfrm>
              <a:custGeom>
                <a:avLst/>
                <a:gdLst>
                  <a:gd name="T0" fmla="*/ 1 w 1"/>
                  <a:gd name="T1" fmla="*/ 0 h 4"/>
                  <a:gd name="T2" fmla="*/ 0 w 1"/>
                  <a:gd name="T3" fmla="*/ 2 h 4"/>
                  <a:gd name="T4" fmla="*/ 1 w 1"/>
                  <a:gd name="T5" fmla="*/ 4 h 4"/>
                  <a:gd name="T6" fmla="*/ 1 w 1"/>
                  <a:gd name="T7" fmla="*/ 0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cubicBezTo>
                      <a:pt x="0" y="1"/>
                      <a:pt x="0" y="2"/>
                      <a:pt x="0" y="2"/>
                    </a:cubicBezTo>
                    <a:cubicBezTo>
                      <a:pt x="0" y="3"/>
                      <a:pt x="0" y="4"/>
                      <a:pt x="1" y="4"/>
                    </a:cubicBezTo>
                    <a:cubicBezTo>
                      <a:pt x="1" y="3"/>
                      <a:pt x="1" y="2"/>
                      <a:pt x="1" y="0"/>
                    </a:cubicBezTo>
                    <a:cubicBezTo>
                      <a:pt x="1" y="0"/>
                      <a:pt x="1" y="0"/>
                      <a:pt x="1" y="0"/>
                    </a:cubicBezTo>
                    <a:cubicBezTo>
                      <a:pt x="1" y="0"/>
                      <a:pt x="1" y="0"/>
                      <a:pt x="1" y="0"/>
                    </a:cubicBezTo>
                    <a:cubicBezTo>
                      <a:pt x="1" y="0"/>
                      <a:pt x="1"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115"/>
              <p:cNvSpPr>
                <a:spLocks/>
              </p:cNvSpPr>
              <p:nvPr/>
            </p:nvSpPr>
            <p:spPr bwMode="auto">
              <a:xfrm>
                <a:off x="4073" y="34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3785605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1150" y="1874796"/>
            <a:ext cx="6325227" cy="1569660"/>
          </a:xfrm>
          <a:prstGeom prst="rect">
            <a:avLst/>
          </a:prstGeom>
        </p:spPr>
        <p:txBody>
          <a:bodyPr wrap="square">
            <a:spAutoFit/>
          </a:bodyPr>
          <a:lstStyle/>
          <a:p>
            <a:pPr algn="ctr" fontAlgn="base"/>
            <a:r>
              <a:rPr lang="vi-VN" sz="3200" b="1" dirty="0" smtClean="0">
                <a:solidFill>
                  <a:srgbClr val="0070C0"/>
                </a:solidFill>
              </a:rPr>
              <a:t>Công </a:t>
            </a:r>
            <a:r>
              <a:rPr lang="vi-VN" sz="3200" b="1" dirty="0">
                <a:solidFill>
                  <a:srgbClr val="0070C0"/>
                </a:solidFill>
              </a:rPr>
              <a:t>khai số điện thoại </a:t>
            </a:r>
            <a:endParaRPr lang="en-US" sz="3200" b="1" dirty="0" smtClean="0">
              <a:solidFill>
                <a:srgbClr val="0070C0"/>
              </a:solidFill>
            </a:endParaRPr>
          </a:p>
          <a:p>
            <a:pPr algn="ctr" fontAlgn="base"/>
            <a:r>
              <a:rPr lang="vi-VN" sz="3200" b="1" dirty="0" smtClean="0">
                <a:solidFill>
                  <a:srgbClr val="0070C0"/>
                </a:solidFill>
              </a:rPr>
              <a:t>đường </a:t>
            </a:r>
            <a:r>
              <a:rPr lang="vi-VN" sz="3200" b="1" dirty="0">
                <a:solidFill>
                  <a:srgbClr val="0070C0"/>
                </a:solidFill>
              </a:rPr>
              <a:t>dây </a:t>
            </a:r>
            <a:r>
              <a:rPr lang="vi-VN" sz="3200" b="1" dirty="0" smtClean="0">
                <a:solidFill>
                  <a:srgbClr val="0070C0"/>
                </a:solidFill>
              </a:rPr>
              <a:t>nóng</a:t>
            </a:r>
            <a:endParaRPr lang="en-US" sz="3200" b="1" dirty="0" smtClean="0">
              <a:solidFill>
                <a:srgbClr val="0070C0"/>
              </a:solidFill>
            </a:endParaRPr>
          </a:p>
          <a:p>
            <a:pPr algn="ctr" fontAlgn="base"/>
            <a:r>
              <a:rPr lang="vi-VN" sz="3200" dirty="0">
                <a:solidFill>
                  <a:srgbClr val="212529"/>
                </a:solidFill>
                <a:latin typeface="lora"/>
              </a:rPr>
              <a:t>02253.732.426</a:t>
            </a:r>
            <a:endParaRPr lang="vi-VN" sz="3200" b="1" i="0" dirty="0">
              <a:solidFill>
                <a:srgbClr val="0070C0"/>
              </a:solidFill>
              <a:effectLst/>
            </a:endParaRPr>
          </a:p>
        </p:txBody>
      </p:sp>
      <p:sp>
        <p:nvSpPr>
          <p:cNvPr id="4" name="Rectangle 3"/>
          <p:cNvSpPr/>
          <p:nvPr/>
        </p:nvSpPr>
        <p:spPr>
          <a:xfrm>
            <a:off x="6728084" y="3573016"/>
            <a:ext cx="5462329" cy="1384995"/>
          </a:xfrm>
          <a:prstGeom prst="rect">
            <a:avLst/>
          </a:prstGeom>
        </p:spPr>
        <p:txBody>
          <a:bodyPr wrap="none">
            <a:spAutoFit/>
          </a:bodyPr>
          <a:lstStyle/>
          <a:p>
            <a:r>
              <a:rPr lang="vi-VN" sz="2800" b="1" dirty="0" smtClean="0">
                <a:solidFill>
                  <a:srgbClr val="0070C0"/>
                </a:solidFill>
              </a:rPr>
              <a:t>thư </a:t>
            </a:r>
            <a:r>
              <a:rPr lang="vi-VN" sz="2800" b="1" dirty="0">
                <a:solidFill>
                  <a:srgbClr val="0070C0"/>
                </a:solidFill>
              </a:rPr>
              <a:t>điện tử tiếp nhận thông </a:t>
            </a:r>
            <a:r>
              <a:rPr lang="vi-VN" sz="2800" b="1" dirty="0" smtClean="0">
                <a:solidFill>
                  <a:srgbClr val="0070C0"/>
                </a:solidFill>
              </a:rPr>
              <a:t>tin</a:t>
            </a:r>
            <a:endParaRPr lang="en-US" sz="2800" b="1" dirty="0" smtClean="0">
              <a:solidFill>
                <a:srgbClr val="0070C0"/>
              </a:solidFill>
            </a:endParaRPr>
          </a:p>
          <a:p>
            <a:r>
              <a:rPr lang="vi-VN" sz="2800" dirty="0">
                <a:solidFill>
                  <a:srgbClr val="212529"/>
                </a:solidFill>
                <a:latin typeface="lora"/>
              </a:rPr>
              <a:t> sotn.thanhtra@haiphong.gov.vn.</a:t>
            </a:r>
          </a:p>
          <a:p>
            <a:r>
              <a:rPr lang="vi-VN" sz="2800" b="1" dirty="0" smtClean="0">
                <a:solidFill>
                  <a:srgbClr val="0070C0"/>
                </a:solidFill>
              </a:rPr>
              <a:t> </a:t>
            </a:r>
            <a:endParaRPr lang="en-US" sz="2800" dirty="0"/>
          </a:p>
        </p:txBody>
      </p:sp>
      <p:sp>
        <p:nvSpPr>
          <p:cNvPr id="6" name="Rectangle 5"/>
          <p:cNvSpPr/>
          <p:nvPr/>
        </p:nvSpPr>
        <p:spPr>
          <a:xfrm>
            <a:off x="4133764" y="465739"/>
            <a:ext cx="3924472" cy="1015663"/>
          </a:xfrm>
          <a:prstGeom prst="rect">
            <a:avLst/>
          </a:prstGeom>
        </p:spPr>
        <p:txBody>
          <a:bodyPr wrap="none">
            <a:spAutoFit/>
          </a:bodyPr>
          <a:lstStyle/>
          <a:p>
            <a:pPr algn="ctr" fontAlgn="base"/>
            <a:r>
              <a:rPr lang="vi-VN" sz="6000" b="1" dirty="0">
                <a:solidFill>
                  <a:srgbClr val="FF0000"/>
                </a:solidFill>
              </a:rPr>
              <a:t>Hải Phòng:</a:t>
            </a:r>
            <a:endParaRPr lang="en-US" sz="6000" b="1" dirty="0">
              <a:solidFill>
                <a:srgbClr val="FF0000"/>
              </a:solidFill>
            </a:endParaRPr>
          </a:p>
        </p:txBody>
      </p:sp>
      <p:sp>
        <p:nvSpPr>
          <p:cNvPr id="7" name="椭圆 205"/>
          <p:cNvSpPr/>
          <p:nvPr/>
        </p:nvSpPr>
        <p:spPr>
          <a:xfrm>
            <a:off x="379928" y="5404004"/>
            <a:ext cx="4543910" cy="1336334"/>
          </a:xfrm>
          <a:prstGeom prst="ellipse">
            <a:avLst/>
          </a:prstGeom>
          <a:gradFill flip="none" rotWithShape="1">
            <a:gsLst>
              <a:gs pos="0">
                <a:schemeClr val="bg1">
                  <a:lumMod val="50000"/>
                </a:schemeClr>
              </a:gs>
              <a:gs pos="100000">
                <a:srgbClr val="F2F2F2">
                  <a:alpha val="6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06"/>
          <p:cNvPicPr>
            <a:picLocks noChangeAspect="1"/>
          </p:cNvPicPr>
          <p:nvPr/>
        </p:nvPicPr>
        <p:blipFill>
          <a:blip r:embed="rId2"/>
          <a:stretch>
            <a:fillRect/>
          </a:stretch>
        </p:blipFill>
        <p:spPr>
          <a:xfrm>
            <a:off x="622481" y="5564768"/>
            <a:ext cx="4170574" cy="1128582"/>
          </a:xfrm>
          <a:prstGeom prst="rect">
            <a:avLst/>
          </a:prstGeom>
        </p:spPr>
      </p:pic>
      <p:sp>
        <p:nvSpPr>
          <p:cNvPr id="9" name="Freeform 5619"/>
          <p:cNvSpPr>
            <a:spLocks/>
          </p:cNvSpPr>
          <p:nvPr/>
        </p:nvSpPr>
        <p:spPr bwMode="auto">
          <a:xfrm>
            <a:off x="1520773" y="4470677"/>
            <a:ext cx="451737" cy="1775794"/>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5627"/>
          <p:cNvSpPr>
            <a:spLocks/>
          </p:cNvSpPr>
          <p:nvPr/>
        </p:nvSpPr>
        <p:spPr bwMode="auto">
          <a:xfrm>
            <a:off x="1412532" y="3865527"/>
            <a:ext cx="1693264" cy="543033"/>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5631"/>
          <p:cNvSpPr>
            <a:spLocks/>
          </p:cNvSpPr>
          <p:nvPr/>
        </p:nvSpPr>
        <p:spPr bwMode="auto">
          <a:xfrm>
            <a:off x="3082701" y="3991982"/>
            <a:ext cx="1624456" cy="815837"/>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5619"/>
          <p:cNvSpPr>
            <a:spLocks/>
          </p:cNvSpPr>
          <p:nvPr/>
        </p:nvSpPr>
        <p:spPr bwMode="auto">
          <a:xfrm>
            <a:off x="1533421" y="4514702"/>
            <a:ext cx="451737" cy="1775795"/>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5623"/>
          <p:cNvSpPr>
            <a:spLocks/>
          </p:cNvSpPr>
          <p:nvPr/>
        </p:nvSpPr>
        <p:spPr bwMode="auto">
          <a:xfrm>
            <a:off x="727097" y="4268530"/>
            <a:ext cx="1277426" cy="820982"/>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4" name="Group 5788"/>
          <p:cNvGrpSpPr>
            <a:grpSpLocks noChangeAspect="1"/>
          </p:cNvGrpSpPr>
          <p:nvPr/>
        </p:nvGrpSpPr>
        <p:grpSpPr bwMode="auto">
          <a:xfrm>
            <a:off x="1554790" y="5115704"/>
            <a:ext cx="415185" cy="1217975"/>
            <a:chOff x="2534" y="2472"/>
            <a:chExt cx="139" cy="474"/>
          </a:xfrm>
          <a:gradFill>
            <a:gsLst>
              <a:gs pos="100000">
                <a:schemeClr val="bg1">
                  <a:alpha val="0"/>
                </a:schemeClr>
              </a:gs>
              <a:gs pos="0">
                <a:schemeClr val="bg1">
                  <a:lumMod val="65000"/>
                  <a:alpha val="32000"/>
                </a:schemeClr>
              </a:gs>
            </a:gsLst>
            <a:lin ang="5400000" scaled="0"/>
          </a:gradFill>
        </p:grpSpPr>
        <p:sp>
          <p:nvSpPr>
            <p:cNvPr id="15" name="Freeform 5789"/>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5790"/>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Group 5638"/>
          <p:cNvGrpSpPr>
            <a:grpSpLocks noChangeAspect="1"/>
          </p:cNvGrpSpPr>
          <p:nvPr/>
        </p:nvGrpSpPr>
        <p:grpSpPr bwMode="auto">
          <a:xfrm>
            <a:off x="1574925" y="4322207"/>
            <a:ext cx="2309539" cy="777231"/>
            <a:chOff x="3454" y="2010"/>
            <a:chExt cx="772" cy="302"/>
          </a:xfrm>
          <a:solidFill>
            <a:schemeClr val="bg1">
              <a:lumMod val="85000"/>
            </a:schemeClr>
          </a:solidFill>
        </p:grpSpPr>
        <p:sp>
          <p:nvSpPr>
            <p:cNvPr id="18" name="Freeform 5639"/>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5640"/>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218"/>
          <p:cNvGrpSpPr/>
          <p:nvPr/>
        </p:nvGrpSpPr>
        <p:grpSpPr>
          <a:xfrm>
            <a:off x="1489797" y="3654435"/>
            <a:ext cx="1026394" cy="1845671"/>
            <a:chOff x="4400552" y="1170243"/>
            <a:chExt cx="1411857" cy="2951180"/>
          </a:xfrm>
        </p:grpSpPr>
        <p:sp>
          <p:nvSpPr>
            <p:cNvPr id="21" name="Freeform 5702"/>
            <p:cNvSpPr>
              <a:spLocks/>
            </p:cNvSpPr>
            <p:nvPr/>
          </p:nvSpPr>
          <p:spPr bwMode="auto">
            <a:xfrm>
              <a:off x="5450459" y="3873773"/>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2" name="Freeform 5704"/>
            <p:cNvSpPr>
              <a:spLocks/>
            </p:cNvSpPr>
            <p:nvPr/>
          </p:nvSpPr>
          <p:spPr bwMode="auto">
            <a:xfrm>
              <a:off x="4400552" y="1170243"/>
              <a:ext cx="493713" cy="893763"/>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3" name="Freeform 5715"/>
            <p:cNvSpPr>
              <a:spLocks/>
            </p:cNvSpPr>
            <p:nvPr/>
          </p:nvSpPr>
          <p:spPr bwMode="auto">
            <a:xfrm>
              <a:off x="4476484" y="1752667"/>
              <a:ext cx="1084263" cy="2273301"/>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5716"/>
            <p:cNvSpPr>
              <a:spLocks/>
            </p:cNvSpPr>
            <p:nvPr/>
          </p:nvSpPr>
          <p:spPr bwMode="auto">
            <a:xfrm>
              <a:off x="4713020" y="1641541"/>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5717"/>
            <p:cNvSpPr>
              <a:spLocks/>
            </p:cNvSpPr>
            <p:nvPr/>
          </p:nvSpPr>
          <p:spPr bwMode="auto">
            <a:xfrm>
              <a:off x="4597132" y="1733617"/>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5703"/>
            <p:cNvSpPr>
              <a:spLocks/>
            </p:cNvSpPr>
            <p:nvPr/>
          </p:nvSpPr>
          <p:spPr bwMode="auto">
            <a:xfrm>
              <a:off x="4405578" y="1186854"/>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7" name="组合 225"/>
          <p:cNvGrpSpPr/>
          <p:nvPr/>
        </p:nvGrpSpPr>
        <p:grpSpPr>
          <a:xfrm rot="781172">
            <a:off x="2000846" y="3327571"/>
            <a:ext cx="1026394" cy="1845671"/>
            <a:chOff x="4400552" y="1170242"/>
            <a:chExt cx="1411857" cy="2951181"/>
          </a:xfrm>
        </p:grpSpPr>
        <p:sp>
          <p:nvSpPr>
            <p:cNvPr id="28" name="Freeform 5702"/>
            <p:cNvSpPr>
              <a:spLocks/>
            </p:cNvSpPr>
            <p:nvPr/>
          </p:nvSpPr>
          <p:spPr bwMode="auto">
            <a:xfrm>
              <a:off x="5450459" y="3873773"/>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9" name="Freeform 5704"/>
            <p:cNvSpPr>
              <a:spLocks/>
            </p:cNvSpPr>
            <p:nvPr/>
          </p:nvSpPr>
          <p:spPr bwMode="auto">
            <a:xfrm>
              <a:off x="4400552" y="1170242"/>
              <a:ext cx="493713" cy="893764"/>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0" name="Freeform 5715"/>
            <p:cNvSpPr>
              <a:spLocks/>
            </p:cNvSpPr>
            <p:nvPr/>
          </p:nvSpPr>
          <p:spPr bwMode="auto">
            <a:xfrm>
              <a:off x="4476483" y="1752666"/>
              <a:ext cx="1084263"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5716"/>
            <p:cNvSpPr>
              <a:spLocks/>
            </p:cNvSpPr>
            <p:nvPr/>
          </p:nvSpPr>
          <p:spPr bwMode="auto">
            <a:xfrm>
              <a:off x="4713021" y="1641541"/>
              <a:ext cx="1055688" cy="2328865"/>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5717"/>
            <p:cNvSpPr>
              <a:spLocks/>
            </p:cNvSpPr>
            <p:nvPr/>
          </p:nvSpPr>
          <p:spPr bwMode="auto">
            <a:xfrm>
              <a:off x="4597132" y="1733617"/>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4" name="组合 232"/>
          <p:cNvGrpSpPr/>
          <p:nvPr/>
        </p:nvGrpSpPr>
        <p:grpSpPr>
          <a:xfrm rot="1701895">
            <a:off x="2691271" y="3304337"/>
            <a:ext cx="1026394" cy="1845671"/>
            <a:chOff x="4400548" y="1170243"/>
            <a:chExt cx="1411855" cy="2951179"/>
          </a:xfrm>
        </p:grpSpPr>
        <p:sp>
          <p:nvSpPr>
            <p:cNvPr id="35" name="Freeform 5702"/>
            <p:cNvSpPr>
              <a:spLocks/>
            </p:cNvSpPr>
            <p:nvPr/>
          </p:nvSpPr>
          <p:spPr bwMode="auto">
            <a:xfrm>
              <a:off x="5450453" y="3873772"/>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36" name="Freeform 5704"/>
            <p:cNvSpPr>
              <a:spLocks/>
            </p:cNvSpPr>
            <p:nvPr/>
          </p:nvSpPr>
          <p:spPr bwMode="auto">
            <a:xfrm>
              <a:off x="4400548" y="1170243"/>
              <a:ext cx="493712" cy="893763"/>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37" name="Freeform 5715"/>
            <p:cNvSpPr>
              <a:spLocks/>
            </p:cNvSpPr>
            <p:nvPr/>
          </p:nvSpPr>
          <p:spPr bwMode="auto">
            <a:xfrm>
              <a:off x="4476479" y="1752665"/>
              <a:ext cx="1084262"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716"/>
            <p:cNvSpPr>
              <a:spLocks/>
            </p:cNvSpPr>
            <p:nvPr/>
          </p:nvSpPr>
          <p:spPr bwMode="auto">
            <a:xfrm>
              <a:off x="4713018" y="1641539"/>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717"/>
            <p:cNvSpPr>
              <a:spLocks/>
            </p:cNvSpPr>
            <p:nvPr/>
          </p:nvSpPr>
          <p:spPr bwMode="auto">
            <a:xfrm>
              <a:off x="4597131" y="1733615"/>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组合 239"/>
          <p:cNvGrpSpPr/>
          <p:nvPr/>
        </p:nvGrpSpPr>
        <p:grpSpPr>
          <a:xfrm rot="2920266">
            <a:off x="3093249" y="3725810"/>
            <a:ext cx="882978" cy="2145450"/>
            <a:chOff x="4400552" y="1170242"/>
            <a:chExt cx="1411857" cy="2951182"/>
          </a:xfrm>
        </p:grpSpPr>
        <p:sp>
          <p:nvSpPr>
            <p:cNvPr id="42" name="Freeform 5702"/>
            <p:cNvSpPr>
              <a:spLocks/>
            </p:cNvSpPr>
            <p:nvPr/>
          </p:nvSpPr>
          <p:spPr bwMode="auto">
            <a:xfrm>
              <a:off x="5450459" y="3873774"/>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43" name="Freeform 5704"/>
            <p:cNvSpPr>
              <a:spLocks/>
            </p:cNvSpPr>
            <p:nvPr/>
          </p:nvSpPr>
          <p:spPr bwMode="auto">
            <a:xfrm>
              <a:off x="4400552" y="1170242"/>
              <a:ext cx="493712" cy="893764"/>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44" name="Freeform 5715"/>
            <p:cNvSpPr>
              <a:spLocks/>
            </p:cNvSpPr>
            <p:nvPr/>
          </p:nvSpPr>
          <p:spPr bwMode="auto">
            <a:xfrm>
              <a:off x="4476483" y="1752666"/>
              <a:ext cx="1084262"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5716"/>
            <p:cNvSpPr>
              <a:spLocks/>
            </p:cNvSpPr>
            <p:nvPr/>
          </p:nvSpPr>
          <p:spPr bwMode="auto">
            <a:xfrm>
              <a:off x="4713019" y="1641542"/>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5717"/>
            <p:cNvSpPr>
              <a:spLocks/>
            </p:cNvSpPr>
            <p:nvPr/>
          </p:nvSpPr>
          <p:spPr bwMode="auto">
            <a:xfrm>
              <a:off x="4597131" y="1733615"/>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8" name="AutoShape 5699"/>
          <p:cNvSpPr>
            <a:spLocks noChangeAspect="1" noChangeArrowheads="1" noTextEdit="1"/>
          </p:cNvSpPr>
          <p:nvPr/>
        </p:nvSpPr>
        <p:spPr bwMode="auto">
          <a:xfrm>
            <a:off x="1347052" y="3208828"/>
            <a:ext cx="1030597" cy="185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247"/>
          <p:cNvGrpSpPr/>
          <p:nvPr/>
        </p:nvGrpSpPr>
        <p:grpSpPr>
          <a:xfrm>
            <a:off x="1972219" y="4924105"/>
            <a:ext cx="1892215" cy="1396818"/>
            <a:chOff x="9473194" y="1739131"/>
            <a:chExt cx="2602839" cy="2233476"/>
          </a:xfrm>
        </p:grpSpPr>
        <p:sp>
          <p:nvSpPr>
            <p:cNvPr id="50" name="Freeform 5615"/>
            <p:cNvSpPr>
              <a:spLocks/>
            </p:cNvSpPr>
            <p:nvPr/>
          </p:nvSpPr>
          <p:spPr bwMode="auto">
            <a:xfrm>
              <a:off x="9473194" y="1739131"/>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5615"/>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5615"/>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3" name="Freeform 5785"/>
          <p:cNvSpPr>
            <a:spLocks/>
          </p:cNvSpPr>
          <p:nvPr/>
        </p:nvSpPr>
        <p:spPr bwMode="auto">
          <a:xfrm>
            <a:off x="1951987" y="4917978"/>
            <a:ext cx="2493975" cy="383230"/>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vert="horz" wrap="square" lIns="91440" tIns="45720" rIns="91440" bIns="45720" numCol="1" anchor="t" anchorCtr="0" compatLnSpc="1">
            <a:prstTxWarp prst="textNoShape">
              <a:avLst/>
            </a:prstTxWarp>
          </a:bodyPr>
          <a:lstStyle/>
          <a:p>
            <a:endParaRPr lang="zh-CN" altLang="en-US"/>
          </a:p>
        </p:txBody>
      </p:sp>
      <p:sp>
        <p:nvSpPr>
          <p:cNvPr id="5" name="Rectangle 4"/>
          <p:cNvSpPr/>
          <p:nvPr/>
        </p:nvSpPr>
        <p:spPr>
          <a:xfrm>
            <a:off x="2924222" y="5371870"/>
            <a:ext cx="7362913" cy="707886"/>
          </a:xfrm>
          <a:prstGeom prst="rect">
            <a:avLst/>
          </a:prstGeom>
        </p:spPr>
        <p:txBody>
          <a:bodyPr wrap="none">
            <a:spAutoFit/>
          </a:bodyPr>
          <a:lstStyle/>
          <a:p>
            <a:pPr algn="ctr" fontAlgn="base"/>
            <a:r>
              <a:rPr lang="vi-VN" sz="4000" b="1" dirty="0">
                <a:solidFill>
                  <a:srgbClr val="FF0000"/>
                </a:solidFill>
              </a:rPr>
              <a:t>phản ánh về ô nhiễm môi trường</a:t>
            </a:r>
          </a:p>
        </p:txBody>
      </p:sp>
      <p:pic>
        <p:nvPicPr>
          <p:cNvPr id="54"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33" y="1344501"/>
            <a:ext cx="2347829" cy="1814656"/>
          </a:xfrm>
          <a:prstGeom prst="rect">
            <a:avLst/>
          </a:prstGeom>
        </p:spPr>
      </p:pic>
    </p:spTree>
    <p:extLst>
      <p:ext uri="{BB962C8B-B14F-4D97-AF65-F5344CB8AC3E}">
        <p14:creationId xmlns:p14="http://schemas.microsoft.com/office/powerpoint/2010/main" val="14027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nodePh="1">
                                      <p:stCondLst>
                                        <p:cond delay="0"/>
                                      </p:stCondLst>
                                      <p:endCondLst>
                                        <p:cond evt="begin" delay="0">
                                          <p:tn val="19"/>
                                        </p:cond>
                                      </p:end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anim calcmode="lin" valueType="num">
                                          <p:cBhvr>
                                            <p:cTn id="22" dur="500" fill="hold"/>
                                            <p:tgtEl>
                                              <p:spTgt spid="48"/>
                                            </p:tgtEl>
                                            <p:attrNameLst>
                                              <p:attrName>ppt_x</p:attrName>
                                            </p:attrNameLst>
                                          </p:cBhvr>
                                          <p:tavLst>
                                            <p:tav tm="0">
                                              <p:val>
                                                <p:strVal val="#ppt_x"/>
                                              </p:val>
                                            </p:tav>
                                            <p:tav tm="100000">
                                              <p:val>
                                                <p:strVal val="#ppt_x"/>
                                              </p:val>
                                            </p:tav>
                                          </p:tavLst>
                                        </p:anim>
                                        <p:anim calcmode="lin" valueType="num">
                                          <p:cBhvr>
                                            <p:cTn id="23" dur="5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strVal val="#ppt_x"/>
                                              </p:val>
                                            </p:tav>
                                            <p:tav tm="100000">
                                              <p:val>
                                                <p:strVal val="#ppt_x"/>
                                              </p:val>
                                            </p:tav>
                                          </p:tavLst>
                                        </p:anim>
                                        <p:anim calcmode="lin" valueType="num">
                                          <p:cBhvr>
                                            <p:cTn id="28" dur="5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anim calcmode="lin" valueType="num">
                                          <p:cBhvr>
                                            <p:cTn id="47" dur="500" fill="hold"/>
                                            <p:tgtEl>
                                              <p:spTgt spid="53"/>
                                            </p:tgtEl>
                                            <p:attrNameLst>
                                              <p:attrName>ppt_x</p:attrName>
                                            </p:attrNameLst>
                                          </p:cBhvr>
                                          <p:tavLst>
                                            <p:tav tm="0">
                                              <p:val>
                                                <p:strVal val="#ppt_x"/>
                                              </p:val>
                                            </p:tav>
                                            <p:tav tm="100000">
                                              <p:val>
                                                <p:strVal val="#ppt_x"/>
                                              </p:val>
                                            </p:tav>
                                          </p:tavLst>
                                        </p:anim>
                                        <p:anim calcmode="lin" valueType="num">
                                          <p:cBhvr>
                                            <p:cTn id="48" dur="500" fill="hold"/>
                                            <p:tgtEl>
                                              <p:spTgt spid="5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strVal val="#ppt_x"/>
                                              </p:val>
                                            </p:tav>
                                            <p:tav tm="100000">
                                              <p:val>
                                                <p:strVal val="#ppt_x"/>
                                              </p:val>
                                            </p:tav>
                                          </p:tavLst>
                                        </p:anim>
                                        <p:anim calcmode="lin" valueType="num">
                                          <p:cBhvr>
                                            <p:cTn id="53" dur="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350"/>
                                            <p:tgtEl>
                                              <p:spTgt spid="20"/>
                                            </p:tgtEl>
                                          </p:cBhvr>
                                        </p:animEffect>
                                      </p:childTnLst>
                                    </p:cTn>
                                  </p:par>
                                </p:childTnLst>
                              </p:cTn>
                            </p:par>
                            <p:par>
                              <p:cTn id="68" fill="hold">
                                <p:stCondLst>
                                  <p:cond delay="1350"/>
                                </p:stCondLst>
                                <p:childTnLst>
                                  <p:par>
                                    <p:cTn id="69" presetID="22" presetClass="entr" presetSubtype="4"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350"/>
                                            <p:tgtEl>
                                              <p:spTgt spid="27"/>
                                            </p:tgtEl>
                                          </p:cBhvr>
                                        </p:animEffect>
                                      </p:childTnLst>
                                    </p:cTn>
                                  </p:par>
                                </p:childTnLst>
                              </p:cTn>
                            </p:par>
                            <p:par>
                              <p:cTn id="72" fill="hold">
                                <p:stCondLst>
                                  <p:cond delay="1700"/>
                                </p:stCondLst>
                                <p:childTnLst>
                                  <p:par>
                                    <p:cTn id="73" presetID="22" presetClass="entr" presetSubtype="4"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350"/>
                                            <p:tgtEl>
                                              <p:spTgt spid="34"/>
                                            </p:tgtEl>
                                          </p:cBhvr>
                                        </p:animEffect>
                                      </p:childTnLst>
                                    </p:cTn>
                                  </p:par>
                                </p:childTnLst>
                              </p:cTn>
                            </p:par>
                            <p:par>
                              <p:cTn id="76" fill="hold">
                                <p:stCondLst>
                                  <p:cond delay="2050"/>
                                </p:stCondLst>
                                <p:childTnLst>
                                  <p:par>
                                    <p:cTn id="77" presetID="22" presetClass="entr" presetSubtype="4"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350"/>
                                            <p:tgtEl>
                                              <p:spTgt spid="41"/>
                                            </p:tgtEl>
                                          </p:cBhvr>
                                        </p:animEffect>
                                      </p:childTnLst>
                                    </p:cTn>
                                  </p:par>
                                </p:childTnLst>
                              </p:cTn>
                            </p:par>
                            <p:par>
                              <p:cTn id="80" fill="hold">
                                <p:stCondLst>
                                  <p:cond delay="2400"/>
                                </p:stCondLst>
                                <p:childTnLst>
                                  <p:par>
                                    <p:cTn id="81" presetID="2" presetClass="entr" presetSubtype="1" fill="hold" nodeType="afterEffect" p14:presetBounceEnd="58667">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14:bounceEnd="58667">
                                          <p:cBhvr additive="base">
                                            <p:cTn id="83" dur="750" fill="hold"/>
                                            <p:tgtEl>
                                              <p:spTgt spid="54"/>
                                            </p:tgtEl>
                                            <p:attrNameLst>
                                              <p:attrName>ppt_x</p:attrName>
                                            </p:attrNameLst>
                                          </p:cBhvr>
                                          <p:tavLst>
                                            <p:tav tm="0">
                                              <p:val>
                                                <p:strVal val="#ppt_x"/>
                                              </p:val>
                                            </p:tav>
                                            <p:tav tm="100000">
                                              <p:val>
                                                <p:strVal val="#ppt_x"/>
                                              </p:val>
                                            </p:tav>
                                          </p:tavLst>
                                        </p:anim>
                                        <p:anim calcmode="lin" valueType="num" p14:bounceEnd="58667">
                                          <p:cBhvr additive="base">
                                            <p:cTn id="8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48" grpId="0"/>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nodePh="1">
                                      <p:stCondLst>
                                        <p:cond delay="0"/>
                                      </p:stCondLst>
                                      <p:endCondLst>
                                        <p:cond evt="begin" delay="0">
                                          <p:tn val="19"/>
                                        </p:cond>
                                      </p:end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anim calcmode="lin" valueType="num">
                                          <p:cBhvr>
                                            <p:cTn id="22" dur="500" fill="hold"/>
                                            <p:tgtEl>
                                              <p:spTgt spid="48"/>
                                            </p:tgtEl>
                                            <p:attrNameLst>
                                              <p:attrName>ppt_x</p:attrName>
                                            </p:attrNameLst>
                                          </p:cBhvr>
                                          <p:tavLst>
                                            <p:tav tm="0">
                                              <p:val>
                                                <p:strVal val="#ppt_x"/>
                                              </p:val>
                                            </p:tav>
                                            <p:tav tm="100000">
                                              <p:val>
                                                <p:strVal val="#ppt_x"/>
                                              </p:val>
                                            </p:tav>
                                          </p:tavLst>
                                        </p:anim>
                                        <p:anim calcmode="lin" valueType="num">
                                          <p:cBhvr>
                                            <p:cTn id="23" dur="5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strVal val="#ppt_x"/>
                                              </p:val>
                                            </p:tav>
                                            <p:tav tm="100000">
                                              <p:val>
                                                <p:strVal val="#ppt_x"/>
                                              </p:val>
                                            </p:tav>
                                          </p:tavLst>
                                        </p:anim>
                                        <p:anim calcmode="lin" valueType="num">
                                          <p:cBhvr>
                                            <p:cTn id="28" dur="5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anim calcmode="lin" valueType="num">
                                          <p:cBhvr>
                                            <p:cTn id="47" dur="500" fill="hold"/>
                                            <p:tgtEl>
                                              <p:spTgt spid="53"/>
                                            </p:tgtEl>
                                            <p:attrNameLst>
                                              <p:attrName>ppt_x</p:attrName>
                                            </p:attrNameLst>
                                          </p:cBhvr>
                                          <p:tavLst>
                                            <p:tav tm="0">
                                              <p:val>
                                                <p:strVal val="#ppt_x"/>
                                              </p:val>
                                            </p:tav>
                                            <p:tav tm="100000">
                                              <p:val>
                                                <p:strVal val="#ppt_x"/>
                                              </p:val>
                                            </p:tav>
                                          </p:tavLst>
                                        </p:anim>
                                        <p:anim calcmode="lin" valueType="num">
                                          <p:cBhvr>
                                            <p:cTn id="48" dur="500" fill="hold"/>
                                            <p:tgtEl>
                                              <p:spTgt spid="5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strVal val="#ppt_x"/>
                                              </p:val>
                                            </p:tav>
                                            <p:tav tm="100000">
                                              <p:val>
                                                <p:strVal val="#ppt_x"/>
                                              </p:val>
                                            </p:tav>
                                          </p:tavLst>
                                        </p:anim>
                                        <p:anim calcmode="lin" valueType="num">
                                          <p:cBhvr>
                                            <p:cTn id="53" dur="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350"/>
                                            <p:tgtEl>
                                              <p:spTgt spid="20"/>
                                            </p:tgtEl>
                                          </p:cBhvr>
                                        </p:animEffect>
                                      </p:childTnLst>
                                    </p:cTn>
                                  </p:par>
                                </p:childTnLst>
                              </p:cTn>
                            </p:par>
                            <p:par>
                              <p:cTn id="68" fill="hold">
                                <p:stCondLst>
                                  <p:cond delay="1350"/>
                                </p:stCondLst>
                                <p:childTnLst>
                                  <p:par>
                                    <p:cTn id="69" presetID="22" presetClass="entr" presetSubtype="4"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350"/>
                                            <p:tgtEl>
                                              <p:spTgt spid="27"/>
                                            </p:tgtEl>
                                          </p:cBhvr>
                                        </p:animEffect>
                                      </p:childTnLst>
                                    </p:cTn>
                                  </p:par>
                                </p:childTnLst>
                              </p:cTn>
                            </p:par>
                            <p:par>
                              <p:cTn id="72" fill="hold">
                                <p:stCondLst>
                                  <p:cond delay="1700"/>
                                </p:stCondLst>
                                <p:childTnLst>
                                  <p:par>
                                    <p:cTn id="73" presetID="22" presetClass="entr" presetSubtype="4"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350"/>
                                            <p:tgtEl>
                                              <p:spTgt spid="34"/>
                                            </p:tgtEl>
                                          </p:cBhvr>
                                        </p:animEffect>
                                      </p:childTnLst>
                                    </p:cTn>
                                  </p:par>
                                </p:childTnLst>
                              </p:cTn>
                            </p:par>
                            <p:par>
                              <p:cTn id="76" fill="hold">
                                <p:stCondLst>
                                  <p:cond delay="2050"/>
                                </p:stCondLst>
                                <p:childTnLst>
                                  <p:par>
                                    <p:cTn id="77" presetID="22" presetClass="entr" presetSubtype="4"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350"/>
                                            <p:tgtEl>
                                              <p:spTgt spid="41"/>
                                            </p:tgtEl>
                                          </p:cBhvr>
                                        </p:animEffect>
                                      </p:childTnLst>
                                    </p:cTn>
                                  </p:par>
                                </p:childTnLst>
                              </p:cTn>
                            </p:par>
                            <p:par>
                              <p:cTn id="80" fill="hold">
                                <p:stCondLst>
                                  <p:cond delay="2400"/>
                                </p:stCondLst>
                                <p:childTnLst>
                                  <p:par>
                                    <p:cTn id="81" presetID="2" presetClass="entr" presetSubtype="1"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750" fill="hold"/>
                                            <p:tgtEl>
                                              <p:spTgt spid="54"/>
                                            </p:tgtEl>
                                            <p:attrNameLst>
                                              <p:attrName>ppt_x</p:attrName>
                                            </p:attrNameLst>
                                          </p:cBhvr>
                                          <p:tavLst>
                                            <p:tav tm="0">
                                              <p:val>
                                                <p:strVal val="#ppt_x"/>
                                              </p:val>
                                            </p:tav>
                                            <p:tav tm="100000">
                                              <p:val>
                                                <p:strVal val="#ppt_x"/>
                                              </p:val>
                                            </p:tav>
                                          </p:tavLst>
                                        </p:anim>
                                        <p:anim calcmode="lin" valueType="num">
                                          <p:cBhvr additive="base">
                                            <p:cTn id="8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48" grpId="0"/>
          <p:bldP spid="53"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4846669" y="2276872"/>
            <a:ext cx="2498662" cy="2802397"/>
            <a:chOff x="4520809" y="1729054"/>
            <a:chExt cx="3023381" cy="3390900"/>
          </a:xfrm>
        </p:grpSpPr>
        <p:sp>
          <p:nvSpPr>
            <p:cNvPr id="109" name="矩形 108"/>
            <p:cNvSpPr/>
            <p:nvPr/>
          </p:nvSpPr>
          <p:spPr>
            <a:xfrm>
              <a:off x="5911272" y="17290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rot="18000000">
              <a:off x="4723431" y="24148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rot="7200000">
              <a:off x="7099112" y="37864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3600000">
              <a:off x="7099112" y="24148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10800000">
              <a:off x="5911272" y="44722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rot="14400000">
              <a:off x="4723431" y="37864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3971170" y="2210180"/>
            <a:ext cx="1140987" cy="1140987"/>
            <a:chOff x="1906916" y="2260119"/>
            <a:chExt cx="1140987" cy="1140987"/>
          </a:xfrm>
        </p:grpSpPr>
        <p:sp>
          <p:nvSpPr>
            <p:cNvPr id="117" name="椭圆 116"/>
            <p:cNvSpPr/>
            <p:nvPr/>
          </p:nvSpPr>
          <p:spPr>
            <a:xfrm>
              <a:off x="1906916" y="226011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25"/>
            <p:cNvSpPr txBox="1"/>
            <p:nvPr/>
          </p:nvSpPr>
          <p:spPr>
            <a:xfrm>
              <a:off x="1965735" y="2645946"/>
              <a:ext cx="1023348" cy="400110"/>
            </a:xfrm>
            <a:prstGeom prst="rect">
              <a:avLst/>
            </a:prstGeom>
            <a:noFill/>
          </p:spPr>
          <p:txBody>
            <a:bodyPr wrap="square" rtlCol="0">
              <a:spAutoFit/>
            </a:bodyPr>
            <a:lstStyle/>
            <a:p>
              <a:pPr algn="ctr"/>
              <a:r>
                <a:rPr lang="en-US" altLang="zh-CN" sz="2000" b="1" dirty="0" smtClean="0">
                  <a:solidFill>
                    <a:srgbClr val="00AF92"/>
                  </a:solidFill>
                  <a:latin typeface="微软雅黑" panose="020B0503020204020204" pitchFamily="34" charset="-122"/>
                  <a:ea typeface="微软雅黑" panose="020B0503020204020204" pitchFamily="34" charset="-122"/>
                </a:rPr>
                <a:t>1</a:t>
              </a:r>
              <a:endParaRPr lang="zh-CN" altLang="en-US" sz="2000" b="1" dirty="0">
                <a:solidFill>
                  <a:srgbClr val="00AF92"/>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5525506" y="1312783"/>
            <a:ext cx="1140987" cy="1140987"/>
            <a:chOff x="3461252" y="1362722"/>
            <a:chExt cx="1140987" cy="1140987"/>
          </a:xfrm>
        </p:grpSpPr>
        <p:sp>
          <p:nvSpPr>
            <p:cNvPr id="120" name="椭圆 119"/>
            <p:cNvSpPr/>
            <p:nvPr/>
          </p:nvSpPr>
          <p:spPr>
            <a:xfrm>
              <a:off x="3461252" y="136272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27"/>
            <p:cNvSpPr txBox="1"/>
            <p:nvPr/>
          </p:nvSpPr>
          <p:spPr>
            <a:xfrm>
              <a:off x="3520071" y="1748549"/>
              <a:ext cx="1023348" cy="400110"/>
            </a:xfrm>
            <a:prstGeom prst="rect">
              <a:avLst/>
            </a:prstGeom>
            <a:noFill/>
          </p:spPr>
          <p:txBody>
            <a:bodyPr wrap="square" rtlCol="0">
              <a:spAutoFit/>
            </a:bodyPr>
            <a:lstStyle/>
            <a:p>
              <a:pPr algn="ctr"/>
              <a:r>
                <a:rPr lang="en-US" altLang="zh-CN" sz="2000" b="1" dirty="0" smtClean="0">
                  <a:solidFill>
                    <a:srgbClr val="FFB850"/>
                  </a:solidFill>
                  <a:latin typeface="微软雅黑" panose="020B0503020204020204" pitchFamily="34" charset="-122"/>
                  <a:ea typeface="微软雅黑" panose="020B0503020204020204" pitchFamily="34" charset="-122"/>
                </a:rPr>
                <a:t>2</a:t>
              </a:r>
              <a:endParaRPr lang="zh-CN" altLang="en-US" sz="2000" b="1" dirty="0">
                <a:solidFill>
                  <a:srgbClr val="FFB850"/>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7079843" y="2210180"/>
            <a:ext cx="1140987" cy="1140987"/>
            <a:chOff x="5015589" y="2260119"/>
            <a:chExt cx="1140987" cy="1140987"/>
          </a:xfrm>
        </p:grpSpPr>
        <p:sp>
          <p:nvSpPr>
            <p:cNvPr id="123" name="椭圆 122"/>
            <p:cNvSpPr/>
            <p:nvPr/>
          </p:nvSpPr>
          <p:spPr>
            <a:xfrm>
              <a:off x="5015589" y="226011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28"/>
            <p:cNvSpPr txBox="1"/>
            <p:nvPr/>
          </p:nvSpPr>
          <p:spPr>
            <a:xfrm>
              <a:off x="5074408" y="2666179"/>
              <a:ext cx="1023348" cy="400110"/>
            </a:xfrm>
            <a:prstGeom prst="rect">
              <a:avLst/>
            </a:prstGeom>
            <a:noFill/>
          </p:spPr>
          <p:txBody>
            <a:bodyPr wrap="square" rtlCol="0">
              <a:spAutoFit/>
            </a:bodyPr>
            <a:lstStyle/>
            <a:p>
              <a:pPr algn="ctr"/>
              <a:r>
                <a:rPr lang="en-US" altLang="zh-CN" sz="2000" b="1" dirty="0" smtClean="0">
                  <a:solidFill>
                    <a:srgbClr val="E87071"/>
                  </a:solidFill>
                  <a:latin typeface="微软雅黑" panose="020B0503020204020204" pitchFamily="34" charset="-122"/>
                  <a:ea typeface="微软雅黑" panose="020B0503020204020204" pitchFamily="34" charset="-122"/>
                </a:rPr>
                <a:t>3</a:t>
              </a:r>
              <a:endParaRPr lang="zh-CN" altLang="en-US" sz="2000" b="1" dirty="0">
                <a:solidFill>
                  <a:srgbClr val="E87071"/>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3971170" y="4004973"/>
            <a:ext cx="1140987" cy="1140987"/>
            <a:chOff x="1906916" y="4054912"/>
            <a:chExt cx="1140987" cy="1140987"/>
          </a:xfrm>
        </p:grpSpPr>
        <p:sp>
          <p:nvSpPr>
            <p:cNvPr id="126" name="椭圆 125"/>
            <p:cNvSpPr/>
            <p:nvPr/>
          </p:nvSpPr>
          <p:spPr>
            <a:xfrm>
              <a:off x="1906916" y="405491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文本框 29"/>
            <p:cNvSpPr txBox="1"/>
            <p:nvPr/>
          </p:nvSpPr>
          <p:spPr>
            <a:xfrm>
              <a:off x="1967405" y="4445263"/>
              <a:ext cx="1023348" cy="400110"/>
            </a:xfrm>
            <a:prstGeom prst="rect">
              <a:avLst/>
            </a:prstGeom>
            <a:noFill/>
          </p:spPr>
          <p:txBody>
            <a:bodyPr wrap="square" rtlCol="0">
              <a:spAutoFit/>
            </a:bodyPr>
            <a:lstStyle/>
            <a:p>
              <a:pPr algn="ctr"/>
              <a:r>
                <a:rPr lang="en-US" altLang="zh-CN" sz="2000" b="1" dirty="0" smtClean="0">
                  <a:solidFill>
                    <a:srgbClr val="C65885"/>
                  </a:solidFill>
                  <a:latin typeface="微软雅黑" panose="020B0503020204020204" pitchFamily="34" charset="-122"/>
                  <a:ea typeface="微软雅黑" panose="020B0503020204020204" pitchFamily="34" charset="-122"/>
                </a:rPr>
                <a:t>6</a:t>
              </a:r>
              <a:endParaRPr lang="zh-CN" altLang="en-US" sz="2000" b="1" dirty="0">
                <a:solidFill>
                  <a:srgbClr val="C65885"/>
                </a:solidFill>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a:off x="7079843" y="4004973"/>
            <a:ext cx="1140987" cy="1140987"/>
            <a:chOff x="5015589" y="4054912"/>
            <a:chExt cx="1140987" cy="1140987"/>
          </a:xfrm>
        </p:grpSpPr>
        <p:sp>
          <p:nvSpPr>
            <p:cNvPr id="129" name="椭圆 128"/>
            <p:cNvSpPr/>
            <p:nvPr/>
          </p:nvSpPr>
          <p:spPr>
            <a:xfrm>
              <a:off x="5015589" y="405491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文本框 30"/>
            <p:cNvSpPr txBox="1"/>
            <p:nvPr/>
          </p:nvSpPr>
          <p:spPr>
            <a:xfrm>
              <a:off x="5076078" y="4465496"/>
              <a:ext cx="1023348" cy="400110"/>
            </a:xfrm>
            <a:prstGeom prst="rect">
              <a:avLst/>
            </a:prstGeom>
            <a:noFill/>
          </p:spPr>
          <p:txBody>
            <a:bodyPr wrap="square" rtlCol="0">
              <a:spAutoFit/>
            </a:bodyPr>
            <a:lstStyle/>
            <a:p>
              <a:pPr algn="ctr"/>
              <a:r>
                <a:rPr lang="en-US" altLang="zh-CN" sz="2000" b="1" dirty="0" smtClean="0">
                  <a:solidFill>
                    <a:srgbClr val="663A77"/>
                  </a:solidFill>
                  <a:latin typeface="微软雅黑" panose="020B0503020204020204" pitchFamily="34" charset="-122"/>
                  <a:ea typeface="微软雅黑" panose="020B0503020204020204" pitchFamily="34" charset="-122"/>
                </a:rPr>
                <a:t>4</a:t>
              </a:r>
              <a:endParaRPr lang="zh-CN" altLang="en-US" sz="2000" b="1" dirty="0">
                <a:solidFill>
                  <a:srgbClr val="663A77"/>
                </a:solidFill>
                <a:latin typeface="微软雅黑" panose="020B0503020204020204" pitchFamily="34" charset="-122"/>
                <a:ea typeface="微软雅黑" panose="020B0503020204020204" pitchFamily="34" charset="-122"/>
              </a:endParaRPr>
            </a:p>
          </p:txBody>
        </p:sp>
      </p:grpSp>
      <p:grpSp>
        <p:nvGrpSpPr>
          <p:cNvPr id="131" name="组合 130"/>
          <p:cNvGrpSpPr/>
          <p:nvPr/>
        </p:nvGrpSpPr>
        <p:grpSpPr>
          <a:xfrm>
            <a:off x="5525506" y="4902370"/>
            <a:ext cx="1140987" cy="1140987"/>
            <a:chOff x="3461252" y="4952309"/>
            <a:chExt cx="1140987" cy="1140987"/>
          </a:xfrm>
        </p:grpSpPr>
        <p:sp>
          <p:nvSpPr>
            <p:cNvPr id="132" name="椭圆 131"/>
            <p:cNvSpPr/>
            <p:nvPr/>
          </p:nvSpPr>
          <p:spPr>
            <a:xfrm>
              <a:off x="3461252" y="495230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31"/>
            <p:cNvSpPr txBox="1"/>
            <p:nvPr/>
          </p:nvSpPr>
          <p:spPr>
            <a:xfrm>
              <a:off x="3520071" y="5336925"/>
              <a:ext cx="1023348" cy="400110"/>
            </a:xfrm>
            <a:prstGeom prst="rect">
              <a:avLst/>
            </a:prstGeom>
            <a:noFill/>
          </p:spPr>
          <p:txBody>
            <a:bodyPr wrap="square" rtlCol="0">
              <a:spAutoFit/>
            </a:bodyPr>
            <a:lstStyle/>
            <a:p>
              <a:pPr algn="ctr"/>
              <a:r>
                <a:rPr lang="en-US" altLang="zh-CN" sz="2000" b="1" dirty="0" smtClean="0">
                  <a:solidFill>
                    <a:srgbClr val="01ACBE"/>
                  </a:solidFill>
                  <a:latin typeface="微软雅黑" panose="020B0503020204020204" pitchFamily="34" charset="-122"/>
                  <a:ea typeface="微软雅黑" panose="020B0503020204020204" pitchFamily="34" charset="-122"/>
                </a:rPr>
                <a:t>5</a:t>
              </a:r>
              <a:endParaRPr lang="zh-CN" altLang="en-US" sz="2000" b="1" dirty="0">
                <a:solidFill>
                  <a:srgbClr val="01ACBE"/>
                </a:solidFill>
                <a:latin typeface="微软雅黑" panose="020B0503020204020204" pitchFamily="34" charset="-122"/>
                <a:ea typeface="微软雅黑" panose="020B0503020204020204" pitchFamily="34" charset="-122"/>
              </a:endParaRPr>
            </a:p>
          </p:txBody>
        </p:sp>
      </p:grpSp>
      <p:grpSp>
        <p:nvGrpSpPr>
          <p:cNvPr id="141" name="组合 140"/>
          <p:cNvGrpSpPr/>
          <p:nvPr/>
        </p:nvGrpSpPr>
        <p:grpSpPr>
          <a:xfrm>
            <a:off x="5112156" y="2616240"/>
            <a:ext cx="1990941" cy="1962727"/>
            <a:chOff x="2717098" y="2891799"/>
            <a:chExt cx="1990941" cy="1962727"/>
          </a:xfrm>
        </p:grpSpPr>
        <p:sp>
          <p:nvSpPr>
            <p:cNvPr id="115" name="椭圆 114"/>
            <p:cNvSpPr/>
            <p:nvPr/>
          </p:nvSpPr>
          <p:spPr>
            <a:xfrm>
              <a:off x="2717098" y="2891799"/>
              <a:ext cx="1962727" cy="196272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TextBox 138"/>
            <p:cNvSpPr txBox="1"/>
            <p:nvPr/>
          </p:nvSpPr>
          <p:spPr>
            <a:xfrm>
              <a:off x="2782512" y="3257637"/>
              <a:ext cx="1925527" cy="954107"/>
            </a:xfrm>
            <a:prstGeom prst="rect">
              <a:avLst/>
            </a:prstGeom>
            <a:noFill/>
          </p:spPr>
          <p:txBody>
            <a:bodyPr wrap="none" rtlCol="0">
              <a:spAutoFit/>
            </a:bodyPr>
            <a:lstStyle/>
            <a:p>
              <a:pPr algn="ctr"/>
              <a:r>
                <a:rPr lang="en-US" altLang="zh-CN" sz="2800" b="1" dirty="0" err="1" smtClean="0">
                  <a:solidFill>
                    <a:srgbClr val="FF0000"/>
                  </a:solidFill>
                </a:rPr>
                <a:t>Bảo</a:t>
              </a:r>
              <a:r>
                <a:rPr lang="en-US" altLang="zh-CN" sz="2800" b="1" dirty="0" smtClean="0">
                  <a:solidFill>
                    <a:srgbClr val="FF0000"/>
                  </a:solidFill>
                </a:rPr>
                <a:t> </a:t>
              </a:r>
              <a:r>
                <a:rPr lang="en-US" altLang="zh-CN" sz="2800" b="1" dirty="0" err="1" smtClean="0">
                  <a:solidFill>
                    <a:srgbClr val="FF0000"/>
                  </a:solidFill>
                </a:rPr>
                <a:t>vệ</a:t>
              </a:r>
              <a:r>
                <a:rPr lang="en-US" altLang="zh-CN" sz="2800" b="1" dirty="0" smtClean="0">
                  <a:solidFill>
                    <a:srgbClr val="FF0000"/>
                  </a:solidFill>
                </a:rPr>
                <a:t> </a:t>
              </a:r>
            </a:p>
            <a:p>
              <a:pPr algn="ctr"/>
              <a:r>
                <a:rPr lang="en-US" altLang="zh-CN" sz="2800" b="1" dirty="0" err="1" smtClean="0">
                  <a:solidFill>
                    <a:srgbClr val="FF0000"/>
                  </a:solidFill>
                </a:rPr>
                <a:t>môi</a:t>
              </a:r>
              <a:r>
                <a:rPr lang="en-US" altLang="zh-CN" sz="2800" b="1" dirty="0" smtClean="0">
                  <a:solidFill>
                    <a:srgbClr val="FF0000"/>
                  </a:solidFill>
                </a:rPr>
                <a:t> </a:t>
              </a:r>
              <a:r>
                <a:rPr lang="en-US" altLang="zh-CN" sz="2800" b="1" dirty="0" err="1" smtClean="0">
                  <a:solidFill>
                    <a:srgbClr val="FF0000"/>
                  </a:solidFill>
                </a:rPr>
                <a:t>trường</a:t>
              </a:r>
              <a:endParaRPr lang="zh-CN" altLang="en-US" sz="2800" b="1" dirty="0">
                <a:solidFill>
                  <a:srgbClr val="FF0000"/>
                </a:solidFill>
              </a:endParaRPr>
            </a:p>
          </p:txBody>
        </p:sp>
      </p:grpSp>
      <p:sp>
        <p:nvSpPr>
          <p:cNvPr id="2" name="Rectangle 1"/>
          <p:cNvSpPr/>
          <p:nvPr/>
        </p:nvSpPr>
        <p:spPr>
          <a:xfrm>
            <a:off x="1415260" y="209648"/>
            <a:ext cx="9712524" cy="461665"/>
          </a:xfrm>
          <a:prstGeom prst="rect">
            <a:avLst/>
          </a:prstGeom>
        </p:spPr>
        <p:txBody>
          <a:bodyPr wrap="square">
            <a:spAutoFit/>
          </a:bodyPr>
          <a:lstStyle/>
          <a:p>
            <a:pPr algn="ctr"/>
            <a:r>
              <a:rPr lang="vi-VN" sz="2400" dirty="0"/>
              <a:t>II. MỘT SỐ GIẢI PHÁP BẢO VỆ MÔI TRƯỜNG BIỂN Ở HẢI PHÒNG</a:t>
            </a:r>
            <a:endParaRPr lang="en-US" sz="2400" dirty="0"/>
          </a:p>
        </p:txBody>
      </p:sp>
      <p:sp>
        <p:nvSpPr>
          <p:cNvPr id="3" name="Rectangle 2"/>
          <p:cNvSpPr/>
          <p:nvPr/>
        </p:nvSpPr>
        <p:spPr>
          <a:xfrm>
            <a:off x="919513" y="2357164"/>
            <a:ext cx="3038011" cy="707886"/>
          </a:xfrm>
          <a:prstGeom prst="rect">
            <a:avLst/>
          </a:prstGeom>
        </p:spPr>
        <p:txBody>
          <a:bodyPr wrap="none">
            <a:spAutoFit/>
          </a:bodyPr>
          <a:lstStyle/>
          <a:p>
            <a:r>
              <a:rPr lang="vi-VN" sz="2000" dirty="0">
                <a:solidFill>
                  <a:schemeClr val="accent5">
                    <a:lumMod val="75000"/>
                  </a:schemeClr>
                </a:solidFill>
              </a:rPr>
              <a:t>Tăng cường xây dựng, </a:t>
            </a:r>
            <a:endParaRPr lang="en-US" sz="2000" dirty="0" smtClean="0">
              <a:solidFill>
                <a:schemeClr val="accent5">
                  <a:lumMod val="75000"/>
                </a:schemeClr>
              </a:solidFill>
            </a:endParaRPr>
          </a:p>
          <a:p>
            <a:r>
              <a:rPr lang="vi-VN" sz="2000" dirty="0" smtClean="0">
                <a:solidFill>
                  <a:schemeClr val="accent5">
                    <a:lumMod val="75000"/>
                  </a:schemeClr>
                </a:solidFill>
              </a:rPr>
              <a:t>hoàn </a:t>
            </a:r>
            <a:r>
              <a:rPr lang="vi-VN" sz="2000" dirty="0">
                <a:solidFill>
                  <a:schemeClr val="accent5">
                    <a:lumMod val="75000"/>
                  </a:schemeClr>
                </a:solidFill>
              </a:rPr>
              <a:t>thiện hệ thống pháp lý</a:t>
            </a:r>
            <a:endParaRPr lang="en-US" sz="2000" dirty="0">
              <a:solidFill>
                <a:schemeClr val="accent5">
                  <a:lumMod val="75000"/>
                </a:schemeClr>
              </a:solidFill>
            </a:endParaRPr>
          </a:p>
        </p:txBody>
      </p:sp>
      <p:sp>
        <p:nvSpPr>
          <p:cNvPr id="4" name="Rectangle 3"/>
          <p:cNvSpPr/>
          <p:nvPr/>
        </p:nvSpPr>
        <p:spPr>
          <a:xfrm>
            <a:off x="4661402" y="763884"/>
            <a:ext cx="3264035" cy="707886"/>
          </a:xfrm>
          <a:prstGeom prst="rect">
            <a:avLst/>
          </a:prstGeom>
        </p:spPr>
        <p:txBody>
          <a:bodyPr wrap="none">
            <a:spAutoFit/>
          </a:bodyPr>
          <a:lstStyle/>
          <a:p>
            <a:r>
              <a:rPr lang="vi-VN" sz="2000" dirty="0">
                <a:solidFill>
                  <a:schemeClr val="accent3">
                    <a:lumMod val="50000"/>
                  </a:schemeClr>
                </a:solidFill>
              </a:rPr>
              <a:t>Quản lý và bảo vệ môi </a:t>
            </a:r>
            <a:r>
              <a:rPr lang="vi-VN" sz="2000" dirty="0" smtClean="0">
                <a:solidFill>
                  <a:schemeClr val="accent3">
                    <a:lumMod val="50000"/>
                  </a:schemeClr>
                </a:solidFill>
              </a:rPr>
              <a:t>trường</a:t>
            </a:r>
            <a:endParaRPr lang="en-US" sz="2000" dirty="0" smtClean="0">
              <a:solidFill>
                <a:schemeClr val="accent3">
                  <a:lumMod val="50000"/>
                </a:schemeClr>
              </a:solidFill>
            </a:endParaRPr>
          </a:p>
          <a:p>
            <a:r>
              <a:rPr lang="vi-VN" sz="2000" dirty="0" smtClean="0">
                <a:solidFill>
                  <a:schemeClr val="accent3">
                    <a:lumMod val="50000"/>
                  </a:schemeClr>
                </a:solidFill>
              </a:rPr>
              <a:t> </a:t>
            </a:r>
            <a:r>
              <a:rPr lang="vi-VN" sz="2000" dirty="0">
                <a:solidFill>
                  <a:schemeClr val="accent3">
                    <a:lumMod val="50000"/>
                  </a:schemeClr>
                </a:solidFill>
              </a:rPr>
              <a:t>vùng bờ biển, hải đảo</a:t>
            </a:r>
            <a:endParaRPr lang="en-US" sz="2000" dirty="0">
              <a:solidFill>
                <a:schemeClr val="accent3">
                  <a:lumMod val="50000"/>
                </a:schemeClr>
              </a:solidFill>
            </a:endParaRPr>
          </a:p>
        </p:txBody>
      </p:sp>
      <p:sp>
        <p:nvSpPr>
          <p:cNvPr id="5" name="Rectangle 4"/>
          <p:cNvSpPr/>
          <p:nvPr/>
        </p:nvSpPr>
        <p:spPr>
          <a:xfrm>
            <a:off x="8474494" y="2244374"/>
            <a:ext cx="3584636" cy="707886"/>
          </a:xfrm>
          <a:prstGeom prst="rect">
            <a:avLst/>
          </a:prstGeom>
        </p:spPr>
        <p:txBody>
          <a:bodyPr wrap="none">
            <a:spAutoFit/>
          </a:bodyPr>
          <a:lstStyle/>
          <a:p>
            <a:r>
              <a:rPr lang="en-US" sz="2000" dirty="0" err="1">
                <a:solidFill>
                  <a:schemeClr val="accent2">
                    <a:lumMod val="50000"/>
                  </a:schemeClr>
                </a:solidFill>
              </a:rPr>
              <a:t>Giáo</a:t>
            </a:r>
            <a:r>
              <a:rPr lang="en-US" sz="2000" dirty="0">
                <a:solidFill>
                  <a:schemeClr val="accent2">
                    <a:lumMod val="50000"/>
                  </a:schemeClr>
                </a:solidFill>
              </a:rPr>
              <a:t> </a:t>
            </a:r>
            <a:r>
              <a:rPr lang="en-US" sz="2000" dirty="0" err="1">
                <a:solidFill>
                  <a:schemeClr val="accent2">
                    <a:lumMod val="50000"/>
                  </a:schemeClr>
                </a:solidFill>
              </a:rPr>
              <a:t>dục</a:t>
            </a:r>
            <a:r>
              <a:rPr lang="en-US" sz="2000" dirty="0">
                <a:solidFill>
                  <a:schemeClr val="accent2">
                    <a:lumMod val="50000"/>
                  </a:schemeClr>
                </a:solidFill>
              </a:rPr>
              <a:t> </a:t>
            </a:r>
            <a:r>
              <a:rPr lang="en-US" sz="2000" dirty="0" err="1">
                <a:solidFill>
                  <a:schemeClr val="accent2">
                    <a:lumMod val="50000"/>
                  </a:schemeClr>
                </a:solidFill>
              </a:rPr>
              <a:t>tuyên</a:t>
            </a:r>
            <a:r>
              <a:rPr lang="en-US" sz="2000" dirty="0">
                <a:solidFill>
                  <a:schemeClr val="accent2">
                    <a:lumMod val="50000"/>
                  </a:schemeClr>
                </a:solidFill>
              </a:rPr>
              <a:t> </a:t>
            </a:r>
            <a:r>
              <a:rPr lang="en-US" sz="2000" dirty="0" err="1">
                <a:solidFill>
                  <a:schemeClr val="accent2">
                    <a:lumMod val="50000"/>
                  </a:schemeClr>
                </a:solidFill>
              </a:rPr>
              <a:t>truyền</a:t>
            </a:r>
            <a:r>
              <a:rPr lang="en-US" sz="2000" dirty="0">
                <a:solidFill>
                  <a:schemeClr val="accent2">
                    <a:lumMod val="50000"/>
                  </a:schemeClr>
                </a:solidFill>
              </a:rPr>
              <a:t> </a:t>
            </a:r>
            <a:r>
              <a:rPr lang="en-US" sz="2000" dirty="0" err="1" smtClean="0">
                <a:solidFill>
                  <a:schemeClr val="accent2">
                    <a:lumMod val="50000"/>
                  </a:schemeClr>
                </a:solidFill>
              </a:rPr>
              <a:t>và</a:t>
            </a:r>
            <a:endParaRPr lang="en-US" sz="2000" dirty="0" smtClean="0">
              <a:solidFill>
                <a:schemeClr val="accent2">
                  <a:lumMod val="50000"/>
                </a:schemeClr>
              </a:solidFill>
            </a:endParaRPr>
          </a:p>
          <a:p>
            <a:r>
              <a:rPr lang="en-US" sz="2000" dirty="0" smtClean="0">
                <a:solidFill>
                  <a:schemeClr val="accent2">
                    <a:lumMod val="50000"/>
                  </a:schemeClr>
                </a:solidFill>
              </a:rPr>
              <a:t> </a:t>
            </a:r>
            <a:r>
              <a:rPr lang="en-US" sz="2000" dirty="0" err="1">
                <a:solidFill>
                  <a:schemeClr val="accent2">
                    <a:lumMod val="50000"/>
                  </a:schemeClr>
                </a:solidFill>
              </a:rPr>
              <a:t>liên</a:t>
            </a:r>
            <a:r>
              <a:rPr lang="en-US" sz="2000" dirty="0">
                <a:solidFill>
                  <a:schemeClr val="accent2">
                    <a:lumMod val="50000"/>
                  </a:schemeClr>
                </a:solidFill>
              </a:rPr>
              <a:t> </a:t>
            </a:r>
            <a:r>
              <a:rPr lang="en-US" sz="2000" dirty="0" err="1">
                <a:solidFill>
                  <a:schemeClr val="accent2">
                    <a:lumMod val="50000"/>
                  </a:schemeClr>
                </a:solidFill>
              </a:rPr>
              <a:t>kết</a:t>
            </a:r>
            <a:r>
              <a:rPr lang="en-US" sz="2000" dirty="0">
                <a:solidFill>
                  <a:schemeClr val="accent2">
                    <a:lumMod val="50000"/>
                  </a:schemeClr>
                </a:solidFill>
              </a:rPr>
              <a:t> </a:t>
            </a:r>
            <a:r>
              <a:rPr lang="en-US" sz="2000" dirty="0" err="1">
                <a:solidFill>
                  <a:schemeClr val="accent2">
                    <a:lumMod val="50000"/>
                  </a:schemeClr>
                </a:solidFill>
              </a:rPr>
              <a:t>tham</a:t>
            </a:r>
            <a:r>
              <a:rPr lang="en-US" sz="2000" dirty="0">
                <a:solidFill>
                  <a:schemeClr val="accent2">
                    <a:lumMod val="50000"/>
                  </a:schemeClr>
                </a:solidFill>
              </a:rPr>
              <a:t> </a:t>
            </a:r>
            <a:r>
              <a:rPr lang="en-US" sz="2000" dirty="0" err="1">
                <a:solidFill>
                  <a:schemeClr val="accent2">
                    <a:lumMod val="50000"/>
                  </a:schemeClr>
                </a:solidFill>
              </a:rPr>
              <a:t>gia</a:t>
            </a:r>
            <a:r>
              <a:rPr lang="en-US" sz="2000" dirty="0">
                <a:solidFill>
                  <a:schemeClr val="accent2">
                    <a:lumMod val="50000"/>
                  </a:schemeClr>
                </a:solidFill>
              </a:rPr>
              <a:t> </a:t>
            </a:r>
            <a:r>
              <a:rPr lang="en-US" sz="2000" dirty="0" err="1">
                <a:solidFill>
                  <a:schemeClr val="accent2">
                    <a:lumMod val="50000"/>
                  </a:schemeClr>
                </a:solidFill>
              </a:rPr>
              <a:t>của</a:t>
            </a:r>
            <a:r>
              <a:rPr lang="en-US" sz="2000" dirty="0">
                <a:solidFill>
                  <a:schemeClr val="accent2">
                    <a:lumMod val="50000"/>
                  </a:schemeClr>
                </a:solidFill>
              </a:rPr>
              <a:t> </a:t>
            </a:r>
            <a:r>
              <a:rPr lang="en-US" sz="2000" dirty="0" err="1">
                <a:solidFill>
                  <a:schemeClr val="accent2">
                    <a:lumMod val="50000"/>
                  </a:schemeClr>
                </a:solidFill>
              </a:rPr>
              <a:t>cộng</a:t>
            </a:r>
            <a:r>
              <a:rPr lang="en-US" sz="2000" dirty="0">
                <a:solidFill>
                  <a:schemeClr val="accent2">
                    <a:lumMod val="50000"/>
                  </a:schemeClr>
                </a:solidFill>
              </a:rPr>
              <a:t> </a:t>
            </a:r>
            <a:r>
              <a:rPr lang="en-US" sz="2000" dirty="0" err="1">
                <a:solidFill>
                  <a:schemeClr val="accent2">
                    <a:lumMod val="50000"/>
                  </a:schemeClr>
                </a:solidFill>
              </a:rPr>
              <a:t>đồng</a:t>
            </a:r>
            <a:r>
              <a:rPr lang="en-US" sz="2000" dirty="0">
                <a:solidFill>
                  <a:schemeClr val="accent2">
                    <a:lumMod val="50000"/>
                  </a:schemeClr>
                </a:solidFill>
              </a:rPr>
              <a:t> </a:t>
            </a:r>
          </a:p>
        </p:txBody>
      </p:sp>
      <p:sp>
        <p:nvSpPr>
          <p:cNvPr id="6" name="Rectangle 5"/>
          <p:cNvSpPr/>
          <p:nvPr/>
        </p:nvSpPr>
        <p:spPr>
          <a:xfrm>
            <a:off x="8474494" y="4165294"/>
            <a:ext cx="2925801" cy="707886"/>
          </a:xfrm>
          <a:prstGeom prst="rect">
            <a:avLst/>
          </a:prstGeom>
        </p:spPr>
        <p:txBody>
          <a:bodyPr wrap="none">
            <a:spAutoFit/>
          </a:bodyPr>
          <a:lstStyle/>
          <a:p>
            <a:r>
              <a:rPr lang="vi-VN" sz="2000" dirty="0">
                <a:solidFill>
                  <a:srgbClr val="663A77"/>
                </a:solidFill>
              </a:rPr>
              <a:t>Khắc phục vấn đề ô </a:t>
            </a:r>
            <a:r>
              <a:rPr lang="vi-VN" sz="2000" dirty="0" smtClean="0">
                <a:solidFill>
                  <a:srgbClr val="663A77"/>
                </a:solidFill>
              </a:rPr>
              <a:t>nhiễm</a:t>
            </a:r>
            <a:endParaRPr lang="en-US" sz="2000" dirty="0" smtClean="0">
              <a:solidFill>
                <a:srgbClr val="663A77"/>
              </a:solidFill>
            </a:endParaRPr>
          </a:p>
          <a:p>
            <a:r>
              <a:rPr lang="vi-VN" sz="2000" dirty="0" smtClean="0">
                <a:solidFill>
                  <a:srgbClr val="663A77"/>
                </a:solidFill>
              </a:rPr>
              <a:t> </a:t>
            </a:r>
            <a:r>
              <a:rPr lang="vi-VN" sz="2000" dirty="0">
                <a:solidFill>
                  <a:srgbClr val="663A77"/>
                </a:solidFill>
              </a:rPr>
              <a:t>môi trường biển</a:t>
            </a:r>
            <a:endParaRPr lang="en-US" sz="2000" dirty="0">
              <a:solidFill>
                <a:srgbClr val="663A77"/>
              </a:solidFill>
            </a:endParaRPr>
          </a:p>
        </p:txBody>
      </p:sp>
      <p:sp>
        <p:nvSpPr>
          <p:cNvPr id="7" name="Rectangle 6"/>
          <p:cNvSpPr/>
          <p:nvPr/>
        </p:nvSpPr>
        <p:spPr>
          <a:xfrm>
            <a:off x="4832432" y="6211669"/>
            <a:ext cx="3273653" cy="707886"/>
          </a:xfrm>
          <a:prstGeom prst="rect">
            <a:avLst/>
          </a:prstGeom>
        </p:spPr>
        <p:txBody>
          <a:bodyPr wrap="none">
            <a:spAutoFit/>
          </a:bodyPr>
          <a:lstStyle/>
          <a:p>
            <a:r>
              <a:rPr lang="vi-VN" sz="2000" dirty="0" smtClean="0">
                <a:solidFill>
                  <a:schemeClr val="bg2">
                    <a:lumMod val="25000"/>
                  </a:schemeClr>
                </a:solidFill>
              </a:rPr>
              <a:t>Ứng </a:t>
            </a:r>
            <a:r>
              <a:rPr lang="vi-VN" sz="2000" dirty="0">
                <a:solidFill>
                  <a:schemeClr val="bg2">
                    <a:lumMod val="25000"/>
                  </a:schemeClr>
                </a:solidFill>
              </a:rPr>
              <a:t>phó với biến đổi khí hậu </a:t>
            </a:r>
            <a:endParaRPr lang="en-US" sz="2000" dirty="0" smtClean="0">
              <a:solidFill>
                <a:schemeClr val="bg2">
                  <a:lumMod val="25000"/>
                </a:schemeClr>
              </a:solidFill>
            </a:endParaRPr>
          </a:p>
          <a:p>
            <a:r>
              <a:rPr lang="vi-VN" sz="2000" dirty="0" smtClean="0">
                <a:solidFill>
                  <a:schemeClr val="bg2">
                    <a:lumMod val="25000"/>
                  </a:schemeClr>
                </a:solidFill>
              </a:rPr>
              <a:t>và </a:t>
            </a:r>
            <a:r>
              <a:rPr lang="vi-VN" sz="2000" dirty="0">
                <a:solidFill>
                  <a:schemeClr val="bg2">
                    <a:lumMod val="25000"/>
                  </a:schemeClr>
                </a:solidFill>
              </a:rPr>
              <a:t>mực nước biển dâng</a:t>
            </a:r>
            <a:endParaRPr lang="en-US" sz="2000" dirty="0">
              <a:solidFill>
                <a:schemeClr val="bg2">
                  <a:lumMod val="25000"/>
                </a:schemeClr>
              </a:solidFill>
            </a:endParaRPr>
          </a:p>
        </p:txBody>
      </p:sp>
      <p:sp>
        <p:nvSpPr>
          <p:cNvPr id="8" name="Rectangle 7"/>
          <p:cNvSpPr/>
          <p:nvPr/>
        </p:nvSpPr>
        <p:spPr>
          <a:xfrm>
            <a:off x="1487598" y="4615612"/>
            <a:ext cx="2347117" cy="707886"/>
          </a:xfrm>
          <a:prstGeom prst="rect">
            <a:avLst/>
          </a:prstGeom>
        </p:spPr>
        <p:txBody>
          <a:bodyPr wrap="none">
            <a:spAutoFit/>
          </a:bodyPr>
          <a:lstStyle/>
          <a:p>
            <a:r>
              <a:rPr lang="vi-VN" sz="2000" dirty="0" smtClean="0">
                <a:solidFill>
                  <a:srgbClr val="0000FF"/>
                </a:solidFill>
              </a:rPr>
              <a:t>Tăng </a:t>
            </a:r>
            <a:r>
              <a:rPr lang="vi-VN" sz="2000" dirty="0">
                <a:solidFill>
                  <a:srgbClr val="0000FF"/>
                </a:solidFill>
              </a:rPr>
              <a:t>cường công </a:t>
            </a:r>
            <a:r>
              <a:rPr lang="vi-VN" sz="2000" dirty="0" smtClean="0">
                <a:solidFill>
                  <a:srgbClr val="0000FF"/>
                </a:solidFill>
              </a:rPr>
              <a:t>tác</a:t>
            </a:r>
            <a:endParaRPr lang="en-US" sz="2000" dirty="0" smtClean="0">
              <a:solidFill>
                <a:srgbClr val="0000FF"/>
              </a:solidFill>
            </a:endParaRPr>
          </a:p>
          <a:p>
            <a:r>
              <a:rPr lang="vi-VN" sz="2000" dirty="0" smtClean="0">
                <a:solidFill>
                  <a:srgbClr val="0000FF"/>
                </a:solidFill>
              </a:rPr>
              <a:t> </a:t>
            </a:r>
            <a:r>
              <a:rPr lang="vi-VN" sz="2000" dirty="0">
                <a:solidFill>
                  <a:srgbClr val="0000FF"/>
                </a:solidFill>
              </a:rPr>
              <a:t>dự báo thời tiết</a:t>
            </a:r>
            <a:endParaRPr lang="en-US" sz="2000" dirty="0">
              <a:solidFill>
                <a:srgbClr val="0000FF"/>
              </a:solidFill>
            </a:endParaRPr>
          </a:p>
        </p:txBody>
      </p:sp>
    </p:spTree>
    <p:extLst>
      <p:ext uri="{BB962C8B-B14F-4D97-AF65-F5344CB8AC3E}">
        <p14:creationId xmlns:p14="http://schemas.microsoft.com/office/powerpoint/2010/main" val="3818505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animEffect transition="in" filter="fade">
                                      <p:cBhvr>
                                        <p:cTn id="9" dur="500"/>
                                        <p:tgtEl>
                                          <p:spTgt spid="14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1000" fill="hold"/>
                                        <p:tgtEl>
                                          <p:spTgt spid="108"/>
                                        </p:tgtEl>
                                        <p:attrNameLst>
                                          <p:attrName>ppt_w</p:attrName>
                                        </p:attrNameLst>
                                      </p:cBhvr>
                                      <p:tavLst>
                                        <p:tav tm="0">
                                          <p:val>
                                            <p:fltVal val="0"/>
                                          </p:val>
                                        </p:tav>
                                        <p:tav tm="100000">
                                          <p:val>
                                            <p:strVal val="#ppt_w"/>
                                          </p:val>
                                        </p:tav>
                                      </p:tavLst>
                                    </p:anim>
                                    <p:anim calcmode="lin" valueType="num">
                                      <p:cBhvr>
                                        <p:cTn id="14" dur="1000" fill="hold"/>
                                        <p:tgtEl>
                                          <p:spTgt spid="108"/>
                                        </p:tgtEl>
                                        <p:attrNameLst>
                                          <p:attrName>ppt_h</p:attrName>
                                        </p:attrNameLst>
                                      </p:cBhvr>
                                      <p:tavLst>
                                        <p:tav tm="0">
                                          <p:val>
                                            <p:fltVal val="0"/>
                                          </p:val>
                                        </p:tav>
                                        <p:tav tm="100000">
                                          <p:val>
                                            <p:strVal val="#ppt_h"/>
                                          </p:val>
                                        </p:tav>
                                      </p:tavLst>
                                    </p:anim>
                                    <p:animEffect transition="in" filter="fade">
                                      <p:cBhvr>
                                        <p:cTn id="15" dur="1000"/>
                                        <p:tgtEl>
                                          <p:spTgt spid="108"/>
                                        </p:tgtEl>
                                      </p:cBhvr>
                                    </p:animEffect>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p:cTn id="19" dur="750" fill="hold"/>
                                        <p:tgtEl>
                                          <p:spTgt spid="116"/>
                                        </p:tgtEl>
                                        <p:attrNameLst>
                                          <p:attrName>ppt_w</p:attrName>
                                        </p:attrNameLst>
                                      </p:cBhvr>
                                      <p:tavLst>
                                        <p:tav tm="0">
                                          <p:val>
                                            <p:fltVal val="0"/>
                                          </p:val>
                                        </p:tav>
                                        <p:tav tm="100000">
                                          <p:val>
                                            <p:strVal val="#ppt_w"/>
                                          </p:val>
                                        </p:tav>
                                      </p:tavLst>
                                    </p:anim>
                                    <p:anim calcmode="lin" valueType="num">
                                      <p:cBhvr>
                                        <p:cTn id="20" dur="750" fill="hold"/>
                                        <p:tgtEl>
                                          <p:spTgt spid="116"/>
                                        </p:tgtEl>
                                        <p:attrNameLst>
                                          <p:attrName>ppt_h</p:attrName>
                                        </p:attrNameLst>
                                      </p:cBhvr>
                                      <p:tavLst>
                                        <p:tav tm="0">
                                          <p:val>
                                            <p:fltVal val="0"/>
                                          </p:val>
                                        </p:tav>
                                        <p:tav tm="100000">
                                          <p:val>
                                            <p:strVal val="#ppt_h"/>
                                          </p:val>
                                        </p:tav>
                                      </p:tavLst>
                                    </p:anim>
                                    <p:anim calcmode="lin" valueType="num">
                                      <p:cBhvr>
                                        <p:cTn id="21" dur="750" fill="hold"/>
                                        <p:tgtEl>
                                          <p:spTgt spid="116"/>
                                        </p:tgtEl>
                                        <p:attrNameLst>
                                          <p:attrName>style.rotation</p:attrName>
                                        </p:attrNameLst>
                                      </p:cBhvr>
                                      <p:tavLst>
                                        <p:tav tm="0">
                                          <p:val>
                                            <p:fltVal val="360"/>
                                          </p:val>
                                        </p:tav>
                                        <p:tav tm="100000">
                                          <p:val>
                                            <p:fltVal val="0"/>
                                          </p:val>
                                        </p:tav>
                                      </p:tavLst>
                                    </p:anim>
                                    <p:animEffect transition="in" filter="fade">
                                      <p:cBhvr>
                                        <p:cTn id="22" dur="750"/>
                                        <p:tgtEl>
                                          <p:spTgt spid="116"/>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p:cTn id="25" dur="750" fill="hold"/>
                                        <p:tgtEl>
                                          <p:spTgt spid="119"/>
                                        </p:tgtEl>
                                        <p:attrNameLst>
                                          <p:attrName>ppt_w</p:attrName>
                                        </p:attrNameLst>
                                      </p:cBhvr>
                                      <p:tavLst>
                                        <p:tav tm="0">
                                          <p:val>
                                            <p:fltVal val="0"/>
                                          </p:val>
                                        </p:tav>
                                        <p:tav tm="100000">
                                          <p:val>
                                            <p:strVal val="#ppt_w"/>
                                          </p:val>
                                        </p:tav>
                                      </p:tavLst>
                                    </p:anim>
                                    <p:anim calcmode="lin" valueType="num">
                                      <p:cBhvr>
                                        <p:cTn id="26" dur="750" fill="hold"/>
                                        <p:tgtEl>
                                          <p:spTgt spid="119"/>
                                        </p:tgtEl>
                                        <p:attrNameLst>
                                          <p:attrName>ppt_h</p:attrName>
                                        </p:attrNameLst>
                                      </p:cBhvr>
                                      <p:tavLst>
                                        <p:tav tm="0">
                                          <p:val>
                                            <p:fltVal val="0"/>
                                          </p:val>
                                        </p:tav>
                                        <p:tav tm="100000">
                                          <p:val>
                                            <p:strVal val="#ppt_h"/>
                                          </p:val>
                                        </p:tav>
                                      </p:tavLst>
                                    </p:anim>
                                    <p:anim calcmode="lin" valueType="num">
                                      <p:cBhvr>
                                        <p:cTn id="27" dur="750" fill="hold"/>
                                        <p:tgtEl>
                                          <p:spTgt spid="119"/>
                                        </p:tgtEl>
                                        <p:attrNameLst>
                                          <p:attrName>style.rotation</p:attrName>
                                        </p:attrNameLst>
                                      </p:cBhvr>
                                      <p:tavLst>
                                        <p:tav tm="0">
                                          <p:val>
                                            <p:fltVal val="360"/>
                                          </p:val>
                                        </p:tav>
                                        <p:tav tm="100000">
                                          <p:val>
                                            <p:fltVal val="0"/>
                                          </p:val>
                                        </p:tav>
                                      </p:tavLst>
                                    </p:anim>
                                    <p:animEffect transition="in" filter="fade">
                                      <p:cBhvr>
                                        <p:cTn id="28" dur="750"/>
                                        <p:tgtEl>
                                          <p:spTgt spid="119"/>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22"/>
                                        </p:tgtEl>
                                        <p:attrNameLst>
                                          <p:attrName>style.visibility</p:attrName>
                                        </p:attrNameLst>
                                      </p:cBhvr>
                                      <p:to>
                                        <p:strVal val="visible"/>
                                      </p:to>
                                    </p:set>
                                    <p:anim calcmode="lin" valueType="num">
                                      <p:cBhvr>
                                        <p:cTn id="31" dur="750" fill="hold"/>
                                        <p:tgtEl>
                                          <p:spTgt spid="122"/>
                                        </p:tgtEl>
                                        <p:attrNameLst>
                                          <p:attrName>ppt_w</p:attrName>
                                        </p:attrNameLst>
                                      </p:cBhvr>
                                      <p:tavLst>
                                        <p:tav tm="0">
                                          <p:val>
                                            <p:fltVal val="0"/>
                                          </p:val>
                                        </p:tav>
                                        <p:tav tm="100000">
                                          <p:val>
                                            <p:strVal val="#ppt_w"/>
                                          </p:val>
                                        </p:tav>
                                      </p:tavLst>
                                    </p:anim>
                                    <p:anim calcmode="lin" valueType="num">
                                      <p:cBhvr>
                                        <p:cTn id="32" dur="750" fill="hold"/>
                                        <p:tgtEl>
                                          <p:spTgt spid="122"/>
                                        </p:tgtEl>
                                        <p:attrNameLst>
                                          <p:attrName>ppt_h</p:attrName>
                                        </p:attrNameLst>
                                      </p:cBhvr>
                                      <p:tavLst>
                                        <p:tav tm="0">
                                          <p:val>
                                            <p:fltVal val="0"/>
                                          </p:val>
                                        </p:tav>
                                        <p:tav tm="100000">
                                          <p:val>
                                            <p:strVal val="#ppt_h"/>
                                          </p:val>
                                        </p:tav>
                                      </p:tavLst>
                                    </p:anim>
                                    <p:anim calcmode="lin" valueType="num">
                                      <p:cBhvr>
                                        <p:cTn id="33" dur="750" fill="hold"/>
                                        <p:tgtEl>
                                          <p:spTgt spid="122"/>
                                        </p:tgtEl>
                                        <p:attrNameLst>
                                          <p:attrName>style.rotation</p:attrName>
                                        </p:attrNameLst>
                                      </p:cBhvr>
                                      <p:tavLst>
                                        <p:tav tm="0">
                                          <p:val>
                                            <p:fltVal val="360"/>
                                          </p:val>
                                        </p:tav>
                                        <p:tav tm="100000">
                                          <p:val>
                                            <p:fltVal val="0"/>
                                          </p:val>
                                        </p:tav>
                                      </p:tavLst>
                                    </p:anim>
                                    <p:animEffect transition="in" filter="fade">
                                      <p:cBhvr>
                                        <p:cTn id="34" dur="750"/>
                                        <p:tgtEl>
                                          <p:spTgt spid="122"/>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28"/>
                                        </p:tgtEl>
                                        <p:attrNameLst>
                                          <p:attrName>style.visibility</p:attrName>
                                        </p:attrNameLst>
                                      </p:cBhvr>
                                      <p:to>
                                        <p:strVal val="visible"/>
                                      </p:to>
                                    </p:set>
                                    <p:anim calcmode="lin" valueType="num">
                                      <p:cBhvr>
                                        <p:cTn id="37" dur="750" fill="hold"/>
                                        <p:tgtEl>
                                          <p:spTgt spid="128"/>
                                        </p:tgtEl>
                                        <p:attrNameLst>
                                          <p:attrName>ppt_w</p:attrName>
                                        </p:attrNameLst>
                                      </p:cBhvr>
                                      <p:tavLst>
                                        <p:tav tm="0">
                                          <p:val>
                                            <p:fltVal val="0"/>
                                          </p:val>
                                        </p:tav>
                                        <p:tav tm="100000">
                                          <p:val>
                                            <p:strVal val="#ppt_w"/>
                                          </p:val>
                                        </p:tav>
                                      </p:tavLst>
                                    </p:anim>
                                    <p:anim calcmode="lin" valueType="num">
                                      <p:cBhvr>
                                        <p:cTn id="38" dur="750" fill="hold"/>
                                        <p:tgtEl>
                                          <p:spTgt spid="128"/>
                                        </p:tgtEl>
                                        <p:attrNameLst>
                                          <p:attrName>ppt_h</p:attrName>
                                        </p:attrNameLst>
                                      </p:cBhvr>
                                      <p:tavLst>
                                        <p:tav tm="0">
                                          <p:val>
                                            <p:fltVal val="0"/>
                                          </p:val>
                                        </p:tav>
                                        <p:tav tm="100000">
                                          <p:val>
                                            <p:strVal val="#ppt_h"/>
                                          </p:val>
                                        </p:tav>
                                      </p:tavLst>
                                    </p:anim>
                                    <p:anim calcmode="lin" valueType="num">
                                      <p:cBhvr>
                                        <p:cTn id="39" dur="750" fill="hold"/>
                                        <p:tgtEl>
                                          <p:spTgt spid="128"/>
                                        </p:tgtEl>
                                        <p:attrNameLst>
                                          <p:attrName>style.rotation</p:attrName>
                                        </p:attrNameLst>
                                      </p:cBhvr>
                                      <p:tavLst>
                                        <p:tav tm="0">
                                          <p:val>
                                            <p:fltVal val="360"/>
                                          </p:val>
                                        </p:tav>
                                        <p:tav tm="100000">
                                          <p:val>
                                            <p:fltVal val="0"/>
                                          </p:val>
                                        </p:tav>
                                      </p:tavLst>
                                    </p:anim>
                                    <p:animEffect transition="in" filter="fade">
                                      <p:cBhvr>
                                        <p:cTn id="40" dur="750"/>
                                        <p:tgtEl>
                                          <p:spTgt spid="128"/>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p:cTn id="43" dur="750" fill="hold"/>
                                        <p:tgtEl>
                                          <p:spTgt spid="131"/>
                                        </p:tgtEl>
                                        <p:attrNameLst>
                                          <p:attrName>ppt_w</p:attrName>
                                        </p:attrNameLst>
                                      </p:cBhvr>
                                      <p:tavLst>
                                        <p:tav tm="0">
                                          <p:val>
                                            <p:fltVal val="0"/>
                                          </p:val>
                                        </p:tav>
                                        <p:tav tm="100000">
                                          <p:val>
                                            <p:strVal val="#ppt_w"/>
                                          </p:val>
                                        </p:tav>
                                      </p:tavLst>
                                    </p:anim>
                                    <p:anim calcmode="lin" valueType="num">
                                      <p:cBhvr>
                                        <p:cTn id="44" dur="750" fill="hold"/>
                                        <p:tgtEl>
                                          <p:spTgt spid="131"/>
                                        </p:tgtEl>
                                        <p:attrNameLst>
                                          <p:attrName>ppt_h</p:attrName>
                                        </p:attrNameLst>
                                      </p:cBhvr>
                                      <p:tavLst>
                                        <p:tav tm="0">
                                          <p:val>
                                            <p:fltVal val="0"/>
                                          </p:val>
                                        </p:tav>
                                        <p:tav tm="100000">
                                          <p:val>
                                            <p:strVal val="#ppt_h"/>
                                          </p:val>
                                        </p:tav>
                                      </p:tavLst>
                                    </p:anim>
                                    <p:anim calcmode="lin" valueType="num">
                                      <p:cBhvr>
                                        <p:cTn id="45" dur="750" fill="hold"/>
                                        <p:tgtEl>
                                          <p:spTgt spid="131"/>
                                        </p:tgtEl>
                                        <p:attrNameLst>
                                          <p:attrName>style.rotation</p:attrName>
                                        </p:attrNameLst>
                                      </p:cBhvr>
                                      <p:tavLst>
                                        <p:tav tm="0">
                                          <p:val>
                                            <p:fltVal val="360"/>
                                          </p:val>
                                        </p:tav>
                                        <p:tav tm="100000">
                                          <p:val>
                                            <p:fltVal val="0"/>
                                          </p:val>
                                        </p:tav>
                                      </p:tavLst>
                                    </p:anim>
                                    <p:animEffect transition="in" filter="fade">
                                      <p:cBhvr>
                                        <p:cTn id="46" dur="750"/>
                                        <p:tgtEl>
                                          <p:spTgt spid="131"/>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 calcmode="lin" valueType="num">
                                      <p:cBhvr>
                                        <p:cTn id="49" dur="750" fill="hold"/>
                                        <p:tgtEl>
                                          <p:spTgt spid="125"/>
                                        </p:tgtEl>
                                        <p:attrNameLst>
                                          <p:attrName>ppt_w</p:attrName>
                                        </p:attrNameLst>
                                      </p:cBhvr>
                                      <p:tavLst>
                                        <p:tav tm="0">
                                          <p:val>
                                            <p:fltVal val="0"/>
                                          </p:val>
                                        </p:tav>
                                        <p:tav tm="100000">
                                          <p:val>
                                            <p:strVal val="#ppt_w"/>
                                          </p:val>
                                        </p:tav>
                                      </p:tavLst>
                                    </p:anim>
                                    <p:anim calcmode="lin" valueType="num">
                                      <p:cBhvr>
                                        <p:cTn id="50" dur="750" fill="hold"/>
                                        <p:tgtEl>
                                          <p:spTgt spid="125"/>
                                        </p:tgtEl>
                                        <p:attrNameLst>
                                          <p:attrName>ppt_h</p:attrName>
                                        </p:attrNameLst>
                                      </p:cBhvr>
                                      <p:tavLst>
                                        <p:tav tm="0">
                                          <p:val>
                                            <p:fltVal val="0"/>
                                          </p:val>
                                        </p:tav>
                                        <p:tav tm="100000">
                                          <p:val>
                                            <p:strVal val="#ppt_h"/>
                                          </p:val>
                                        </p:tav>
                                      </p:tavLst>
                                    </p:anim>
                                    <p:anim calcmode="lin" valueType="num">
                                      <p:cBhvr>
                                        <p:cTn id="51" dur="750" fill="hold"/>
                                        <p:tgtEl>
                                          <p:spTgt spid="125"/>
                                        </p:tgtEl>
                                        <p:attrNameLst>
                                          <p:attrName>style.rotation</p:attrName>
                                        </p:attrNameLst>
                                      </p:cBhvr>
                                      <p:tavLst>
                                        <p:tav tm="0">
                                          <p:val>
                                            <p:fltVal val="360"/>
                                          </p:val>
                                        </p:tav>
                                        <p:tav tm="100000">
                                          <p:val>
                                            <p:fltVal val="0"/>
                                          </p:val>
                                        </p:tav>
                                      </p:tavLst>
                                    </p:anim>
                                    <p:animEffect transition="in" filter="fade">
                                      <p:cBhvr>
                                        <p:cTn id="52" dur="75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548599" y="2666120"/>
            <a:ext cx="6296019" cy="1323439"/>
          </a:xfrm>
          <a:prstGeom prst="rect">
            <a:avLst/>
          </a:prstGeom>
          <a:noFill/>
        </p:spPr>
        <p:txBody>
          <a:bodyPr wrap="none" rtlCol="0">
            <a:spAutoFit/>
          </a:bodyPr>
          <a:lstStyle/>
          <a:p>
            <a:r>
              <a:rPr lang="en-US" altLang="zh-CN" sz="80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rPr>
              <a:t>LUYỆN TẬP</a:t>
            </a:r>
            <a:endParaRPr lang="zh-CN" altLang="en-US" sz="80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3741131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8752"/>
            <a:ext cx="4876165" cy="4266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694" y="279810"/>
            <a:ext cx="3250777" cy="1569660"/>
          </a:xfrm>
          <a:prstGeom prst="rect">
            <a:avLst/>
          </a:prstGeom>
          <a:noFill/>
        </p:spPr>
        <p:txBody>
          <a:bodyPr wrap="square" rtlCol="0">
            <a:spAutoFit/>
          </a:bodyPr>
          <a:lstStyle/>
          <a:p>
            <a:pPr algn="ctr"/>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Kỳ</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5983" y="5538251"/>
            <a:ext cx="2685700" cy="114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1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SubTitle_1"/>
          <p:cNvSpPr/>
          <p:nvPr>
            <p:custDataLst>
              <p:tags r:id="rId1"/>
            </p:custDataLst>
          </p:nvPr>
        </p:nvSpPr>
        <p:spPr>
          <a:xfrm>
            <a:off x="6232464" y="1877072"/>
            <a:ext cx="4007133" cy="932204"/>
          </a:xfrm>
          <a:prstGeom prst="rect">
            <a:avLst/>
          </a:prstGeom>
        </p:spPr>
        <p:txBody>
          <a:bodyPr anchor="ctr">
            <a:noAutofit/>
          </a:bodyPr>
          <a:lstStyle/>
          <a:p>
            <a:r>
              <a:rPr lang="en-US" altLang="zh-CN" sz="3200" dirty="0" err="1" smtClean="0"/>
              <a:t>Nguyên</a:t>
            </a:r>
            <a:r>
              <a:rPr lang="en-US" altLang="zh-CN" sz="3200" dirty="0" smtClean="0"/>
              <a:t> </a:t>
            </a:r>
            <a:r>
              <a:rPr lang="en-US" altLang="zh-CN" sz="3200" dirty="0" err="1" smtClean="0"/>
              <a:t>nhân</a:t>
            </a:r>
            <a:r>
              <a:rPr lang="en-US" altLang="zh-CN" sz="3200" dirty="0" smtClean="0"/>
              <a:t> </a:t>
            </a:r>
            <a:r>
              <a:rPr lang="en-US" altLang="zh-CN" sz="3200" dirty="0" err="1" smtClean="0"/>
              <a:t>gây</a:t>
            </a:r>
            <a:r>
              <a:rPr lang="en-US" altLang="zh-CN" sz="3200" dirty="0" smtClean="0"/>
              <a:t> ô </a:t>
            </a:r>
            <a:r>
              <a:rPr lang="en-US" altLang="zh-CN" sz="3200" dirty="0" err="1" smtClean="0"/>
              <a:t>nhiễm</a:t>
            </a:r>
            <a:r>
              <a:rPr lang="en-US" altLang="zh-CN" sz="3200" dirty="0" smtClean="0"/>
              <a:t> </a:t>
            </a:r>
            <a:r>
              <a:rPr lang="en-US" altLang="zh-CN" sz="3200" dirty="0" err="1" smtClean="0"/>
              <a:t>môi</a:t>
            </a:r>
            <a:r>
              <a:rPr lang="en-US" altLang="zh-CN" sz="3200" dirty="0" smtClean="0"/>
              <a:t> </a:t>
            </a:r>
            <a:r>
              <a:rPr lang="en-US" altLang="zh-CN" sz="3200" dirty="0" err="1" smtClean="0"/>
              <a:t>trường</a:t>
            </a:r>
            <a:r>
              <a:rPr lang="en-US" altLang="zh-CN" sz="3200" dirty="0" smtClean="0"/>
              <a:t> </a:t>
            </a:r>
            <a:r>
              <a:rPr lang="en-US" altLang="zh-CN" sz="3200" dirty="0" err="1" smtClean="0"/>
              <a:t>biển</a:t>
            </a:r>
            <a:r>
              <a:rPr lang="en-US" altLang="zh-CN" sz="3200" dirty="0" smtClean="0"/>
              <a:t>.</a:t>
            </a:r>
            <a:endParaRPr lang="zh-CN" altLang="en-US" sz="3200" dirty="0"/>
          </a:p>
        </p:txBody>
      </p:sp>
      <p:sp>
        <p:nvSpPr>
          <p:cNvPr id="3" name="MH_Other_1"/>
          <p:cNvSpPr>
            <a:spLocks/>
          </p:cNvSpPr>
          <p:nvPr>
            <p:custDataLst>
              <p:tags r:id="rId2"/>
            </p:custDataLst>
          </p:nvPr>
        </p:nvSpPr>
        <p:spPr bwMode="auto">
          <a:xfrm>
            <a:off x="5346922" y="1689746"/>
            <a:ext cx="782638"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MH_SubTitle_2"/>
          <p:cNvSpPr/>
          <p:nvPr>
            <p:custDataLst>
              <p:tags r:id="rId3"/>
            </p:custDataLst>
          </p:nvPr>
        </p:nvSpPr>
        <p:spPr>
          <a:xfrm flipH="1">
            <a:off x="6309291" y="3361384"/>
            <a:ext cx="3977222" cy="932204"/>
          </a:xfrm>
          <a:prstGeom prst="rect">
            <a:avLst/>
          </a:prstGeom>
        </p:spPr>
        <p:txBody>
          <a:bodyPr anchor="ctr">
            <a:noAutofit/>
          </a:bodyPr>
          <a:lstStyle/>
          <a:p>
            <a:r>
              <a:rPr lang="en-US" altLang="zh-CN" sz="3200" dirty="0" err="1" smtClean="0"/>
              <a:t>Hậu</a:t>
            </a:r>
            <a:r>
              <a:rPr lang="en-US" altLang="zh-CN" sz="3200" dirty="0" smtClean="0"/>
              <a:t> </a:t>
            </a:r>
            <a:r>
              <a:rPr lang="en-US" altLang="zh-CN" sz="3200" dirty="0" err="1" smtClean="0"/>
              <a:t>quả</a:t>
            </a:r>
            <a:r>
              <a:rPr lang="en-US" altLang="zh-CN" sz="3200" dirty="0" smtClean="0"/>
              <a:t> </a:t>
            </a:r>
            <a:r>
              <a:rPr lang="en-US" altLang="zh-CN" sz="3200" dirty="0" err="1" smtClean="0"/>
              <a:t>của</a:t>
            </a:r>
            <a:r>
              <a:rPr lang="en-US" altLang="zh-CN" sz="3200" dirty="0" smtClean="0"/>
              <a:t> </a:t>
            </a:r>
            <a:r>
              <a:rPr lang="en-US" altLang="zh-CN" sz="3200" dirty="0" err="1" smtClean="0"/>
              <a:t>việc</a:t>
            </a:r>
            <a:r>
              <a:rPr lang="en-US" altLang="zh-CN" sz="3200" dirty="0" smtClean="0"/>
              <a:t> ô </a:t>
            </a:r>
            <a:r>
              <a:rPr lang="en-US" altLang="zh-CN" sz="3200" dirty="0" err="1" smtClean="0"/>
              <a:t>nhiễm</a:t>
            </a:r>
            <a:r>
              <a:rPr lang="en-US" altLang="zh-CN" sz="3200" dirty="0" smtClean="0"/>
              <a:t> </a:t>
            </a:r>
            <a:r>
              <a:rPr lang="en-US" altLang="zh-CN" sz="3200" dirty="0" err="1" smtClean="0"/>
              <a:t>môi</a:t>
            </a:r>
            <a:r>
              <a:rPr lang="en-US" altLang="zh-CN" sz="3200" dirty="0" smtClean="0"/>
              <a:t> </a:t>
            </a:r>
            <a:r>
              <a:rPr lang="en-US" altLang="zh-CN" sz="3200" dirty="0" err="1" smtClean="0"/>
              <a:t>trường</a:t>
            </a:r>
            <a:r>
              <a:rPr lang="en-US" altLang="zh-CN" sz="3200" dirty="0" smtClean="0"/>
              <a:t> </a:t>
            </a:r>
            <a:r>
              <a:rPr lang="en-US" altLang="zh-CN" sz="3200" dirty="0" err="1" smtClean="0"/>
              <a:t>biển</a:t>
            </a:r>
            <a:r>
              <a:rPr lang="en-US" altLang="zh-CN" sz="3200" dirty="0" smtClean="0"/>
              <a:t>.</a:t>
            </a:r>
            <a:endParaRPr lang="zh-CN" altLang="en-US" sz="3200" dirty="0"/>
          </a:p>
        </p:txBody>
      </p:sp>
      <p:sp>
        <p:nvSpPr>
          <p:cNvPr id="5" name="MH_Other_2"/>
          <p:cNvSpPr>
            <a:spLocks/>
          </p:cNvSpPr>
          <p:nvPr>
            <p:custDataLst>
              <p:tags r:id="rId4"/>
            </p:custDataLst>
          </p:nvPr>
        </p:nvSpPr>
        <p:spPr bwMode="auto">
          <a:xfrm flipH="1">
            <a:off x="10239597" y="3174058"/>
            <a:ext cx="784225"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3"/>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MH_SubTitle_3"/>
          <p:cNvSpPr/>
          <p:nvPr>
            <p:custDataLst>
              <p:tags r:id="rId5"/>
            </p:custDataLst>
          </p:nvPr>
        </p:nvSpPr>
        <p:spPr>
          <a:xfrm>
            <a:off x="6232464" y="4853976"/>
            <a:ext cx="4007133" cy="932204"/>
          </a:xfrm>
          <a:prstGeom prst="rect">
            <a:avLst/>
          </a:prstGeom>
        </p:spPr>
        <p:txBody>
          <a:bodyPr anchor="ctr">
            <a:noAutofit/>
          </a:bodyPr>
          <a:lstStyle/>
          <a:p>
            <a:r>
              <a:rPr lang="en-US" altLang="zh-CN" sz="3200" dirty="0" err="1" smtClean="0"/>
              <a:t>Giải</a:t>
            </a:r>
            <a:r>
              <a:rPr lang="en-US" altLang="zh-CN" sz="3200" dirty="0" smtClean="0"/>
              <a:t> </a:t>
            </a:r>
            <a:r>
              <a:rPr lang="en-US" altLang="zh-CN" sz="3200" dirty="0" err="1" smtClean="0"/>
              <a:t>pháp</a:t>
            </a:r>
            <a:r>
              <a:rPr lang="en-US" altLang="zh-CN" sz="3200" dirty="0" smtClean="0"/>
              <a:t> </a:t>
            </a:r>
            <a:r>
              <a:rPr lang="en-US" altLang="zh-CN" sz="3200" dirty="0" err="1" smtClean="0"/>
              <a:t>bảo</a:t>
            </a:r>
            <a:r>
              <a:rPr lang="en-US" altLang="zh-CN" sz="3200" dirty="0" smtClean="0"/>
              <a:t> </a:t>
            </a:r>
            <a:r>
              <a:rPr lang="en-US" altLang="zh-CN" sz="3200" dirty="0" err="1" smtClean="0"/>
              <a:t>vệ</a:t>
            </a:r>
            <a:r>
              <a:rPr lang="en-US" altLang="zh-CN" sz="3200" dirty="0" smtClean="0"/>
              <a:t> </a:t>
            </a:r>
            <a:r>
              <a:rPr lang="en-US" altLang="zh-CN" sz="3200" dirty="0" err="1" smtClean="0"/>
              <a:t>môi</a:t>
            </a:r>
            <a:r>
              <a:rPr lang="en-US" altLang="zh-CN" sz="3200" dirty="0" smtClean="0"/>
              <a:t> </a:t>
            </a:r>
            <a:r>
              <a:rPr lang="en-US" altLang="zh-CN" sz="3200" dirty="0" err="1" smtClean="0"/>
              <a:t>trường</a:t>
            </a:r>
            <a:r>
              <a:rPr lang="en-US" altLang="zh-CN" sz="3200" dirty="0" smtClean="0"/>
              <a:t> </a:t>
            </a:r>
            <a:r>
              <a:rPr lang="en-US" altLang="zh-CN" sz="3200" dirty="0" err="1" smtClean="0"/>
              <a:t>biển</a:t>
            </a:r>
            <a:r>
              <a:rPr lang="en-US" altLang="zh-CN" sz="3200" dirty="0" smtClean="0"/>
              <a:t>.</a:t>
            </a:r>
            <a:endParaRPr lang="zh-CN" altLang="en-US" sz="3200" dirty="0"/>
          </a:p>
        </p:txBody>
      </p:sp>
      <p:sp>
        <p:nvSpPr>
          <p:cNvPr id="7" name="MH_Other_3"/>
          <p:cNvSpPr>
            <a:spLocks/>
          </p:cNvSpPr>
          <p:nvPr>
            <p:custDataLst>
              <p:tags r:id="rId6"/>
            </p:custDataLst>
          </p:nvPr>
        </p:nvSpPr>
        <p:spPr bwMode="auto">
          <a:xfrm>
            <a:off x="5346922" y="4666650"/>
            <a:ext cx="782638"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6"/>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622" y="1387531"/>
            <a:ext cx="3847836" cy="4879909"/>
          </a:xfrm>
          <a:prstGeom prst="rect">
            <a:avLst/>
          </a:prstGeom>
        </p:spPr>
      </p:pic>
      <p:sp>
        <p:nvSpPr>
          <p:cNvPr id="11" name="TextBox 10"/>
          <p:cNvSpPr txBox="1"/>
          <p:nvPr/>
        </p:nvSpPr>
        <p:spPr>
          <a:xfrm>
            <a:off x="1502938" y="303627"/>
            <a:ext cx="5279972" cy="523220"/>
          </a:xfrm>
          <a:prstGeom prst="rect">
            <a:avLst/>
          </a:prstGeom>
          <a:noFill/>
        </p:spPr>
        <p:txBody>
          <a:bodyPr wrap="none" rtlCol="0">
            <a:spAutoFit/>
          </a:bodyPr>
          <a:lstStyle/>
          <a:p>
            <a:r>
              <a:rPr lang="en-US" altLang="zh-CN" sz="2800" b="1" dirty="0" smtClean="0">
                <a:solidFill>
                  <a:schemeClr val="accent2"/>
                </a:solidFill>
                <a:ea typeface="华康海报体W12" pitchFamily="81" charset="-122"/>
              </a:rPr>
              <a:t>VẼ SƠ ĐỒ TƯ DUY THỂ HIỆN </a:t>
            </a:r>
            <a:endParaRPr lang="zh-CN" altLang="en-US" sz="2800" b="1" dirty="0">
              <a:solidFill>
                <a:schemeClr val="accent2"/>
              </a:solidFill>
              <a:ea typeface="华康海报体W12" pitchFamily="81" charset="-122"/>
            </a:endParaRPr>
          </a:p>
        </p:txBody>
      </p:sp>
    </p:spTree>
    <p:extLst>
      <p:ext uri="{BB962C8B-B14F-4D97-AF65-F5344CB8AC3E}">
        <p14:creationId xmlns:p14="http://schemas.microsoft.com/office/powerpoint/2010/main" val="1478578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ppt_x</p:attrName>
                                        </p:attrNameLst>
                                      </p:cBhvr>
                                      <p:tavLst>
                                        <p:tav tm="0">
                                          <p:val>
                                            <p:strVal val="#ppt_x-#ppt_w*1.125000"/>
                                          </p:val>
                                        </p:tav>
                                        <p:tav tm="100000">
                                          <p:val>
                                            <p:strVal val="#ppt_x"/>
                                          </p:val>
                                        </p:tav>
                                      </p:tavLst>
                                    </p:anim>
                                    <p:animEffect transition="in" filter="wipe(right)">
                                      <p:cBhvr>
                                        <p:cTn id="23" dur="500"/>
                                        <p:tgtEl>
                                          <p:spTgt spid="2"/>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ppt_x</p:attrName>
                                        </p:attrNameLst>
                                      </p:cBhvr>
                                      <p:tavLst>
                                        <p:tav tm="0">
                                          <p:val>
                                            <p:strVal val="#ppt_x+#ppt_w*1.125000"/>
                                          </p:val>
                                        </p:tav>
                                        <p:tav tm="100000">
                                          <p:val>
                                            <p:strVal val="#ppt_x"/>
                                          </p:val>
                                        </p:tav>
                                      </p:tavLst>
                                    </p:anim>
                                    <p:animEffect transition="in" filter="wipe(left)">
                                      <p:cBhvr>
                                        <p:cTn id="34" dur="500"/>
                                        <p:tgtEl>
                                          <p:spTgt spid="4"/>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1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p:tgtEl>
                                          <p:spTgt spid="6"/>
                                        </p:tgtEl>
                                        <p:attrNameLst>
                                          <p:attrName>ppt_x</p:attrName>
                                        </p:attrNameLst>
                                      </p:cBhvr>
                                      <p:tavLst>
                                        <p:tav tm="0">
                                          <p:val>
                                            <p:strVal val="#ppt_x-#ppt_w*1.125000"/>
                                          </p:val>
                                        </p:tav>
                                        <p:tav tm="100000">
                                          <p:val>
                                            <p:strVal val="#ppt_x"/>
                                          </p:val>
                                        </p:tav>
                                      </p:tavLst>
                                    </p:anim>
                                    <p:animEffect transition="in" filter="wipe(righ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P spid="7"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51815" cy="6858000"/>
          </a:xfrm>
          <a:prstGeom prst="rect">
            <a:avLst/>
          </a:prstGeom>
        </p:spPr>
      </p:pic>
      <p:sp>
        <p:nvSpPr>
          <p:cNvPr id="6" name="Pentagon 5">
            <a:hlinkClick r:id="rId4" action="ppaction://hlinksldjump"/>
          </p:cNvPr>
          <p:cNvSpPr/>
          <p:nvPr/>
        </p:nvSpPr>
        <p:spPr>
          <a:xfrm>
            <a:off x="8970177" y="5831472"/>
            <a:ext cx="2230884" cy="743628"/>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5" dirty="0" err="1">
                <a:solidFill>
                  <a:srgbClr val="FF0000"/>
                </a:solidFill>
              </a:rPr>
              <a:t>Chơi</a:t>
            </a:r>
            <a:endParaRPr lang="en-US" sz="4055" dirty="0">
              <a:solidFill>
                <a:srgbClr val="FF0000"/>
              </a:solidFill>
            </a:endParaRPr>
          </a:p>
        </p:txBody>
      </p:sp>
      <p:sp>
        <p:nvSpPr>
          <p:cNvPr id="7" name="TextBox 6"/>
          <p:cNvSpPr txBox="1"/>
          <p:nvPr/>
        </p:nvSpPr>
        <p:spPr>
          <a:xfrm>
            <a:off x="-329378" y="0"/>
            <a:ext cx="7771379" cy="1107996"/>
          </a:xfrm>
          <a:prstGeom prst="rect">
            <a:avLst/>
          </a:prstGeom>
          <a:noFill/>
        </p:spPr>
        <p:txBody>
          <a:bodyPr wrap="square" rtlCol="0">
            <a:spAutoFit/>
          </a:bodyPr>
          <a:lstStyle/>
          <a:p>
            <a:pPr algn="ctr"/>
            <a:r>
              <a:rPr lang="en-US" sz="6600" b="1" dirty="0" smtClean="0">
                <a:solidFill>
                  <a:schemeClr val="bg1"/>
                </a:solidFill>
              </a:rPr>
              <a:t>BIỂN SẠCH</a:t>
            </a:r>
            <a:endParaRPr lang="en-US" sz="6600" b="1" dirty="0">
              <a:solidFill>
                <a:schemeClr val="bg1"/>
              </a:solidFill>
            </a:endParaRPr>
          </a:p>
        </p:txBody>
      </p:sp>
      <p:sp>
        <p:nvSpPr>
          <p:cNvPr id="3" name="Rectangle 2"/>
          <p:cNvSpPr/>
          <p:nvPr/>
        </p:nvSpPr>
        <p:spPr>
          <a:xfrm>
            <a:off x="953242" y="1556792"/>
            <a:ext cx="5112568" cy="2952328"/>
          </a:xfrm>
          <a:prstGeom prst="rect">
            <a:avLst/>
          </a:prstGeom>
          <a:solidFill>
            <a:srgbClr val="00B0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LUẬT CHƠI:</a:t>
            </a:r>
          </a:p>
          <a:p>
            <a:pPr algn="ctr"/>
            <a:r>
              <a:rPr lang="en-US" sz="2800" dirty="0" smtClean="0"/>
              <a:t>5 </a:t>
            </a:r>
            <a:r>
              <a:rPr lang="en-US" sz="2800" dirty="0" err="1" smtClean="0"/>
              <a:t>câu</a:t>
            </a:r>
            <a:r>
              <a:rPr lang="en-US" sz="2800" dirty="0" smtClean="0"/>
              <a:t> </a:t>
            </a:r>
            <a:r>
              <a:rPr lang="en-US" sz="2800" dirty="0" err="1" smtClean="0"/>
              <a:t>hỏi</a:t>
            </a:r>
            <a:r>
              <a:rPr lang="en-US" sz="2800" dirty="0" smtClean="0"/>
              <a:t> </a:t>
            </a:r>
            <a:r>
              <a:rPr lang="en-US" sz="2800" dirty="0" err="1" smtClean="0"/>
              <a:t>liên</a:t>
            </a:r>
            <a:r>
              <a:rPr lang="en-US" sz="2800" dirty="0" smtClean="0"/>
              <a:t> </a:t>
            </a:r>
            <a:r>
              <a:rPr lang="en-US" sz="2800" dirty="0" err="1" smtClean="0"/>
              <a:t>quan</a:t>
            </a:r>
            <a:r>
              <a:rPr lang="en-US" sz="2800" dirty="0" smtClean="0"/>
              <a:t> </a:t>
            </a:r>
            <a:r>
              <a:rPr lang="en-US" sz="2800" dirty="0" err="1" smtClean="0"/>
              <a:t>đến</a:t>
            </a:r>
            <a:r>
              <a:rPr lang="en-US" sz="2800" dirty="0" smtClean="0"/>
              <a:t> </a:t>
            </a:r>
            <a:r>
              <a:rPr lang="en-US" sz="2800" dirty="0" err="1" smtClean="0"/>
              <a:t>nội</a:t>
            </a:r>
            <a:r>
              <a:rPr lang="en-US" sz="2800" dirty="0" smtClean="0"/>
              <a:t> dung </a:t>
            </a:r>
            <a:r>
              <a:rPr lang="en-US" sz="2800" dirty="0" err="1" smtClean="0"/>
              <a:t>bài</a:t>
            </a:r>
            <a:r>
              <a:rPr lang="en-US" sz="2800" dirty="0" smtClean="0"/>
              <a:t> </a:t>
            </a:r>
            <a:r>
              <a:rPr lang="en-US" sz="2800" dirty="0" err="1" smtClean="0"/>
              <a:t>học</a:t>
            </a:r>
            <a:r>
              <a:rPr lang="en-US" sz="2800" dirty="0" smtClean="0"/>
              <a:t>. </a:t>
            </a:r>
            <a:r>
              <a:rPr lang="en-US" sz="2800" dirty="0" err="1" smtClean="0"/>
              <a:t>Thời</a:t>
            </a:r>
            <a:r>
              <a:rPr lang="en-US" sz="2800" dirty="0" smtClean="0"/>
              <a:t> </a:t>
            </a:r>
            <a:r>
              <a:rPr lang="en-US" sz="2800" dirty="0" err="1" smtClean="0"/>
              <a:t>gian</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cho</a:t>
            </a:r>
            <a:r>
              <a:rPr lang="en-US" sz="2800" dirty="0" smtClean="0"/>
              <a:t> </a:t>
            </a:r>
            <a:r>
              <a:rPr lang="en-US" sz="2800" dirty="0" err="1" smtClean="0"/>
              <a:t>mỗi</a:t>
            </a:r>
            <a:r>
              <a:rPr lang="en-US" sz="2800" dirty="0" smtClean="0"/>
              <a:t> </a:t>
            </a:r>
            <a:r>
              <a:rPr lang="en-US" sz="2800" dirty="0" err="1" smtClean="0"/>
              <a:t>câu</a:t>
            </a:r>
            <a:r>
              <a:rPr lang="en-US" sz="2800" dirty="0" smtClean="0"/>
              <a:t>  </a:t>
            </a:r>
            <a:r>
              <a:rPr lang="en-US" sz="2800" dirty="0" err="1" smtClean="0"/>
              <a:t>không</a:t>
            </a:r>
            <a:r>
              <a:rPr lang="en-US" sz="2800" dirty="0" smtClean="0"/>
              <a:t> </a:t>
            </a:r>
            <a:r>
              <a:rPr lang="en-US" sz="2800" dirty="0" err="1" smtClean="0"/>
              <a:t>quá</a:t>
            </a:r>
            <a:r>
              <a:rPr lang="en-US" sz="2800" dirty="0" smtClean="0"/>
              <a:t> 20 </a:t>
            </a:r>
            <a:r>
              <a:rPr lang="en-US" sz="2800" dirty="0" err="1" smtClean="0"/>
              <a:t>giây</a:t>
            </a:r>
            <a:r>
              <a:rPr lang="en-US" sz="2800" dirty="0" smtClean="0"/>
              <a:t>. </a:t>
            </a:r>
            <a:r>
              <a:rPr lang="en-US" sz="2800" dirty="0" err="1" smtClean="0"/>
              <a:t>Trả</a:t>
            </a:r>
            <a:r>
              <a:rPr lang="en-US" sz="2800" dirty="0" smtClean="0"/>
              <a:t> </a:t>
            </a:r>
            <a:r>
              <a:rPr lang="en-US" sz="2800" dirty="0" err="1" smtClean="0"/>
              <a:t>lời</a:t>
            </a:r>
            <a:r>
              <a:rPr lang="en-US" sz="2800" dirty="0" smtClean="0"/>
              <a:t> </a:t>
            </a:r>
            <a:r>
              <a:rPr lang="en-US" sz="2800" dirty="0" err="1" smtClean="0"/>
              <a:t>sai</a:t>
            </a:r>
            <a:r>
              <a:rPr lang="en-US" sz="2800" dirty="0" smtClean="0"/>
              <a:t> </a:t>
            </a:r>
            <a:r>
              <a:rPr lang="en-US" sz="2800" dirty="0" err="1" smtClean="0"/>
              <a:t>đội</a:t>
            </a:r>
            <a:r>
              <a:rPr lang="en-US" sz="2800" dirty="0" smtClean="0"/>
              <a:t> </a:t>
            </a:r>
            <a:r>
              <a:rPr lang="en-US" sz="2800" dirty="0" err="1" smtClean="0"/>
              <a:t>khác</a:t>
            </a:r>
            <a:r>
              <a:rPr lang="en-US" sz="2800" dirty="0" smtClean="0"/>
              <a:t> </a:t>
            </a:r>
            <a:r>
              <a:rPr lang="en-US" sz="2800" dirty="0" err="1" smtClean="0"/>
              <a:t>có</a:t>
            </a:r>
            <a:r>
              <a:rPr lang="en-US" sz="2800" dirty="0" smtClean="0"/>
              <a:t> </a:t>
            </a:r>
            <a:r>
              <a:rPr lang="en-US" sz="2800" dirty="0" err="1" smtClean="0"/>
              <a:t>quyền</a:t>
            </a:r>
            <a:r>
              <a:rPr lang="en-US" sz="2800" dirty="0" smtClean="0"/>
              <a:t> </a:t>
            </a:r>
            <a:r>
              <a:rPr lang="en-US" sz="2800" dirty="0" err="1" smtClean="0"/>
              <a:t>trả</a:t>
            </a:r>
            <a:r>
              <a:rPr lang="en-US" sz="2800" dirty="0" smtClean="0"/>
              <a:t> </a:t>
            </a:r>
            <a:r>
              <a:rPr lang="en-US" sz="2800" dirty="0" err="1" smtClean="0"/>
              <a:t>lời</a:t>
            </a:r>
            <a:r>
              <a:rPr lang="en-US" sz="2800" dirty="0" smtClean="0"/>
              <a:t>.</a:t>
            </a:r>
            <a:endParaRPr lang="en-US" sz="2800" dirty="0"/>
          </a:p>
        </p:txBody>
      </p:sp>
    </p:spTree>
    <p:extLst>
      <p:ext uri="{BB962C8B-B14F-4D97-AF65-F5344CB8AC3E}">
        <p14:creationId xmlns:p14="http://schemas.microsoft.com/office/powerpoint/2010/main" val="3811945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ntr" presetSubtype="21" fill="hold" grpId="0"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2929007"/>
            <a:ext cx="12190413" cy="3928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523802" y="362351"/>
            <a:ext cx="9199815" cy="6342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93409"/>
            <a:ext cx="12190413" cy="63428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92057" y="1947903"/>
            <a:ext cx="6588855" cy="21904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472" y="2000437"/>
            <a:ext cx="3239665" cy="21904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8536" y="2000437"/>
            <a:ext cx="4723785" cy="21904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7963" y="1143300"/>
            <a:ext cx="1123805" cy="135872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7151" y="1096205"/>
            <a:ext cx="1326976" cy="135237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6398" y="1120836"/>
            <a:ext cx="1149199" cy="133967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5640" y="1048020"/>
            <a:ext cx="926979" cy="13523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hlinkClick r:id="rId15" action="ppaction://hlinksldjump"/>
          </p:cNvPr>
          <p:cNvSpPr/>
          <p:nvPr/>
        </p:nvSpPr>
        <p:spPr>
          <a:xfrm>
            <a:off x="1674870" y="505942"/>
            <a:ext cx="1144166" cy="51231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2" tIns="49231" rIns="98462" bIns="49231"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Dọn</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Rác</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thải</a:t>
            </a:r>
            <a:endParaRPr lang="en-US" sz="1501" b="1" dirty="0">
              <a:solidFill>
                <a:srgbClr val="0000FF"/>
              </a:solidFill>
              <a:latin typeface="Arial" panose="020B0604020202020204" pitchFamily="34" charset="0"/>
              <a:cs typeface="Arial" panose="020B0604020202020204" pitchFamily="34" charset="0"/>
            </a:endParaRPr>
          </a:p>
        </p:txBody>
      </p:sp>
      <p:sp>
        <p:nvSpPr>
          <p:cNvPr id="96" name="Rounded Rectangle 95">
            <a:hlinkClick r:id="rId7" action="ppaction://hlinksldjump"/>
          </p:cNvPr>
          <p:cNvSpPr/>
          <p:nvPr/>
        </p:nvSpPr>
        <p:spPr>
          <a:xfrm>
            <a:off x="3806344" y="505942"/>
            <a:ext cx="1144166" cy="51591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2" tIns="49231" rIns="98462" bIns="49231"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Không</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vứt</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rác</a:t>
            </a:r>
            <a:endParaRPr lang="en-US" sz="1501" b="1" dirty="0">
              <a:solidFill>
                <a:srgbClr val="0000FF"/>
              </a:solidFill>
              <a:latin typeface="Arial" panose="020B0604020202020204" pitchFamily="34" charset="0"/>
              <a:cs typeface="Arial" panose="020B0604020202020204" pitchFamily="34" charset="0"/>
            </a:endParaRPr>
          </a:p>
        </p:txBody>
      </p:sp>
      <p:sp>
        <p:nvSpPr>
          <p:cNvPr id="97" name="Rounded Rectangle 96">
            <a:hlinkClick r:id="rId16" action="ppaction://hlinksldjump"/>
          </p:cNvPr>
          <p:cNvSpPr/>
          <p:nvPr/>
        </p:nvSpPr>
        <p:spPr>
          <a:xfrm>
            <a:off x="5958013" y="471834"/>
            <a:ext cx="1144166" cy="57495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2" tIns="49231" rIns="98462" bIns="49231"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Trồng</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cây</a:t>
            </a:r>
            <a:endParaRPr lang="en-US" sz="1501" b="1" dirty="0">
              <a:solidFill>
                <a:srgbClr val="0000FF"/>
              </a:solidFill>
              <a:latin typeface="Arial" panose="020B0604020202020204" pitchFamily="34" charset="0"/>
              <a:cs typeface="Arial" panose="020B0604020202020204" pitchFamily="34" charset="0"/>
            </a:endParaRPr>
          </a:p>
        </p:txBody>
      </p:sp>
      <p:sp>
        <p:nvSpPr>
          <p:cNvPr id="98" name="Rounded Rectangle 97">
            <a:hlinkClick r:id="rId17" action="ppaction://hlinksldjump"/>
          </p:cNvPr>
          <p:cNvSpPr/>
          <p:nvPr/>
        </p:nvSpPr>
        <p:spPr>
          <a:xfrm>
            <a:off x="7766255" y="471834"/>
            <a:ext cx="1144166" cy="62963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2" tIns="49231" rIns="98462" bIns="49231"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Bảo</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vệ</a:t>
            </a:r>
            <a:r>
              <a:rPr lang="en-US" sz="1501" b="1" dirty="0" smtClean="0">
                <a:solidFill>
                  <a:srgbClr val="0000FF"/>
                </a:solidFill>
                <a:latin typeface="Arial" panose="020B0604020202020204" pitchFamily="34" charset="0"/>
                <a:cs typeface="Arial" panose="020B0604020202020204" pitchFamily="34" charset="0"/>
              </a:rPr>
              <a:t> ĐV </a:t>
            </a:r>
            <a:r>
              <a:rPr lang="en-US" sz="1501" b="1" dirty="0" err="1" smtClean="0">
                <a:solidFill>
                  <a:srgbClr val="0000FF"/>
                </a:solidFill>
                <a:latin typeface="Arial" panose="020B0604020202020204" pitchFamily="34" charset="0"/>
                <a:cs typeface="Arial" panose="020B0604020202020204" pitchFamily="34" charset="0"/>
              </a:rPr>
              <a:t>biển</a:t>
            </a:r>
            <a:endParaRPr lang="en-US" sz="1501" b="1" dirty="0">
              <a:solidFill>
                <a:srgbClr val="0000FF"/>
              </a:solidFill>
              <a:latin typeface="Arial" panose="020B0604020202020204" pitchFamily="34" charset="0"/>
              <a:cs typeface="Arial" panose="020B0604020202020204" pitchFamily="34" charset="0"/>
            </a:endParaRPr>
          </a:p>
        </p:txBody>
      </p:sp>
      <p:pic>
        <p:nvPicPr>
          <p:cNvPr id="128" name="Picture 4" descr="C:\Users\ADMIN\Desktop\Untitlead (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3802" y="1181395"/>
            <a:ext cx="1352373" cy="133332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5275" y="1090930"/>
            <a:ext cx="1352373" cy="133332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03578" y="1295636"/>
            <a:ext cx="1352373" cy="133332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00304" y="1188416"/>
            <a:ext cx="1352373" cy="1333326"/>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19"/>
          <a:stretch>
            <a:fillRect/>
          </a:stretch>
        </p:blipFill>
        <p:spPr>
          <a:xfrm>
            <a:off x="12481191" y="5860092"/>
            <a:ext cx="457617" cy="457617"/>
          </a:xfrm>
          <a:prstGeom prst="rect">
            <a:avLst/>
          </a:prstGeom>
        </p:spPr>
      </p:pic>
      <p:sp>
        <p:nvSpPr>
          <p:cNvPr id="33" name="Rounded Rectangle 32">
            <a:hlinkClick r:id="rId20" action="ppaction://hlinksldjump"/>
          </p:cNvPr>
          <p:cNvSpPr/>
          <p:nvPr/>
        </p:nvSpPr>
        <p:spPr>
          <a:xfrm>
            <a:off x="10040576" y="505942"/>
            <a:ext cx="1144166" cy="58850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62" tIns="49231" rIns="98462" bIns="49231" rtlCol="0" anchor="ctr"/>
          <a:lstStyle/>
          <a:p>
            <a:pPr algn="ctr"/>
            <a:r>
              <a:rPr lang="en-US" sz="1501" b="1" dirty="0" err="1" smtClean="0">
                <a:solidFill>
                  <a:srgbClr val="0000FF"/>
                </a:solidFill>
                <a:latin typeface="Arial" panose="020B0604020202020204" pitchFamily="34" charset="0"/>
                <a:cs typeface="Arial" panose="020B0604020202020204" pitchFamily="34" charset="0"/>
              </a:rPr>
              <a:t>Xây</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khu</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bảo</a:t>
            </a:r>
            <a:r>
              <a:rPr lang="en-US" sz="1501" b="1" dirty="0" smtClean="0">
                <a:solidFill>
                  <a:srgbClr val="0000FF"/>
                </a:solidFill>
                <a:latin typeface="Arial" panose="020B0604020202020204" pitchFamily="34" charset="0"/>
                <a:cs typeface="Arial" panose="020B0604020202020204" pitchFamily="34" charset="0"/>
              </a:rPr>
              <a:t> </a:t>
            </a:r>
            <a:r>
              <a:rPr lang="en-US" sz="1501" b="1" dirty="0" err="1" smtClean="0">
                <a:solidFill>
                  <a:srgbClr val="0000FF"/>
                </a:solidFill>
                <a:latin typeface="Arial" panose="020B0604020202020204" pitchFamily="34" charset="0"/>
                <a:cs typeface="Arial" panose="020B0604020202020204" pitchFamily="34" charset="0"/>
              </a:rPr>
              <a:t>tồn</a:t>
            </a:r>
            <a:endParaRPr lang="en-US" sz="1501" b="1" dirty="0">
              <a:solidFill>
                <a:srgbClr val="0000FF"/>
              </a:solidFill>
              <a:latin typeface="Arial" panose="020B0604020202020204" pitchFamily="34" charset="0"/>
              <a:cs typeface="Arial" panose="020B0604020202020204" pitchFamily="34" charset="0"/>
            </a:endParaRPr>
          </a:p>
        </p:txBody>
      </p:sp>
      <p:pic>
        <p:nvPicPr>
          <p:cNvPr id="34" name="Picture 4" descr="C:\Users\ADMIN\Desktop\Untitlead (3).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87614" y="1199304"/>
            <a:ext cx="1352373" cy="1333326"/>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Forward or Next 1">
            <a:hlinkClick r:id="rId21" action="ppaction://hlinksldjump" highlightClick="1"/>
          </p:cNvPr>
          <p:cNvSpPr/>
          <p:nvPr/>
        </p:nvSpPr>
        <p:spPr>
          <a:xfrm>
            <a:off x="10981801" y="5924432"/>
            <a:ext cx="800494" cy="68100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06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5"/>
                                        </p:tgtEl>
                                        <p:attrNameLst>
                                          <p:attrName>r</p:attrName>
                                        </p:attrNameLst>
                                      </p:cBhvr>
                                    </p:animRot>
                                    <p:animRot by="-240000">
                                      <p:cBhvr>
                                        <p:cTn id="9" dur="200" fill="hold">
                                          <p:stCondLst>
                                            <p:cond delay="200"/>
                                          </p:stCondLst>
                                        </p:cTn>
                                        <p:tgtEl>
                                          <p:spTgt spid="55"/>
                                        </p:tgtEl>
                                        <p:attrNameLst>
                                          <p:attrName>r</p:attrName>
                                        </p:attrNameLst>
                                      </p:cBhvr>
                                    </p:animRot>
                                    <p:animRot by="240000">
                                      <p:cBhvr>
                                        <p:cTn id="10" dur="200" fill="hold">
                                          <p:stCondLst>
                                            <p:cond delay="400"/>
                                          </p:stCondLst>
                                        </p:cTn>
                                        <p:tgtEl>
                                          <p:spTgt spid="55"/>
                                        </p:tgtEl>
                                        <p:attrNameLst>
                                          <p:attrName>r</p:attrName>
                                        </p:attrNameLst>
                                      </p:cBhvr>
                                    </p:animRot>
                                    <p:animRot by="-240000">
                                      <p:cBhvr>
                                        <p:cTn id="11" dur="200" fill="hold">
                                          <p:stCondLst>
                                            <p:cond delay="600"/>
                                          </p:stCondLst>
                                        </p:cTn>
                                        <p:tgtEl>
                                          <p:spTgt spid="55"/>
                                        </p:tgtEl>
                                        <p:attrNameLst>
                                          <p:attrName>r</p:attrName>
                                        </p:attrNameLst>
                                      </p:cBhvr>
                                    </p:animRot>
                                    <p:animRot by="120000">
                                      <p:cBhvr>
                                        <p:cTn id="12" dur="200" fill="hold">
                                          <p:stCondLst>
                                            <p:cond delay="800"/>
                                          </p:stCondLst>
                                        </p:cTn>
                                        <p:tgtEl>
                                          <p:spTgt spid="5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0"/>
                                        </p:tgtEl>
                                        <p:attrNameLst>
                                          <p:attrName>r</p:attrName>
                                        </p:attrNameLst>
                                      </p:cBhvr>
                                    </p:animRot>
                                    <p:animRot by="-240000">
                                      <p:cBhvr>
                                        <p:cTn id="21" dur="200" fill="hold">
                                          <p:stCondLst>
                                            <p:cond delay="200"/>
                                          </p:stCondLst>
                                        </p:cTn>
                                        <p:tgtEl>
                                          <p:spTgt spid="60"/>
                                        </p:tgtEl>
                                        <p:attrNameLst>
                                          <p:attrName>r</p:attrName>
                                        </p:attrNameLst>
                                      </p:cBhvr>
                                    </p:animRot>
                                    <p:animRot by="240000">
                                      <p:cBhvr>
                                        <p:cTn id="22" dur="200" fill="hold">
                                          <p:stCondLst>
                                            <p:cond delay="400"/>
                                          </p:stCondLst>
                                        </p:cTn>
                                        <p:tgtEl>
                                          <p:spTgt spid="60"/>
                                        </p:tgtEl>
                                        <p:attrNameLst>
                                          <p:attrName>r</p:attrName>
                                        </p:attrNameLst>
                                      </p:cBhvr>
                                    </p:animRot>
                                    <p:animRot by="-240000">
                                      <p:cBhvr>
                                        <p:cTn id="23" dur="200" fill="hold">
                                          <p:stCondLst>
                                            <p:cond delay="600"/>
                                          </p:stCondLst>
                                        </p:cTn>
                                        <p:tgtEl>
                                          <p:spTgt spid="60"/>
                                        </p:tgtEl>
                                        <p:attrNameLst>
                                          <p:attrName>r</p:attrName>
                                        </p:attrNameLst>
                                      </p:cBhvr>
                                    </p:animRot>
                                    <p:animRot by="120000">
                                      <p:cBhvr>
                                        <p:cTn id="24" dur="200" fill="hold">
                                          <p:stCondLst>
                                            <p:cond delay="800"/>
                                          </p:stCondLst>
                                        </p:cTn>
                                        <p:tgtEl>
                                          <p:spTgt spid="6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9"/>
                                        </p:tgtEl>
                                        <p:attrNameLst>
                                          <p:attrName>r</p:attrName>
                                        </p:attrNameLst>
                                      </p:cBhvr>
                                    </p:animRot>
                                    <p:animRot by="-240000">
                                      <p:cBhvr>
                                        <p:cTn id="27" dur="200" fill="hold">
                                          <p:stCondLst>
                                            <p:cond delay="200"/>
                                          </p:stCondLst>
                                        </p:cTn>
                                        <p:tgtEl>
                                          <p:spTgt spid="59"/>
                                        </p:tgtEl>
                                        <p:attrNameLst>
                                          <p:attrName>r</p:attrName>
                                        </p:attrNameLst>
                                      </p:cBhvr>
                                    </p:animRot>
                                    <p:animRot by="240000">
                                      <p:cBhvr>
                                        <p:cTn id="28" dur="200" fill="hold">
                                          <p:stCondLst>
                                            <p:cond delay="400"/>
                                          </p:stCondLst>
                                        </p:cTn>
                                        <p:tgtEl>
                                          <p:spTgt spid="59"/>
                                        </p:tgtEl>
                                        <p:attrNameLst>
                                          <p:attrName>r</p:attrName>
                                        </p:attrNameLst>
                                      </p:cBhvr>
                                    </p:animRot>
                                    <p:animRot by="-240000">
                                      <p:cBhvr>
                                        <p:cTn id="29" dur="200" fill="hold">
                                          <p:stCondLst>
                                            <p:cond delay="600"/>
                                          </p:stCondLst>
                                        </p:cTn>
                                        <p:tgtEl>
                                          <p:spTgt spid="59"/>
                                        </p:tgtEl>
                                        <p:attrNameLst>
                                          <p:attrName>r</p:attrName>
                                        </p:attrNameLst>
                                      </p:cBhvr>
                                    </p:animRot>
                                    <p:animRot by="120000">
                                      <p:cBhvr>
                                        <p:cTn id="30"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5"/>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28"/>
                                        </p:tgtEl>
                                        <p:attrNameLst>
                                          <p:attrName>style.visibility</p:attrName>
                                        </p:attrNameLst>
                                      </p:cBhvr>
                                      <p:to>
                                        <p:strVal val="visible"/>
                                      </p:to>
                                    </p:set>
                                  </p:childTnLst>
                                </p:cTn>
                              </p:par>
                              <p:par>
                                <p:cTn id="40" presetID="32" presetClass="emph" presetSubtype="0" fill="hold" nodeType="withEffect">
                                  <p:stCondLst>
                                    <p:cond delay="0"/>
                                  </p:stCondLst>
                                  <p:childTnLst>
                                    <p:animRot by="120000">
                                      <p:cBhvr>
                                        <p:cTn id="41" dur="100" fill="hold">
                                          <p:stCondLst>
                                            <p:cond delay="0"/>
                                          </p:stCondLst>
                                        </p:cTn>
                                        <p:tgtEl>
                                          <p:spTgt spid="128"/>
                                        </p:tgtEl>
                                        <p:attrNameLst>
                                          <p:attrName>r</p:attrName>
                                        </p:attrNameLst>
                                      </p:cBhvr>
                                    </p:animRot>
                                    <p:animRot by="-240000">
                                      <p:cBhvr>
                                        <p:cTn id="42" dur="200" fill="hold">
                                          <p:stCondLst>
                                            <p:cond delay="200"/>
                                          </p:stCondLst>
                                        </p:cTn>
                                        <p:tgtEl>
                                          <p:spTgt spid="128"/>
                                        </p:tgtEl>
                                        <p:attrNameLst>
                                          <p:attrName>r</p:attrName>
                                        </p:attrNameLst>
                                      </p:cBhvr>
                                    </p:animRot>
                                    <p:animRot by="240000">
                                      <p:cBhvr>
                                        <p:cTn id="43" dur="200" fill="hold">
                                          <p:stCondLst>
                                            <p:cond delay="400"/>
                                          </p:stCondLst>
                                        </p:cTn>
                                        <p:tgtEl>
                                          <p:spTgt spid="128"/>
                                        </p:tgtEl>
                                        <p:attrNameLst>
                                          <p:attrName>r</p:attrName>
                                        </p:attrNameLst>
                                      </p:cBhvr>
                                    </p:animRot>
                                    <p:animRot by="-240000">
                                      <p:cBhvr>
                                        <p:cTn id="44" dur="200" fill="hold">
                                          <p:stCondLst>
                                            <p:cond delay="600"/>
                                          </p:stCondLst>
                                        </p:cTn>
                                        <p:tgtEl>
                                          <p:spTgt spid="128"/>
                                        </p:tgtEl>
                                        <p:attrNameLst>
                                          <p:attrName>r</p:attrName>
                                        </p:attrNameLst>
                                      </p:cBhvr>
                                    </p:animRot>
                                    <p:animRot by="120000">
                                      <p:cBhvr>
                                        <p:cTn id="45" dur="200" fill="hold">
                                          <p:stCondLst>
                                            <p:cond delay="800"/>
                                          </p:stCondLst>
                                        </p:cTn>
                                        <p:tgtEl>
                                          <p:spTgt spid="128"/>
                                        </p:tgtEl>
                                        <p:attrNameLst>
                                          <p:attrName>r</p:attrName>
                                        </p:attrNameLst>
                                      </p:cBhvr>
                                    </p:animRot>
                                  </p:childTnLst>
                                </p:cTn>
                              </p:par>
                              <p:par>
                                <p:cTn id="46" presetID="42" presetClass="path" presetSubtype="0" accel="50000" decel="50000" fill="hold" nodeType="withEffect">
                                  <p:stCondLst>
                                    <p:cond delay="0"/>
                                  </p:stCondLst>
                                  <p:childTnLst>
                                    <p:animMotion origin="layout" path="M 1.66667E-6 4.81481E-6 L 0.00104 0.84606 " pathEditMode="relative" rAng="0" ptsTypes="AA">
                                      <p:cBhvr>
                                        <p:cTn id="47"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7"/>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129"/>
                                        </p:tgtEl>
                                        <p:attrNameLst>
                                          <p:attrName>r</p:attrName>
                                        </p:attrNameLst>
                                      </p:cBhvr>
                                    </p:animRot>
                                    <p:animRot by="-240000">
                                      <p:cBhvr>
                                        <p:cTn id="57" dur="200" fill="hold">
                                          <p:stCondLst>
                                            <p:cond delay="200"/>
                                          </p:stCondLst>
                                        </p:cTn>
                                        <p:tgtEl>
                                          <p:spTgt spid="129"/>
                                        </p:tgtEl>
                                        <p:attrNameLst>
                                          <p:attrName>r</p:attrName>
                                        </p:attrNameLst>
                                      </p:cBhvr>
                                    </p:animRot>
                                    <p:animRot by="240000">
                                      <p:cBhvr>
                                        <p:cTn id="58" dur="200" fill="hold">
                                          <p:stCondLst>
                                            <p:cond delay="400"/>
                                          </p:stCondLst>
                                        </p:cTn>
                                        <p:tgtEl>
                                          <p:spTgt spid="129"/>
                                        </p:tgtEl>
                                        <p:attrNameLst>
                                          <p:attrName>r</p:attrName>
                                        </p:attrNameLst>
                                      </p:cBhvr>
                                    </p:animRot>
                                    <p:animRot by="-240000">
                                      <p:cBhvr>
                                        <p:cTn id="59" dur="200" fill="hold">
                                          <p:stCondLst>
                                            <p:cond delay="600"/>
                                          </p:stCondLst>
                                        </p:cTn>
                                        <p:tgtEl>
                                          <p:spTgt spid="129"/>
                                        </p:tgtEl>
                                        <p:attrNameLst>
                                          <p:attrName>r</p:attrName>
                                        </p:attrNameLst>
                                      </p:cBhvr>
                                    </p:animRot>
                                    <p:animRot by="120000">
                                      <p:cBhvr>
                                        <p:cTn id="60" dur="200" fill="hold">
                                          <p:stCondLst>
                                            <p:cond delay="800"/>
                                          </p:stCondLst>
                                        </p:cTn>
                                        <p:tgtEl>
                                          <p:spTgt spid="129"/>
                                        </p:tgtEl>
                                        <p:attrNameLst>
                                          <p:attrName>r</p:attrName>
                                        </p:attrNameLst>
                                      </p:cBhvr>
                                    </p:animRot>
                                  </p:childTnLst>
                                </p:cTn>
                              </p:par>
                              <p:par>
                                <p:cTn id="61" presetID="42" presetClass="path" presetSubtype="0" accel="50000" decel="50000" fill="hold" nodeType="withEffect">
                                  <p:stCondLst>
                                    <p:cond delay="0"/>
                                  </p:stCondLst>
                                  <p:childTnLst>
                                    <p:animMotion origin="layout" path="M 1.66667E-6 -2.96296E-6 L 0.00104 0.94815 " pathEditMode="relative" rAng="0" ptsTypes="AA">
                                      <p:cBhvr>
                                        <p:cTn id="62" dur="2000" fill="hold"/>
                                        <p:tgtEl>
                                          <p:spTgt spid="129"/>
                                        </p:tgtEl>
                                        <p:attrNameLst>
                                          <p:attrName>ppt_x</p:attrName>
                                          <p:attrName>ppt_y</p:attrName>
                                        </p:attrNameLst>
                                      </p:cBhvr>
                                      <p:rCtr x="52" y="47407"/>
                                    </p:animMotion>
                                  </p:childTnLst>
                                </p:cTn>
                              </p:par>
                              <p:par>
                                <p:cTn id="63" presetID="1" presetClass="exit"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5" restart="whenNotActive" fill="hold" evtFilter="cancelBubble" nodeType="interactiveSeq">
                <p:stCondLst>
                  <p:cond evt="onClick" delay="0">
                    <p:tgtEl>
                      <p:spTgt spid="6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6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30"/>
                                        </p:tgtEl>
                                        <p:attrNameLst>
                                          <p:attrName>style.visibility</p:attrName>
                                        </p:attrNameLst>
                                      </p:cBhvr>
                                      <p:to>
                                        <p:strVal val="visible"/>
                                      </p:to>
                                    </p:set>
                                  </p:childTnLst>
                                </p:cTn>
                              </p:par>
                              <p:par>
                                <p:cTn id="72" presetID="32" presetClass="emph" presetSubtype="0" fill="hold" nodeType="withEffect">
                                  <p:stCondLst>
                                    <p:cond delay="0"/>
                                  </p:stCondLst>
                                  <p:childTnLst>
                                    <p:animRot by="120000">
                                      <p:cBhvr>
                                        <p:cTn id="73" dur="100" fill="hold">
                                          <p:stCondLst>
                                            <p:cond delay="0"/>
                                          </p:stCondLst>
                                        </p:cTn>
                                        <p:tgtEl>
                                          <p:spTgt spid="130"/>
                                        </p:tgtEl>
                                        <p:attrNameLst>
                                          <p:attrName>r</p:attrName>
                                        </p:attrNameLst>
                                      </p:cBhvr>
                                    </p:animRot>
                                    <p:animRot by="-240000">
                                      <p:cBhvr>
                                        <p:cTn id="74" dur="200" fill="hold">
                                          <p:stCondLst>
                                            <p:cond delay="200"/>
                                          </p:stCondLst>
                                        </p:cTn>
                                        <p:tgtEl>
                                          <p:spTgt spid="130"/>
                                        </p:tgtEl>
                                        <p:attrNameLst>
                                          <p:attrName>r</p:attrName>
                                        </p:attrNameLst>
                                      </p:cBhvr>
                                    </p:animRot>
                                    <p:animRot by="240000">
                                      <p:cBhvr>
                                        <p:cTn id="75" dur="200" fill="hold">
                                          <p:stCondLst>
                                            <p:cond delay="400"/>
                                          </p:stCondLst>
                                        </p:cTn>
                                        <p:tgtEl>
                                          <p:spTgt spid="130"/>
                                        </p:tgtEl>
                                        <p:attrNameLst>
                                          <p:attrName>r</p:attrName>
                                        </p:attrNameLst>
                                      </p:cBhvr>
                                    </p:animRot>
                                    <p:animRot by="-240000">
                                      <p:cBhvr>
                                        <p:cTn id="76" dur="200" fill="hold">
                                          <p:stCondLst>
                                            <p:cond delay="600"/>
                                          </p:stCondLst>
                                        </p:cTn>
                                        <p:tgtEl>
                                          <p:spTgt spid="130"/>
                                        </p:tgtEl>
                                        <p:attrNameLst>
                                          <p:attrName>r</p:attrName>
                                        </p:attrNameLst>
                                      </p:cBhvr>
                                    </p:animRot>
                                    <p:animRot by="120000">
                                      <p:cBhvr>
                                        <p:cTn id="77" dur="200" fill="hold">
                                          <p:stCondLst>
                                            <p:cond delay="800"/>
                                          </p:stCondLst>
                                        </p:cTn>
                                        <p:tgtEl>
                                          <p:spTgt spid="130"/>
                                        </p:tgtEl>
                                        <p:attrNameLst>
                                          <p:attrName>r</p:attrName>
                                        </p:attrNameLst>
                                      </p:cBhvr>
                                    </p:animRot>
                                  </p:childTnLst>
                                </p:cTn>
                              </p:par>
                              <p:par>
                                <p:cTn id="78" presetID="42" presetClass="path" presetSubtype="0" accel="50000" decel="50000" fill="hold" nodeType="withEffect">
                                  <p:stCondLst>
                                    <p:cond delay="0"/>
                                  </p:stCondLst>
                                  <p:childTnLst>
                                    <p:animMotion origin="layout" path="M 5E-6 4.44444E-6 L 0.00105 0.97361 " pathEditMode="relative" rAng="0" ptsTypes="AA">
                                      <p:cBhvr>
                                        <p:cTn id="79" dur="2000" fill="hold"/>
                                        <p:tgtEl>
                                          <p:spTgt spid="130"/>
                                        </p:tgtEl>
                                        <p:attrNameLst>
                                          <p:attrName>ppt_x</p:attrName>
                                          <p:attrName>ppt_y</p:attrName>
                                        </p:attrNameLst>
                                      </p:cBhvr>
                                      <p:rCtr x="52" y="48681"/>
                                    </p:animMotion>
                                  </p:childTnLst>
                                </p:cTn>
                              </p:par>
                              <p:par>
                                <p:cTn id="80" presetID="1" presetClass="exit"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2" restart="whenNotActive" fill="hold" evtFilter="cancelBubble" nodeType="interactiveSeq">
                <p:stCondLst>
                  <p:cond evt="onClick" delay="0">
                    <p:tgtEl>
                      <p:spTgt spid="59"/>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9"/>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31"/>
                                        </p:tgtEl>
                                        <p:attrNameLst>
                                          <p:attrName>style.visibility</p:attrName>
                                        </p:attrNameLst>
                                      </p:cBhvr>
                                      <p:to>
                                        <p:strVal val="visible"/>
                                      </p:to>
                                    </p:set>
                                  </p:childTnLst>
                                </p:cTn>
                              </p:par>
                              <p:par>
                                <p:cTn id="89" presetID="32" presetClass="emph" presetSubtype="0" fill="hold" nodeType="withEffect">
                                  <p:stCondLst>
                                    <p:cond delay="0"/>
                                  </p:stCondLst>
                                  <p:childTnLst>
                                    <p:animRot by="120000">
                                      <p:cBhvr>
                                        <p:cTn id="90" dur="100" fill="hold">
                                          <p:stCondLst>
                                            <p:cond delay="0"/>
                                          </p:stCondLst>
                                        </p:cTn>
                                        <p:tgtEl>
                                          <p:spTgt spid="131"/>
                                        </p:tgtEl>
                                        <p:attrNameLst>
                                          <p:attrName>r</p:attrName>
                                        </p:attrNameLst>
                                      </p:cBhvr>
                                    </p:animRot>
                                    <p:animRot by="-240000">
                                      <p:cBhvr>
                                        <p:cTn id="91" dur="200" fill="hold">
                                          <p:stCondLst>
                                            <p:cond delay="200"/>
                                          </p:stCondLst>
                                        </p:cTn>
                                        <p:tgtEl>
                                          <p:spTgt spid="131"/>
                                        </p:tgtEl>
                                        <p:attrNameLst>
                                          <p:attrName>r</p:attrName>
                                        </p:attrNameLst>
                                      </p:cBhvr>
                                    </p:animRot>
                                    <p:animRot by="240000">
                                      <p:cBhvr>
                                        <p:cTn id="92" dur="200" fill="hold">
                                          <p:stCondLst>
                                            <p:cond delay="400"/>
                                          </p:stCondLst>
                                        </p:cTn>
                                        <p:tgtEl>
                                          <p:spTgt spid="131"/>
                                        </p:tgtEl>
                                        <p:attrNameLst>
                                          <p:attrName>r</p:attrName>
                                        </p:attrNameLst>
                                      </p:cBhvr>
                                    </p:animRot>
                                    <p:animRot by="-240000">
                                      <p:cBhvr>
                                        <p:cTn id="93" dur="200" fill="hold">
                                          <p:stCondLst>
                                            <p:cond delay="600"/>
                                          </p:stCondLst>
                                        </p:cTn>
                                        <p:tgtEl>
                                          <p:spTgt spid="131"/>
                                        </p:tgtEl>
                                        <p:attrNameLst>
                                          <p:attrName>r</p:attrName>
                                        </p:attrNameLst>
                                      </p:cBhvr>
                                    </p:animRot>
                                    <p:animRot by="120000">
                                      <p:cBhvr>
                                        <p:cTn id="94" dur="200" fill="hold">
                                          <p:stCondLst>
                                            <p:cond delay="800"/>
                                          </p:stCondLst>
                                        </p:cTn>
                                        <p:tgtEl>
                                          <p:spTgt spid="131"/>
                                        </p:tgtEl>
                                        <p:attrNameLst>
                                          <p:attrName>r</p:attrName>
                                        </p:attrNameLst>
                                      </p:cBhvr>
                                    </p:animRot>
                                  </p:childTnLst>
                                </p:cTn>
                              </p:par>
                              <p:par>
                                <p:cTn id="95" presetID="42" presetClass="path" presetSubtype="0" accel="50000" decel="50000" fill="hold" nodeType="withEffect">
                                  <p:stCondLst>
                                    <p:cond delay="0"/>
                                  </p:stCondLst>
                                  <p:childTnLst>
                                    <p:animMotion origin="layout" path="M 3.75E-6 -3.7037E-7 L -0.00899 1.03472 " pathEditMode="relative" rAng="0" ptsTypes="AA">
                                      <p:cBhvr>
                                        <p:cTn id="96" dur="2000" fill="hold"/>
                                        <p:tgtEl>
                                          <p:spTgt spid="131"/>
                                        </p:tgtEl>
                                        <p:attrNameLst>
                                          <p:attrName>ppt_x</p:attrName>
                                          <p:attrName>ppt_y</p:attrName>
                                        </p:attrNameLst>
                                      </p:cBhvr>
                                      <p:rCtr x="-456" y="51736"/>
                                    </p:animMotion>
                                  </p:childTnLst>
                                </p:cTn>
                              </p:par>
                              <p:par>
                                <p:cTn id="97" presetID="1" presetClass="exit"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audio>
              <p:cMediaNode vol="100000" numSld="23">
                <p:cTn id="99" repeatCount="indefinite" fill="hold" display="0">
                  <p:stCondLst>
                    <p:cond delay="indefinite"/>
                  </p:stCondLst>
                  <p:endCondLst>
                    <p:cond evt="onStopAudio" delay="0">
                      <p:tgtEl>
                        <p:sldTgt/>
                      </p:tgtEl>
                    </p:cond>
                  </p:endCondLst>
                </p:cTn>
                <p:tgtEl>
                  <p:spTgt spid="103"/>
                </p:tgtEl>
              </p:cMediaNode>
            </p:audio>
            <p:seq concurrent="1" nextAc="seek">
              <p:cTn id="100" restart="whenNotActive" fill="hold" evtFilter="cancelBubble" nodeType="interactiveSeq">
                <p:stCondLst>
                  <p:cond evt="onClick" delay="0">
                    <p:tgtEl>
                      <p:spTgt spid="33"/>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par>
                                <p:cTn id="105" presetID="32" presetClass="emph" presetSubtype="0" fill="hold" nodeType="withEffect">
                                  <p:stCondLst>
                                    <p:cond delay="0"/>
                                  </p:stCondLst>
                                  <p:childTnLst>
                                    <p:animRot by="120000">
                                      <p:cBhvr>
                                        <p:cTn id="106" dur="100" fill="hold">
                                          <p:stCondLst>
                                            <p:cond delay="0"/>
                                          </p:stCondLst>
                                        </p:cTn>
                                        <p:tgtEl>
                                          <p:spTgt spid="34"/>
                                        </p:tgtEl>
                                        <p:attrNameLst>
                                          <p:attrName>r</p:attrName>
                                        </p:attrNameLst>
                                      </p:cBhvr>
                                    </p:animRot>
                                    <p:animRot by="-240000">
                                      <p:cBhvr>
                                        <p:cTn id="107" dur="200" fill="hold">
                                          <p:stCondLst>
                                            <p:cond delay="200"/>
                                          </p:stCondLst>
                                        </p:cTn>
                                        <p:tgtEl>
                                          <p:spTgt spid="34"/>
                                        </p:tgtEl>
                                        <p:attrNameLst>
                                          <p:attrName>r</p:attrName>
                                        </p:attrNameLst>
                                      </p:cBhvr>
                                    </p:animRot>
                                    <p:animRot by="240000">
                                      <p:cBhvr>
                                        <p:cTn id="108" dur="200" fill="hold">
                                          <p:stCondLst>
                                            <p:cond delay="400"/>
                                          </p:stCondLst>
                                        </p:cTn>
                                        <p:tgtEl>
                                          <p:spTgt spid="34"/>
                                        </p:tgtEl>
                                        <p:attrNameLst>
                                          <p:attrName>r</p:attrName>
                                        </p:attrNameLst>
                                      </p:cBhvr>
                                    </p:animRot>
                                    <p:animRot by="-240000">
                                      <p:cBhvr>
                                        <p:cTn id="109" dur="200" fill="hold">
                                          <p:stCondLst>
                                            <p:cond delay="600"/>
                                          </p:stCondLst>
                                        </p:cTn>
                                        <p:tgtEl>
                                          <p:spTgt spid="34"/>
                                        </p:tgtEl>
                                        <p:attrNameLst>
                                          <p:attrName>r</p:attrName>
                                        </p:attrNameLst>
                                      </p:cBhvr>
                                    </p:animRot>
                                    <p:animRot by="120000">
                                      <p:cBhvr>
                                        <p:cTn id="110" dur="200" fill="hold">
                                          <p:stCondLst>
                                            <p:cond delay="800"/>
                                          </p:stCondLst>
                                        </p:cTn>
                                        <p:tgtEl>
                                          <p:spTgt spid="34"/>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3.54167E-6 -7.40741E-7 L -0.00899 1.03472 " pathEditMode="relative" rAng="0" ptsTypes="AA">
                                      <p:cBhvr>
                                        <p:cTn id="114" dur="2000" fill="hold"/>
                                        <p:tgtEl>
                                          <p:spTgt spid="34"/>
                                        </p:tgtEl>
                                        <p:attrNameLst>
                                          <p:attrName>ppt_x</p:attrName>
                                          <p:attrName>ppt_y</p:attrName>
                                        </p:attrNameLst>
                                      </p:cBhvr>
                                      <p:rCtr x="-456" y="51736"/>
                                    </p:animMotion>
                                  </p:childTnLst>
                                </p:cTn>
                              </p:par>
                            </p:childTnLst>
                          </p:cTn>
                        </p:par>
                      </p:childTnLst>
                    </p:cTn>
                  </p:par>
                </p:childTnLst>
              </p:cTn>
              <p:nextCondLst>
                <p:cond evt="onClick" delay="0">
                  <p:tgtEl>
                    <p:spTgt spid="33"/>
                  </p:tgtEl>
                </p:cond>
              </p:nextCondLst>
            </p:seq>
          </p:childTnLst>
        </p:cTn>
      </p:par>
    </p:tnLst>
    <p:bldLst>
      <p:bldP spid="4" grpId="0" animBg="1"/>
      <p:bldP spid="96" grpId="0" animBg="1"/>
      <p:bldP spid="97" grpId="0" animBg="1"/>
      <p:bldP spid="98"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447"/>
            <a:ext cx="12190413" cy="75074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025" y="2971862"/>
            <a:ext cx="1699522" cy="172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754" y="658766"/>
            <a:ext cx="1740790" cy="17162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314" y="405745"/>
            <a:ext cx="6476157" cy="2108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317" y="2819485"/>
            <a:ext cx="6488855" cy="2057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4721" y="5104037"/>
            <a:ext cx="1780943" cy="14852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5477" y="1097907"/>
            <a:ext cx="5036637" cy="838087"/>
          </a:xfrm>
          <a:prstGeom prst="rect">
            <a:avLst/>
          </a:prstGeom>
          <a:noFill/>
        </p:spPr>
        <p:txBody>
          <a:bodyPr wrap="square" lIns="98462" tIns="49231" rIns="98462" bIns="49231" rtlCol="0">
            <a:spAutoFit/>
          </a:bodyPr>
          <a:lstStyle/>
          <a:p>
            <a:r>
              <a:rPr lang="en-US" sz="2400" dirty="0" smtClean="0">
                <a:latin typeface="Times New Roman" panose="02020603050405020304" pitchFamily="18" charset="0"/>
                <a:cs typeface="Times New Roman" panose="02020603050405020304" pitchFamily="18" charset="0"/>
              </a:rPr>
              <a:t>Theo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du </a:t>
            </a:r>
            <a:r>
              <a:rPr lang="en-US" sz="2400" dirty="0" err="1" smtClean="0">
                <a:latin typeface="Times New Roman" panose="02020603050405020304" pitchFamily="18" charset="0"/>
                <a:cs typeface="Times New Roman" panose="02020603050405020304" pitchFamily="18" charset="0"/>
              </a:rPr>
              <a:t>lịch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nay ? </a:t>
            </a:r>
            <a:endParaRPr lang="x-none"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207537" y="3414734"/>
            <a:ext cx="5574577" cy="757979"/>
          </a:xfrm>
          <a:prstGeom prst="rect">
            <a:avLst/>
          </a:prstGeom>
          <a:noFill/>
        </p:spPr>
        <p:txBody>
          <a:bodyPr wrap="square" lIns="98462" tIns="49231" rIns="98462" bIns="49231"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Rác</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thải</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nhựa</a:t>
            </a:r>
            <a:r>
              <a:rPr lang="en-US" sz="4280" dirty="0" smtClean="0">
                <a:solidFill>
                  <a:srgbClr val="0000FF"/>
                </a:solidFill>
                <a:latin typeface="Arial" panose="020B0604020202020204" pitchFamily="34" charset="0"/>
                <a:cs typeface="Arial" panose="020B0604020202020204" pitchFamily="34" charset="0"/>
              </a:rPr>
              <a:t>.</a:t>
            </a:r>
            <a:endParaRPr lang="en-US" sz="428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3551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446"/>
            <a:ext cx="12190413" cy="73114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025" y="2971862"/>
            <a:ext cx="1699522" cy="172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754" y="658766"/>
            <a:ext cx="1740790" cy="17162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4" y="405745"/>
            <a:ext cx="6476157" cy="2108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7" y="2819485"/>
            <a:ext cx="6488855" cy="2057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28678" y="825014"/>
            <a:ext cx="5238936" cy="1207419"/>
          </a:xfrm>
          <a:prstGeom prst="rect">
            <a:avLst/>
          </a:prstGeom>
          <a:noFill/>
        </p:spPr>
        <p:txBody>
          <a:bodyPr wrap="square" lIns="98462" tIns="49231" rIns="98462" bIns="49231" rtlCol="0">
            <a:spAutoFit/>
          </a:bodyPr>
          <a:lstStyle/>
          <a:p>
            <a:r>
              <a:rPr lang="en-US" sz="2400" dirty="0" smtClean="0"/>
              <a:t>H</a:t>
            </a:r>
            <a:r>
              <a:rPr lang="vi-VN" sz="2400" dirty="0" smtClean="0"/>
              <a:t>iện </a:t>
            </a:r>
            <a:r>
              <a:rPr lang="vi-VN" sz="2400" dirty="0"/>
              <a:t>tượng nở hoa tảo độc hại </a:t>
            </a:r>
            <a:r>
              <a:rPr lang="vi-VN" sz="2400" dirty="0" smtClean="0"/>
              <a:t>là </a:t>
            </a:r>
            <a:r>
              <a:rPr lang="vi-VN" sz="2400" dirty="0"/>
              <a:t>nguyên nhân gây chết hàng loạt đối với cá và động vật biển</a:t>
            </a:r>
            <a:r>
              <a:rPr lang="vi-VN" sz="2400" dirty="0" smtClean="0"/>
              <a:t>.</a:t>
            </a:r>
            <a:r>
              <a:rPr lang="en-US" sz="2400" dirty="0"/>
              <a:t> </a:t>
            </a:r>
            <a:r>
              <a:rPr lang="en-US" sz="2400" dirty="0" err="1" smtClean="0"/>
              <a:t>Được</a:t>
            </a:r>
            <a:r>
              <a:rPr lang="en-US" sz="2400" dirty="0" smtClean="0"/>
              <a:t> </a:t>
            </a:r>
            <a:r>
              <a:rPr lang="en-US" sz="2400" dirty="0" err="1" smtClean="0"/>
              <a:t>gọi</a:t>
            </a:r>
            <a:r>
              <a:rPr lang="en-US" sz="2400" dirty="0" smtClean="0"/>
              <a:t> </a:t>
            </a:r>
            <a:r>
              <a:rPr lang="en-US" sz="2400" dirty="0" err="1" smtClean="0"/>
              <a:t>là</a:t>
            </a:r>
            <a:r>
              <a:rPr lang="en-US" sz="2400" dirty="0" smtClean="0"/>
              <a:t> </a:t>
            </a:r>
            <a:r>
              <a:rPr lang="en-US" sz="2400" dirty="0" err="1" smtClean="0"/>
              <a:t>gì</a:t>
            </a:r>
            <a:r>
              <a:rPr lang="en-US" sz="2400" dirty="0" smtClean="0"/>
              <a:t> ?</a:t>
            </a:r>
            <a:endParaRPr lang="x-none" sz="2400" dirty="0">
              <a:solidFill>
                <a:srgbClr val="333333"/>
              </a:solidFill>
              <a:latin typeface="Arial" panose="020B0604020202020204" pitchFamily="34" charset="0"/>
              <a:cs typeface="Arial" panose="020B0604020202020204" pitchFamily="34" charset="0"/>
            </a:endParaRPr>
          </a:p>
        </p:txBody>
      </p:sp>
      <p:sp>
        <p:nvSpPr>
          <p:cNvPr id="9" name="TextBox 8"/>
          <p:cNvSpPr txBox="1"/>
          <p:nvPr/>
        </p:nvSpPr>
        <p:spPr>
          <a:xfrm>
            <a:off x="4321941" y="3357531"/>
            <a:ext cx="5280155" cy="757979"/>
          </a:xfrm>
          <a:prstGeom prst="rect">
            <a:avLst/>
          </a:prstGeom>
          <a:noFill/>
        </p:spPr>
        <p:txBody>
          <a:bodyPr wrap="square" lIns="98462" tIns="49231" rIns="98462" bIns="49231"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Thủy</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triều</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đỏ</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4721" y="5104037"/>
            <a:ext cx="1780943" cy="148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42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446"/>
            <a:ext cx="12190413" cy="73114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025" y="2971862"/>
            <a:ext cx="1699522" cy="172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754" y="658766"/>
            <a:ext cx="1740790" cy="17162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314" y="405745"/>
            <a:ext cx="6476157" cy="2108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317" y="2819485"/>
            <a:ext cx="6488855" cy="2057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8429" y="913265"/>
            <a:ext cx="5323782" cy="1084309"/>
          </a:xfrm>
          <a:prstGeom prst="rect">
            <a:avLst/>
          </a:prstGeom>
          <a:noFill/>
        </p:spPr>
        <p:txBody>
          <a:bodyPr wrap="square" lIns="98462" tIns="49231" rIns="98462" bIns="49231" rtlCol="0">
            <a:spAutoFit/>
          </a:bodyPr>
          <a:lstStyle/>
          <a:p>
            <a:r>
              <a:rPr lang="en-US" sz="3200" dirty="0" err="1" smtClean="0">
                <a:solidFill>
                  <a:srgbClr val="333333"/>
                </a:solidFill>
                <a:cs typeface="Arial" panose="020B0604020202020204" pitchFamily="34" charset="0"/>
              </a:rPr>
              <a:t>Yêu</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cầu</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đối</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với</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nguồn</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nước</a:t>
            </a:r>
            <a:r>
              <a:rPr lang="en-US" sz="3200" dirty="0" smtClean="0">
                <a:solidFill>
                  <a:srgbClr val="333333"/>
                </a:solidFill>
                <a:cs typeface="Arial" panose="020B0604020202020204" pitchFamily="34" charset="0"/>
              </a:rPr>
              <a:t> </a:t>
            </a:r>
          </a:p>
          <a:p>
            <a:r>
              <a:rPr lang="en-US" sz="3200" dirty="0" err="1" smtClean="0">
                <a:solidFill>
                  <a:srgbClr val="333333"/>
                </a:solidFill>
                <a:cs typeface="Arial" panose="020B0604020202020204" pitchFamily="34" charset="0"/>
              </a:rPr>
              <a:t>thải</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ra</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môi</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trường</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là</a:t>
            </a:r>
            <a:r>
              <a:rPr lang="en-US" sz="3200" dirty="0" smtClean="0">
                <a:solidFill>
                  <a:srgbClr val="333333"/>
                </a:solidFill>
                <a:cs typeface="Arial" panose="020B0604020202020204" pitchFamily="34" charset="0"/>
              </a:rPr>
              <a:t> </a:t>
            </a:r>
            <a:r>
              <a:rPr lang="en-US" sz="3200" dirty="0" err="1" smtClean="0">
                <a:solidFill>
                  <a:srgbClr val="333333"/>
                </a:solidFill>
                <a:cs typeface="Arial" panose="020B0604020202020204" pitchFamily="34" charset="0"/>
              </a:rPr>
              <a:t>gì</a:t>
            </a:r>
            <a:r>
              <a:rPr lang="en-US" sz="3200" dirty="0" smtClean="0">
                <a:solidFill>
                  <a:srgbClr val="333333"/>
                </a:solidFill>
                <a:cs typeface="Arial" panose="020B0604020202020204" pitchFamily="34" charset="0"/>
              </a:rPr>
              <a:t>?</a:t>
            </a:r>
            <a:endParaRPr lang="x-none" sz="3200" dirty="0">
              <a:solidFill>
                <a:srgbClr val="333333"/>
              </a:solidFill>
              <a:cs typeface="Arial" panose="020B0604020202020204" pitchFamily="34" charset="0"/>
            </a:endParaRPr>
          </a:p>
        </p:txBody>
      </p:sp>
      <p:sp>
        <p:nvSpPr>
          <p:cNvPr id="9" name="TextBox 8"/>
          <p:cNvSpPr txBox="1"/>
          <p:nvPr/>
        </p:nvSpPr>
        <p:spPr>
          <a:xfrm>
            <a:off x="4150334" y="3414734"/>
            <a:ext cx="5561876" cy="757979"/>
          </a:xfrm>
          <a:prstGeom prst="rect">
            <a:avLst/>
          </a:prstGeom>
          <a:noFill/>
        </p:spPr>
        <p:txBody>
          <a:bodyPr wrap="square" lIns="98462" tIns="49231" rIns="98462" bIns="49231" rtlCol="0">
            <a:spAutoFit/>
          </a:bodyPr>
          <a:lstStyle/>
          <a:p>
            <a:pPr algn="ctr"/>
            <a:r>
              <a:rPr lang="en-US" sz="4280" dirty="0" err="1" smtClean="0">
                <a:solidFill>
                  <a:srgbClr val="0000FF"/>
                </a:solidFill>
                <a:latin typeface="Arial" panose="020B0604020202020204" pitchFamily="34" charset="0"/>
                <a:cs typeface="Arial" panose="020B0604020202020204" pitchFamily="34" charset="0"/>
              </a:rPr>
              <a:t>Phải</a:t>
            </a:r>
            <a:r>
              <a:rPr lang="en-US" sz="4280" dirty="0" smtClean="0">
                <a:solidFill>
                  <a:srgbClr val="0000FF"/>
                </a:solidFill>
                <a:latin typeface="Arial" panose="020B0604020202020204" pitchFamily="34" charset="0"/>
                <a:cs typeface="Arial" panose="020B0604020202020204" pitchFamily="34" charset="0"/>
              </a:rPr>
              <a:t> qua </a:t>
            </a:r>
            <a:r>
              <a:rPr lang="en-US" sz="4280" dirty="0" err="1" smtClean="0">
                <a:solidFill>
                  <a:srgbClr val="0000FF"/>
                </a:solidFill>
                <a:latin typeface="Arial" panose="020B0604020202020204" pitchFamily="34" charset="0"/>
                <a:cs typeface="Arial" panose="020B0604020202020204" pitchFamily="34" charset="0"/>
              </a:rPr>
              <a:t>xử</a:t>
            </a:r>
            <a:r>
              <a:rPr lang="en-US" sz="4280" dirty="0" smtClean="0">
                <a:solidFill>
                  <a:srgbClr val="0000FF"/>
                </a:solidFill>
                <a:latin typeface="Arial" panose="020B0604020202020204" pitchFamily="34" charset="0"/>
                <a:cs typeface="Arial" panose="020B0604020202020204" pitchFamily="34" charset="0"/>
              </a:rPr>
              <a:t> </a:t>
            </a:r>
            <a:r>
              <a:rPr lang="en-US" sz="4280" dirty="0" err="1" smtClean="0">
                <a:solidFill>
                  <a:srgbClr val="0000FF"/>
                </a:solidFill>
                <a:latin typeface="Arial" panose="020B0604020202020204" pitchFamily="34" charset="0"/>
                <a:cs typeface="Arial" panose="020B0604020202020204" pitchFamily="34" charset="0"/>
              </a:rPr>
              <a:t>lý</a:t>
            </a:r>
            <a:r>
              <a:rPr lang="en-US" sz="4280" dirty="0" smtClean="0">
                <a:solidFill>
                  <a:srgbClr val="0000FF"/>
                </a:solidFill>
                <a:latin typeface="Arial" panose="020B0604020202020204" pitchFamily="34" charset="0"/>
                <a:cs typeface="Arial" panose="020B0604020202020204" pitchFamily="34" charset="0"/>
              </a:rPr>
              <a:t>.</a:t>
            </a:r>
            <a:endParaRPr lang="en-US" sz="4280"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4721" y="5104037"/>
            <a:ext cx="1780943" cy="148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1251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446"/>
            <a:ext cx="12190413" cy="73114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025" y="2971862"/>
            <a:ext cx="1699522" cy="172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754" y="658766"/>
            <a:ext cx="1740790" cy="17162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4" y="405745"/>
            <a:ext cx="6476157" cy="2108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7" y="2819485"/>
            <a:ext cx="6488855" cy="2057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69194" y="795048"/>
            <a:ext cx="5873790" cy="1392085"/>
          </a:xfrm>
          <a:prstGeom prst="rect">
            <a:avLst/>
          </a:prstGeom>
          <a:noFill/>
        </p:spPr>
        <p:txBody>
          <a:bodyPr wrap="square" lIns="98462" tIns="49231" rIns="98462" bIns="49231" rtlCol="0">
            <a:spAutoFit/>
          </a:bodyPr>
          <a:lstStyle/>
          <a:p>
            <a:pPr marL="342866" indent="-342866">
              <a:buFontTx/>
              <a:buChar char="-"/>
            </a:pPr>
            <a:r>
              <a:rPr lang="en-US" sz="2800" dirty="0" err="1" smtClean="0">
                <a:solidFill>
                  <a:srgbClr val="333333"/>
                </a:solidFill>
                <a:cs typeface="Arial" panose="020B0604020202020204" pitchFamily="34" charset="0"/>
              </a:rPr>
              <a:t>Hai</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số</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cuối</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của</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số</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điện</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thoại</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đường</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dây</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nóng</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phản</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ánh</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vấn</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đề</a:t>
            </a:r>
            <a:r>
              <a:rPr lang="en-US" sz="2800" dirty="0" smtClean="0">
                <a:solidFill>
                  <a:srgbClr val="333333"/>
                </a:solidFill>
                <a:cs typeface="Arial" panose="020B0604020202020204" pitchFamily="34" charset="0"/>
              </a:rPr>
              <a:t> ô </a:t>
            </a:r>
            <a:r>
              <a:rPr lang="en-US" sz="2800" dirty="0" err="1" smtClean="0">
                <a:solidFill>
                  <a:srgbClr val="333333"/>
                </a:solidFill>
                <a:cs typeface="Arial" panose="020B0604020202020204" pitchFamily="34" charset="0"/>
              </a:rPr>
              <a:t>nhiễm</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môi</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trường</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của</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hải</a:t>
            </a:r>
            <a:r>
              <a:rPr lang="en-US" sz="2800" dirty="0" smtClean="0">
                <a:solidFill>
                  <a:srgbClr val="333333"/>
                </a:solidFill>
                <a:cs typeface="Arial" panose="020B0604020202020204" pitchFamily="34" charset="0"/>
              </a:rPr>
              <a:t> </a:t>
            </a:r>
            <a:r>
              <a:rPr lang="en-US" sz="2800" dirty="0" err="1" smtClean="0">
                <a:solidFill>
                  <a:srgbClr val="333333"/>
                </a:solidFill>
                <a:cs typeface="Arial" panose="020B0604020202020204" pitchFamily="34" charset="0"/>
              </a:rPr>
              <a:t>Phòng</a:t>
            </a:r>
            <a:r>
              <a:rPr lang="en-US" sz="2800" dirty="0" smtClean="0">
                <a:solidFill>
                  <a:srgbClr val="333333"/>
                </a:solidFill>
                <a:cs typeface="Arial" panose="020B0604020202020204" pitchFamily="34" charset="0"/>
              </a:rPr>
              <a:t>?</a:t>
            </a:r>
            <a:endParaRPr lang="vi-VN" sz="2800" dirty="0">
              <a:solidFill>
                <a:srgbClr val="333333"/>
              </a:solidFill>
              <a:cs typeface="Arial" panose="020B0604020202020204" pitchFamily="34" charset="0"/>
            </a:endParaRPr>
          </a:p>
        </p:txBody>
      </p:sp>
      <p:sp>
        <p:nvSpPr>
          <p:cNvPr id="9" name="TextBox 8"/>
          <p:cNvSpPr txBox="1"/>
          <p:nvPr/>
        </p:nvSpPr>
        <p:spPr>
          <a:xfrm>
            <a:off x="4321940" y="3357531"/>
            <a:ext cx="5337357" cy="776532"/>
          </a:xfrm>
          <a:prstGeom prst="rect">
            <a:avLst/>
          </a:prstGeom>
          <a:noFill/>
        </p:spPr>
        <p:txBody>
          <a:bodyPr wrap="square" lIns="98462" tIns="49231" rIns="98462" bIns="49231" rtlCol="0">
            <a:spAutoFit/>
          </a:bodyPr>
          <a:lstStyle/>
          <a:p>
            <a:pPr algn="ctr" fontAlgn="base"/>
            <a:r>
              <a:rPr lang="vi-VN" sz="4400" dirty="0">
                <a:solidFill>
                  <a:srgbClr val="212529"/>
                </a:solidFill>
                <a:latin typeface="lora"/>
              </a:rPr>
              <a:t>02253.732.4</a:t>
            </a:r>
            <a:r>
              <a:rPr lang="vi-VN" sz="4400" dirty="0">
                <a:solidFill>
                  <a:srgbClr val="FF0000"/>
                </a:solidFill>
                <a:latin typeface="lora"/>
              </a:rPr>
              <a:t>26</a:t>
            </a:r>
            <a:endParaRPr lang="vi-VN" sz="4400" b="1" dirty="0">
              <a:solidFill>
                <a:srgbClr val="FF0000"/>
              </a:solidFill>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4721" y="5104037"/>
            <a:ext cx="1780943" cy="148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779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446"/>
            <a:ext cx="12190413" cy="73114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072" y="3387007"/>
            <a:ext cx="1699522" cy="172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754" y="658766"/>
            <a:ext cx="1740790" cy="17162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4" y="206482"/>
            <a:ext cx="6813109" cy="28458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314" y="3303914"/>
            <a:ext cx="6813110" cy="2057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7754" y="758941"/>
            <a:ext cx="5279113" cy="1330723"/>
          </a:xfrm>
          <a:prstGeom prst="rect">
            <a:avLst/>
          </a:prstGeom>
          <a:noFill/>
        </p:spPr>
        <p:txBody>
          <a:bodyPr wrap="square" lIns="98462" tIns="49231" rIns="98462" bIns="49231" rtlCol="0">
            <a:spAutoFit/>
          </a:bodyPr>
          <a:lstStyle/>
          <a:p>
            <a:pPr algn="ctr"/>
            <a:r>
              <a:rPr lang="en-US" sz="2667" dirty="0"/>
              <a:t>Theo </a:t>
            </a:r>
            <a:r>
              <a:rPr lang="en-US" sz="2667" dirty="0" err="1"/>
              <a:t>em</a:t>
            </a:r>
            <a:r>
              <a:rPr lang="en-US" sz="2667" dirty="0"/>
              <a:t> </a:t>
            </a:r>
            <a:r>
              <a:rPr lang="en-US" sz="2667" dirty="0" err="1"/>
              <a:t>yếu</a:t>
            </a:r>
            <a:r>
              <a:rPr lang="en-US" sz="2667" dirty="0"/>
              <a:t> </a:t>
            </a:r>
            <a:r>
              <a:rPr lang="en-US" sz="2667" dirty="0" err="1"/>
              <a:t>tố</a:t>
            </a:r>
            <a:r>
              <a:rPr lang="en-US" sz="2667" dirty="0"/>
              <a:t>  </a:t>
            </a:r>
            <a:r>
              <a:rPr lang="en-US" sz="2667" dirty="0" err="1"/>
              <a:t>là</a:t>
            </a:r>
            <a:r>
              <a:rPr lang="en-US" sz="2667" dirty="0"/>
              <a:t> </a:t>
            </a:r>
            <a:r>
              <a:rPr lang="en-US" sz="2667" dirty="0" err="1"/>
              <a:t>quan</a:t>
            </a:r>
            <a:r>
              <a:rPr lang="en-US" sz="2667" dirty="0"/>
              <a:t> </a:t>
            </a:r>
            <a:r>
              <a:rPr lang="en-US" sz="2667" dirty="0" err="1"/>
              <a:t>trọng</a:t>
            </a:r>
            <a:r>
              <a:rPr lang="en-US" sz="2667" dirty="0"/>
              <a:t> </a:t>
            </a:r>
            <a:r>
              <a:rPr lang="en-US" sz="2667" dirty="0" err="1"/>
              <a:t>nhất</a:t>
            </a:r>
            <a:r>
              <a:rPr lang="en-US" sz="2667" dirty="0"/>
              <a:t> </a:t>
            </a:r>
            <a:r>
              <a:rPr lang="en-US" sz="2667" dirty="0" err="1"/>
              <a:t>trong</a:t>
            </a:r>
            <a:r>
              <a:rPr lang="en-US" sz="2667" dirty="0"/>
              <a:t> </a:t>
            </a:r>
            <a:r>
              <a:rPr lang="en-US" sz="2667" dirty="0" err="1"/>
              <a:t>việc</a:t>
            </a:r>
            <a:r>
              <a:rPr lang="en-US" sz="2667" dirty="0"/>
              <a:t> </a:t>
            </a:r>
            <a:r>
              <a:rPr lang="en-US" sz="2667" dirty="0" smtClean="0"/>
              <a:t> </a:t>
            </a:r>
            <a:r>
              <a:rPr lang="en-US" sz="2667" dirty="0" err="1" smtClean="0"/>
              <a:t>bảo</a:t>
            </a:r>
            <a:r>
              <a:rPr lang="en-US" sz="2667" dirty="0" smtClean="0"/>
              <a:t> </a:t>
            </a:r>
            <a:r>
              <a:rPr lang="en-US" sz="2667" dirty="0" err="1" smtClean="0"/>
              <a:t>vệ</a:t>
            </a:r>
            <a:r>
              <a:rPr lang="en-US" sz="2667" dirty="0" smtClean="0"/>
              <a:t> </a:t>
            </a:r>
            <a:r>
              <a:rPr lang="en-US" sz="2667" dirty="0" err="1" smtClean="0"/>
              <a:t>môi</a:t>
            </a:r>
            <a:r>
              <a:rPr lang="en-US" sz="2667" dirty="0" smtClean="0"/>
              <a:t> </a:t>
            </a:r>
            <a:r>
              <a:rPr lang="en-US" sz="2667" dirty="0" err="1" smtClean="0"/>
              <a:t>trường</a:t>
            </a:r>
            <a:r>
              <a:rPr lang="en-US" sz="2667" dirty="0" smtClean="0"/>
              <a:t> </a:t>
            </a:r>
            <a:r>
              <a:rPr lang="en-US" sz="2667" dirty="0" err="1" smtClean="0"/>
              <a:t>biển</a:t>
            </a:r>
            <a:r>
              <a:rPr lang="en-US" sz="2667" dirty="0" smtClean="0"/>
              <a:t> </a:t>
            </a:r>
            <a:r>
              <a:rPr lang="en-US" sz="2667" dirty="0" err="1" smtClean="0"/>
              <a:t>là</a:t>
            </a:r>
            <a:r>
              <a:rPr lang="en-US" sz="2667" dirty="0" smtClean="0"/>
              <a:t> </a:t>
            </a:r>
            <a:r>
              <a:rPr lang="en-US" sz="2667" dirty="0" err="1" smtClean="0"/>
              <a:t>gì</a:t>
            </a:r>
            <a:r>
              <a:rPr lang="en-US" sz="2667" dirty="0" smtClean="0"/>
              <a:t>?</a:t>
            </a:r>
            <a:endParaRPr lang="x-none" sz="2667" i="1" dirty="0"/>
          </a:p>
        </p:txBody>
      </p:sp>
      <p:sp>
        <p:nvSpPr>
          <p:cNvPr id="9" name="TextBox 8"/>
          <p:cNvSpPr txBox="1"/>
          <p:nvPr/>
        </p:nvSpPr>
        <p:spPr>
          <a:xfrm>
            <a:off x="4577755" y="4041673"/>
            <a:ext cx="4799975" cy="653990"/>
          </a:xfrm>
          <a:prstGeom prst="rect">
            <a:avLst/>
          </a:prstGeom>
          <a:noFill/>
        </p:spPr>
        <p:txBody>
          <a:bodyPr wrap="square" lIns="98462" tIns="49231" rIns="98462" bIns="49231" rtlCol="0">
            <a:spAutoFit/>
          </a:bodyPr>
          <a:lstStyle/>
          <a:p>
            <a:pPr algn="ctr"/>
            <a:r>
              <a:rPr lang="en-US" sz="3604" dirty="0" smtClean="0">
                <a:solidFill>
                  <a:srgbClr val="0000FF"/>
                </a:solidFill>
                <a:latin typeface="Arial" panose="020B0604020202020204" pitchFamily="34" charset="0"/>
                <a:cs typeface="Arial" panose="020B0604020202020204" pitchFamily="34" charset="0"/>
              </a:rPr>
              <a:t>Ý </a:t>
            </a:r>
            <a:r>
              <a:rPr lang="en-US" sz="3604" dirty="0" err="1" smtClean="0">
                <a:solidFill>
                  <a:srgbClr val="0000FF"/>
                </a:solidFill>
                <a:latin typeface="Arial" panose="020B0604020202020204" pitchFamily="34" charset="0"/>
                <a:cs typeface="Arial" panose="020B0604020202020204" pitchFamily="34" charset="0"/>
              </a:rPr>
              <a:t>thức</a:t>
            </a:r>
            <a:r>
              <a:rPr lang="en-US" sz="3604" dirty="0" smtClean="0">
                <a:solidFill>
                  <a:srgbClr val="0000FF"/>
                </a:solidFill>
                <a:latin typeface="Arial" panose="020B0604020202020204" pitchFamily="34" charset="0"/>
                <a:cs typeface="Arial" panose="020B0604020202020204" pitchFamily="34" charset="0"/>
              </a:rPr>
              <a:t> con </a:t>
            </a:r>
            <a:r>
              <a:rPr lang="en-US" sz="3604" dirty="0" err="1">
                <a:solidFill>
                  <a:srgbClr val="0000FF"/>
                </a:solidFill>
                <a:latin typeface="Arial" panose="020B0604020202020204" pitchFamily="34" charset="0"/>
                <a:cs typeface="Arial" panose="020B0604020202020204" pitchFamily="34" charset="0"/>
              </a:rPr>
              <a:t>người</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4721" y="5104037"/>
            <a:ext cx="1780943" cy="148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06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468" t="3369" r="6466"/>
          <a:stretch/>
        </p:blipFill>
        <p:spPr>
          <a:xfrm>
            <a:off x="3075998" y="1779510"/>
            <a:ext cx="1993628" cy="1969696"/>
          </a:xfrm>
          <a:prstGeom prst="ellipse">
            <a:avLst/>
          </a:prstGeom>
        </p:spPr>
      </p:pic>
      <p:pic>
        <p:nvPicPr>
          <p:cNvPr id="2" name="Picture 1"/>
          <p:cNvPicPr>
            <a:picLocks noChangeAspect="1"/>
          </p:cNvPicPr>
          <p:nvPr/>
        </p:nvPicPr>
        <p:blipFill rotWithShape="1">
          <a:blip r:embed="rId4"/>
          <a:srcRect t="12500" b="12500"/>
          <a:stretch/>
        </p:blipFill>
        <p:spPr>
          <a:xfrm>
            <a:off x="713097" y="2652738"/>
            <a:ext cx="2266422" cy="2266422"/>
          </a:xfrm>
          <a:prstGeom prst="ellipse">
            <a:avLst/>
          </a:prstGeom>
        </p:spPr>
      </p:pic>
      <p:pic>
        <p:nvPicPr>
          <p:cNvPr id="5" name="Picture 4"/>
          <p:cNvPicPr>
            <a:picLocks noChangeAspect="1"/>
          </p:cNvPicPr>
          <p:nvPr/>
        </p:nvPicPr>
        <p:blipFill rotWithShape="1">
          <a:blip r:embed="rId5"/>
          <a:srcRect l="15056" r="15056"/>
          <a:stretch/>
        </p:blipFill>
        <p:spPr>
          <a:xfrm>
            <a:off x="7091958" y="1779510"/>
            <a:ext cx="2109746" cy="2109746"/>
          </a:xfrm>
          <a:prstGeom prst="ellipse">
            <a:avLst/>
          </a:prstGeom>
        </p:spPr>
      </p:pic>
      <p:pic>
        <p:nvPicPr>
          <p:cNvPr id="6" name="Picture 5"/>
          <p:cNvPicPr>
            <a:picLocks noChangeAspect="1"/>
          </p:cNvPicPr>
          <p:nvPr/>
        </p:nvPicPr>
        <p:blipFill rotWithShape="1">
          <a:blip r:embed="rId6"/>
          <a:srcRect l="-613" t="-265" r="34309" b="265"/>
          <a:stretch/>
        </p:blipFill>
        <p:spPr>
          <a:xfrm>
            <a:off x="4939409" y="2601694"/>
            <a:ext cx="2275016" cy="2275016"/>
          </a:xfrm>
          <a:prstGeom prst="ellipse">
            <a:avLst/>
          </a:prstGeom>
        </p:spPr>
      </p:pic>
      <p:pic>
        <p:nvPicPr>
          <p:cNvPr id="3" name="Picture 2"/>
          <p:cNvPicPr>
            <a:picLocks noChangeAspect="1"/>
          </p:cNvPicPr>
          <p:nvPr/>
        </p:nvPicPr>
        <p:blipFill rotWithShape="1">
          <a:blip r:embed="rId7"/>
          <a:srcRect l="45894" t="7772" r="563" b="13115"/>
          <a:stretch/>
        </p:blipFill>
        <p:spPr>
          <a:xfrm>
            <a:off x="9202000" y="2434421"/>
            <a:ext cx="2586987" cy="2557494"/>
          </a:xfrm>
          <a:prstGeom prst="ellipse">
            <a:avLst/>
          </a:prstGeom>
        </p:spPr>
      </p:pic>
      <p:sp>
        <p:nvSpPr>
          <p:cNvPr id="14" name="TextBox 13"/>
          <p:cNvSpPr txBox="1"/>
          <p:nvPr/>
        </p:nvSpPr>
        <p:spPr>
          <a:xfrm>
            <a:off x="1486694" y="110439"/>
            <a:ext cx="7362913" cy="1077218"/>
          </a:xfrm>
          <a:prstGeom prst="rect">
            <a:avLst/>
          </a:prstGeom>
          <a:noFill/>
        </p:spPr>
        <p:txBody>
          <a:bodyPr wrap="none" rtlCol="0">
            <a:spAutoFit/>
          </a:bodyPr>
          <a:lstStyle/>
          <a:p>
            <a:r>
              <a:rPr lang="en-US" altLang="zh-CN" sz="3200" b="1" dirty="0" err="1" smtClean="0">
                <a:solidFill>
                  <a:schemeClr val="accent2"/>
                </a:solidFill>
                <a:ea typeface="华康海报体W12" pitchFamily="81" charset="-122"/>
              </a:rPr>
              <a:t>Kể</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tên</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các</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hoạt</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động</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em</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có</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thể</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tham</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gia</a:t>
            </a:r>
            <a:r>
              <a:rPr lang="en-US" altLang="zh-CN" sz="3200" b="1" dirty="0" smtClean="0">
                <a:solidFill>
                  <a:schemeClr val="accent2"/>
                </a:solidFill>
                <a:ea typeface="华康海报体W12" pitchFamily="81" charset="-122"/>
              </a:rPr>
              <a:t> </a:t>
            </a:r>
          </a:p>
          <a:p>
            <a:r>
              <a:rPr lang="en-US" altLang="zh-CN" sz="3200" b="1" dirty="0" err="1" smtClean="0">
                <a:solidFill>
                  <a:schemeClr val="accent2"/>
                </a:solidFill>
                <a:ea typeface="华康海报体W12" pitchFamily="81" charset="-122"/>
              </a:rPr>
              <a:t>bảo</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vệ</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môi</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trường</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biển</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Hải</a:t>
            </a:r>
            <a:r>
              <a:rPr lang="en-US" altLang="zh-CN" sz="3200" b="1" dirty="0" smtClean="0">
                <a:solidFill>
                  <a:schemeClr val="accent2"/>
                </a:solidFill>
                <a:ea typeface="华康海报体W12" pitchFamily="81" charset="-122"/>
              </a:rPr>
              <a:t> </a:t>
            </a:r>
            <a:r>
              <a:rPr lang="en-US" altLang="zh-CN" sz="3200" b="1" dirty="0" err="1" smtClean="0">
                <a:solidFill>
                  <a:schemeClr val="accent2"/>
                </a:solidFill>
                <a:ea typeface="华康海报体W12" pitchFamily="81" charset="-122"/>
              </a:rPr>
              <a:t>Phòng</a:t>
            </a:r>
            <a:r>
              <a:rPr lang="en-US" altLang="zh-CN" sz="3200" b="1" dirty="0" smtClean="0">
                <a:solidFill>
                  <a:schemeClr val="accent2"/>
                </a:solidFill>
                <a:ea typeface="华康海报体W12" pitchFamily="81" charset="-122"/>
              </a:rPr>
              <a:t>.</a:t>
            </a:r>
            <a:endParaRPr lang="zh-CN" altLang="en-US" sz="3200" b="1" dirty="0">
              <a:solidFill>
                <a:schemeClr val="accent2"/>
              </a:solidFill>
              <a:ea typeface="华康海报体W12" pitchFamily="81" charset="-122"/>
            </a:endParaRPr>
          </a:p>
        </p:txBody>
      </p:sp>
      <p:grpSp>
        <p:nvGrpSpPr>
          <p:cNvPr id="83" name="组合 82"/>
          <p:cNvGrpSpPr/>
          <p:nvPr/>
        </p:nvGrpSpPr>
        <p:grpSpPr>
          <a:xfrm>
            <a:off x="1733125" y="4480482"/>
            <a:ext cx="1101515" cy="2908957"/>
            <a:chOff x="1299844" y="3197550"/>
            <a:chExt cx="826136" cy="2181718"/>
          </a:xfrm>
        </p:grpSpPr>
        <p:sp>
          <p:nvSpPr>
            <p:cNvPr id="84" name="Oval 5"/>
            <p:cNvSpPr>
              <a:spLocks noChangeArrowheads="1"/>
            </p:cNvSpPr>
            <p:nvPr/>
          </p:nvSpPr>
          <p:spPr bwMode="auto">
            <a:xfrm>
              <a:off x="1299844" y="3197550"/>
              <a:ext cx="826136" cy="828024"/>
            </a:xfrm>
            <a:prstGeom prst="ellipse">
              <a:avLst/>
            </a:pr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85" name="Oval 5"/>
            <p:cNvSpPr>
              <a:spLocks noChangeArrowheads="1"/>
            </p:cNvSpPr>
            <p:nvPr/>
          </p:nvSpPr>
          <p:spPr bwMode="auto">
            <a:xfrm>
              <a:off x="1370330" y="3263900"/>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86" name="直接连接符 85"/>
            <p:cNvCxnSpPr>
              <a:stCxn id="84" idx="4"/>
            </p:cNvCxnSpPr>
            <p:nvPr/>
          </p:nvCxnSpPr>
          <p:spPr>
            <a:xfrm>
              <a:off x="1712912" y="4025574"/>
              <a:ext cx="0" cy="1353694"/>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87" name="组合 86"/>
          <p:cNvGrpSpPr/>
          <p:nvPr/>
        </p:nvGrpSpPr>
        <p:grpSpPr>
          <a:xfrm>
            <a:off x="3633893" y="3573492"/>
            <a:ext cx="1101515" cy="3815948"/>
            <a:chOff x="2725420" y="2517307"/>
            <a:chExt cx="826136" cy="2861961"/>
          </a:xfrm>
        </p:grpSpPr>
        <p:sp>
          <p:nvSpPr>
            <p:cNvPr id="88" name="Oval 5"/>
            <p:cNvSpPr>
              <a:spLocks noChangeArrowheads="1"/>
            </p:cNvSpPr>
            <p:nvPr/>
          </p:nvSpPr>
          <p:spPr bwMode="auto">
            <a:xfrm>
              <a:off x="2725420" y="2517307"/>
              <a:ext cx="826136" cy="828024"/>
            </a:xfrm>
            <a:prstGeom prst="ellipse">
              <a:avLst/>
            </a:prstGeom>
            <a:solidFill>
              <a:srgbClr val="87AF2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89" name="Oval 5"/>
            <p:cNvSpPr>
              <a:spLocks noChangeArrowheads="1"/>
            </p:cNvSpPr>
            <p:nvPr/>
          </p:nvSpPr>
          <p:spPr bwMode="auto">
            <a:xfrm>
              <a:off x="2795905" y="2583657"/>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0" name="直接连接符 89"/>
            <p:cNvCxnSpPr>
              <a:stCxn id="88" idx="4"/>
            </p:cNvCxnSpPr>
            <p:nvPr/>
          </p:nvCxnSpPr>
          <p:spPr>
            <a:xfrm>
              <a:off x="3138488" y="3345331"/>
              <a:ext cx="0" cy="2033937"/>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1" name="组合 90"/>
          <p:cNvGrpSpPr/>
          <p:nvPr/>
        </p:nvGrpSpPr>
        <p:grpSpPr>
          <a:xfrm>
            <a:off x="5524076" y="4591564"/>
            <a:ext cx="1101515" cy="2797875"/>
            <a:chOff x="4143057" y="3280862"/>
            <a:chExt cx="826136" cy="2098406"/>
          </a:xfrm>
        </p:grpSpPr>
        <p:sp>
          <p:nvSpPr>
            <p:cNvPr id="92" name="Oval 5"/>
            <p:cNvSpPr>
              <a:spLocks noChangeArrowheads="1"/>
            </p:cNvSpPr>
            <p:nvPr/>
          </p:nvSpPr>
          <p:spPr bwMode="auto">
            <a:xfrm>
              <a:off x="4143057" y="3280862"/>
              <a:ext cx="826136" cy="828024"/>
            </a:xfrm>
            <a:prstGeom prst="ellipse">
              <a:avLst/>
            </a:prstGeom>
            <a:solidFill>
              <a:srgbClr val="FFBF5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93" name="Oval 5"/>
            <p:cNvSpPr>
              <a:spLocks noChangeArrowheads="1"/>
            </p:cNvSpPr>
            <p:nvPr/>
          </p:nvSpPr>
          <p:spPr bwMode="auto">
            <a:xfrm>
              <a:off x="4213543" y="3347212"/>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4" name="直接连接符 93"/>
            <p:cNvCxnSpPr>
              <a:stCxn id="92" idx="4"/>
            </p:cNvCxnSpPr>
            <p:nvPr/>
          </p:nvCxnSpPr>
          <p:spPr>
            <a:xfrm>
              <a:off x="4556125" y="4108886"/>
              <a:ext cx="11714" cy="1270382"/>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5" name="组合 94"/>
          <p:cNvGrpSpPr/>
          <p:nvPr/>
        </p:nvGrpSpPr>
        <p:grpSpPr>
          <a:xfrm>
            <a:off x="7416376" y="3643967"/>
            <a:ext cx="1101515" cy="3745473"/>
            <a:chOff x="5562282" y="2570163"/>
            <a:chExt cx="826136" cy="2809105"/>
          </a:xfrm>
        </p:grpSpPr>
        <p:sp>
          <p:nvSpPr>
            <p:cNvPr id="96" name="Oval 5"/>
            <p:cNvSpPr>
              <a:spLocks noChangeArrowheads="1"/>
            </p:cNvSpPr>
            <p:nvPr/>
          </p:nvSpPr>
          <p:spPr bwMode="auto">
            <a:xfrm>
              <a:off x="5562282" y="2570163"/>
              <a:ext cx="826136" cy="828024"/>
            </a:xfrm>
            <a:prstGeom prst="ellipse">
              <a:avLst/>
            </a:prstGeom>
            <a:solidFill>
              <a:srgbClr val="F1747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97" name="Oval 5"/>
            <p:cNvSpPr>
              <a:spLocks noChangeArrowheads="1"/>
            </p:cNvSpPr>
            <p:nvPr/>
          </p:nvSpPr>
          <p:spPr bwMode="auto">
            <a:xfrm>
              <a:off x="5632768" y="2636513"/>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8" name="直接连接符 97"/>
            <p:cNvCxnSpPr>
              <a:stCxn id="96" idx="4"/>
            </p:cNvCxnSpPr>
            <p:nvPr/>
          </p:nvCxnSpPr>
          <p:spPr>
            <a:xfrm>
              <a:off x="5975350" y="3398187"/>
              <a:ext cx="0" cy="1981081"/>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9" name="组合 98"/>
          <p:cNvGrpSpPr/>
          <p:nvPr/>
        </p:nvGrpSpPr>
        <p:grpSpPr>
          <a:xfrm>
            <a:off x="9298093" y="4589058"/>
            <a:ext cx="1101515" cy="2800381"/>
            <a:chOff x="6973570" y="3278982"/>
            <a:chExt cx="826136" cy="2100286"/>
          </a:xfrm>
        </p:grpSpPr>
        <p:sp>
          <p:nvSpPr>
            <p:cNvPr id="100" name="Oval 5"/>
            <p:cNvSpPr>
              <a:spLocks noChangeArrowheads="1"/>
            </p:cNvSpPr>
            <p:nvPr/>
          </p:nvSpPr>
          <p:spPr bwMode="auto">
            <a:xfrm>
              <a:off x="6973570" y="3278982"/>
              <a:ext cx="826136" cy="828024"/>
            </a:xfrm>
            <a:prstGeom prst="ellipse">
              <a:avLst/>
            </a:pr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101" name="Oval 5"/>
            <p:cNvSpPr>
              <a:spLocks noChangeArrowheads="1"/>
            </p:cNvSpPr>
            <p:nvPr/>
          </p:nvSpPr>
          <p:spPr bwMode="auto">
            <a:xfrm>
              <a:off x="7044056" y="3345332"/>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102" name="直接连接符 101"/>
            <p:cNvCxnSpPr>
              <a:stCxn id="100" idx="4"/>
            </p:cNvCxnSpPr>
            <p:nvPr/>
          </p:nvCxnSpPr>
          <p:spPr>
            <a:xfrm>
              <a:off x="7386638" y="4107006"/>
              <a:ext cx="0" cy="1272262"/>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103" name="Text Box 19"/>
          <p:cNvSpPr txBox="1">
            <a:spLocks noChangeArrowheads="1"/>
          </p:cNvSpPr>
          <p:nvPr/>
        </p:nvSpPr>
        <p:spPr bwMode="auto">
          <a:xfrm>
            <a:off x="2114770" y="4815487"/>
            <a:ext cx="35939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en-US" altLang="zh-CN" sz="2200" b="1" dirty="0" smtClean="0">
                <a:solidFill>
                  <a:schemeClr val="tx1">
                    <a:lumMod val="75000"/>
                    <a:lumOff val="25000"/>
                  </a:schemeClr>
                </a:solidFill>
                <a:latin typeface="微软雅黑" panose="020B0503020204020204" pitchFamily="34" charset="-122"/>
                <a:ea typeface="微软雅黑" panose="020B0503020204020204" pitchFamily="34" charset="-122"/>
              </a:rPr>
              <a:t>1</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 name="Text Box 20"/>
          <p:cNvSpPr txBox="1">
            <a:spLocks noChangeArrowheads="1"/>
          </p:cNvSpPr>
          <p:nvPr/>
        </p:nvSpPr>
        <p:spPr bwMode="auto">
          <a:xfrm>
            <a:off x="4004956" y="3888387"/>
            <a:ext cx="35939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en-US" altLang="zh-CN" sz="2200" b="1" dirty="0" smtClean="0">
                <a:solidFill>
                  <a:schemeClr val="tx1">
                    <a:lumMod val="75000"/>
                    <a:lumOff val="25000"/>
                  </a:schemeClr>
                </a:solidFill>
                <a:latin typeface="微软雅黑" panose="020B0503020204020204" pitchFamily="34" charset="-122"/>
                <a:ea typeface="微软雅黑" panose="020B0503020204020204" pitchFamily="34" charset="-122"/>
              </a:rPr>
              <a:t>2</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5" name="Text Box 21"/>
          <p:cNvSpPr txBox="1">
            <a:spLocks noChangeArrowheads="1"/>
          </p:cNvSpPr>
          <p:nvPr/>
        </p:nvSpPr>
        <p:spPr bwMode="auto">
          <a:xfrm>
            <a:off x="5900854" y="4920943"/>
            <a:ext cx="35939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en-US" altLang="zh-CN" sz="2200" b="1" dirty="0" smtClean="0">
                <a:solidFill>
                  <a:schemeClr val="tx1">
                    <a:lumMod val="75000"/>
                    <a:lumOff val="25000"/>
                  </a:schemeClr>
                </a:solidFill>
                <a:latin typeface="微软雅黑" panose="020B0503020204020204" pitchFamily="34" charset="-122"/>
                <a:ea typeface="微软雅黑" panose="020B0503020204020204" pitchFamily="34" charset="-122"/>
              </a:rPr>
              <a:t>3</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Text Box 22"/>
          <p:cNvSpPr txBox="1">
            <a:spLocks noChangeArrowheads="1"/>
          </p:cNvSpPr>
          <p:nvPr/>
        </p:nvSpPr>
        <p:spPr bwMode="auto">
          <a:xfrm>
            <a:off x="7787438" y="3971562"/>
            <a:ext cx="35939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en-US" altLang="zh-CN" sz="2200" b="1" dirty="0" smtClean="0">
                <a:solidFill>
                  <a:schemeClr val="tx1">
                    <a:lumMod val="75000"/>
                    <a:lumOff val="25000"/>
                  </a:schemeClr>
                </a:solidFill>
                <a:latin typeface="微软雅黑" panose="020B0503020204020204" pitchFamily="34" charset="-122"/>
                <a:ea typeface="微软雅黑" panose="020B0503020204020204" pitchFamily="34" charset="-122"/>
              </a:rPr>
              <a:t>4</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7" name="Text Box 23"/>
          <p:cNvSpPr txBox="1">
            <a:spLocks noChangeArrowheads="1"/>
          </p:cNvSpPr>
          <p:nvPr/>
        </p:nvSpPr>
        <p:spPr bwMode="auto">
          <a:xfrm>
            <a:off x="9669155" y="4919160"/>
            <a:ext cx="35939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en-US" altLang="zh-CN" sz="2200" b="1" dirty="0" smtClean="0">
                <a:solidFill>
                  <a:schemeClr val="tx1">
                    <a:lumMod val="75000"/>
                    <a:lumOff val="25000"/>
                  </a:schemeClr>
                </a:solidFill>
                <a:latin typeface="微软雅黑" panose="020B0503020204020204" pitchFamily="34" charset="-122"/>
                <a:ea typeface="微软雅黑" panose="020B0503020204020204" pitchFamily="34" charset="-122"/>
              </a:rPr>
              <a:t>5</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31458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fill="hold" nodeType="afterEffect" p14:presetBounceEnd="66667">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14:bounceEnd="66667">
                                          <p:cBhvr additive="base">
                                            <p:cTn id="11" dur="600" fill="hold"/>
                                            <p:tgtEl>
                                              <p:spTgt spid="83"/>
                                            </p:tgtEl>
                                            <p:attrNameLst>
                                              <p:attrName>ppt_x</p:attrName>
                                            </p:attrNameLst>
                                          </p:cBhvr>
                                          <p:tavLst>
                                            <p:tav tm="0">
                                              <p:val>
                                                <p:strVal val="#ppt_x"/>
                                              </p:val>
                                            </p:tav>
                                            <p:tav tm="100000">
                                              <p:val>
                                                <p:strVal val="#ppt_x"/>
                                              </p:val>
                                            </p:tav>
                                          </p:tavLst>
                                        </p:anim>
                                        <p:anim calcmode="lin" valueType="num" p14:bounceEnd="66667">
                                          <p:cBhvr additive="base">
                                            <p:cTn id="12" dur="6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500"/>
                                      </p:stCondLst>
                                      <p:childTnLst>
                                        <p:set>
                                          <p:cBhvr>
                                            <p:cTn id="14" dur="1" fill="hold">
                                              <p:stCondLst>
                                                <p:cond delay="0"/>
                                              </p:stCondLst>
                                            </p:cTn>
                                            <p:tgtEl>
                                              <p:spTgt spid="103"/>
                                            </p:tgtEl>
                                            <p:attrNameLst>
                                              <p:attrName>style.visibility</p:attrName>
                                            </p:attrNameLst>
                                          </p:cBhvr>
                                          <p:to>
                                            <p:strVal val="visible"/>
                                          </p:to>
                                        </p:set>
                                        <p:anim calcmode="lin" valueType="num" p14:bounceEnd="66667">
                                          <p:cBhvr additive="base">
                                            <p:cTn id="15" dur="600" fill="hold"/>
                                            <p:tgtEl>
                                              <p:spTgt spid="103"/>
                                            </p:tgtEl>
                                            <p:attrNameLst>
                                              <p:attrName>ppt_x</p:attrName>
                                            </p:attrNameLst>
                                          </p:cBhvr>
                                          <p:tavLst>
                                            <p:tav tm="0">
                                              <p:val>
                                                <p:strVal val="#ppt_x"/>
                                              </p:val>
                                            </p:tav>
                                            <p:tav tm="100000">
                                              <p:val>
                                                <p:strVal val="#ppt_x"/>
                                              </p:val>
                                            </p:tav>
                                          </p:tavLst>
                                        </p:anim>
                                        <p:anim calcmode="lin" valueType="num" p14:bounceEnd="66667">
                                          <p:cBhvr additive="base">
                                            <p:cTn id="16" dur="600" fill="hold"/>
                                            <p:tgtEl>
                                              <p:spTgt spid="10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1600"/>
                                      </p:stCondLst>
                                      <p:childTnLst>
                                        <p:set>
                                          <p:cBhvr>
                                            <p:cTn id="18" dur="1" fill="hold">
                                              <p:stCondLst>
                                                <p:cond delay="0"/>
                                              </p:stCondLst>
                                            </p:cTn>
                                            <p:tgtEl>
                                              <p:spTgt spid="87"/>
                                            </p:tgtEl>
                                            <p:attrNameLst>
                                              <p:attrName>style.visibility</p:attrName>
                                            </p:attrNameLst>
                                          </p:cBhvr>
                                          <p:to>
                                            <p:strVal val="visible"/>
                                          </p:to>
                                        </p:set>
                                        <p:anim calcmode="lin" valueType="num" p14:bounceEnd="66667">
                                          <p:cBhvr additive="base">
                                            <p:cTn id="19" dur="600" fill="hold"/>
                                            <p:tgtEl>
                                              <p:spTgt spid="87"/>
                                            </p:tgtEl>
                                            <p:attrNameLst>
                                              <p:attrName>ppt_x</p:attrName>
                                            </p:attrNameLst>
                                          </p:cBhvr>
                                          <p:tavLst>
                                            <p:tav tm="0">
                                              <p:val>
                                                <p:strVal val="#ppt_x"/>
                                              </p:val>
                                            </p:tav>
                                            <p:tav tm="100000">
                                              <p:val>
                                                <p:strVal val="#ppt_x"/>
                                              </p:val>
                                            </p:tav>
                                          </p:tavLst>
                                        </p:anim>
                                        <p:anim calcmode="lin" valueType="num" p14:bounceEnd="66667">
                                          <p:cBhvr additive="base">
                                            <p:cTn id="20" dur="600" fill="hold"/>
                                            <p:tgtEl>
                                              <p:spTgt spid="8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6667">
                                      <p:stCondLst>
                                        <p:cond delay="1600"/>
                                      </p:stCondLst>
                                      <p:childTnLst>
                                        <p:set>
                                          <p:cBhvr>
                                            <p:cTn id="22" dur="1" fill="hold">
                                              <p:stCondLst>
                                                <p:cond delay="0"/>
                                              </p:stCondLst>
                                            </p:cTn>
                                            <p:tgtEl>
                                              <p:spTgt spid="104"/>
                                            </p:tgtEl>
                                            <p:attrNameLst>
                                              <p:attrName>style.visibility</p:attrName>
                                            </p:attrNameLst>
                                          </p:cBhvr>
                                          <p:to>
                                            <p:strVal val="visible"/>
                                          </p:to>
                                        </p:set>
                                        <p:anim calcmode="lin" valueType="num" p14:bounceEnd="66667">
                                          <p:cBhvr additive="base">
                                            <p:cTn id="23" dur="600" fill="hold"/>
                                            <p:tgtEl>
                                              <p:spTgt spid="104"/>
                                            </p:tgtEl>
                                            <p:attrNameLst>
                                              <p:attrName>ppt_x</p:attrName>
                                            </p:attrNameLst>
                                          </p:cBhvr>
                                          <p:tavLst>
                                            <p:tav tm="0">
                                              <p:val>
                                                <p:strVal val="#ppt_x"/>
                                              </p:val>
                                            </p:tav>
                                            <p:tav tm="100000">
                                              <p:val>
                                                <p:strVal val="#ppt_x"/>
                                              </p:val>
                                            </p:tav>
                                          </p:tavLst>
                                        </p:anim>
                                        <p:anim calcmode="lin" valueType="num" p14:bounceEnd="66667">
                                          <p:cBhvr additive="base">
                                            <p:cTn id="24" dur="60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6667">
                                      <p:stCondLst>
                                        <p:cond delay="2700"/>
                                      </p:stCondLst>
                                      <p:childTnLst>
                                        <p:set>
                                          <p:cBhvr>
                                            <p:cTn id="26" dur="1" fill="hold">
                                              <p:stCondLst>
                                                <p:cond delay="0"/>
                                              </p:stCondLst>
                                            </p:cTn>
                                            <p:tgtEl>
                                              <p:spTgt spid="91"/>
                                            </p:tgtEl>
                                            <p:attrNameLst>
                                              <p:attrName>style.visibility</p:attrName>
                                            </p:attrNameLst>
                                          </p:cBhvr>
                                          <p:to>
                                            <p:strVal val="visible"/>
                                          </p:to>
                                        </p:set>
                                        <p:anim calcmode="lin" valueType="num" p14:bounceEnd="66667">
                                          <p:cBhvr additive="base">
                                            <p:cTn id="27" dur="600" fill="hold"/>
                                            <p:tgtEl>
                                              <p:spTgt spid="91"/>
                                            </p:tgtEl>
                                            <p:attrNameLst>
                                              <p:attrName>ppt_x</p:attrName>
                                            </p:attrNameLst>
                                          </p:cBhvr>
                                          <p:tavLst>
                                            <p:tav tm="0">
                                              <p:val>
                                                <p:strVal val="#ppt_x"/>
                                              </p:val>
                                            </p:tav>
                                            <p:tav tm="100000">
                                              <p:val>
                                                <p:strVal val="#ppt_x"/>
                                              </p:val>
                                            </p:tav>
                                          </p:tavLst>
                                        </p:anim>
                                        <p:anim calcmode="lin" valueType="num" p14:bounceEnd="66667">
                                          <p:cBhvr additive="base">
                                            <p:cTn id="28" dur="600" fill="hold"/>
                                            <p:tgtEl>
                                              <p:spTgt spid="9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6667">
                                      <p:stCondLst>
                                        <p:cond delay="2700"/>
                                      </p:stCondLst>
                                      <p:childTnLst>
                                        <p:set>
                                          <p:cBhvr>
                                            <p:cTn id="30" dur="1" fill="hold">
                                              <p:stCondLst>
                                                <p:cond delay="0"/>
                                              </p:stCondLst>
                                            </p:cTn>
                                            <p:tgtEl>
                                              <p:spTgt spid="105"/>
                                            </p:tgtEl>
                                            <p:attrNameLst>
                                              <p:attrName>style.visibility</p:attrName>
                                            </p:attrNameLst>
                                          </p:cBhvr>
                                          <p:to>
                                            <p:strVal val="visible"/>
                                          </p:to>
                                        </p:set>
                                        <p:anim calcmode="lin" valueType="num" p14:bounceEnd="66667">
                                          <p:cBhvr additive="base">
                                            <p:cTn id="31" dur="600" fill="hold"/>
                                            <p:tgtEl>
                                              <p:spTgt spid="105"/>
                                            </p:tgtEl>
                                            <p:attrNameLst>
                                              <p:attrName>ppt_x</p:attrName>
                                            </p:attrNameLst>
                                          </p:cBhvr>
                                          <p:tavLst>
                                            <p:tav tm="0">
                                              <p:val>
                                                <p:strVal val="#ppt_x"/>
                                              </p:val>
                                            </p:tav>
                                            <p:tav tm="100000">
                                              <p:val>
                                                <p:strVal val="#ppt_x"/>
                                              </p:val>
                                            </p:tav>
                                          </p:tavLst>
                                        </p:anim>
                                        <p:anim calcmode="lin" valueType="num" p14:bounceEnd="66667">
                                          <p:cBhvr additive="base">
                                            <p:cTn id="32" dur="600" fill="hold"/>
                                            <p:tgtEl>
                                              <p:spTgt spid="10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6667">
                                      <p:stCondLst>
                                        <p:cond delay="3800"/>
                                      </p:stCondLst>
                                      <p:childTnLst>
                                        <p:set>
                                          <p:cBhvr>
                                            <p:cTn id="34" dur="1" fill="hold">
                                              <p:stCondLst>
                                                <p:cond delay="0"/>
                                              </p:stCondLst>
                                            </p:cTn>
                                            <p:tgtEl>
                                              <p:spTgt spid="95"/>
                                            </p:tgtEl>
                                            <p:attrNameLst>
                                              <p:attrName>style.visibility</p:attrName>
                                            </p:attrNameLst>
                                          </p:cBhvr>
                                          <p:to>
                                            <p:strVal val="visible"/>
                                          </p:to>
                                        </p:set>
                                        <p:anim calcmode="lin" valueType="num" p14:bounceEnd="66667">
                                          <p:cBhvr additive="base">
                                            <p:cTn id="35" dur="600" fill="hold"/>
                                            <p:tgtEl>
                                              <p:spTgt spid="95"/>
                                            </p:tgtEl>
                                            <p:attrNameLst>
                                              <p:attrName>ppt_x</p:attrName>
                                            </p:attrNameLst>
                                          </p:cBhvr>
                                          <p:tavLst>
                                            <p:tav tm="0">
                                              <p:val>
                                                <p:strVal val="#ppt_x"/>
                                              </p:val>
                                            </p:tav>
                                            <p:tav tm="100000">
                                              <p:val>
                                                <p:strVal val="#ppt_x"/>
                                              </p:val>
                                            </p:tav>
                                          </p:tavLst>
                                        </p:anim>
                                        <p:anim calcmode="lin" valueType="num" p14:bounceEnd="66667">
                                          <p:cBhvr additive="base">
                                            <p:cTn id="36" dur="600" fill="hold"/>
                                            <p:tgtEl>
                                              <p:spTgt spid="9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66667">
                                      <p:stCondLst>
                                        <p:cond delay="3800"/>
                                      </p:stCondLst>
                                      <p:childTnLst>
                                        <p:set>
                                          <p:cBhvr>
                                            <p:cTn id="38" dur="1" fill="hold">
                                              <p:stCondLst>
                                                <p:cond delay="0"/>
                                              </p:stCondLst>
                                            </p:cTn>
                                            <p:tgtEl>
                                              <p:spTgt spid="106"/>
                                            </p:tgtEl>
                                            <p:attrNameLst>
                                              <p:attrName>style.visibility</p:attrName>
                                            </p:attrNameLst>
                                          </p:cBhvr>
                                          <p:to>
                                            <p:strVal val="visible"/>
                                          </p:to>
                                        </p:set>
                                        <p:anim calcmode="lin" valueType="num" p14:bounceEnd="66667">
                                          <p:cBhvr additive="base">
                                            <p:cTn id="39" dur="600" fill="hold"/>
                                            <p:tgtEl>
                                              <p:spTgt spid="106"/>
                                            </p:tgtEl>
                                            <p:attrNameLst>
                                              <p:attrName>ppt_x</p:attrName>
                                            </p:attrNameLst>
                                          </p:cBhvr>
                                          <p:tavLst>
                                            <p:tav tm="0">
                                              <p:val>
                                                <p:strVal val="#ppt_x"/>
                                              </p:val>
                                            </p:tav>
                                            <p:tav tm="100000">
                                              <p:val>
                                                <p:strVal val="#ppt_x"/>
                                              </p:val>
                                            </p:tav>
                                          </p:tavLst>
                                        </p:anim>
                                        <p:anim calcmode="lin" valueType="num" p14:bounceEnd="66667">
                                          <p:cBhvr additive="base">
                                            <p:cTn id="40" dur="600" fill="hold"/>
                                            <p:tgtEl>
                                              <p:spTgt spid="10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6667">
                                      <p:stCondLst>
                                        <p:cond delay="4900"/>
                                      </p:stCondLst>
                                      <p:childTnLst>
                                        <p:set>
                                          <p:cBhvr>
                                            <p:cTn id="42" dur="1" fill="hold">
                                              <p:stCondLst>
                                                <p:cond delay="0"/>
                                              </p:stCondLst>
                                            </p:cTn>
                                            <p:tgtEl>
                                              <p:spTgt spid="99"/>
                                            </p:tgtEl>
                                            <p:attrNameLst>
                                              <p:attrName>style.visibility</p:attrName>
                                            </p:attrNameLst>
                                          </p:cBhvr>
                                          <p:to>
                                            <p:strVal val="visible"/>
                                          </p:to>
                                        </p:set>
                                        <p:anim calcmode="lin" valueType="num" p14:bounceEnd="66667">
                                          <p:cBhvr additive="base">
                                            <p:cTn id="43" dur="600" fill="hold"/>
                                            <p:tgtEl>
                                              <p:spTgt spid="99"/>
                                            </p:tgtEl>
                                            <p:attrNameLst>
                                              <p:attrName>ppt_x</p:attrName>
                                            </p:attrNameLst>
                                          </p:cBhvr>
                                          <p:tavLst>
                                            <p:tav tm="0">
                                              <p:val>
                                                <p:strVal val="#ppt_x"/>
                                              </p:val>
                                            </p:tav>
                                            <p:tav tm="100000">
                                              <p:val>
                                                <p:strVal val="#ppt_x"/>
                                              </p:val>
                                            </p:tav>
                                          </p:tavLst>
                                        </p:anim>
                                        <p:anim calcmode="lin" valueType="num" p14:bounceEnd="66667">
                                          <p:cBhvr additive="base">
                                            <p:cTn id="44" dur="600" fill="hold"/>
                                            <p:tgtEl>
                                              <p:spTgt spid="9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6667">
                                      <p:stCondLst>
                                        <p:cond delay="4900"/>
                                      </p:stCondLst>
                                      <p:childTnLst>
                                        <p:set>
                                          <p:cBhvr>
                                            <p:cTn id="46" dur="1" fill="hold">
                                              <p:stCondLst>
                                                <p:cond delay="0"/>
                                              </p:stCondLst>
                                            </p:cTn>
                                            <p:tgtEl>
                                              <p:spTgt spid="107"/>
                                            </p:tgtEl>
                                            <p:attrNameLst>
                                              <p:attrName>style.visibility</p:attrName>
                                            </p:attrNameLst>
                                          </p:cBhvr>
                                          <p:to>
                                            <p:strVal val="visible"/>
                                          </p:to>
                                        </p:set>
                                        <p:anim calcmode="lin" valueType="num" p14:bounceEnd="66667">
                                          <p:cBhvr additive="base">
                                            <p:cTn id="47" dur="600" fill="hold"/>
                                            <p:tgtEl>
                                              <p:spTgt spid="107"/>
                                            </p:tgtEl>
                                            <p:attrNameLst>
                                              <p:attrName>ppt_x</p:attrName>
                                            </p:attrNameLst>
                                          </p:cBhvr>
                                          <p:tavLst>
                                            <p:tav tm="0">
                                              <p:val>
                                                <p:strVal val="#ppt_x"/>
                                              </p:val>
                                            </p:tav>
                                            <p:tav tm="100000">
                                              <p:val>
                                                <p:strVal val="#ppt_x"/>
                                              </p:val>
                                            </p:tav>
                                          </p:tavLst>
                                        </p:anim>
                                        <p:anim calcmode="lin" valueType="num" p14:bounceEnd="66667">
                                          <p:cBhvr additive="base">
                                            <p:cTn id="48" dur="6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3" grpId="0"/>
          <p:bldP spid="104" grpId="0"/>
          <p:bldP spid="105" grpId="0"/>
          <p:bldP spid="106"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600" fill="hold"/>
                                            <p:tgtEl>
                                              <p:spTgt spid="83"/>
                                            </p:tgtEl>
                                            <p:attrNameLst>
                                              <p:attrName>ppt_x</p:attrName>
                                            </p:attrNameLst>
                                          </p:cBhvr>
                                          <p:tavLst>
                                            <p:tav tm="0">
                                              <p:val>
                                                <p:strVal val="#ppt_x"/>
                                              </p:val>
                                            </p:tav>
                                            <p:tav tm="100000">
                                              <p:val>
                                                <p:strVal val="#ppt_x"/>
                                              </p:val>
                                            </p:tav>
                                          </p:tavLst>
                                        </p:anim>
                                        <p:anim calcmode="lin" valueType="num">
                                          <p:cBhvr additive="base">
                                            <p:cTn id="12" dur="6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600" fill="hold"/>
                                            <p:tgtEl>
                                              <p:spTgt spid="103"/>
                                            </p:tgtEl>
                                            <p:attrNameLst>
                                              <p:attrName>ppt_x</p:attrName>
                                            </p:attrNameLst>
                                          </p:cBhvr>
                                          <p:tavLst>
                                            <p:tav tm="0">
                                              <p:val>
                                                <p:strVal val="#ppt_x"/>
                                              </p:val>
                                            </p:tav>
                                            <p:tav tm="100000">
                                              <p:val>
                                                <p:strVal val="#ppt_x"/>
                                              </p:val>
                                            </p:tav>
                                          </p:tavLst>
                                        </p:anim>
                                        <p:anim calcmode="lin" valueType="num">
                                          <p:cBhvr additive="base">
                                            <p:cTn id="16" dur="600" fill="hold"/>
                                            <p:tgtEl>
                                              <p:spTgt spid="10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600"/>
                                      </p:stCondLst>
                                      <p:childTnLst>
                                        <p:set>
                                          <p:cBhvr>
                                            <p:cTn id="18" dur="1" fill="hold">
                                              <p:stCondLst>
                                                <p:cond delay="0"/>
                                              </p:stCondLst>
                                            </p:cTn>
                                            <p:tgtEl>
                                              <p:spTgt spid="87"/>
                                            </p:tgtEl>
                                            <p:attrNameLst>
                                              <p:attrName>style.visibility</p:attrName>
                                            </p:attrNameLst>
                                          </p:cBhvr>
                                          <p:to>
                                            <p:strVal val="visible"/>
                                          </p:to>
                                        </p:set>
                                        <p:anim calcmode="lin" valueType="num">
                                          <p:cBhvr additive="base">
                                            <p:cTn id="19" dur="600" fill="hold"/>
                                            <p:tgtEl>
                                              <p:spTgt spid="87"/>
                                            </p:tgtEl>
                                            <p:attrNameLst>
                                              <p:attrName>ppt_x</p:attrName>
                                            </p:attrNameLst>
                                          </p:cBhvr>
                                          <p:tavLst>
                                            <p:tav tm="0">
                                              <p:val>
                                                <p:strVal val="#ppt_x"/>
                                              </p:val>
                                            </p:tav>
                                            <p:tav tm="100000">
                                              <p:val>
                                                <p:strVal val="#ppt_x"/>
                                              </p:val>
                                            </p:tav>
                                          </p:tavLst>
                                        </p:anim>
                                        <p:anim calcmode="lin" valueType="num">
                                          <p:cBhvr additive="base">
                                            <p:cTn id="20" dur="600" fill="hold"/>
                                            <p:tgtEl>
                                              <p:spTgt spid="8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60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600" fill="hold"/>
                                            <p:tgtEl>
                                              <p:spTgt spid="104"/>
                                            </p:tgtEl>
                                            <p:attrNameLst>
                                              <p:attrName>ppt_x</p:attrName>
                                            </p:attrNameLst>
                                          </p:cBhvr>
                                          <p:tavLst>
                                            <p:tav tm="0">
                                              <p:val>
                                                <p:strVal val="#ppt_x"/>
                                              </p:val>
                                            </p:tav>
                                            <p:tav tm="100000">
                                              <p:val>
                                                <p:strVal val="#ppt_x"/>
                                              </p:val>
                                            </p:tav>
                                          </p:tavLst>
                                        </p:anim>
                                        <p:anim calcmode="lin" valueType="num">
                                          <p:cBhvr additive="base">
                                            <p:cTn id="24" dur="60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700"/>
                                      </p:stCondLst>
                                      <p:childTnLst>
                                        <p:set>
                                          <p:cBhvr>
                                            <p:cTn id="26" dur="1" fill="hold">
                                              <p:stCondLst>
                                                <p:cond delay="0"/>
                                              </p:stCondLst>
                                            </p:cTn>
                                            <p:tgtEl>
                                              <p:spTgt spid="91"/>
                                            </p:tgtEl>
                                            <p:attrNameLst>
                                              <p:attrName>style.visibility</p:attrName>
                                            </p:attrNameLst>
                                          </p:cBhvr>
                                          <p:to>
                                            <p:strVal val="visible"/>
                                          </p:to>
                                        </p:set>
                                        <p:anim calcmode="lin" valueType="num">
                                          <p:cBhvr additive="base">
                                            <p:cTn id="27" dur="600" fill="hold"/>
                                            <p:tgtEl>
                                              <p:spTgt spid="91"/>
                                            </p:tgtEl>
                                            <p:attrNameLst>
                                              <p:attrName>ppt_x</p:attrName>
                                            </p:attrNameLst>
                                          </p:cBhvr>
                                          <p:tavLst>
                                            <p:tav tm="0">
                                              <p:val>
                                                <p:strVal val="#ppt_x"/>
                                              </p:val>
                                            </p:tav>
                                            <p:tav tm="100000">
                                              <p:val>
                                                <p:strVal val="#ppt_x"/>
                                              </p:val>
                                            </p:tav>
                                          </p:tavLst>
                                        </p:anim>
                                        <p:anim calcmode="lin" valueType="num">
                                          <p:cBhvr additive="base">
                                            <p:cTn id="28" dur="600" fill="hold"/>
                                            <p:tgtEl>
                                              <p:spTgt spid="9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270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600" fill="hold"/>
                                            <p:tgtEl>
                                              <p:spTgt spid="105"/>
                                            </p:tgtEl>
                                            <p:attrNameLst>
                                              <p:attrName>ppt_x</p:attrName>
                                            </p:attrNameLst>
                                          </p:cBhvr>
                                          <p:tavLst>
                                            <p:tav tm="0">
                                              <p:val>
                                                <p:strVal val="#ppt_x"/>
                                              </p:val>
                                            </p:tav>
                                            <p:tav tm="100000">
                                              <p:val>
                                                <p:strVal val="#ppt_x"/>
                                              </p:val>
                                            </p:tav>
                                          </p:tavLst>
                                        </p:anim>
                                        <p:anim calcmode="lin" valueType="num">
                                          <p:cBhvr additive="base">
                                            <p:cTn id="32" dur="600" fill="hold"/>
                                            <p:tgtEl>
                                              <p:spTgt spid="10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800"/>
                                      </p:stCondLst>
                                      <p:childTnLst>
                                        <p:set>
                                          <p:cBhvr>
                                            <p:cTn id="34" dur="1" fill="hold">
                                              <p:stCondLst>
                                                <p:cond delay="0"/>
                                              </p:stCondLst>
                                            </p:cTn>
                                            <p:tgtEl>
                                              <p:spTgt spid="95"/>
                                            </p:tgtEl>
                                            <p:attrNameLst>
                                              <p:attrName>style.visibility</p:attrName>
                                            </p:attrNameLst>
                                          </p:cBhvr>
                                          <p:to>
                                            <p:strVal val="visible"/>
                                          </p:to>
                                        </p:set>
                                        <p:anim calcmode="lin" valueType="num">
                                          <p:cBhvr additive="base">
                                            <p:cTn id="35" dur="600" fill="hold"/>
                                            <p:tgtEl>
                                              <p:spTgt spid="95"/>
                                            </p:tgtEl>
                                            <p:attrNameLst>
                                              <p:attrName>ppt_x</p:attrName>
                                            </p:attrNameLst>
                                          </p:cBhvr>
                                          <p:tavLst>
                                            <p:tav tm="0">
                                              <p:val>
                                                <p:strVal val="#ppt_x"/>
                                              </p:val>
                                            </p:tav>
                                            <p:tav tm="100000">
                                              <p:val>
                                                <p:strVal val="#ppt_x"/>
                                              </p:val>
                                            </p:tav>
                                          </p:tavLst>
                                        </p:anim>
                                        <p:anim calcmode="lin" valueType="num">
                                          <p:cBhvr additive="base">
                                            <p:cTn id="36" dur="600" fill="hold"/>
                                            <p:tgtEl>
                                              <p:spTgt spid="9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3800"/>
                                      </p:stCondLst>
                                      <p:childTnLst>
                                        <p:set>
                                          <p:cBhvr>
                                            <p:cTn id="38" dur="1" fill="hold">
                                              <p:stCondLst>
                                                <p:cond delay="0"/>
                                              </p:stCondLst>
                                            </p:cTn>
                                            <p:tgtEl>
                                              <p:spTgt spid="106"/>
                                            </p:tgtEl>
                                            <p:attrNameLst>
                                              <p:attrName>style.visibility</p:attrName>
                                            </p:attrNameLst>
                                          </p:cBhvr>
                                          <p:to>
                                            <p:strVal val="visible"/>
                                          </p:to>
                                        </p:set>
                                        <p:anim calcmode="lin" valueType="num">
                                          <p:cBhvr additive="base">
                                            <p:cTn id="39" dur="600" fill="hold"/>
                                            <p:tgtEl>
                                              <p:spTgt spid="106"/>
                                            </p:tgtEl>
                                            <p:attrNameLst>
                                              <p:attrName>ppt_x</p:attrName>
                                            </p:attrNameLst>
                                          </p:cBhvr>
                                          <p:tavLst>
                                            <p:tav tm="0">
                                              <p:val>
                                                <p:strVal val="#ppt_x"/>
                                              </p:val>
                                            </p:tav>
                                            <p:tav tm="100000">
                                              <p:val>
                                                <p:strVal val="#ppt_x"/>
                                              </p:val>
                                            </p:tav>
                                          </p:tavLst>
                                        </p:anim>
                                        <p:anim calcmode="lin" valueType="num">
                                          <p:cBhvr additive="base">
                                            <p:cTn id="40" dur="600" fill="hold"/>
                                            <p:tgtEl>
                                              <p:spTgt spid="10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4900"/>
                                      </p:stCondLst>
                                      <p:childTnLst>
                                        <p:set>
                                          <p:cBhvr>
                                            <p:cTn id="42" dur="1" fill="hold">
                                              <p:stCondLst>
                                                <p:cond delay="0"/>
                                              </p:stCondLst>
                                            </p:cTn>
                                            <p:tgtEl>
                                              <p:spTgt spid="99"/>
                                            </p:tgtEl>
                                            <p:attrNameLst>
                                              <p:attrName>style.visibility</p:attrName>
                                            </p:attrNameLst>
                                          </p:cBhvr>
                                          <p:to>
                                            <p:strVal val="visible"/>
                                          </p:to>
                                        </p:set>
                                        <p:anim calcmode="lin" valueType="num">
                                          <p:cBhvr additive="base">
                                            <p:cTn id="43" dur="600" fill="hold"/>
                                            <p:tgtEl>
                                              <p:spTgt spid="99"/>
                                            </p:tgtEl>
                                            <p:attrNameLst>
                                              <p:attrName>ppt_x</p:attrName>
                                            </p:attrNameLst>
                                          </p:cBhvr>
                                          <p:tavLst>
                                            <p:tav tm="0">
                                              <p:val>
                                                <p:strVal val="#ppt_x"/>
                                              </p:val>
                                            </p:tav>
                                            <p:tav tm="100000">
                                              <p:val>
                                                <p:strVal val="#ppt_x"/>
                                              </p:val>
                                            </p:tav>
                                          </p:tavLst>
                                        </p:anim>
                                        <p:anim calcmode="lin" valueType="num">
                                          <p:cBhvr additive="base">
                                            <p:cTn id="44" dur="600" fill="hold"/>
                                            <p:tgtEl>
                                              <p:spTgt spid="9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4900"/>
                                      </p:stCondLst>
                                      <p:childTnLst>
                                        <p:set>
                                          <p:cBhvr>
                                            <p:cTn id="46" dur="1" fill="hold">
                                              <p:stCondLst>
                                                <p:cond delay="0"/>
                                              </p:stCondLst>
                                            </p:cTn>
                                            <p:tgtEl>
                                              <p:spTgt spid="107"/>
                                            </p:tgtEl>
                                            <p:attrNameLst>
                                              <p:attrName>style.visibility</p:attrName>
                                            </p:attrNameLst>
                                          </p:cBhvr>
                                          <p:to>
                                            <p:strVal val="visible"/>
                                          </p:to>
                                        </p:set>
                                        <p:anim calcmode="lin" valueType="num">
                                          <p:cBhvr additive="base">
                                            <p:cTn id="47" dur="600" fill="hold"/>
                                            <p:tgtEl>
                                              <p:spTgt spid="107"/>
                                            </p:tgtEl>
                                            <p:attrNameLst>
                                              <p:attrName>ppt_x</p:attrName>
                                            </p:attrNameLst>
                                          </p:cBhvr>
                                          <p:tavLst>
                                            <p:tav tm="0">
                                              <p:val>
                                                <p:strVal val="#ppt_x"/>
                                              </p:val>
                                            </p:tav>
                                            <p:tav tm="100000">
                                              <p:val>
                                                <p:strVal val="#ppt_x"/>
                                              </p:val>
                                            </p:tav>
                                          </p:tavLst>
                                        </p:anim>
                                        <p:anim calcmode="lin" valueType="num">
                                          <p:cBhvr additive="base">
                                            <p:cTn id="48" dur="6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3" grpId="0"/>
          <p:bldP spid="104" grpId="0"/>
          <p:bldP spid="105" grpId="0"/>
          <p:bldP spid="106" grpId="0"/>
          <p:bldP spid="107"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548599" y="2666120"/>
            <a:ext cx="5888150" cy="1323439"/>
          </a:xfrm>
          <a:prstGeom prst="rect">
            <a:avLst/>
          </a:prstGeom>
          <a:noFill/>
        </p:spPr>
        <p:txBody>
          <a:bodyPr wrap="none" rtlCol="0">
            <a:spAutoFit/>
          </a:bodyPr>
          <a:lstStyle/>
          <a:p>
            <a:r>
              <a:rPr lang="en-US" altLang="zh-CN" sz="80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rPr>
              <a:t>VẬN DỤNG</a:t>
            </a:r>
            <a:endParaRPr lang="zh-CN" altLang="en-US" sz="80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21299307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13000" r="-13000"/>
          </a:stretch>
        </a:blipFill>
        <a:effectLst/>
      </p:bgPr>
    </p:bg>
    <p:spTree>
      <p:nvGrpSpPr>
        <p:cNvPr id="1" name=""/>
        <p:cNvGrpSpPr/>
        <p:nvPr/>
      </p:nvGrpSpPr>
      <p:grpSpPr>
        <a:xfrm>
          <a:off x="0" y="0"/>
          <a:ext cx="0" cy="0"/>
          <a:chOff x="0" y="0"/>
          <a:chExt cx="0" cy="0"/>
        </a:xfrm>
      </p:grpSpPr>
      <p:pic>
        <p:nvPicPr>
          <p:cNvPr id="74" name="Picture 3" descr="C:\Users\ADMIN\Desktop\Picture1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2" y="999926"/>
            <a:ext cx="2146935" cy="161638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ình ảnh có liên qua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5138" y="2192428"/>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Hình ảnh có liên quan">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6427" y="2192428"/>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Hình ảnh có liên quan">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477" y="2192428"/>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Desktop\Picture3a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43" y="2413132"/>
            <a:ext cx="1885180" cy="14222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Hình ảnh có liên quan">
            <a:hlinkClick r:id="rId1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5138" y="3513056"/>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Hình ảnh có liên quan">
            <a:hlinkClick r:id="rId1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6427" y="3513056"/>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Hình ảnh có liên quan">
            <a:hlinkClick r:id="rId12"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477" y="3513056"/>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DMIN\Desktop\Picture6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835347"/>
            <a:ext cx="2673001" cy="15055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Hình ảnh có liên quan">
            <a:hlinkClick r:id="rId1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5138" y="4833684"/>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Hình ảnh có liên quan">
            <a:hlinkClick r:id="rId15"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592302" y="4833684"/>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Hình ảnh có liên quan">
            <a:hlinkClick r:id="rId16"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477" y="4833684"/>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C:\Users\ADMIN\Desktop\Picture7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359149"/>
            <a:ext cx="2433058" cy="14603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descr="Hình ảnh có liên quan">
            <a:hlinkClick r:id="rId19"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5138" y="6154312"/>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Hình ảnh có liên quan">
            <a:hlinkClick r:id="rId2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6427" y="6154312"/>
            <a:ext cx="911831" cy="6062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Hình ảnh có liên quan">
            <a:hlinkClick r:id="rId2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477" y="6154312"/>
            <a:ext cx="911831" cy="60622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827521" y="-24950"/>
            <a:ext cx="8039989" cy="1600294"/>
          </a:xfrm>
          <a:prstGeom prst="rect">
            <a:avLst/>
          </a:prstGeom>
          <a:noFill/>
        </p:spPr>
        <p:txBody>
          <a:bodyPr wrap="none" lIns="121904" tIns="60952" rIns="121904" bIns="609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599"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9"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72343" y="1361174"/>
            <a:ext cx="3918574" cy="38010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41348" y="597268"/>
            <a:ext cx="6349173" cy="622219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787759" y="-24950"/>
            <a:ext cx="8039989" cy="1600294"/>
          </a:xfrm>
          <a:prstGeom prst="rect">
            <a:avLst/>
          </a:prstGeom>
          <a:noFill/>
        </p:spPr>
        <p:txBody>
          <a:bodyPr wrap="none" lIns="121904" tIns="60952" rIns="121904" bIns="609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599"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2"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2582" y="1361174"/>
            <a:ext cx="3918574" cy="38010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587" y="597268"/>
            <a:ext cx="6349173" cy="622219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1807975" y="-24950"/>
            <a:ext cx="8039989" cy="1600294"/>
          </a:xfrm>
          <a:prstGeom prst="rect">
            <a:avLst/>
          </a:prstGeom>
          <a:noFill/>
        </p:spPr>
        <p:txBody>
          <a:bodyPr wrap="none" lIns="121904" tIns="60952" rIns="121904" bIns="609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599"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5"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2798" y="1361174"/>
            <a:ext cx="3918574" cy="38010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1803" y="597268"/>
            <a:ext cx="6349173" cy="622219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787759" y="-24950"/>
            <a:ext cx="8039989" cy="1600294"/>
          </a:xfrm>
          <a:prstGeom prst="rect">
            <a:avLst/>
          </a:prstGeom>
          <a:noFill/>
        </p:spPr>
        <p:txBody>
          <a:bodyPr wrap="none" lIns="121904" tIns="60952" rIns="121904" bIns="609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599"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8"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2582" y="1361174"/>
            <a:ext cx="3918574" cy="380101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587" y="597268"/>
            <a:ext cx="6349173" cy="62221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8950" y="249374"/>
            <a:ext cx="8668110" cy="1230962"/>
          </a:xfrm>
          <a:prstGeom prst="rect">
            <a:avLst/>
          </a:prstGeom>
          <a:noFill/>
        </p:spPr>
        <p:txBody>
          <a:bodyPr wrap="none" lIns="121904" tIns="60952" rIns="121904" bIns="60952">
            <a:spAutoFit/>
            <a:scene3d>
              <a:camera prst="orthographicFront"/>
              <a:lightRig rig="soft" dir="t">
                <a:rot lat="0" lon="0" rev="15600000"/>
              </a:lightRig>
            </a:scene3d>
            <a:sp3d extrusionH="57150" prstMaterial="softEdge">
              <a:bevelT w="25400" h="38100"/>
            </a:sp3d>
          </a:bodyPr>
          <a:lstStyle/>
          <a:p>
            <a:pPr algn="ctr"/>
            <a:r>
              <a:rPr lang="en-US" sz="7199" b="1">
                <a:ln/>
                <a:solidFill>
                  <a:schemeClr val="accent4"/>
                </a:solidFill>
              </a:rPr>
              <a:t>CUỘC ĐUA KÌ THÚ</a:t>
            </a:r>
          </a:p>
        </p:txBody>
      </p:sp>
    </p:spTree>
    <p:extLst>
      <p:ext uri="{BB962C8B-B14F-4D97-AF65-F5344CB8AC3E}">
        <p14:creationId xmlns:p14="http://schemas.microsoft.com/office/powerpoint/2010/main" val="412424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6"/>
                                        </p:tgtEl>
                                        <p:attrNameLst>
                                          <p:attrName>r</p:attrName>
                                        </p:attrNameLst>
                                      </p:cBhvr>
                                    </p:animRot>
                                    <p:animRot by="-240000">
                                      <p:cBhvr>
                                        <p:cTn id="13" dur="600" fill="hold">
                                          <p:stCondLst>
                                            <p:cond delay="600"/>
                                          </p:stCondLst>
                                        </p:cTn>
                                        <p:tgtEl>
                                          <p:spTgt spid="26"/>
                                        </p:tgtEl>
                                        <p:attrNameLst>
                                          <p:attrName>r</p:attrName>
                                        </p:attrNameLst>
                                      </p:cBhvr>
                                    </p:animRot>
                                    <p:animRot by="240000">
                                      <p:cBhvr>
                                        <p:cTn id="14" dur="600" fill="hold">
                                          <p:stCondLst>
                                            <p:cond delay="1200"/>
                                          </p:stCondLst>
                                        </p:cTn>
                                        <p:tgtEl>
                                          <p:spTgt spid="26"/>
                                        </p:tgtEl>
                                        <p:attrNameLst>
                                          <p:attrName>r</p:attrName>
                                        </p:attrNameLst>
                                      </p:cBhvr>
                                    </p:animRot>
                                    <p:animRot by="-240000">
                                      <p:cBhvr>
                                        <p:cTn id="15" dur="600" fill="hold">
                                          <p:stCondLst>
                                            <p:cond delay="1800"/>
                                          </p:stCondLst>
                                        </p:cTn>
                                        <p:tgtEl>
                                          <p:spTgt spid="26"/>
                                        </p:tgtEl>
                                        <p:attrNameLst>
                                          <p:attrName>r</p:attrName>
                                        </p:attrNameLst>
                                      </p:cBhvr>
                                    </p:animRot>
                                    <p:animRot by="120000">
                                      <p:cBhvr>
                                        <p:cTn id="16" dur="600" fill="hold">
                                          <p:stCondLst>
                                            <p:cond delay="24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0"/>
                                        </p:tgtEl>
                                        <p:attrNameLst>
                                          <p:attrName>r</p:attrName>
                                        </p:attrNameLst>
                                      </p:cBhvr>
                                    </p:animRot>
                                    <p:animRot by="-240000">
                                      <p:cBhvr>
                                        <p:cTn id="19" dur="600" fill="hold">
                                          <p:stCondLst>
                                            <p:cond delay="600"/>
                                          </p:stCondLst>
                                        </p:cTn>
                                        <p:tgtEl>
                                          <p:spTgt spid="30"/>
                                        </p:tgtEl>
                                        <p:attrNameLst>
                                          <p:attrName>r</p:attrName>
                                        </p:attrNameLst>
                                      </p:cBhvr>
                                    </p:animRot>
                                    <p:animRot by="240000">
                                      <p:cBhvr>
                                        <p:cTn id="20" dur="600" fill="hold">
                                          <p:stCondLst>
                                            <p:cond delay="1200"/>
                                          </p:stCondLst>
                                        </p:cTn>
                                        <p:tgtEl>
                                          <p:spTgt spid="30"/>
                                        </p:tgtEl>
                                        <p:attrNameLst>
                                          <p:attrName>r</p:attrName>
                                        </p:attrNameLst>
                                      </p:cBhvr>
                                    </p:animRot>
                                    <p:animRot by="-240000">
                                      <p:cBhvr>
                                        <p:cTn id="21" dur="600" fill="hold">
                                          <p:stCondLst>
                                            <p:cond delay="1800"/>
                                          </p:stCondLst>
                                        </p:cTn>
                                        <p:tgtEl>
                                          <p:spTgt spid="30"/>
                                        </p:tgtEl>
                                        <p:attrNameLst>
                                          <p:attrName>r</p:attrName>
                                        </p:attrNameLst>
                                      </p:cBhvr>
                                    </p:animRot>
                                    <p:animRot by="120000">
                                      <p:cBhvr>
                                        <p:cTn id="22" dur="600" fill="hold">
                                          <p:stCondLst>
                                            <p:cond delay="24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4"/>
                                        </p:tgtEl>
                                        <p:attrNameLst>
                                          <p:attrName>r</p:attrName>
                                        </p:attrNameLst>
                                      </p:cBhvr>
                                    </p:animRot>
                                    <p:animRot by="-240000">
                                      <p:cBhvr>
                                        <p:cTn id="25" dur="600" fill="hold">
                                          <p:stCondLst>
                                            <p:cond delay="600"/>
                                          </p:stCondLst>
                                        </p:cTn>
                                        <p:tgtEl>
                                          <p:spTgt spid="34"/>
                                        </p:tgtEl>
                                        <p:attrNameLst>
                                          <p:attrName>r</p:attrName>
                                        </p:attrNameLst>
                                      </p:cBhvr>
                                    </p:animRot>
                                    <p:animRot by="240000">
                                      <p:cBhvr>
                                        <p:cTn id="26" dur="600" fill="hold">
                                          <p:stCondLst>
                                            <p:cond delay="1200"/>
                                          </p:stCondLst>
                                        </p:cTn>
                                        <p:tgtEl>
                                          <p:spTgt spid="34"/>
                                        </p:tgtEl>
                                        <p:attrNameLst>
                                          <p:attrName>r</p:attrName>
                                        </p:attrNameLst>
                                      </p:cBhvr>
                                    </p:animRot>
                                    <p:animRot by="-240000">
                                      <p:cBhvr>
                                        <p:cTn id="27" dur="600" fill="hold">
                                          <p:stCondLst>
                                            <p:cond delay="1800"/>
                                          </p:stCondLst>
                                        </p:cTn>
                                        <p:tgtEl>
                                          <p:spTgt spid="34"/>
                                        </p:tgtEl>
                                        <p:attrNameLst>
                                          <p:attrName>r</p:attrName>
                                        </p:attrNameLst>
                                      </p:cBhvr>
                                    </p:animRot>
                                    <p:animRot by="120000">
                                      <p:cBhvr>
                                        <p:cTn id="28"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4"/>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8.33333E-7 4.68393E-6 L 0.18802 -0.00062 " pathEditMode="relative" rAng="0" ptsTypes="AA">
                                      <p:cBhvr>
                                        <p:cTn id="33" dur="2000" fill="hold"/>
                                        <p:tgtEl>
                                          <p:spTgt spid="74"/>
                                        </p:tgtEl>
                                        <p:attrNameLst>
                                          <p:attrName>ppt_x</p:attrName>
                                          <p:attrName>ppt_y</p:attrName>
                                        </p:attrNameLst>
                                      </p:cBhvr>
                                      <p:rCtr x="9392" y="-3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18802 -0.00062 L 0.46302 -0.00062 " pathEditMode="relative" rAng="0" ptsTypes="AA">
                                      <p:cBhvr>
                                        <p:cTn id="37" dur="2000" fill="hold"/>
                                        <p:tgtEl>
                                          <p:spTgt spid="74"/>
                                        </p:tgtEl>
                                        <p:attrNameLst>
                                          <p:attrName>ppt_x</p:attrName>
                                          <p:attrName>ppt_y</p:attrName>
                                        </p:attrNameLst>
                                      </p:cBhvr>
                                      <p:rCtr x="1375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46302 -0.00062 L 0.85469 -0.00062 " pathEditMode="relative" rAng="0" ptsTypes="AA">
                                      <p:cBhvr>
                                        <p:cTn id="41" dur="2000" fill="hold"/>
                                        <p:tgtEl>
                                          <p:spTgt spid="74"/>
                                        </p:tgtEl>
                                        <p:attrNameLst>
                                          <p:attrName>ppt_x</p:attrName>
                                          <p:attrName>ppt_y</p:attrName>
                                        </p:attrNameLst>
                                      </p:cBhvr>
                                      <p:rCtr x="19583" y="0"/>
                                    </p:animMotion>
                                  </p:childTnLst>
                                </p:cTn>
                              </p:par>
                              <p:par>
                                <p:cTn id="42" presetID="1" presetClass="entr" presetSubtype="0" fill="hold" nodeType="withEffect">
                                  <p:stCondLst>
                                    <p:cond delay="100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100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xit" presetSubtype="0" fill="hold" nodeType="withEffect">
                                  <p:stCondLst>
                                    <p:cond delay="2500"/>
                                  </p:stCondLst>
                                  <p:childTnLst>
                                    <p:set>
                                      <p:cBhvr>
                                        <p:cTn id="49" dur="1" fill="hold">
                                          <p:stCondLst>
                                            <p:cond delay="0"/>
                                          </p:stCondLst>
                                        </p:cTn>
                                        <p:tgtEl>
                                          <p:spTgt spid="39"/>
                                        </p:tgtEl>
                                        <p:attrNameLst>
                                          <p:attrName>style.visibility</p:attrName>
                                        </p:attrNameLst>
                                      </p:cBhvr>
                                      <p:to>
                                        <p:strVal val="hidden"/>
                                      </p:to>
                                    </p:set>
                                  </p:childTnLst>
                                </p:cTn>
                              </p:par>
                              <p:par>
                                <p:cTn id="50" presetID="1" presetClass="exit" presetSubtype="0" fill="hold" nodeType="withEffect">
                                  <p:stCondLst>
                                    <p:cond delay="250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grpId="1" nodeType="withEffect">
                                  <p:stCondLst>
                                    <p:cond delay="250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5.55556E-7 -3.03423E-6 L 0.17743 -3.03423E-6 " pathEditMode="relative" rAng="0" ptsTypes="AA">
                                      <p:cBhvr>
                                        <p:cTn id="58" dur="2000" fill="hold"/>
                                        <p:tgtEl>
                                          <p:spTgt spid="26"/>
                                        </p:tgtEl>
                                        <p:attrNameLst>
                                          <p:attrName>ppt_x</p:attrName>
                                          <p:attrName>ppt_y</p:attrName>
                                        </p:attrNameLst>
                                      </p:cBhvr>
                                      <p:rCtr x="8872"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17743 -4.13506E-6 L 0.45243 -4.13506E-6 " pathEditMode="relative" rAng="0" ptsTypes="AA">
                                      <p:cBhvr>
                                        <p:cTn id="62" dur="2000" fill="hold"/>
                                        <p:tgtEl>
                                          <p:spTgt spid="26"/>
                                        </p:tgtEl>
                                        <p:attrNameLst>
                                          <p:attrName>ppt_x</p:attrName>
                                          <p:attrName>ppt_y</p:attrName>
                                        </p:attrNameLst>
                                      </p:cBhvr>
                                      <p:rCtr x="1375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45243 4.44444E-6 L 0.82743 4.44444E-6 " pathEditMode="relative" rAng="0" ptsTypes="AA">
                                      <p:cBhvr>
                                        <p:cTn id="66" dur="2000" fill="hold"/>
                                        <p:tgtEl>
                                          <p:spTgt spid="26"/>
                                        </p:tgtEl>
                                        <p:attrNameLst>
                                          <p:attrName>ppt_x</p:attrName>
                                          <p:attrName>ppt_y</p:attrName>
                                        </p:attrNameLst>
                                      </p:cBhvr>
                                      <p:rCtr x="18750" y="0"/>
                                    </p:animMotion>
                                  </p:childTnLst>
                                </p:cTn>
                              </p:par>
                              <p:par>
                                <p:cTn id="67" presetID="1" presetClass="entr" presetSubtype="0" fill="hold" nodeType="withEffect">
                                  <p:stCondLst>
                                    <p:cond delay="100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100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xit" presetSubtype="0" fill="hold" nodeType="withEffect">
                                  <p:stCondLst>
                                    <p:cond delay="2500"/>
                                  </p:stCondLst>
                                  <p:childTnLst>
                                    <p:set>
                                      <p:cBhvr>
                                        <p:cTn id="74" dur="1" fill="hold">
                                          <p:stCondLst>
                                            <p:cond delay="0"/>
                                          </p:stCondLst>
                                        </p:cTn>
                                        <p:tgtEl>
                                          <p:spTgt spid="42"/>
                                        </p:tgtEl>
                                        <p:attrNameLst>
                                          <p:attrName>style.visibility</p:attrName>
                                        </p:attrNameLst>
                                      </p:cBhvr>
                                      <p:to>
                                        <p:strVal val="hidden"/>
                                      </p:to>
                                    </p:set>
                                  </p:childTnLst>
                                </p:cTn>
                              </p:par>
                              <p:par>
                                <p:cTn id="75" presetID="1" presetClass="exit" presetSubtype="0" fill="hold" nodeType="withEffect">
                                  <p:stCondLst>
                                    <p:cond delay="250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1" nodeType="withEffect">
                                  <p:stCondLst>
                                    <p:cond delay="250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30"/>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38889E-6 1.55103E-6 L 0.16545 0.00894 " pathEditMode="relative" rAng="0" ptsTypes="AA">
                                      <p:cBhvr>
                                        <p:cTn id="83" dur="2000" fill="hold"/>
                                        <p:tgtEl>
                                          <p:spTgt spid="30"/>
                                        </p:tgtEl>
                                        <p:attrNameLst>
                                          <p:attrName>ppt_x</p:attrName>
                                          <p:attrName>ppt_y</p:attrName>
                                        </p:attrNameLst>
                                      </p:cBhvr>
                                      <p:rCtr x="8264" y="432"/>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16545 0.00894 L 0.44045 0.00894 " pathEditMode="relative" rAng="0" ptsTypes="AA">
                                      <p:cBhvr>
                                        <p:cTn id="87" dur="2000" fill="hold"/>
                                        <p:tgtEl>
                                          <p:spTgt spid="30"/>
                                        </p:tgtEl>
                                        <p:attrNameLst>
                                          <p:attrName>ppt_x</p:attrName>
                                          <p:attrName>ppt_y</p:attrName>
                                        </p:attrNameLst>
                                      </p:cBhvr>
                                      <p:rCtr x="13750" y="0"/>
                                    </p:animMotion>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44045 0.00895 L 0.81545 0.00895 " pathEditMode="relative" rAng="0" ptsTypes="AA">
                                      <p:cBhvr>
                                        <p:cTn id="91" dur="2000" fill="hold"/>
                                        <p:tgtEl>
                                          <p:spTgt spid="30"/>
                                        </p:tgtEl>
                                        <p:attrNameLst>
                                          <p:attrName>ppt_x</p:attrName>
                                          <p:attrName>ppt_y</p:attrName>
                                        </p:attrNameLst>
                                      </p:cBhvr>
                                      <p:rCtr x="18750" y="0"/>
                                    </p:animMotion>
                                  </p:childTnLst>
                                </p:cTn>
                              </p:par>
                              <p:par>
                                <p:cTn id="92" presetID="1" presetClass="entr" presetSubtype="0" fill="hold" nodeType="withEffect">
                                  <p:stCondLst>
                                    <p:cond delay="1000"/>
                                  </p:stCondLst>
                                  <p:childTnLst>
                                    <p:set>
                                      <p:cBhvr>
                                        <p:cTn id="93" dur="1" fill="hold">
                                          <p:stCondLst>
                                            <p:cond delay="0"/>
                                          </p:stCondLst>
                                        </p:cTn>
                                        <p:tgtEl>
                                          <p:spTgt spid="45"/>
                                        </p:tgtEl>
                                        <p:attrNameLst>
                                          <p:attrName>style.visibility</p:attrName>
                                        </p:attrNameLst>
                                      </p:cBhvr>
                                      <p:to>
                                        <p:strVal val="visible"/>
                                      </p:to>
                                    </p:set>
                                  </p:childTnLst>
                                </p:cTn>
                              </p:par>
                              <p:par>
                                <p:cTn id="94" presetID="1" presetClass="entr" presetSubtype="0" fill="hold" nodeType="withEffect">
                                  <p:stCondLst>
                                    <p:cond delay="1000"/>
                                  </p:stCondLst>
                                  <p:childTnLst>
                                    <p:set>
                                      <p:cBhvr>
                                        <p:cTn id="95" dur="1" fill="hold">
                                          <p:stCondLst>
                                            <p:cond delay="0"/>
                                          </p:stCondLst>
                                        </p:cTn>
                                        <p:tgtEl>
                                          <p:spTgt spid="46"/>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0"/>
                                          </p:stCondLst>
                                        </p:cTn>
                                        <p:tgtEl>
                                          <p:spTgt spid="44"/>
                                        </p:tgtEl>
                                        <p:attrNameLst>
                                          <p:attrName>style.visibility</p:attrName>
                                        </p:attrNameLst>
                                      </p:cBhvr>
                                      <p:to>
                                        <p:strVal val="visible"/>
                                      </p:to>
                                    </p:set>
                                  </p:childTnLst>
                                </p:cTn>
                              </p:par>
                              <p:par>
                                <p:cTn id="98" presetID="1" presetClass="exit" presetSubtype="0" fill="hold" nodeType="withEffect">
                                  <p:stCondLst>
                                    <p:cond delay="250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250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grpId="1" nodeType="withEffect">
                                  <p:stCondLst>
                                    <p:cond delay="250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4"/>
                    </p:tgtEl>
                  </p:cond>
                </p:stCondLst>
                <p:endSync evt="end" delay="0">
                  <p:rtn val="all"/>
                </p:endSync>
                <p:childTnLst>
                  <p:par>
                    <p:cTn id="105" fill="hold">
                      <p:stCondLst>
                        <p:cond delay="0"/>
                      </p:stCondLst>
                      <p:childTnLst>
                        <p:par>
                          <p:cTn id="106" fill="hold">
                            <p:stCondLst>
                              <p:cond delay="0"/>
                            </p:stCondLst>
                            <p:childTnLst>
                              <p:par>
                                <p:cTn id="107" presetID="63" presetClass="path" presetSubtype="0" accel="50000" decel="50000" fill="hold" nodeType="clickEffect">
                                  <p:stCondLst>
                                    <p:cond delay="0"/>
                                  </p:stCondLst>
                                  <p:childTnLst>
                                    <p:animMotion origin="layout" path="M 2.77778E-7 -1.53562E-6 L 0.14184 -0.00277 " pathEditMode="relative" rAng="0" ptsTypes="AA">
                                      <p:cBhvr>
                                        <p:cTn id="108" dur="2000" fill="hold"/>
                                        <p:tgtEl>
                                          <p:spTgt spid="34"/>
                                        </p:tgtEl>
                                        <p:attrNameLst>
                                          <p:attrName>ppt_x</p:attrName>
                                          <p:attrName>ppt_y</p:attrName>
                                        </p:attrNameLst>
                                      </p:cBhvr>
                                      <p:rCtr x="7083" y="-154"/>
                                    </p:animMotion>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14184 -0.00277 L 0.44184 -0.00277 " pathEditMode="relative" rAng="0" ptsTypes="AA">
                                      <p:cBhvr>
                                        <p:cTn id="112" dur="2000" fill="hold"/>
                                        <p:tgtEl>
                                          <p:spTgt spid="34"/>
                                        </p:tgtEl>
                                        <p:attrNameLst>
                                          <p:attrName>ppt_x</p:attrName>
                                          <p:attrName>ppt_y</p:attrName>
                                        </p:attrNameLst>
                                      </p:cBhvr>
                                      <p:rCtr x="15000" y="0"/>
                                    </p:animMotion>
                                  </p:childTnLst>
                                </p:cTn>
                              </p:par>
                            </p:childTnLst>
                          </p:cTn>
                        </p:par>
                      </p:childTnLst>
                    </p:cTn>
                  </p:par>
                  <p:par>
                    <p:cTn id="113" fill="hold">
                      <p:stCondLst>
                        <p:cond delay="indefinite"/>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0.44184 -0.00277 L 0.80017 -0.00277 " pathEditMode="relative" rAng="0" ptsTypes="AA">
                                      <p:cBhvr>
                                        <p:cTn id="116" dur="2000" fill="hold"/>
                                        <p:tgtEl>
                                          <p:spTgt spid="34"/>
                                        </p:tgtEl>
                                        <p:attrNameLst>
                                          <p:attrName>ppt_x</p:attrName>
                                          <p:attrName>ppt_y</p:attrName>
                                        </p:attrNameLst>
                                      </p:cBhvr>
                                      <p:rCtr x="17917" y="0"/>
                                    </p:animMotion>
                                  </p:childTnLst>
                                </p:cTn>
                              </p:par>
                              <p:par>
                                <p:cTn id="117" presetID="1" presetClass="entr" presetSubtype="0" fill="hold" nodeType="withEffect">
                                  <p:stCondLst>
                                    <p:cond delay="100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1000"/>
                                  </p:stCondLst>
                                  <p:childTnLst>
                                    <p:set>
                                      <p:cBhvr>
                                        <p:cTn id="122" dur="1" fill="hold">
                                          <p:stCondLst>
                                            <p:cond delay="0"/>
                                          </p:stCondLst>
                                        </p:cTn>
                                        <p:tgtEl>
                                          <p:spTgt spid="47"/>
                                        </p:tgtEl>
                                        <p:attrNameLst>
                                          <p:attrName>style.visibility</p:attrName>
                                        </p:attrNameLst>
                                      </p:cBhvr>
                                      <p:to>
                                        <p:strVal val="visible"/>
                                      </p:to>
                                    </p:set>
                                  </p:childTnLst>
                                </p:cTn>
                              </p:par>
                              <p:par>
                                <p:cTn id="123" presetID="1" presetClass="exit" presetSubtype="0" fill="hold" nodeType="withEffect">
                                  <p:stCondLst>
                                    <p:cond delay="250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nodeType="withEffect">
                                  <p:stCondLst>
                                    <p:cond delay="2500"/>
                                  </p:stCondLst>
                                  <p:childTnLst>
                                    <p:set>
                                      <p:cBhvr>
                                        <p:cTn id="126" dur="1" fill="hold">
                                          <p:stCondLst>
                                            <p:cond delay="0"/>
                                          </p:stCondLst>
                                        </p:cTn>
                                        <p:tgtEl>
                                          <p:spTgt spid="49"/>
                                        </p:tgtEl>
                                        <p:attrNameLst>
                                          <p:attrName>style.visibility</p:attrName>
                                        </p:attrNameLst>
                                      </p:cBhvr>
                                      <p:to>
                                        <p:strVal val="hidden"/>
                                      </p:to>
                                    </p:set>
                                  </p:childTnLst>
                                </p:cTn>
                              </p:par>
                              <p:par>
                                <p:cTn id="127" presetID="1" presetClass="exit" presetSubtype="0" fill="hold" grpId="1" nodeType="withEffect">
                                  <p:stCondLst>
                                    <p:cond delay="2500"/>
                                  </p:stCondLst>
                                  <p:childTnLst>
                                    <p:set>
                                      <p:cBhvr>
                                        <p:cTn id="128"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8" grpId="0"/>
      <p:bldP spid="38" grpId="1"/>
      <p:bldP spid="41" grpId="0"/>
      <p:bldP spid="41" grpId="1"/>
      <p:bldP spid="44" grpId="0"/>
      <p:bldP spid="44" grpId="1"/>
      <p:bldP spid="47" grpId="0"/>
      <p:bldP spid="4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8622" y="1638489"/>
            <a:ext cx="0" cy="5102879"/>
          </a:xfrm>
          <a:prstGeom prst="line">
            <a:avLst/>
          </a:prstGeom>
          <a:noFill/>
          <a:ln w="28575" cap="flat" cmpd="sng" algn="ctr">
            <a:solidFill>
              <a:srgbClr val="3F404B"/>
            </a:solidFill>
            <a:prstDash val="sysDot"/>
            <a:miter lim="800000"/>
          </a:ln>
          <a:effectLst/>
        </p:spPr>
      </p:cxnSp>
      <p:grpSp>
        <p:nvGrpSpPr>
          <p:cNvPr id="4" name="组合 3"/>
          <p:cNvGrpSpPr/>
          <p:nvPr/>
        </p:nvGrpSpPr>
        <p:grpSpPr>
          <a:xfrm>
            <a:off x="2320276" y="2052509"/>
            <a:ext cx="4338475" cy="967058"/>
            <a:chOff x="5879462" y="287200"/>
            <a:chExt cx="3545784" cy="790365"/>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6" name="组合 5"/>
            <p:cNvGrpSpPr/>
            <p:nvPr/>
          </p:nvGrpSpPr>
          <p:grpSpPr>
            <a:xfrm flipH="1">
              <a:off x="5879462" y="287200"/>
              <a:ext cx="3545784" cy="558112"/>
              <a:chOff x="7995986" y="760883"/>
              <a:chExt cx="3436053" cy="540840"/>
            </a:xfrm>
          </p:grpSpPr>
          <p:sp>
            <p:nvSpPr>
              <p:cNvPr id="7"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8"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9"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10" name="文本框 36"/>
          <p:cNvSpPr txBox="1"/>
          <p:nvPr/>
        </p:nvSpPr>
        <p:spPr>
          <a:xfrm>
            <a:off x="5351298" y="2154165"/>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01</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grpSp>
        <p:nvGrpSpPr>
          <p:cNvPr id="11" name="组合 10"/>
          <p:cNvGrpSpPr/>
          <p:nvPr/>
        </p:nvGrpSpPr>
        <p:grpSpPr>
          <a:xfrm>
            <a:off x="2324997" y="4937571"/>
            <a:ext cx="4338475" cy="967058"/>
            <a:chOff x="5879462" y="287200"/>
            <a:chExt cx="3545784" cy="790365"/>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13" name="组合 12"/>
            <p:cNvGrpSpPr/>
            <p:nvPr/>
          </p:nvGrpSpPr>
          <p:grpSpPr>
            <a:xfrm flipH="1">
              <a:off x="5879462" y="287200"/>
              <a:ext cx="3545784" cy="558112"/>
              <a:chOff x="7995986" y="760883"/>
              <a:chExt cx="3436053" cy="540840"/>
            </a:xfrm>
          </p:grpSpPr>
          <p:sp>
            <p:nvSpPr>
              <p:cNvPr id="14"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15"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16"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17" name="文本框 43"/>
          <p:cNvSpPr txBox="1"/>
          <p:nvPr/>
        </p:nvSpPr>
        <p:spPr>
          <a:xfrm>
            <a:off x="5351298" y="5014450"/>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03</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grpSp>
        <p:nvGrpSpPr>
          <p:cNvPr id="18" name="组合 17"/>
          <p:cNvGrpSpPr/>
          <p:nvPr/>
        </p:nvGrpSpPr>
        <p:grpSpPr>
          <a:xfrm flipH="1">
            <a:off x="5474666" y="3517163"/>
            <a:ext cx="4338475" cy="967058"/>
            <a:chOff x="5879462" y="287200"/>
            <a:chExt cx="3545784" cy="790365"/>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20" name="组合 19"/>
            <p:cNvGrpSpPr/>
            <p:nvPr/>
          </p:nvGrpSpPr>
          <p:grpSpPr>
            <a:xfrm flipH="1">
              <a:off x="5879462" y="287200"/>
              <a:ext cx="3545784" cy="558112"/>
              <a:chOff x="7995986" y="760883"/>
              <a:chExt cx="3436053" cy="540840"/>
            </a:xfrm>
          </p:grpSpPr>
          <p:sp>
            <p:nvSpPr>
              <p:cNvPr id="21"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22"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23"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24" name="文本框 50"/>
          <p:cNvSpPr txBox="1"/>
          <p:nvPr/>
        </p:nvSpPr>
        <p:spPr>
          <a:xfrm>
            <a:off x="5486844" y="3608279"/>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02</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sp>
        <p:nvSpPr>
          <p:cNvPr id="25" name="文本框 51"/>
          <p:cNvSpPr txBox="1"/>
          <p:nvPr/>
        </p:nvSpPr>
        <p:spPr>
          <a:xfrm>
            <a:off x="2684181" y="2011547"/>
            <a:ext cx="246717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err="1" smtClean="0">
                <a:ln>
                  <a:noFill/>
                </a:ln>
                <a:effectLst/>
                <a:uLnTx/>
                <a:uFillTx/>
                <a:ea typeface="微软雅黑"/>
                <a:cs typeface="+mn-ea"/>
                <a:sym typeface="+mn-lt"/>
              </a:rPr>
              <a:t>Vấn</a:t>
            </a:r>
            <a:r>
              <a:rPr kumimoji="0" lang="en-US" altLang="zh-CN" sz="2000" b="1" i="0" u="none" strike="noStrike" kern="0" cap="none" spc="0" normalizeH="0" baseline="0" noProof="0" dirty="0" smtClean="0">
                <a:ln>
                  <a:noFill/>
                </a:ln>
                <a:effectLst/>
                <a:uLnTx/>
                <a:uFillTx/>
                <a:ea typeface="微软雅黑"/>
                <a:cs typeface="+mn-ea"/>
                <a:sym typeface="+mn-lt"/>
              </a:rPr>
              <a:t> </a:t>
            </a:r>
            <a:r>
              <a:rPr kumimoji="0" lang="en-US" altLang="zh-CN" sz="2000" b="1" i="0" u="none" strike="noStrike" kern="0" cap="none" spc="0" normalizeH="0" baseline="0" noProof="0" dirty="0" err="1" smtClean="0">
                <a:ln>
                  <a:noFill/>
                </a:ln>
                <a:effectLst/>
                <a:uLnTx/>
                <a:uFillTx/>
                <a:ea typeface="微软雅黑"/>
                <a:cs typeface="+mn-ea"/>
                <a:sym typeface="+mn-lt"/>
              </a:rPr>
              <a:t>đề</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rác</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thải</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trên</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bãi</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biển</a:t>
            </a:r>
            <a:endParaRPr kumimoji="0" lang="zh-CN" altLang="en-US" sz="2000" b="1" i="0" u="none" strike="noStrike" kern="0" cap="none" spc="0" normalizeH="0" baseline="0" noProof="0" dirty="0">
              <a:ln>
                <a:noFill/>
              </a:ln>
              <a:effectLst/>
              <a:uLnTx/>
              <a:uFillTx/>
              <a:ea typeface="微软雅黑"/>
              <a:cs typeface="+mn-ea"/>
              <a:sym typeface="+mn-lt"/>
            </a:endParaRPr>
          </a:p>
        </p:txBody>
      </p:sp>
      <p:sp>
        <p:nvSpPr>
          <p:cNvPr id="26" name="文本框 52"/>
          <p:cNvSpPr txBox="1"/>
          <p:nvPr/>
        </p:nvSpPr>
        <p:spPr>
          <a:xfrm>
            <a:off x="2491764" y="4860827"/>
            <a:ext cx="281504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err="1" smtClean="0">
                <a:ln>
                  <a:noFill/>
                </a:ln>
                <a:effectLst/>
                <a:uLnTx/>
                <a:uFillTx/>
                <a:ea typeface="微软雅黑"/>
                <a:cs typeface="+mn-ea"/>
                <a:sym typeface="+mn-lt"/>
              </a:rPr>
              <a:t>Phát</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triển</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kinh</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tế</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đi</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đôi</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với</a:t>
            </a:r>
            <a:r>
              <a:rPr kumimoji="0" lang="en-US" altLang="zh-CN" sz="2000" b="1" i="0" u="none" strike="noStrike" kern="0" cap="none" spc="0" normalizeH="0" noProof="0" dirty="0" smtClean="0">
                <a:ln>
                  <a:noFill/>
                </a:ln>
                <a:effectLst/>
                <a:uLnTx/>
                <a:uFillTx/>
                <a:ea typeface="微软雅黑"/>
                <a:cs typeface="+mn-ea"/>
                <a:sym typeface="+mn-lt"/>
              </a:rPr>
              <a:t> </a:t>
            </a:r>
            <a:r>
              <a:rPr kumimoji="0" lang="en-US" altLang="zh-CN" sz="2000" b="1" i="0" u="none" strike="noStrike" kern="0" cap="none" spc="0" normalizeH="0" noProof="0" dirty="0" err="1" smtClean="0">
                <a:ln>
                  <a:noFill/>
                </a:ln>
                <a:effectLst/>
                <a:uLnTx/>
                <a:uFillTx/>
                <a:ea typeface="微软雅黑"/>
                <a:cs typeface="+mn-ea"/>
                <a:sym typeface="+mn-lt"/>
              </a:rPr>
              <a:t>bvmt</a:t>
            </a:r>
            <a:endParaRPr kumimoji="0" lang="zh-CN" altLang="en-US" sz="2000" b="1" i="0" u="none" strike="noStrike" kern="0" cap="none" spc="0" normalizeH="0" baseline="0" noProof="0" dirty="0">
              <a:ln>
                <a:noFill/>
              </a:ln>
              <a:effectLst/>
              <a:uLnTx/>
              <a:uFillTx/>
              <a:ea typeface="微软雅黑"/>
              <a:cs typeface="+mn-ea"/>
              <a:sym typeface="+mn-lt"/>
            </a:endParaRPr>
          </a:p>
        </p:txBody>
      </p:sp>
      <p:sp>
        <p:nvSpPr>
          <p:cNvPr id="27" name="文本框 53"/>
          <p:cNvSpPr txBox="1"/>
          <p:nvPr/>
        </p:nvSpPr>
        <p:spPr>
          <a:xfrm>
            <a:off x="6785189" y="3416448"/>
            <a:ext cx="2579801" cy="707886"/>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err="1" smtClean="0">
                <a:ln>
                  <a:noFill/>
                </a:ln>
                <a:solidFill>
                  <a:schemeClr val="tx1"/>
                </a:solidFill>
                <a:effectLst/>
                <a:uLnTx/>
                <a:uFillTx/>
                <a:latin typeface="+mn-lt"/>
                <a:ea typeface="微软雅黑"/>
                <a:sym typeface="+mn-lt"/>
              </a:rPr>
              <a:t>Bảo</a:t>
            </a:r>
            <a:r>
              <a:rPr kumimoji="0" lang="en-US" altLang="zh-CN" sz="2000" b="1" i="0" u="none" strike="noStrike" kern="0" cap="none" spc="0" normalizeH="0" baseline="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baseline="0" noProof="0" dirty="0" err="1" smtClean="0">
                <a:ln>
                  <a:noFill/>
                </a:ln>
                <a:solidFill>
                  <a:schemeClr val="tx1"/>
                </a:solidFill>
                <a:effectLst/>
                <a:uLnTx/>
                <a:uFillTx/>
                <a:latin typeface="+mn-lt"/>
                <a:ea typeface="微软雅黑"/>
                <a:sym typeface="+mn-lt"/>
              </a:rPr>
              <a:t>vệ</a:t>
            </a:r>
            <a:r>
              <a:rPr kumimoji="0" lang="en-US" altLang="zh-CN" sz="2000" b="1" i="0" u="none" strike="noStrike" kern="0" cap="none" spc="0" normalizeH="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noProof="0" dirty="0" err="1" smtClean="0">
                <a:ln>
                  <a:noFill/>
                </a:ln>
                <a:solidFill>
                  <a:schemeClr val="tx1"/>
                </a:solidFill>
                <a:effectLst/>
                <a:uLnTx/>
                <a:uFillTx/>
                <a:latin typeface="+mn-lt"/>
                <a:ea typeface="微软雅黑"/>
                <a:sym typeface="+mn-lt"/>
              </a:rPr>
              <a:t>đa</a:t>
            </a:r>
            <a:r>
              <a:rPr kumimoji="0" lang="en-US" altLang="zh-CN" sz="2000" b="1" i="0" u="none" strike="noStrike" kern="0" cap="none" spc="0" normalizeH="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noProof="0" dirty="0" err="1" smtClean="0">
                <a:ln>
                  <a:noFill/>
                </a:ln>
                <a:solidFill>
                  <a:schemeClr val="tx1"/>
                </a:solidFill>
                <a:effectLst/>
                <a:uLnTx/>
                <a:uFillTx/>
                <a:latin typeface="+mn-lt"/>
                <a:ea typeface="微软雅黑"/>
                <a:sym typeface="+mn-lt"/>
              </a:rPr>
              <a:t>dạng</a:t>
            </a:r>
            <a:r>
              <a:rPr kumimoji="0" lang="en-US" altLang="zh-CN" sz="2000" b="1" i="0" u="none" strike="noStrike" kern="0" cap="none" spc="0" normalizeH="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noProof="0" dirty="0" err="1" smtClean="0">
                <a:ln>
                  <a:noFill/>
                </a:ln>
                <a:solidFill>
                  <a:schemeClr val="tx1"/>
                </a:solidFill>
                <a:effectLst/>
                <a:uLnTx/>
                <a:uFillTx/>
                <a:latin typeface="+mn-lt"/>
                <a:ea typeface="微软雅黑"/>
                <a:sym typeface="+mn-lt"/>
              </a:rPr>
              <a:t>sinh</a:t>
            </a:r>
            <a:r>
              <a:rPr kumimoji="0" lang="en-US" altLang="zh-CN" sz="2000" b="1" i="0" u="none" strike="noStrike" kern="0" cap="none" spc="0" normalizeH="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noProof="0" dirty="0" err="1" smtClean="0">
                <a:ln>
                  <a:noFill/>
                </a:ln>
                <a:solidFill>
                  <a:schemeClr val="tx1"/>
                </a:solidFill>
                <a:effectLst/>
                <a:uLnTx/>
                <a:uFillTx/>
                <a:latin typeface="+mn-lt"/>
                <a:ea typeface="微软雅黑"/>
                <a:sym typeface="+mn-lt"/>
              </a:rPr>
              <a:t>vật</a:t>
            </a:r>
            <a:r>
              <a:rPr kumimoji="0" lang="en-US" altLang="zh-CN" sz="2000" b="1" i="0" u="none" strike="noStrike" kern="0" cap="none" spc="0" normalizeH="0" noProof="0" dirty="0" smtClean="0">
                <a:ln>
                  <a:noFill/>
                </a:ln>
                <a:solidFill>
                  <a:schemeClr val="tx1"/>
                </a:solidFill>
                <a:effectLst/>
                <a:uLnTx/>
                <a:uFillTx/>
                <a:latin typeface="+mn-lt"/>
                <a:ea typeface="微软雅黑"/>
                <a:sym typeface="+mn-lt"/>
              </a:rPr>
              <a:t> </a:t>
            </a:r>
            <a:r>
              <a:rPr kumimoji="0" lang="en-US" altLang="zh-CN" sz="2000" b="1" i="0" u="none" strike="noStrike" kern="0" cap="none" spc="0" normalizeH="0" noProof="0" dirty="0" err="1" smtClean="0">
                <a:ln>
                  <a:noFill/>
                </a:ln>
                <a:solidFill>
                  <a:schemeClr val="tx1"/>
                </a:solidFill>
                <a:effectLst/>
                <a:uLnTx/>
                <a:uFillTx/>
                <a:latin typeface="+mn-lt"/>
                <a:ea typeface="微软雅黑"/>
                <a:sym typeface="+mn-lt"/>
              </a:rPr>
              <a:t>biển</a:t>
            </a:r>
            <a:endParaRPr kumimoji="0" lang="zh-CN" altLang="en-US" sz="2000" b="1" i="0" u="none" strike="noStrike" kern="0" cap="none" spc="0" normalizeH="0" baseline="0" noProof="0" dirty="0">
              <a:ln>
                <a:noFill/>
              </a:ln>
              <a:solidFill>
                <a:schemeClr val="tx1"/>
              </a:solidFill>
              <a:effectLst/>
              <a:uLnTx/>
              <a:uFillTx/>
              <a:latin typeface="+mn-lt"/>
              <a:ea typeface="微软雅黑"/>
              <a:sym typeface="+mn-lt"/>
            </a:endParaRPr>
          </a:p>
        </p:txBody>
      </p:sp>
      <p:sp>
        <p:nvSpPr>
          <p:cNvPr id="41" name="TextBox 40"/>
          <p:cNvSpPr txBox="1"/>
          <p:nvPr/>
        </p:nvSpPr>
        <p:spPr>
          <a:xfrm>
            <a:off x="1380589" y="162962"/>
            <a:ext cx="8217314" cy="1077218"/>
          </a:xfrm>
          <a:prstGeom prst="rect">
            <a:avLst/>
          </a:prstGeom>
          <a:noFill/>
        </p:spPr>
        <p:txBody>
          <a:bodyPr wrap="none" rtlCol="0">
            <a:spAutoFit/>
          </a:bodyPr>
          <a:lstStyle/>
          <a:p>
            <a:r>
              <a:rPr lang="vi-VN" sz="3200" dirty="0">
                <a:solidFill>
                  <a:srgbClr val="EE6060"/>
                </a:solidFill>
              </a:rPr>
              <a:t>Em hãy sưu tầm một đoạn tư liệu có nội dung </a:t>
            </a:r>
            <a:endParaRPr lang="en-US" sz="3200" dirty="0" smtClean="0">
              <a:solidFill>
                <a:srgbClr val="EE6060"/>
              </a:solidFill>
            </a:endParaRPr>
          </a:p>
          <a:p>
            <a:r>
              <a:rPr lang="vi-VN" sz="3200" dirty="0" smtClean="0">
                <a:solidFill>
                  <a:srgbClr val="EE6060"/>
                </a:solidFill>
              </a:rPr>
              <a:t>về </a:t>
            </a:r>
            <a:r>
              <a:rPr lang="vi-VN" sz="3200" dirty="0">
                <a:solidFill>
                  <a:srgbClr val="EE6060"/>
                </a:solidFill>
              </a:rPr>
              <a:t>vấn đề bảo vệ môi trường biển của Hải Phòng</a:t>
            </a:r>
            <a:endParaRPr lang="zh-CN" altLang="en-US" sz="2800" dirty="0">
              <a:solidFill>
                <a:srgbClr val="EE6060"/>
              </a:solidFill>
              <a:latin typeface="华康海报体W12" pitchFamily="81" charset="-122"/>
              <a:ea typeface="华康海报体W12" pitchFamily="81" charset="-122"/>
            </a:endParaRPr>
          </a:p>
        </p:txBody>
      </p:sp>
      <p:pic>
        <p:nvPicPr>
          <p:cNvPr id="2" name="Picture 1"/>
          <p:cNvPicPr>
            <a:picLocks noChangeAspect="1"/>
          </p:cNvPicPr>
          <p:nvPr/>
        </p:nvPicPr>
        <p:blipFill>
          <a:blip r:embed="rId4"/>
          <a:stretch>
            <a:fillRect/>
          </a:stretch>
        </p:blipFill>
        <p:spPr>
          <a:xfrm>
            <a:off x="6734311" y="1356699"/>
            <a:ext cx="2958532" cy="2067673"/>
          </a:xfrm>
          <a:prstGeom prst="rect">
            <a:avLst/>
          </a:prstGeom>
        </p:spPr>
      </p:pic>
      <p:pic>
        <p:nvPicPr>
          <p:cNvPr id="40" name="Picture 39"/>
          <p:cNvPicPr>
            <a:picLocks noChangeAspect="1"/>
          </p:cNvPicPr>
          <p:nvPr/>
        </p:nvPicPr>
        <p:blipFill>
          <a:blip r:embed="rId5"/>
          <a:stretch>
            <a:fillRect/>
          </a:stretch>
        </p:blipFill>
        <p:spPr>
          <a:xfrm>
            <a:off x="2425844" y="2981937"/>
            <a:ext cx="2814488" cy="1780706"/>
          </a:xfrm>
          <a:prstGeom prst="rect">
            <a:avLst/>
          </a:prstGeom>
        </p:spPr>
      </p:pic>
      <p:pic>
        <p:nvPicPr>
          <p:cNvPr id="42" name="Picture 41"/>
          <p:cNvPicPr>
            <a:picLocks noChangeAspect="1"/>
          </p:cNvPicPr>
          <p:nvPr/>
        </p:nvPicPr>
        <p:blipFill>
          <a:blip r:embed="rId6"/>
          <a:stretch>
            <a:fillRect/>
          </a:stretch>
        </p:blipFill>
        <p:spPr>
          <a:xfrm>
            <a:off x="6697975" y="4860827"/>
            <a:ext cx="3023913" cy="1752600"/>
          </a:xfrm>
          <a:prstGeom prst="rect">
            <a:avLst/>
          </a:prstGeom>
        </p:spPr>
      </p:pic>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750"/>
                                        <p:tgtEl>
                                          <p:spTgt spid="3"/>
                                        </p:tgtEl>
                                      </p:cBhvr>
                                    </p:animEffect>
                                  </p:childTnLst>
                                </p:cTn>
                              </p:par>
                            </p:childTnLst>
                          </p:cTn>
                        </p:par>
                        <p:par>
                          <p:cTn id="12" fill="hold">
                            <p:stCondLst>
                              <p:cond delay="125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75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par>
                          <p:cTn id="23" fill="hold">
                            <p:stCondLst>
                              <p:cond delay="225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2750"/>
                            </p:stCondLst>
                            <p:childTnLst>
                              <p:par>
                                <p:cTn id="28" presetID="9"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par>
                          <p:cTn id="34" fill="hold">
                            <p:stCondLst>
                              <p:cond delay="3250"/>
                            </p:stCondLst>
                            <p:childTnLst>
                              <p:par>
                                <p:cTn id="35" presetID="22" presetClass="entr" presetSubtype="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par>
                          <p:cTn id="38" fill="hold">
                            <p:stCondLst>
                              <p:cond delay="3750"/>
                            </p:stCondLst>
                            <p:childTnLst>
                              <p:par>
                                <p:cTn id="39" presetID="9"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4" grpId="0"/>
      <p:bldP spid="25" grpId="0"/>
      <p:bldP spid="26" grpId="0"/>
      <p:bldP spid="27" grpId="0"/>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1"/>
          <p:cNvSpPr>
            <a:spLocks/>
          </p:cNvSpPr>
          <p:nvPr>
            <p:custDataLst>
              <p:tags r:id="rId1"/>
            </p:custDataLst>
          </p:nvPr>
        </p:nvSpPr>
        <p:spPr bwMode="auto">
          <a:xfrm>
            <a:off x="3070870" y="1612484"/>
            <a:ext cx="3599720" cy="2001199"/>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en-US" altLang="zh-CN" sz="3600" b="1" dirty="0" err="1" smtClean="0">
                <a:solidFill>
                  <a:schemeClr val="bg1"/>
                </a:solidFill>
                <a:ea typeface="微软雅黑" panose="020B0503020204020204" pitchFamily="34" charset="-122"/>
              </a:rPr>
              <a:t>Vẽ</a:t>
            </a:r>
            <a:r>
              <a:rPr lang="en-US" altLang="zh-CN" sz="3600" b="1" dirty="0" smtClean="0">
                <a:solidFill>
                  <a:schemeClr val="bg1"/>
                </a:solidFill>
                <a:ea typeface="微软雅黑" panose="020B0503020204020204" pitchFamily="34" charset="-122"/>
              </a:rPr>
              <a:t> </a:t>
            </a:r>
            <a:r>
              <a:rPr lang="en-US" altLang="zh-CN" sz="3600" b="1" dirty="0" err="1" smtClean="0">
                <a:solidFill>
                  <a:schemeClr val="bg1"/>
                </a:solidFill>
                <a:ea typeface="微软雅黑" panose="020B0503020204020204" pitchFamily="34" charset="-122"/>
              </a:rPr>
              <a:t>tranh</a:t>
            </a:r>
            <a:endParaRPr lang="zh-CN" altLang="en-US" sz="3600" b="1" dirty="0">
              <a:solidFill>
                <a:schemeClr val="bg1"/>
              </a:solidFill>
              <a:ea typeface="微软雅黑" panose="020B0503020204020204" pitchFamily="34" charset="-122"/>
            </a:endParaRPr>
          </a:p>
        </p:txBody>
      </p:sp>
      <p:sp>
        <p:nvSpPr>
          <p:cNvPr id="9" name="MH_SubTitle_2"/>
          <p:cNvSpPr>
            <a:spLocks/>
          </p:cNvSpPr>
          <p:nvPr>
            <p:custDataLst>
              <p:tags r:id="rId2"/>
            </p:custDataLst>
          </p:nvPr>
        </p:nvSpPr>
        <p:spPr bwMode="auto">
          <a:xfrm>
            <a:off x="7050422" y="1268760"/>
            <a:ext cx="3941328" cy="2520280"/>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en-US" altLang="zh-CN" sz="3200" b="1" dirty="0" err="1" smtClean="0">
                <a:solidFill>
                  <a:schemeClr val="bg1"/>
                </a:solidFill>
                <a:ea typeface="微软雅黑" panose="020B0503020204020204" pitchFamily="34" charset="-122"/>
              </a:rPr>
              <a:t>Làm</a:t>
            </a:r>
            <a:r>
              <a:rPr lang="en-US" altLang="zh-CN" sz="3200" b="1" dirty="0" smtClean="0">
                <a:solidFill>
                  <a:schemeClr val="bg1"/>
                </a:solidFill>
                <a:ea typeface="微软雅黑" panose="020B0503020204020204" pitchFamily="34" charset="-122"/>
              </a:rPr>
              <a:t> </a:t>
            </a:r>
            <a:r>
              <a:rPr lang="en-US" altLang="zh-CN" sz="3200" b="1" dirty="0" err="1" smtClean="0">
                <a:solidFill>
                  <a:schemeClr val="bg1"/>
                </a:solidFill>
                <a:ea typeface="微软雅黑" panose="020B0503020204020204" pitchFamily="34" charset="-122"/>
              </a:rPr>
              <a:t>tờ</a:t>
            </a:r>
            <a:r>
              <a:rPr lang="en-US" altLang="zh-CN" sz="3200" b="1" dirty="0" smtClean="0">
                <a:solidFill>
                  <a:schemeClr val="bg1"/>
                </a:solidFill>
                <a:ea typeface="微软雅黑" panose="020B0503020204020204" pitchFamily="34" charset="-122"/>
              </a:rPr>
              <a:t> </a:t>
            </a:r>
            <a:r>
              <a:rPr lang="en-US" altLang="zh-CN" sz="3200" b="1" dirty="0" err="1" smtClean="0">
                <a:solidFill>
                  <a:schemeClr val="bg1"/>
                </a:solidFill>
                <a:ea typeface="微软雅黑" panose="020B0503020204020204" pitchFamily="34" charset="-122"/>
              </a:rPr>
              <a:t>rơi</a:t>
            </a:r>
            <a:r>
              <a:rPr lang="en-US" altLang="zh-CN" sz="3200" b="1" dirty="0" smtClean="0">
                <a:solidFill>
                  <a:schemeClr val="bg1"/>
                </a:solidFill>
                <a:ea typeface="微软雅黑" panose="020B0503020204020204" pitchFamily="34" charset="-122"/>
              </a:rPr>
              <a:t>.</a:t>
            </a:r>
            <a:endParaRPr lang="zh-CN" altLang="en-US" sz="3200" b="1" dirty="0">
              <a:solidFill>
                <a:schemeClr val="bg1"/>
              </a:solidFill>
              <a:ea typeface="微软雅黑" panose="020B0503020204020204" pitchFamily="34" charset="-122"/>
            </a:endParaRPr>
          </a:p>
        </p:txBody>
      </p:sp>
      <p:sp>
        <p:nvSpPr>
          <p:cNvPr id="10" name="MH_SubTitle_3"/>
          <p:cNvSpPr>
            <a:spLocks/>
          </p:cNvSpPr>
          <p:nvPr>
            <p:custDataLst>
              <p:tags r:id="rId3"/>
            </p:custDataLst>
          </p:nvPr>
        </p:nvSpPr>
        <p:spPr bwMode="auto">
          <a:xfrm>
            <a:off x="4735121" y="3942591"/>
            <a:ext cx="4630601" cy="252313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en-US" altLang="zh-CN" sz="3200" b="1" dirty="0" smtClean="0">
                <a:solidFill>
                  <a:schemeClr val="bg1"/>
                </a:solidFill>
                <a:ea typeface="微软雅黑" panose="020B0503020204020204" pitchFamily="34" charset="-122"/>
              </a:rPr>
              <a:t>Vi </a:t>
            </a:r>
            <a:r>
              <a:rPr lang="en-US" altLang="zh-CN" sz="3200" b="1" dirty="0" err="1" smtClean="0">
                <a:solidFill>
                  <a:schemeClr val="bg1"/>
                </a:solidFill>
                <a:ea typeface="微软雅黑" panose="020B0503020204020204" pitchFamily="34" charset="-122"/>
              </a:rPr>
              <a:t>deo</a:t>
            </a:r>
            <a:r>
              <a:rPr lang="en-US" altLang="zh-CN" sz="3200" b="1" dirty="0" smtClean="0">
                <a:solidFill>
                  <a:schemeClr val="bg1"/>
                </a:solidFill>
                <a:ea typeface="微软雅黑" panose="020B0503020204020204" pitchFamily="34" charset="-122"/>
              </a:rPr>
              <a:t> </a:t>
            </a:r>
          </a:p>
          <a:p>
            <a:pPr algn="ctr">
              <a:defRPr/>
            </a:pPr>
            <a:r>
              <a:rPr lang="en-US" altLang="zh-CN" sz="3200" b="1" dirty="0" err="1" smtClean="0">
                <a:solidFill>
                  <a:schemeClr val="bg1"/>
                </a:solidFill>
                <a:ea typeface="微软雅黑" panose="020B0503020204020204" pitchFamily="34" charset="-122"/>
              </a:rPr>
              <a:t>tuyên</a:t>
            </a:r>
            <a:r>
              <a:rPr lang="en-US" altLang="zh-CN" sz="3200" b="1" dirty="0" smtClean="0">
                <a:solidFill>
                  <a:schemeClr val="bg1"/>
                </a:solidFill>
                <a:ea typeface="微软雅黑" panose="020B0503020204020204" pitchFamily="34" charset="-122"/>
              </a:rPr>
              <a:t> </a:t>
            </a:r>
            <a:r>
              <a:rPr lang="en-US" altLang="zh-CN" sz="3200" b="1" dirty="0" err="1" smtClean="0">
                <a:solidFill>
                  <a:schemeClr val="bg1"/>
                </a:solidFill>
                <a:ea typeface="微软雅黑" panose="020B0503020204020204" pitchFamily="34" charset="-122"/>
              </a:rPr>
              <a:t>truyền</a:t>
            </a:r>
            <a:endParaRPr lang="zh-CN" altLang="en-US" sz="3200" b="1" dirty="0">
              <a:solidFill>
                <a:schemeClr val="bg1"/>
              </a:solidFill>
              <a:ea typeface="微软雅黑" panose="020B0503020204020204" pitchFamily="34" charset="-122"/>
            </a:endParaRPr>
          </a:p>
        </p:txBody>
      </p:sp>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982" y="2643935"/>
            <a:ext cx="4377654" cy="4546749"/>
          </a:xfrm>
          <a:prstGeom prst="rect">
            <a:avLst/>
          </a:prstGeom>
        </p:spPr>
      </p:pic>
      <p:sp>
        <p:nvSpPr>
          <p:cNvPr id="15" name="TextBox 14"/>
          <p:cNvSpPr txBox="1"/>
          <p:nvPr/>
        </p:nvSpPr>
        <p:spPr>
          <a:xfrm>
            <a:off x="1359596" y="161102"/>
            <a:ext cx="10411825" cy="954107"/>
          </a:xfrm>
          <a:prstGeom prst="rect">
            <a:avLst/>
          </a:prstGeom>
          <a:noFill/>
        </p:spPr>
        <p:txBody>
          <a:bodyPr wrap="none" rtlCol="0">
            <a:spAutoFit/>
          </a:bodyPr>
          <a:lstStyle/>
          <a:p>
            <a:r>
              <a:rPr lang="vi-VN" sz="2800" dirty="0"/>
              <a:t>Em hãy làm một sản phẩm để tuyên truyền </a:t>
            </a:r>
            <a:endParaRPr lang="en-US" sz="2800" dirty="0" smtClean="0"/>
          </a:p>
          <a:p>
            <a:r>
              <a:rPr lang="vi-VN" sz="2800" dirty="0" smtClean="0"/>
              <a:t>tới </a:t>
            </a:r>
            <a:r>
              <a:rPr lang="vi-VN" sz="2800" dirty="0"/>
              <a:t>cộng đồng về các giải pháp bảo vệ môi trường biển của địa phương.</a:t>
            </a:r>
            <a:endParaRPr lang="zh-CN" altLang="en-US" sz="2600" dirty="0">
              <a:solidFill>
                <a:schemeClr val="accent2"/>
              </a:solidFill>
              <a:latin typeface="华康海报体W12" pitchFamily="81" charset="-122"/>
              <a:ea typeface="华康海报体W12" pitchFamily="81" charset="-122"/>
            </a:endParaRPr>
          </a:p>
        </p:txBody>
      </p:sp>
    </p:spTree>
    <p:extLst>
      <p:ext uri="{BB962C8B-B14F-4D97-AF65-F5344CB8AC3E}">
        <p14:creationId xmlns:p14="http://schemas.microsoft.com/office/powerpoint/2010/main" val="602372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32" presetClass="emph" presetSubtype="0" fill="hold" grpId="1"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anim calcmode="lin" valueType="num">
                                      <p:cBhvr>
                                        <p:cTn id="29" dur="750" fill="hold"/>
                                        <p:tgtEl>
                                          <p:spTgt spid="9"/>
                                        </p:tgtEl>
                                        <p:attrNameLst>
                                          <p:attrName>ppt_x</p:attrName>
                                        </p:attrNameLst>
                                      </p:cBhvr>
                                      <p:tavLst>
                                        <p:tav tm="0">
                                          <p:val>
                                            <p:strVal val="#ppt_x"/>
                                          </p:val>
                                        </p:tav>
                                        <p:tav tm="100000">
                                          <p:val>
                                            <p:strVal val="#ppt_x"/>
                                          </p:val>
                                        </p:tav>
                                      </p:tavLst>
                                    </p:anim>
                                    <p:anim calcmode="lin" valueType="num">
                                      <p:cBhvr>
                                        <p:cTn id="30" dur="750" fill="hold"/>
                                        <p:tgtEl>
                                          <p:spTgt spid="9"/>
                                        </p:tgtEl>
                                        <p:attrNameLst>
                                          <p:attrName>ppt_y</p:attrName>
                                        </p:attrNameLst>
                                      </p:cBhvr>
                                      <p:tavLst>
                                        <p:tav tm="0">
                                          <p:val>
                                            <p:strVal val="#ppt_y+.1"/>
                                          </p:val>
                                        </p:tav>
                                        <p:tav tm="100000">
                                          <p:val>
                                            <p:strVal val="#ppt_y"/>
                                          </p:val>
                                        </p:tav>
                                      </p:tavLst>
                                    </p:anim>
                                  </p:childTnLst>
                                </p:cTn>
                              </p:par>
                              <p:par>
                                <p:cTn id="31" presetID="32" presetClass="emph" presetSubtype="0" fill="hold" grpId="1"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anim calcmode="lin" valueType="num">
                                      <p:cBhvr>
                                        <p:cTn id="41" dur="750" fill="hold"/>
                                        <p:tgtEl>
                                          <p:spTgt spid="10"/>
                                        </p:tgtEl>
                                        <p:attrNameLst>
                                          <p:attrName>ppt_x</p:attrName>
                                        </p:attrNameLst>
                                      </p:cBhvr>
                                      <p:tavLst>
                                        <p:tav tm="0">
                                          <p:val>
                                            <p:strVal val="#ppt_x"/>
                                          </p:val>
                                        </p:tav>
                                        <p:tav tm="100000">
                                          <p:val>
                                            <p:strVal val="#ppt_x"/>
                                          </p:val>
                                        </p:tav>
                                      </p:tavLst>
                                    </p:anim>
                                    <p:anim calcmode="lin" valueType="num">
                                      <p:cBhvr>
                                        <p:cTn id="42" dur="750" fill="hold"/>
                                        <p:tgtEl>
                                          <p:spTgt spid="10"/>
                                        </p:tgtEl>
                                        <p:attrNameLst>
                                          <p:attrName>ppt_y</p:attrName>
                                        </p:attrNameLst>
                                      </p:cBhvr>
                                      <p:tavLst>
                                        <p:tav tm="0">
                                          <p:val>
                                            <p:strVal val="#ppt_y+.1"/>
                                          </p:val>
                                        </p:tav>
                                        <p:tav tm="100000">
                                          <p:val>
                                            <p:strVal val="#ppt_y"/>
                                          </p:val>
                                        </p:tav>
                                      </p:tavLst>
                                    </p:anim>
                                  </p:childTnLst>
                                </p:cTn>
                              </p:par>
                              <p:par>
                                <p:cTn id="43" presetID="32" presetClass="emph" presetSubtype="0" fill="hold" grpId="1" nodeType="withEffect">
                                  <p:stCondLst>
                                    <p:cond delay="0"/>
                                  </p:stCondLst>
                                  <p:childTnLst>
                                    <p:animRot by="120000">
                                      <p:cBhvr>
                                        <p:cTn id="44" dur="100" fill="hold">
                                          <p:stCondLst>
                                            <p:cond delay="0"/>
                                          </p:stCondLst>
                                        </p:cTn>
                                        <p:tgtEl>
                                          <p:spTgt spid="10"/>
                                        </p:tgtEl>
                                        <p:attrNameLst>
                                          <p:attrName>r</p:attrName>
                                        </p:attrNameLst>
                                      </p:cBhvr>
                                    </p:animRot>
                                    <p:animRot by="-240000">
                                      <p:cBhvr>
                                        <p:cTn id="45" dur="200" fill="hold">
                                          <p:stCondLst>
                                            <p:cond delay="200"/>
                                          </p:stCondLst>
                                        </p:cTn>
                                        <p:tgtEl>
                                          <p:spTgt spid="10"/>
                                        </p:tgtEl>
                                        <p:attrNameLst>
                                          <p:attrName>r</p:attrName>
                                        </p:attrNameLst>
                                      </p:cBhvr>
                                    </p:animRot>
                                    <p:animRot by="240000">
                                      <p:cBhvr>
                                        <p:cTn id="46" dur="200" fill="hold">
                                          <p:stCondLst>
                                            <p:cond delay="400"/>
                                          </p:stCondLst>
                                        </p:cTn>
                                        <p:tgtEl>
                                          <p:spTgt spid="10"/>
                                        </p:tgtEl>
                                        <p:attrNameLst>
                                          <p:attrName>r</p:attrName>
                                        </p:attrNameLst>
                                      </p:cBhvr>
                                    </p:animRot>
                                    <p:animRot by="-240000">
                                      <p:cBhvr>
                                        <p:cTn id="47" dur="200" fill="hold">
                                          <p:stCondLst>
                                            <p:cond delay="600"/>
                                          </p:stCondLst>
                                        </p:cTn>
                                        <p:tgtEl>
                                          <p:spTgt spid="10"/>
                                        </p:tgtEl>
                                        <p:attrNameLst>
                                          <p:attrName>r</p:attrName>
                                        </p:attrNameLst>
                                      </p:cBhvr>
                                    </p:animRot>
                                    <p:animRot by="120000">
                                      <p:cBhvr>
                                        <p:cTn id="4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组合 130"/>
          <p:cNvGrpSpPr/>
          <p:nvPr/>
        </p:nvGrpSpPr>
        <p:grpSpPr>
          <a:xfrm>
            <a:off x="838622" y="1340768"/>
            <a:ext cx="2645638" cy="2643325"/>
            <a:chOff x="1519039" y="1602654"/>
            <a:chExt cx="2645638" cy="2643937"/>
          </a:xfrm>
        </p:grpSpPr>
        <p:sp>
          <p:nvSpPr>
            <p:cNvPr id="132" name="椭圆 131"/>
            <p:cNvSpPr/>
            <p:nvPr/>
          </p:nvSpPr>
          <p:spPr>
            <a:xfrm>
              <a:off x="1627728" y="1709642"/>
              <a:ext cx="2536949" cy="2536949"/>
            </a:xfrm>
            <a:prstGeom prst="ellipse">
              <a:avLst/>
            </a:prstGeom>
            <a:blipFill>
              <a:blip r:embed="rId3"/>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3" name="组合 132"/>
            <p:cNvGrpSpPr/>
            <p:nvPr/>
          </p:nvGrpSpPr>
          <p:grpSpPr>
            <a:xfrm>
              <a:off x="1519039" y="1602654"/>
              <a:ext cx="952894" cy="952894"/>
              <a:chOff x="4881965" y="2278250"/>
              <a:chExt cx="2169764" cy="2169764"/>
            </a:xfrm>
          </p:grpSpPr>
          <p:sp>
            <p:nvSpPr>
              <p:cNvPr id="134" name="椭圆 13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5" name="椭圆 13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p:nvPr/>
            </p:nvSpPr>
            <p:spPr>
              <a:xfrm>
                <a:off x="5279713" y="2675998"/>
                <a:ext cx="1374270" cy="1374270"/>
              </a:xfrm>
              <a:prstGeom prst="ellipse">
                <a:avLst/>
              </a:prstGeom>
              <a:solidFill>
                <a:schemeClr val="accent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37" name="组合 136"/>
          <p:cNvGrpSpPr/>
          <p:nvPr/>
        </p:nvGrpSpPr>
        <p:grpSpPr>
          <a:xfrm>
            <a:off x="350134" y="3290926"/>
            <a:ext cx="2882765" cy="2660660"/>
            <a:chOff x="464845" y="3915142"/>
            <a:chExt cx="2882765" cy="2661276"/>
          </a:xfrm>
        </p:grpSpPr>
        <p:sp>
          <p:nvSpPr>
            <p:cNvPr id="138" name="椭圆 137"/>
            <p:cNvSpPr/>
            <p:nvPr/>
          </p:nvSpPr>
          <p:spPr>
            <a:xfrm>
              <a:off x="686334" y="3915142"/>
              <a:ext cx="2661276" cy="2661276"/>
            </a:xfrm>
            <a:prstGeom prst="ellipse">
              <a:avLst/>
            </a:prstGeom>
            <a:blipFill>
              <a:blip r:embed="rId4"/>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p:nvPr/>
          </p:nvGrpSpPr>
          <p:grpSpPr>
            <a:xfrm>
              <a:off x="464845" y="4323758"/>
              <a:ext cx="778215" cy="778215"/>
              <a:chOff x="4881965" y="2278250"/>
              <a:chExt cx="2169764" cy="2169764"/>
            </a:xfrm>
          </p:grpSpPr>
          <p:sp>
            <p:nvSpPr>
              <p:cNvPr id="140" name="椭圆 139"/>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1" name="椭圆 140"/>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2" name="椭圆 141"/>
              <p:cNvSpPr/>
              <p:nvPr/>
            </p:nvSpPr>
            <p:spPr>
              <a:xfrm>
                <a:off x="5279713" y="2675998"/>
                <a:ext cx="1374270" cy="1374270"/>
              </a:xfrm>
              <a:prstGeom prst="ellipse">
                <a:avLst/>
              </a:prstGeom>
              <a:solidFill>
                <a:schemeClr val="accent2"/>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43" name="组合 142"/>
          <p:cNvGrpSpPr/>
          <p:nvPr/>
        </p:nvGrpSpPr>
        <p:grpSpPr>
          <a:xfrm>
            <a:off x="2843289" y="1562025"/>
            <a:ext cx="2143398" cy="2474168"/>
            <a:chOff x="4422354" y="1602654"/>
            <a:chExt cx="2143398" cy="2474741"/>
          </a:xfrm>
        </p:grpSpPr>
        <p:sp>
          <p:nvSpPr>
            <p:cNvPr id="144" name="椭圆 143"/>
            <p:cNvSpPr/>
            <p:nvPr/>
          </p:nvSpPr>
          <p:spPr>
            <a:xfrm>
              <a:off x="4422354" y="1933997"/>
              <a:ext cx="2143398" cy="2143398"/>
            </a:xfrm>
            <a:prstGeom prst="ellipse">
              <a:avLst/>
            </a:prstGeom>
            <a:blipFill>
              <a:blip r:embed="rId5"/>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5" name="组合 144"/>
            <p:cNvGrpSpPr/>
            <p:nvPr/>
          </p:nvGrpSpPr>
          <p:grpSpPr>
            <a:xfrm>
              <a:off x="5318528" y="1602654"/>
              <a:ext cx="778215" cy="778215"/>
              <a:chOff x="4881965" y="2278250"/>
              <a:chExt cx="2169764" cy="2169764"/>
            </a:xfrm>
          </p:grpSpPr>
          <p:sp>
            <p:nvSpPr>
              <p:cNvPr id="146" name="椭圆 145"/>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椭圆 146"/>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8" name="椭圆 147"/>
              <p:cNvSpPr/>
              <p:nvPr/>
            </p:nvSpPr>
            <p:spPr>
              <a:xfrm>
                <a:off x="5279713" y="2675998"/>
                <a:ext cx="1374270" cy="1374270"/>
              </a:xfrm>
              <a:prstGeom prst="ellipse">
                <a:avLst/>
              </a:prstGeom>
              <a:solidFill>
                <a:schemeClr val="accent4"/>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9" name="文本框 79"/>
          <p:cNvSpPr txBox="1"/>
          <p:nvPr/>
        </p:nvSpPr>
        <p:spPr>
          <a:xfrm>
            <a:off x="5594340" y="1007066"/>
            <a:ext cx="5549433" cy="584775"/>
          </a:xfrm>
          <a:prstGeom prst="rect">
            <a:avLst/>
          </a:prstGeom>
          <a:noFill/>
        </p:spPr>
        <p:txBody>
          <a:bodyPr wrap="square" rtlCol="0">
            <a:spAutoFit/>
          </a:bodyPr>
          <a:lstStyle/>
          <a:p>
            <a:pPr algn="ctr"/>
            <a:r>
              <a:rPr lang="en-US" altLang="zh-CN" sz="3200" b="1" dirty="0" smtClean="0">
                <a:solidFill>
                  <a:schemeClr val="accent6"/>
                </a:solidFill>
                <a:ea typeface="微软雅黑" pitchFamily="34" charset="-122"/>
              </a:rPr>
              <a:t>THIẾT KẾ KHẨU HIỆU</a:t>
            </a:r>
            <a:endParaRPr lang="zh-CN" altLang="en-US" sz="3200" b="1" dirty="0">
              <a:solidFill>
                <a:schemeClr val="accent6"/>
              </a:solidFill>
              <a:ea typeface="微软雅黑" pitchFamily="34" charset="-122"/>
            </a:endParaRPr>
          </a:p>
        </p:txBody>
      </p:sp>
      <p:grpSp>
        <p:nvGrpSpPr>
          <p:cNvPr id="151" name="组合 150"/>
          <p:cNvGrpSpPr/>
          <p:nvPr/>
        </p:nvGrpSpPr>
        <p:grpSpPr>
          <a:xfrm>
            <a:off x="2574809" y="3501913"/>
            <a:ext cx="2274673" cy="2449674"/>
            <a:chOff x="3415834" y="4030631"/>
            <a:chExt cx="1864426" cy="2008330"/>
          </a:xfrm>
        </p:grpSpPr>
        <p:sp>
          <p:nvSpPr>
            <p:cNvPr id="152" name="椭圆 151"/>
            <p:cNvSpPr/>
            <p:nvPr/>
          </p:nvSpPr>
          <p:spPr>
            <a:xfrm>
              <a:off x="3415834" y="4030631"/>
              <a:ext cx="1864426" cy="1864426"/>
            </a:xfrm>
            <a:prstGeom prst="ellipse">
              <a:avLst/>
            </a:prstGeom>
            <a:blipFill>
              <a:blip r:embed="rId6"/>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3" name="组合 152"/>
            <p:cNvGrpSpPr/>
            <p:nvPr/>
          </p:nvGrpSpPr>
          <p:grpSpPr>
            <a:xfrm>
              <a:off x="4514307" y="5349511"/>
              <a:ext cx="689450" cy="689450"/>
              <a:chOff x="4881965" y="2278250"/>
              <a:chExt cx="2169764" cy="2169764"/>
            </a:xfrm>
          </p:grpSpPr>
          <p:sp>
            <p:nvSpPr>
              <p:cNvPr id="154" name="椭圆 15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椭圆 15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6" name="椭圆 155"/>
              <p:cNvSpPr/>
              <p:nvPr/>
            </p:nvSpPr>
            <p:spPr>
              <a:xfrm>
                <a:off x="5279714" y="2675999"/>
                <a:ext cx="1374271" cy="1374271"/>
              </a:xfrm>
              <a:prstGeom prst="ellipse">
                <a:avLst/>
              </a:prstGeom>
              <a:solidFill>
                <a:schemeClr val="accent3"/>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57" name="TextBox 156"/>
          <p:cNvSpPr txBox="1"/>
          <p:nvPr/>
        </p:nvSpPr>
        <p:spPr>
          <a:xfrm>
            <a:off x="1588743" y="233834"/>
            <a:ext cx="1236236" cy="646331"/>
          </a:xfrm>
          <a:prstGeom prst="rect">
            <a:avLst/>
          </a:prstGeom>
          <a:noFill/>
        </p:spPr>
        <p:txBody>
          <a:bodyPr wrap="none" rtlCol="0">
            <a:spAutoFit/>
          </a:bodyPr>
          <a:lstStyle/>
          <a:p>
            <a:r>
              <a:rPr lang="en-US" altLang="zh-CN" sz="3600" dirty="0" err="1" smtClean="0">
                <a:solidFill>
                  <a:schemeClr val="accent2"/>
                </a:solidFill>
                <a:ea typeface="华康海报体W12" pitchFamily="81" charset="-122"/>
              </a:rPr>
              <a:t>Gợi</a:t>
            </a:r>
            <a:r>
              <a:rPr lang="en-US" altLang="zh-CN" sz="3600" dirty="0" smtClean="0">
                <a:solidFill>
                  <a:schemeClr val="accent2"/>
                </a:solidFill>
                <a:ea typeface="华康海报体W12" pitchFamily="81" charset="-122"/>
              </a:rPr>
              <a:t> ý</a:t>
            </a:r>
            <a:endParaRPr lang="zh-CN" altLang="en-US" sz="3600" dirty="0">
              <a:solidFill>
                <a:schemeClr val="accent2"/>
              </a:solidFill>
              <a:ea typeface="华康海报体W12" pitchFamily="81" charset="-122"/>
            </a:endParaRPr>
          </a:p>
        </p:txBody>
      </p:sp>
      <p:pic>
        <p:nvPicPr>
          <p:cNvPr id="10242" name="Picture 2" descr="http://dwrm.gov.vn/uploads/news/2020_05/anh-2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742" y="2190463"/>
            <a:ext cx="5454370" cy="34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9589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750" fill="hold"/>
                                        <p:tgtEl>
                                          <p:spTgt spid="131"/>
                                        </p:tgtEl>
                                        <p:attrNameLst>
                                          <p:attrName>ppt_w</p:attrName>
                                        </p:attrNameLst>
                                      </p:cBhvr>
                                      <p:tavLst>
                                        <p:tav tm="0">
                                          <p:val>
                                            <p:fltVal val="0"/>
                                          </p:val>
                                        </p:tav>
                                        <p:tav tm="100000">
                                          <p:val>
                                            <p:strVal val="#ppt_w"/>
                                          </p:val>
                                        </p:tav>
                                      </p:tavLst>
                                    </p:anim>
                                    <p:anim calcmode="lin" valueType="num">
                                      <p:cBhvr>
                                        <p:cTn id="12" dur="750" fill="hold"/>
                                        <p:tgtEl>
                                          <p:spTgt spid="131"/>
                                        </p:tgtEl>
                                        <p:attrNameLst>
                                          <p:attrName>ppt_h</p:attrName>
                                        </p:attrNameLst>
                                      </p:cBhvr>
                                      <p:tavLst>
                                        <p:tav tm="0">
                                          <p:val>
                                            <p:fltVal val="0"/>
                                          </p:val>
                                        </p:tav>
                                        <p:tav tm="100000">
                                          <p:val>
                                            <p:strVal val="#ppt_h"/>
                                          </p:val>
                                        </p:tav>
                                      </p:tavLst>
                                    </p:anim>
                                    <p:animEffect transition="in" filter="fade">
                                      <p:cBhvr>
                                        <p:cTn id="13" dur="750"/>
                                        <p:tgtEl>
                                          <p:spTgt spid="131"/>
                                        </p:tgtEl>
                                      </p:cBhvr>
                                    </p:animEffect>
                                  </p:childTnLst>
                                </p:cTn>
                              </p:par>
                              <p:par>
                                <p:cTn id="14" presetID="8" presetClass="emph" presetSubtype="0" fill="hold" nodeType="withEffect">
                                  <p:stCondLst>
                                    <p:cond delay="0"/>
                                  </p:stCondLst>
                                  <p:childTnLst>
                                    <p:animRot by="21600000">
                                      <p:cBhvr>
                                        <p:cTn id="15" dur="750" fill="hold"/>
                                        <p:tgtEl>
                                          <p:spTgt spid="131"/>
                                        </p:tgtEl>
                                        <p:attrNameLst>
                                          <p:attrName>r</p:attrName>
                                        </p:attrNameLst>
                                      </p:cBhvr>
                                    </p:animRot>
                                  </p:childTnLst>
                                </p:cTn>
                              </p:par>
                              <p:par>
                                <p:cTn id="16" presetID="53" presetClass="entr" presetSubtype="16" fill="hold" nodeType="withEffect">
                                  <p:stCondLst>
                                    <p:cond delay="250"/>
                                  </p:stCondLst>
                                  <p:childTnLst>
                                    <p:set>
                                      <p:cBhvr>
                                        <p:cTn id="17" dur="1" fill="hold">
                                          <p:stCondLst>
                                            <p:cond delay="0"/>
                                          </p:stCondLst>
                                        </p:cTn>
                                        <p:tgtEl>
                                          <p:spTgt spid="137"/>
                                        </p:tgtEl>
                                        <p:attrNameLst>
                                          <p:attrName>style.visibility</p:attrName>
                                        </p:attrNameLst>
                                      </p:cBhvr>
                                      <p:to>
                                        <p:strVal val="visible"/>
                                      </p:to>
                                    </p:set>
                                    <p:anim calcmode="lin" valueType="num">
                                      <p:cBhvr>
                                        <p:cTn id="18" dur="750" fill="hold"/>
                                        <p:tgtEl>
                                          <p:spTgt spid="137"/>
                                        </p:tgtEl>
                                        <p:attrNameLst>
                                          <p:attrName>ppt_w</p:attrName>
                                        </p:attrNameLst>
                                      </p:cBhvr>
                                      <p:tavLst>
                                        <p:tav tm="0">
                                          <p:val>
                                            <p:fltVal val="0"/>
                                          </p:val>
                                        </p:tav>
                                        <p:tav tm="100000">
                                          <p:val>
                                            <p:strVal val="#ppt_w"/>
                                          </p:val>
                                        </p:tav>
                                      </p:tavLst>
                                    </p:anim>
                                    <p:anim calcmode="lin" valueType="num">
                                      <p:cBhvr>
                                        <p:cTn id="19" dur="750" fill="hold"/>
                                        <p:tgtEl>
                                          <p:spTgt spid="137"/>
                                        </p:tgtEl>
                                        <p:attrNameLst>
                                          <p:attrName>ppt_h</p:attrName>
                                        </p:attrNameLst>
                                      </p:cBhvr>
                                      <p:tavLst>
                                        <p:tav tm="0">
                                          <p:val>
                                            <p:fltVal val="0"/>
                                          </p:val>
                                        </p:tav>
                                        <p:tav tm="100000">
                                          <p:val>
                                            <p:strVal val="#ppt_h"/>
                                          </p:val>
                                        </p:tav>
                                      </p:tavLst>
                                    </p:anim>
                                    <p:animEffect transition="in" filter="fade">
                                      <p:cBhvr>
                                        <p:cTn id="20" dur="750"/>
                                        <p:tgtEl>
                                          <p:spTgt spid="137"/>
                                        </p:tgtEl>
                                      </p:cBhvr>
                                    </p:animEffect>
                                  </p:childTnLst>
                                </p:cTn>
                              </p:par>
                              <p:par>
                                <p:cTn id="21" presetID="8" presetClass="emph" presetSubtype="0" fill="hold" nodeType="withEffect">
                                  <p:stCondLst>
                                    <p:cond delay="250"/>
                                  </p:stCondLst>
                                  <p:childTnLst>
                                    <p:animRot by="21600000">
                                      <p:cBhvr>
                                        <p:cTn id="22" dur="750" fill="hold"/>
                                        <p:tgtEl>
                                          <p:spTgt spid="137"/>
                                        </p:tgtEl>
                                        <p:attrNameLst>
                                          <p:attrName>r</p:attrName>
                                        </p:attrNameLst>
                                      </p:cBhvr>
                                    </p:animRot>
                                  </p:childTnLst>
                                </p:cTn>
                              </p:par>
                              <p:par>
                                <p:cTn id="23" presetID="53" presetClass="entr" presetSubtype="16" fill="hold" nodeType="withEffect">
                                  <p:stCondLst>
                                    <p:cond delay="500"/>
                                  </p:stCondLst>
                                  <p:childTnLst>
                                    <p:set>
                                      <p:cBhvr>
                                        <p:cTn id="24" dur="1" fill="hold">
                                          <p:stCondLst>
                                            <p:cond delay="0"/>
                                          </p:stCondLst>
                                        </p:cTn>
                                        <p:tgtEl>
                                          <p:spTgt spid="143"/>
                                        </p:tgtEl>
                                        <p:attrNameLst>
                                          <p:attrName>style.visibility</p:attrName>
                                        </p:attrNameLst>
                                      </p:cBhvr>
                                      <p:to>
                                        <p:strVal val="visible"/>
                                      </p:to>
                                    </p:set>
                                    <p:anim calcmode="lin" valueType="num">
                                      <p:cBhvr>
                                        <p:cTn id="25" dur="750" fill="hold"/>
                                        <p:tgtEl>
                                          <p:spTgt spid="143"/>
                                        </p:tgtEl>
                                        <p:attrNameLst>
                                          <p:attrName>ppt_w</p:attrName>
                                        </p:attrNameLst>
                                      </p:cBhvr>
                                      <p:tavLst>
                                        <p:tav tm="0">
                                          <p:val>
                                            <p:fltVal val="0"/>
                                          </p:val>
                                        </p:tav>
                                        <p:tav tm="100000">
                                          <p:val>
                                            <p:strVal val="#ppt_w"/>
                                          </p:val>
                                        </p:tav>
                                      </p:tavLst>
                                    </p:anim>
                                    <p:anim calcmode="lin" valueType="num">
                                      <p:cBhvr>
                                        <p:cTn id="26" dur="750" fill="hold"/>
                                        <p:tgtEl>
                                          <p:spTgt spid="143"/>
                                        </p:tgtEl>
                                        <p:attrNameLst>
                                          <p:attrName>ppt_h</p:attrName>
                                        </p:attrNameLst>
                                      </p:cBhvr>
                                      <p:tavLst>
                                        <p:tav tm="0">
                                          <p:val>
                                            <p:fltVal val="0"/>
                                          </p:val>
                                        </p:tav>
                                        <p:tav tm="100000">
                                          <p:val>
                                            <p:strVal val="#ppt_h"/>
                                          </p:val>
                                        </p:tav>
                                      </p:tavLst>
                                    </p:anim>
                                    <p:animEffect transition="in" filter="fade">
                                      <p:cBhvr>
                                        <p:cTn id="27" dur="750"/>
                                        <p:tgtEl>
                                          <p:spTgt spid="143"/>
                                        </p:tgtEl>
                                      </p:cBhvr>
                                    </p:animEffect>
                                  </p:childTnLst>
                                </p:cTn>
                              </p:par>
                              <p:par>
                                <p:cTn id="28" presetID="8" presetClass="emph" presetSubtype="0" fill="hold" nodeType="withEffect">
                                  <p:stCondLst>
                                    <p:cond delay="500"/>
                                  </p:stCondLst>
                                  <p:childTnLst>
                                    <p:animRot by="21600000">
                                      <p:cBhvr>
                                        <p:cTn id="29" dur="750" fill="hold"/>
                                        <p:tgtEl>
                                          <p:spTgt spid="143"/>
                                        </p:tgtEl>
                                        <p:attrNameLst>
                                          <p:attrName>r</p:attrName>
                                        </p:attrNameLst>
                                      </p:cBhvr>
                                    </p:animRot>
                                  </p:childTnLst>
                                </p:cTn>
                              </p:par>
                              <p:par>
                                <p:cTn id="30" presetID="53" presetClass="entr" presetSubtype="16" fill="hold" nodeType="withEffect">
                                  <p:stCondLst>
                                    <p:cond delay="750"/>
                                  </p:stCondLst>
                                  <p:childTnLst>
                                    <p:set>
                                      <p:cBhvr>
                                        <p:cTn id="31" dur="1" fill="hold">
                                          <p:stCondLst>
                                            <p:cond delay="0"/>
                                          </p:stCondLst>
                                        </p:cTn>
                                        <p:tgtEl>
                                          <p:spTgt spid="151"/>
                                        </p:tgtEl>
                                        <p:attrNameLst>
                                          <p:attrName>style.visibility</p:attrName>
                                        </p:attrNameLst>
                                      </p:cBhvr>
                                      <p:to>
                                        <p:strVal val="visible"/>
                                      </p:to>
                                    </p:set>
                                    <p:anim calcmode="lin" valueType="num">
                                      <p:cBhvr>
                                        <p:cTn id="32" dur="750" fill="hold"/>
                                        <p:tgtEl>
                                          <p:spTgt spid="151"/>
                                        </p:tgtEl>
                                        <p:attrNameLst>
                                          <p:attrName>ppt_w</p:attrName>
                                        </p:attrNameLst>
                                      </p:cBhvr>
                                      <p:tavLst>
                                        <p:tav tm="0">
                                          <p:val>
                                            <p:fltVal val="0"/>
                                          </p:val>
                                        </p:tav>
                                        <p:tav tm="100000">
                                          <p:val>
                                            <p:strVal val="#ppt_w"/>
                                          </p:val>
                                        </p:tav>
                                      </p:tavLst>
                                    </p:anim>
                                    <p:anim calcmode="lin" valueType="num">
                                      <p:cBhvr>
                                        <p:cTn id="33" dur="750" fill="hold"/>
                                        <p:tgtEl>
                                          <p:spTgt spid="151"/>
                                        </p:tgtEl>
                                        <p:attrNameLst>
                                          <p:attrName>ppt_h</p:attrName>
                                        </p:attrNameLst>
                                      </p:cBhvr>
                                      <p:tavLst>
                                        <p:tav tm="0">
                                          <p:val>
                                            <p:fltVal val="0"/>
                                          </p:val>
                                        </p:tav>
                                        <p:tav tm="100000">
                                          <p:val>
                                            <p:strVal val="#ppt_h"/>
                                          </p:val>
                                        </p:tav>
                                      </p:tavLst>
                                    </p:anim>
                                    <p:animEffect transition="in" filter="fade">
                                      <p:cBhvr>
                                        <p:cTn id="34" dur="750"/>
                                        <p:tgtEl>
                                          <p:spTgt spid="151"/>
                                        </p:tgtEl>
                                      </p:cBhvr>
                                    </p:animEffect>
                                  </p:childTnLst>
                                </p:cTn>
                              </p:par>
                              <p:par>
                                <p:cTn id="35" presetID="8" presetClass="emph" presetSubtype="0" fill="hold" nodeType="withEffect">
                                  <p:stCondLst>
                                    <p:cond delay="750"/>
                                  </p:stCondLst>
                                  <p:childTnLst>
                                    <p:animRot by="21600000">
                                      <p:cBhvr>
                                        <p:cTn id="36" dur="750" fill="hold"/>
                                        <p:tgtEl>
                                          <p:spTgt spid="151"/>
                                        </p:tgtEl>
                                        <p:attrNameLst>
                                          <p:attrName>r</p:attrName>
                                        </p:attrNameLst>
                                      </p:cBhvr>
                                    </p:animRo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barn(inVertical)">
                                      <p:cBhvr>
                                        <p:cTn id="4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矩形 107"/>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AutoShape 2"/>
          <p:cNvSpPr>
            <a:spLocks/>
          </p:cNvSpPr>
          <p:nvPr/>
        </p:nvSpPr>
        <p:spPr bwMode="auto">
          <a:xfrm>
            <a:off x="6886120" y="870285"/>
            <a:ext cx="4354650" cy="6015099"/>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0" name="AutoShape 3"/>
          <p:cNvSpPr>
            <a:spLocks/>
          </p:cNvSpPr>
          <p:nvPr/>
        </p:nvSpPr>
        <p:spPr bwMode="auto">
          <a:xfrm>
            <a:off x="9654006" y="2850716"/>
            <a:ext cx="417570" cy="617503"/>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1" name="AutoShape 4"/>
          <p:cNvSpPr>
            <a:spLocks/>
          </p:cNvSpPr>
          <p:nvPr/>
        </p:nvSpPr>
        <p:spPr bwMode="auto">
          <a:xfrm>
            <a:off x="10254250" y="2606989"/>
            <a:ext cx="393709" cy="634723"/>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2" name="AutoShape 5"/>
          <p:cNvSpPr>
            <a:spLocks/>
          </p:cNvSpPr>
          <p:nvPr/>
        </p:nvSpPr>
        <p:spPr bwMode="auto">
          <a:xfrm>
            <a:off x="10921030" y="2218455"/>
            <a:ext cx="465291" cy="745429"/>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3" name="AutoShape 6"/>
          <p:cNvSpPr>
            <a:spLocks/>
          </p:cNvSpPr>
          <p:nvPr/>
        </p:nvSpPr>
        <p:spPr bwMode="auto">
          <a:xfrm>
            <a:off x="11439314" y="2688589"/>
            <a:ext cx="751623" cy="418227"/>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4" name="AutoShape 7"/>
          <p:cNvSpPr>
            <a:spLocks/>
          </p:cNvSpPr>
          <p:nvPr/>
        </p:nvSpPr>
        <p:spPr bwMode="auto">
          <a:xfrm>
            <a:off x="11108588" y="3375590"/>
            <a:ext cx="649021" cy="383785"/>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5" name="AutoShape 8"/>
          <p:cNvSpPr>
            <a:spLocks/>
          </p:cNvSpPr>
          <p:nvPr/>
        </p:nvSpPr>
        <p:spPr bwMode="auto">
          <a:xfrm>
            <a:off x="10691965" y="3627571"/>
            <a:ext cx="529716" cy="519095"/>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6" name="AutoShape 9"/>
          <p:cNvSpPr>
            <a:spLocks/>
          </p:cNvSpPr>
          <p:nvPr/>
        </p:nvSpPr>
        <p:spPr bwMode="auto">
          <a:xfrm>
            <a:off x="10254250" y="4030047"/>
            <a:ext cx="563121" cy="489575"/>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7" name="AutoShape 10"/>
          <p:cNvSpPr>
            <a:spLocks/>
          </p:cNvSpPr>
          <p:nvPr/>
        </p:nvSpPr>
        <p:spPr bwMode="auto">
          <a:xfrm>
            <a:off x="7721259" y="2850717"/>
            <a:ext cx="393709" cy="57075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8" name="AutoShape 11"/>
          <p:cNvSpPr>
            <a:spLocks/>
          </p:cNvSpPr>
          <p:nvPr/>
        </p:nvSpPr>
        <p:spPr bwMode="auto">
          <a:xfrm>
            <a:off x="7232107" y="2567799"/>
            <a:ext cx="391322" cy="64702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9" name="AutoShape 12"/>
          <p:cNvSpPr>
            <a:spLocks/>
          </p:cNvSpPr>
          <p:nvPr/>
        </p:nvSpPr>
        <p:spPr bwMode="auto">
          <a:xfrm>
            <a:off x="6587856" y="2474314"/>
            <a:ext cx="408024" cy="66178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0" name="AutoShape 13"/>
          <p:cNvSpPr>
            <a:spLocks/>
          </p:cNvSpPr>
          <p:nvPr/>
        </p:nvSpPr>
        <p:spPr bwMode="auto">
          <a:xfrm>
            <a:off x="5879182" y="3109264"/>
            <a:ext cx="782643" cy="391167"/>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1" name="AutoShape 14"/>
          <p:cNvSpPr>
            <a:spLocks/>
          </p:cNvSpPr>
          <p:nvPr/>
        </p:nvSpPr>
        <p:spPr bwMode="auto">
          <a:xfrm>
            <a:off x="6459005" y="3576465"/>
            <a:ext cx="613230" cy="578139"/>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2" name="AutoShape 15"/>
          <p:cNvSpPr>
            <a:spLocks/>
          </p:cNvSpPr>
          <p:nvPr/>
        </p:nvSpPr>
        <p:spPr bwMode="auto">
          <a:xfrm>
            <a:off x="7162908" y="3881524"/>
            <a:ext cx="529716" cy="615040"/>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3" name="AutoShape 16"/>
          <p:cNvSpPr>
            <a:spLocks/>
          </p:cNvSpPr>
          <p:nvPr/>
        </p:nvSpPr>
        <p:spPr bwMode="auto">
          <a:xfrm>
            <a:off x="9510841" y="23990"/>
            <a:ext cx="472449" cy="72574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4" name="AutoShape 17"/>
          <p:cNvSpPr>
            <a:spLocks/>
          </p:cNvSpPr>
          <p:nvPr/>
        </p:nvSpPr>
        <p:spPr bwMode="auto">
          <a:xfrm>
            <a:off x="8931017" y="265086"/>
            <a:ext cx="424727" cy="686385"/>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5" name="AutoShape 18"/>
          <p:cNvSpPr>
            <a:spLocks/>
          </p:cNvSpPr>
          <p:nvPr/>
        </p:nvSpPr>
        <p:spPr bwMode="auto">
          <a:xfrm>
            <a:off x="9689798" y="889967"/>
            <a:ext cx="689585" cy="3887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6" name="AutoShape 19"/>
          <p:cNvSpPr>
            <a:spLocks/>
          </p:cNvSpPr>
          <p:nvPr/>
        </p:nvSpPr>
        <p:spPr bwMode="auto">
          <a:xfrm>
            <a:off x="9353356" y="1500088"/>
            <a:ext cx="739693" cy="36410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7" name="AutoShape 20"/>
          <p:cNvSpPr>
            <a:spLocks/>
          </p:cNvSpPr>
          <p:nvPr/>
        </p:nvSpPr>
        <p:spPr bwMode="auto">
          <a:xfrm>
            <a:off x="9386762" y="2080686"/>
            <a:ext cx="653794" cy="524015"/>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8" name="AutoShape 21"/>
          <p:cNvSpPr>
            <a:spLocks/>
          </p:cNvSpPr>
          <p:nvPr/>
        </p:nvSpPr>
        <p:spPr bwMode="auto">
          <a:xfrm>
            <a:off x="8012364" y="2361146"/>
            <a:ext cx="734922" cy="440369"/>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9" name="AutoShape 22"/>
          <p:cNvSpPr>
            <a:spLocks/>
          </p:cNvSpPr>
          <p:nvPr/>
        </p:nvSpPr>
        <p:spPr bwMode="auto">
          <a:xfrm>
            <a:off x="7673536" y="1728882"/>
            <a:ext cx="668110" cy="341964"/>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0" name="AutoShape 23"/>
          <p:cNvSpPr>
            <a:spLocks/>
          </p:cNvSpPr>
          <p:nvPr/>
        </p:nvSpPr>
        <p:spPr bwMode="auto">
          <a:xfrm>
            <a:off x="7489806" y="658712"/>
            <a:ext cx="458132" cy="560917"/>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1" name="AutoShape 24"/>
          <p:cNvSpPr>
            <a:spLocks/>
          </p:cNvSpPr>
          <p:nvPr/>
        </p:nvSpPr>
        <p:spPr bwMode="auto">
          <a:xfrm>
            <a:off x="8203251" y="589827"/>
            <a:ext cx="489154" cy="691305"/>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2" name="AutoShape 25"/>
          <p:cNvSpPr>
            <a:spLocks/>
          </p:cNvSpPr>
          <p:nvPr/>
        </p:nvSpPr>
        <p:spPr bwMode="auto">
          <a:xfrm>
            <a:off x="10415177" y="1463184"/>
            <a:ext cx="541645" cy="693765"/>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3" name="AutoShape 26"/>
          <p:cNvSpPr>
            <a:spLocks/>
          </p:cNvSpPr>
          <p:nvPr/>
        </p:nvSpPr>
        <p:spPr bwMode="auto">
          <a:xfrm>
            <a:off x="10424720" y="479120"/>
            <a:ext cx="410411" cy="64948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4" name="AutoShape 27"/>
          <p:cNvSpPr>
            <a:spLocks/>
          </p:cNvSpPr>
          <p:nvPr/>
        </p:nvSpPr>
        <p:spPr bwMode="auto">
          <a:xfrm>
            <a:off x="6847942" y="1704281"/>
            <a:ext cx="436659" cy="659323"/>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5" name="AutoShape 28"/>
          <p:cNvSpPr>
            <a:spLocks/>
          </p:cNvSpPr>
          <p:nvPr/>
        </p:nvSpPr>
        <p:spPr bwMode="auto">
          <a:xfrm>
            <a:off x="6015190" y="1839591"/>
            <a:ext cx="510627" cy="693765"/>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6" name="AutoShape 29"/>
          <p:cNvSpPr>
            <a:spLocks/>
          </p:cNvSpPr>
          <p:nvPr/>
        </p:nvSpPr>
        <p:spPr bwMode="auto">
          <a:xfrm>
            <a:off x="6924297" y="880128"/>
            <a:ext cx="422342" cy="60027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grpSp>
        <p:nvGrpSpPr>
          <p:cNvPr id="137" name="组合 136"/>
          <p:cNvGrpSpPr/>
          <p:nvPr/>
        </p:nvGrpSpPr>
        <p:grpSpPr>
          <a:xfrm>
            <a:off x="622598" y="-579398"/>
            <a:ext cx="3528392" cy="3374603"/>
            <a:chOff x="9119219" y="-677906"/>
            <a:chExt cx="2387752" cy="2283679"/>
          </a:xfrm>
        </p:grpSpPr>
        <p:grpSp>
          <p:nvGrpSpPr>
            <p:cNvPr id="138" name="组合 137"/>
            <p:cNvGrpSpPr/>
            <p:nvPr/>
          </p:nvGrpSpPr>
          <p:grpSpPr>
            <a:xfrm>
              <a:off x="9119219" y="-677906"/>
              <a:ext cx="2387752" cy="2283679"/>
              <a:chOff x="9564105" y="-488203"/>
              <a:chExt cx="1942865" cy="1858182"/>
            </a:xfrm>
          </p:grpSpPr>
          <p:sp>
            <p:nvSpPr>
              <p:cNvPr id="140" name="圆角矩形 139"/>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1" name="组合 140"/>
              <p:cNvGrpSpPr/>
              <p:nvPr/>
            </p:nvGrpSpPr>
            <p:grpSpPr>
              <a:xfrm>
                <a:off x="9932705" y="-488203"/>
                <a:ext cx="131459" cy="1142939"/>
                <a:chOff x="2258684" y="-496098"/>
                <a:chExt cx="303045" cy="2634752"/>
              </a:xfrm>
              <a:effectLst/>
            </p:grpSpPr>
            <p:pic>
              <p:nvPicPr>
                <p:cNvPr id="145" name="图片 1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46" name="直接连接符 14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11076315" y="-488203"/>
                <a:ext cx="131459" cy="1142939"/>
                <a:chOff x="2279650" y="-496098"/>
                <a:chExt cx="303045" cy="2634752"/>
              </a:xfrm>
              <a:effectLst/>
            </p:grpSpPr>
            <p:pic>
              <p:nvPicPr>
                <p:cNvPr id="143" name="图片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44" name="直接连接符 14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139" name="TextBox 138"/>
            <p:cNvSpPr txBox="1"/>
            <p:nvPr/>
          </p:nvSpPr>
          <p:spPr>
            <a:xfrm>
              <a:off x="9215719" y="857866"/>
              <a:ext cx="2194753" cy="562357"/>
            </a:xfrm>
            <a:prstGeom prst="rect">
              <a:avLst/>
            </a:prstGeom>
            <a:noFill/>
          </p:spPr>
          <p:txBody>
            <a:bodyPr wrap="none" rtlCol="0">
              <a:spAutoFit/>
            </a:bodyPr>
            <a:lstStyle/>
            <a:p>
              <a:r>
                <a:rPr lang="en-US" altLang="zh-CN" sz="4800" b="1" dirty="0" smtClean="0">
                  <a:solidFill>
                    <a:schemeClr val="tx1">
                      <a:lumMod val="65000"/>
                      <a:lumOff val="35000"/>
                    </a:schemeClr>
                  </a:solidFill>
                  <a:ea typeface="+mj-ea"/>
                </a:rPr>
                <a:t>TẠM BIỆT</a:t>
              </a:r>
              <a:endParaRPr lang="en-US" altLang="zh-CN" sz="4800" b="1" dirty="0">
                <a:solidFill>
                  <a:schemeClr val="tx1">
                    <a:lumMod val="65000"/>
                    <a:lumOff val="35000"/>
                  </a:schemeClr>
                </a:solidFill>
                <a:ea typeface="+mj-ea"/>
              </a:endParaRPr>
            </a:p>
          </p:txBody>
        </p:sp>
      </p:grpSp>
      <p:pic>
        <p:nvPicPr>
          <p:cNvPr id="147" name="图片 14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558" y="3759375"/>
            <a:ext cx="6315169" cy="3126009"/>
          </a:xfrm>
          <a:prstGeom prst="rect">
            <a:avLst/>
          </a:prstGeom>
        </p:spPr>
      </p:pic>
    </p:spTree>
    <p:extLst>
      <p:ext uri="{BB962C8B-B14F-4D97-AF65-F5344CB8AC3E}">
        <p14:creationId xmlns:p14="http://schemas.microsoft.com/office/powerpoint/2010/main" val="23370325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14:bounceEnd="72000">
                                          <p:cBhvr additive="base">
                                            <p:cTn id="7" dur="1000" fill="hold"/>
                                            <p:tgtEl>
                                              <p:spTgt spid="13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fill="hold"/>
                                            <p:tgtEl>
                                              <p:spTgt spid="137"/>
                                            </p:tgtEl>
                                            <p:attrNameLst>
                                              <p:attrName>ppt_x</p:attrName>
                                            </p:attrNameLst>
                                          </p:cBhvr>
                                          <p:tavLst>
                                            <p:tav tm="0">
                                              <p:val>
                                                <p:strVal val="#ppt_x"/>
                                              </p:val>
                                            </p:tav>
                                            <p:tav tm="100000">
                                              <p:val>
                                                <p:strVal val="#ppt_x"/>
                                              </p:val>
                                            </p:tav>
                                          </p:tavLst>
                                        </p:anim>
                                        <p:anim calcmode="lin" valueType="num">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4226"/>
            <a:ext cx="10988302" cy="612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471" y="3132890"/>
            <a:ext cx="6907900" cy="374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2512" y="-798698"/>
            <a:ext cx="4368231" cy="3740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32415" y="4038521"/>
            <a:ext cx="5804794" cy="1323439"/>
          </a:xfrm>
          <a:prstGeom prst="rect">
            <a:avLst/>
          </a:prstGeom>
          <a:noFill/>
        </p:spPr>
        <p:txBody>
          <a:bodyPr wrap="none" rtlCol="0">
            <a:spAutoFit/>
          </a:bodyPr>
          <a:lstStyle/>
          <a:p>
            <a:pPr algn="ctr"/>
            <a:r>
              <a:rPr lang="en-US" sz="4000" dirty="0" err="1" smtClean="0">
                <a:solidFill>
                  <a:srgbClr val="0000FF"/>
                </a:solidFill>
                <a:latin typeface="Arial" panose="020B0604020202020204" pitchFamily="34" charset="0"/>
                <a:cs typeface="Arial" panose="020B0604020202020204" pitchFamily="34" charset="0"/>
              </a:rPr>
              <a:t>Hải</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Phòng</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có</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bao</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nhiêu</a:t>
            </a:r>
            <a:endParaRPr lang="en-US" sz="4000" dirty="0" smtClean="0">
              <a:solidFill>
                <a:srgbClr val="0000FF"/>
              </a:solidFill>
              <a:latin typeface="Arial" panose="020B0604020202020204" pitchFamily="34" charset="0"/>
              <a:cs typeface="Arial" panose="020B0604020202020204" pitchFamily="34" charset="0"/>
            </a:endParaRPr>
          </a:p>
          <a:p>
            <a:pPr algn="ct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quận</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huyện</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giáp</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biển</a:t>
            </a:r>
            <a:r>
              <a:rPr lang="en-US" sz="4000" dirty="0" smtClean="0">
                <a:solidFill>
                  <a:srgbClr val="0000FF"/>
                </a:solidFill>
                <a:latin typeface="Arial" panose="020B0604020202020204" pitchFamily="34" charset="0"/>
                <a:cs typeface="Arial" panose="020B0604020202020204" pitchFamily="34" charset="0"/>
              </a:rPr>
              <a:t> ?</a:t>
            </a:r>
            <a:endParaRPr lang="en-US" sz="40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5672763" y="734809"/>
            <a:ext cx="3616696" cy="666786"/>
          </a:xfrm>
          <a:prstGeom prst="rect">
            <a:avLst/>
          </a:prstGeom>
          <a:noFill/>
        </p:spPr>
        <p:txBody>
          <a:bodyPr wrap="none" rtlCol="0">
            <a:spAutoFit/>
          </a:bodyPr>
          <a:lstStyle/>
          <a:p>
            <a:pPr algn="ctr"/>
            <a:r>
              <a:rPr lang="en-US" sz="3733" dirty="0" smtClean="0">
                <a:solidFill>
                  <a:srgbClr val="0000FF"/>
                </a:solidFill>
                <a:latin typeface="Arial" panose="020B0604020202020204" pitchFamily="34" charset="0"/>
                <a:cs typeface="Arial" panose="020B0604020202020204" pitchFamily="34" charset="0"/>
              </a:rPr>
              <a:t>3 </a:t>
            </a:r>
            <a:r>
              <a:rPr lang="en-US" sz="3733" dirty="0" err="1" smtClean="0">
                <a:solidFill>
                  <a:srgbClr val="0000FF"/>
                </a:solidFill>
                <a:latin typeface="Arial" panose="020B0604020202020204" pitchFamily="34" charset="0"/>
                <a:cs typeface="Arial" panose="020B0604020202020204" pitchFamily="34" charset="0"/>
              </a:rPr>
              <a:t>quận</a:t>
            </a:r>
            <a:r>
              <a:rPr lang="en-US" sz="3733" dirty="0" smtClean="0">
                <a:solidFill>
                  <a:srgbClr val="0000FF"/>
                </a:solidFill>
                <a:latin typeface="Arial" panose="020B0604020202020204" pitchFamily="34" charset="0"/>
                <a:cs typeface="Arial" panose="020B0604020202020204" pitchFamily="34" charset="0"/>
              </a:rPr>
              <a:t>, 5 </a:t>
            </a:r>
            <a:r>
              <a:rPr lang="en-US" sz="3733" dirty="0" err="1" smtClean="0">
                <a:solidFill>
                  <a:srgbClr val="0000FF"/>
                </a:solidFill>
                <a:latin typeface="Arial" panose="020B0604020202020204" pitchFamily="34" charset="0"/>
                <a:cs typeface="Arial" panose="020B0604020202020204" pitchFamily="34" charset="0"/>
              </a:rPr>
              <a:t>huyện</a:t>
            </a:r>
            <a:endParaRPr lang="en-US" sz="3733"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8626" y="16281"/>
            <a:ext cx="2240200" cy="105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536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1" y="16281"/>
            <a:ext cx="12162632" cy="6858000"/>
          </a:xfrm>
          <a:prstGeom prst="rect">
            <a:avLst/>
          </a:prstGeom>
        </p:spPr>
      </p:pic>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4226"/>
            <a:ext cx="10988302" cy="612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471" y="3132890"/>
            <a:ext cx="6907900" cy="374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2512" y="-798698"/>
            <a:ext cx="4368231" cy="3740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3754" y="4038521"/>
            <a:ext cx="6082113" cy="1569660"/>
          </a:xfrm>
          <a:prstGeom prst="rect">
            <a:avLst/>
          </a:prstGeom>
          <a:noFill/>
        </p:spPr>
        <p:txBody>
          <a:bodyPr wrap="none" rtlCol="0">
            <a:spAutoFit/>
          </a:bodyPr>
          <a:lstStyle/>
          <a:p>
            <a:pPr algn="ctr"/>
            <a:r>
              <a:rPr lang="en-US" sz="4800" dirty="0" err="1" smtClean="0">
                <a:solidFill>
                  <a:srgbClr val="0000FF"/>
                </a:solidFill>
                <a:latin typeface="Arial" panose="020B0604020202020204" pitchFamily="34" charset="0"/>
                <a:cs typeface="Arial" panose="020B0604020202020204" pitchFamily="34" charset="0"/>
              </a:rPr>
              <a:t>Nêu</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tên</a:t>
            </a:r>
            <a:r>
              <a:rPr lang="en-US" sz="4800" dirty="0" smtClean="0">
                <a:solidFill>
                  <a:srgbClr val="0000FF"/>
                </a:solidFill>
                <a:latin typeface="Arial" panose="020B0604020202020204" pitchFamily="34" charset="0"/>
                <a:cs typeface="Arial" panose="020B0604020202020204" pitchFamily="34" charset="0"/>
              </a:rPr>
              <a:t> 2 </a:t>
            </a:r>
            <a:r>
              <a:rPr lang="en-US" sz="4800" dirty="0" err="1" smtClean="0">
                <a:solidFill>
                  <a:srgbClr val="0000FF"/>
                </a:solidFill>
                <a:latin typeface="Arial" panose="020B0604020202020204" pitchFamily="34" charset="0"/>
                <a:cs typeface="Arial" panose="020B0604020202020204" pitchFamily="34" charset="0"/>
              </a:rPr>
              <a:t>huyện</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đảo</a:t>
            </a:r>
            <a:r>
              <a:rPr lang="en-US" sz="4800" dirty="0" smtClean="0">
                <a:solidFill>
                  <a:srgbClr val="0000FF"/>
                </a:solidFill>
                <a:latin typeface="Arial" panose="020B0604020202020204" pitchFamily="34" charset="0"/>
                <a:cs typeface="Arial" panose="020B0604020202020204" pitchFamily="34" charset="0"/>
              </a:rPr>
              <a:t> </a:t>
            </a:r>
          </a:p>
          <a:p>
            <a:pPr algn="ctr"/>
            <a:r>
              <a:rPr lang="en-US" sz="4800" dirty="0" err="1" smtClean="0">
                <a:solidFill>
                  <a:srgbClr val="0000FF"/>
                </a:solidFill>
                <a:latin typeface="Arial" panose="020B0604020202020204" pitchFamily="34" charset="0"/>
                <a:cs typeface="Arial" panose="020B0604020202020204" pitchFamily="34" charset="0"/>
              </a:rPr>
              <a:t>của</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Hải</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Phòng</a:t>
            </a:r>
            <a:endParaRPr lang="en-US" sz="48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5952491" y="734809"/>
            <a:ext cx="3057247" cy="1241237"/>
          </a:xfrm>
          <a:prstGeom prst="rect">
            <a:avLst/>
          </a:prstGeom>
          <a:noFill/>
        </p:spPr>
        <p:txBody>
          <a:bodyPr wrap="none" rtlCol="0">
            <a:spAutoFit/>
          </a:bodyPr>
          <a:lstStyle/>
          <a:p>
            <a:pPr algn="ctr"/>
            <a:r>
              <a:rPr lang="en-US" sz="3733" dirty="0" err="1" smtClean="0">
                <a:solidFill>
                  <a:srgbClr val="0000FF"/>
                </a:solidFill>
                <a:latin typeface="Arial" panose="020B0604020202020204" pitchFamily="34" charset="0"/>
                <a:cs typeface="Arial" panose="020B0604020202020204" pitchFamily="34" charset="0"/>
              </a:rPr>
              <a:t>Cát</a:t>
            </a:r>
            <a:r>
              <a:rPr lang="en-US" sz="3733" dirty="0" smtClean="0">
                <a:solidFill>
                  <a:srgbClr val="0000FF"/>
                </a:solidFill>
                <a:latin typeface="Arial" panose="020B0604020202020204" pitchFamily="34" charset="0"/>
                <a:cs typeface="Arial" panose="020B0604020202020204" pitchFamily="34" charset="0"/>
              </a:rPr>
              <a:t> </a:t>
            </a:r>
            <a:r>
              <a:rPr lang="en-US" sz="3733" dirty="0" err="1">
                <a:solidFill>
                  <a:srgbClr val="0000FF"/>
                </a:solidFill>
                <a:latin typeface="Arial" panose="020B0604020202020204" pitchFamily="34" charset="0"/>
                <a:cs typeface="Arial" panose="020B0604020202020204" pitchFamily="34" charset="0"/>
              </a:rPr>
              <a:t>H</a:t>
            </a:r>
            <a:r>
              <a:rPr lang="en-US" sz="3733" dirty="0" err="1" smtClean="0">
                <a:solidFill>
                  <a:srgbClr val="0000FF"/>
                </a:solidFill>
                <a:latin typeface="Arial" panose="020B0604020202020204" pitchFamily="34" charset="0"/>
                <a:cs typeface="Arial" panose="020B0604020202020204" pitchFamily="34" charset="0"/>
              </a:rPr>
              <a:t>ải</a:t>
            </a:r>
            <a:r>
              <a:rPr lang="en-US" sz="3733" dirty="0" smtClean="0">
                <a:solidFill>
                  <a:srgbClr val="0000FF"/>
                </a:solidFill>
                <a:latin typeface="Arial" panose="020B0604020202020204" pitchFamily="34" charset="0"/>
                <a:cs typeface="Arial" panose="020B0604020202020204" pitchFamily="34" charset="0"/>
              </a:rPr>
              <a:t> </a:t>
            </a:r>
            <a:r>
              <a:rPr lang="en-US" sz="3733" dirty="0" err="1" smtClean="0">
                <a:solidFill>
                  <a:srgbClr val="0000FF"/>
                </a:solidFill>
                <a:latin typeface="Arial" panose="020B0604020202020204" pitchFamily="34" charset="0"/>
                <a:cs typeface="Arial" panose="020B0604020202020204" pitchFamily="34" charset="0"/>
              </a:rPr>
              <a:t>và</a:t>
            </a:r>
            <a:r>
              <a:rPr lang="en-US" sz="3733" dirty="0" smtClean="0">
                <a:solidFill>
                  <a:srgbClr val="0000FF"/>
                </a:solidFill>
                <a:latin typeface="Arial" panose="020B0604020202020204" pitchFamily="34" charset="0"/>
                <a:cs typeface="Arial" panose="020B0604020202020204" pitchFamily="34" charset="0"/>
              </a:rPr>
              <a:t> </a:t>
            </a:r>
          </a:p>
          <a:p>
            <a:pPr algn="ctr"/>
            <a:r>
              <a:rPr lang="en-US" sz="3733" dirty="0" err="1" smtClean="0">
                <a:solidFill>
                  <a:srgbClr val="0000FF"/>
                </a:solidFill>
                <a:latin typeface="Arial" panose="020B0604020202020204" pitchFamily="34" charset="0"/>
                <a:cs typeface="Arial" panose="020B0604020202020204" pitchFamily="34" charset="0"/>
              </a:rPr>
              <a:t>Bạch</a:t>
            </a:r>
            <a:r>
              <a:rPr lang="en-US" sz="3733" dirty="0" smtClean="0">
                <a:solidFill>
                  <a:srgbClr val="0000FF"/>
                </a:solidFill>
                <a:latin typeface="Arial" panose="020B0604020202020204" pitchFamily="34" charset="0"/>
                <a:cs typeface="Arial" panose="020B0604020202020204" pitchFamily="34" charset="0"/>
              </a:rPr>
              <a:t> Long </a:t>
            </a:r>
            <a:r>
              <a:rPr lang="en-US" sz="3733" dirty="0" err="1" smtClean="0">
                <a:solidFill>
                  <a:srgbClr val="0000FF"/>
                </a:solidFill>
                <a:latin typeface="Arial" panose="020B0604020202020204" pitchFamily="34" charset="0"/>
                <a:cs typeface="Arial" panose="020B0604020202020204" pitchFamily="34" charset="0"/>
              </a:rPr>
              <a:t>Vĩ</a:t>
            </a:r>
            <a:endParaRPr lang="en-US" sz="3733"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8626" y="16281"/>
            <a:ext cx="2240200" cy="105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864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4226"/>
            <a:ext cx="10988302" cy="612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471" y="3132890"/>
            <a:ext cx="6907900" cy="374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2512" y="-798698"/>
            <a:ext cx="4368231" cy="3740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42504" y="4038521"/>
            <a:ext cx="6584623" cy="1569660"/>
          </a:xfrm>
          <a:prstGeom prst="rect">
            <a:avLst/>
          </a:prstGeom>
          <a:noFill/>
        </p:spPr>
        <p:txBody>
          <a:bodyPr wrap="none" rtlCol="0">
            <a:spAutoFit/>
          </a:bodyPr>
          <a:lstStyle/>
          <a:p>
            <a:pPr algn="ctr"/>
            <a:r>
              <a:rPr lang="en-US" sz="4800" dirty="0" err="1" smtClean="0">
                <a:solidFill>
                  <a:srgbClr val="0000FF"/>
                </a:solidFill>
                <a:latin typeface="Arial" panose="020B0604020202020204" pitchFamily="34" charset="0"/>
                <a:cs typeface="Arial" panose="020B0604020202020204" pitchFamily="34" charset="0"/>
              </a:rPr>
              <a:t>Vai</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trò</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quan</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trọng</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nhất</a:t>
            </a:r>
            <a:r>
              <a:rPr lang="en-US" sz="4800" dirty="0" smtClean="0">
                <a:solidFill>
                  <a:srgbClr val="0000FF"/>
                </a:solidFill>
                <a:latin typeface="Arial" panose="020B0604020202020204" pitchFamily="34" charset="0"/>
                <a:cs typeface="Arial" panose="020B0604020202020204" pitchFamily="34" charset="0"/>
              </a:rPr>
              <a:t> </a:t>
            </a:r>
          </a:p>
          <a:p>
            <a:pPr algn="ctr"/>
            <a:r>
              <a:rPr lang="en-US" sz="4800" dirty="0" err="1" smtClean="0">
                <a:solidFill>
                  <a:srgbClr val="0000FF"/>
                </a:solidFill>
                <a:latin typeface="Arial" panose="020B0604020202020204" pitchFamily="34" charset="0"/>
                <a:cs typeface="Arial" panose="020B0604020202020204" pitchFamily="34" charset="0"/>
              </a:rPr>
              <a:t>của</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tài</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nguyên</a:t>
            </a:r>
            <a:r>
              <a:rPr lang="en-US" sz="4800" dirty="0" smtClean="0">
                <a:solidFill>
                  <a:srgbClr val="0000FF"/>
                </a:solidFill>
                <a:latin typeface="Arial" panose="020B0604020202020204" pitchFamily="34" charset="0"/>
                <a:cs typeface="Arial" panose="020B0604020202020204" pitchFamily="34" charset="0"/>
              </a:rPr>
              <a:t> </a:t>
            </a:r>
            <a:r>
              <a:rPr lang="en-US" sz="4800" dirty="0" err="1" smtClean="0">
                <a:solidFill>
                  <a:srgbClr val="0000FF"/>
                </a:solidFill>
                <a:latin typeface="Arial" panose="020B0604020202020204" pitchFamily="34" charset="0"/>
                <a:cs typeface="Arial" panose="020B0604020202020204" pitchFamily="34" charset="0"/>
              </a:rPr>
              <a:t>biển</a:t>
            </a:r>
            <a:r>
              <a:rPr lang="en-US" sz="4800" dirty="0" smtClean="0">
                <a:solidFill>
                  <a:srgbClr val="0000FF"/>
                </a:solidFill>
                <a:latin typeface="Arial" panose="020B0604020202020204" pitchFamily="34" charset="0"/>
                <a:cs typeface="Arial" panose="020B0604020202020204" pitchFamily="34" charset="0"/>
              </a:rPr>
              <a:t>?</a:t>
            </a:r>
            <a:endParaRPr lang="en-US" sz="48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099167" y="734809"/>
            <a:ext cx="2763897" cy="1241237"/>
          </a:xfrm>
          <a:prstGeom prst="rect">
            <a:avLst/>
          </a:prstGeom>
          <a:noFill/>
        </p:spPr>
        <p:txBody>
          <a:bodyPr wrap="none" rtlCol="0">
            <a:spAutoFit/>
          </a:bodyPr>
          <a:lstStyle/>
          <a:p>
            <a:pPr algn="ctr"/>
            <a:r>
              <a:rPr lang="en-US" sz="3733" dirty="0" err="1" smtClean="0">
                <a:solidFill>
                  <a:srgbClr val="0000FF"/>
                </a:solidFill>
                <a:latin typeface="Arial" panose="020B0604020202020204" pitchFamily="34" charset="0"/>
                <a:cs typeface="Arial" panose="020B0604020202020204" pitchFamily="34" charset="0"/>
              </a:rPr>
              <a:t>Phát</a:t>
            </a:r>
            <a:r>
              <a:rPr lang="en-US" sz="3733" dirty="0" smtClean="0">
                <a:solidFill>
                  <a:srgbClr val="0000FF"/>
                </a:solidFill>
                <a:latin typeface="Arial" panose="020B0604020202020204" pitchFamily="34" charset="0"/>
                <a:cs typeface="Arial" panose="020B0604020202020204" pitchFamily="34" charset="0"/>
              </a:rPr>
              <a:t> </a:t>
            </a:r>
            <a:r>
              <a:rPr lang="en-US" sz="3733" dirty="0" err="1" smtClean="0">
                <a:solidFill>
                  <a:srgbClr val="0000FF"/>
                </a:solidFill>
                <a:latin typeface="Arial" panose="020B0604020202020204" pitchFamily="34" charset="0"/>
                <a:cs typeface="Arial" panose="020B0604020202020204" pitchFamily="34" charset="0"/>
              </a:rPr>
              <a:t>triển</a:t>
            </a:r>
            <a:r>
              <a:rPr lang="en-US" sz="3733" dirty="0" smtClean="0">
                <a:solidFill>
                  <a:srgbClr val="0000FF"/>
                </a:solidFill>
                <a:latin typeface="Arial" panose="020B0604020202020204" pitchFamily="34" charset="0"/>
                <a:cs typeface="Arial" panose="020B0604020202020204" pitchFamily="34" charset="0"/>
              </a:rPr>
              <a:t> </a:t>
            </a:r>
          </a:p>
          <a:p>
            <a:pPr algn="ctr"/>
            <a:r>
              <a:rPr lang="en-US" sz="3733" dirty="0" err="1" smtClean="0">
                <a:solidFill>
                  <a:srgbClr val="0000FF"/>
                </a:solidFill>
                <a:latin typeface="Arial" panose="020B0604020202020204" pitchFamily="34" charset="0"/>
                <a:cs typeface="Arial" panose="020B0604020202020204" pitchFamily="34" charset="0"/>
              </a:rPr>
              <a:t>kinh</a:t>
            </a:r>
            <a:r>
              <a:rPr lang="en-US" sz="3733" dirty="0" smtClean="0">
                <a:solidFill>
                  <a:srgbClr val="0000FF"/>
                </a:solidFill>
                <a:latin typeface="Arial" panose="020B0604020202020204" pitchFamily="34" charset="0"/>
                <a:cs typeface="Arial" panose="020B0604020202020204" pitchFamily="34" charset="0"/>
              </a:rPr>
              <a:t> </a:t>
            </a:r>
            <a:r>
              <a:rPr lang="en-US" sz="3733" dirty="0" err="1" smtClean="0">
                <a:solidFill>
                  <a:srgbClr val="0000FF"/>
                </a:solidFill>
                <a:latin typeface="Arial" panose="020B0604020202020204" pitchFamily="34" charset="0"/>
                <a:cs typeface="Arial" panose="020B0604020202020204" pitchFamily="34" charset="0"/>
              </a:rPr>
              <a:t>tế</a:t>
            </a:r>
            <a:r>
              <a:rPr lang="en-US" sz="3733" dirty="0" smtClean="0">
                <a:solidFill>
                  <a:srgbClr val="0000FF"/>
                </a:solidFill>
                <a:latin typeface="Arial" panose="020B0604020202020204" pitchFamily="34" charset="0"/>
                <a:cs typeface="Arial" panose="020B0604020202020204" pitchFamily="34" charset="0"/>
              </a:rPr>
              <a:t> </a:t>
            </a:r>
            <a:r>
              <a:rPr lang="en-US" sz="3733" dirty="0" err="1" smtClean="0">
                <a:solidFill>
                  <a:srgbClr val="0000FF"/>
                </a:solidFill>
                <a:latin typeface="Arial" panose="020B0604020202020204" pitchFamily="34" charset="0"/>
                <a:cs typeface="Arial" panose="020B0604020202020204" pitchFamily="34" charset="0"/>
              </a:rPr>
              <a:t>biển</a:t>
            </a:r>
            <a:r>
              <a:rPr lang="en-US" sz="3733" dirty="0" smtClean="0">
                <a:solidFill>
                  <a:srgbClr val="0000FF"/>
                </a:solidFill>
                <a:latin typeface="Arial" panose="020B0604020202020204" pitchFamily="34" charset="0"/>
                <a:cs typeface="Arial" panose="020B0604020202020204" pitchFamily="34" charset="0"/>
              </a:rPr>
              <a:t>.</a:t>
            </a:r>
            <a:endParaRPr lang="en-US" sz="3733"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8626" y="16281"/>
            <a:ext cx="2240200" cy="105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785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4226"/>
            <a:ext cx="10988302" cy="612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471" y="3132890"/>
            <a:ext cx="6907900" cy="374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2512" y="-798698"/>
            <a:ext cx="4368231" cy="3740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6010" y="4038521"/>
            <a:ext cx="6237605" cy="1200329"/>
          </a:xfrm>
          <a:prstGeom prst="rect">
            <a:avLst/>
          </a:prstGeom>
          <a:noFill/>
        </p:spPr>
        <p:txBody>
          <a:bodyPr wrap="none" rtlCol="0">
            <a:spAutoFit/>
          </a:bodyPr>
          <a:lstStyle/>
          <a:p>
            <a:pPr algn="ctr"/>
            <a:r>
              <a:rPr lang="en-US" sz="3600" dirty="0" err="1" smtClean="0">
                <a:solidFill>
                  <a:srgbClr val="0000FF"/>
                </a:solidFill>
                <a:latin typeface="Arial" panose="020B0604020202020204" pitchFamily="34" charset="0"/>
                <a:cs typeface="Arial" panose="020B0604020202020204" pitchFamily="34" charset="0"/>
              </a:rPr>
              <a:t>Đường</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bờ</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biển</a:t>
            </a:r>
            <a:r>
              <a:rPr lang="en-US" sz="3600" dirty="0" smtClean="0">
                <a:solidFill>
                  <a:srgbClr val="0000FF"/>
                </a:solidFill>
                <a:latin typeface="Arial" panose="020B0604020202020204" pitchFamily="34" charset="0"/>
                <a:cs typeface="Arial" panose="020B0604020202020204" pitchFamily="34" charset="0"/>
              </a:rPr>
              <a:t> </a:t>
            </a:r>
          </a:p>
          <a:p>
            <a:pPr algn="ctr"/>
            <a:r>
              <a:rPr lang="en-US" sz="3600" dirty="0" err="1" smtClean="0">
                <a:solidFill>
                  <a:srgbClr val="0000FF"/>
                </a:solidFill>
                <a:latin typeface="Arial" panose="020B0604020202020204" pitchFamily="34" charset="0"/>
                <a:cs typeface="Arial" panose="020B0604020202020204" pitchFamily="34" charset="0"/>
              </a:rPr>
              <a:t>Hải</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Phòng</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dài</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bao</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nhiêu</a:t>
            </a:r>
            <a:r>
              <a:rPr lang="en-US" sz="3600" dirty="0" smtClean="0">
                <a:solidFill>
                  <a:srgbClr val="0000FF"/>
                </a:solidFill>
                <a:latin typeface="Arial" panose="020B0604020202020204" pitchFamily="34" charset="0"/>
                <a:cs typeface="Arial" panose="020B0604020202020204" pitchFamily="34" charset="0"/>
              </a:rPr>
              <a:t> km?</a:t>
            </a:r>
            <a:endParaRPr lang="en-US" sz="36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224195" y="734809"/>
            <a:ext cx="2513830" cy="1015663"/>
          </a:xfrm>
          <a:prstGeom prst="rect">
            <a:avLst/>
          </a:prstGeom>
          <a:noFill/>
        </p:spPr>
        <p:txBody>
          <a:bodyPr wrap="none" rtlCol="0">
            <a:spAutoFit/>
          </a:bodyPr>
          <a:lstStyle/>
          <a:p>
            <a:pPr algn="ctr"/>
            <a:r>
              <a:rPr lang="en-US" sz="6000" dirty="0">
                <a:solidFill>
                  <a:srgbClr val="0000FF"/>
                </a:solidFill>
              </a:rPr>
              <a:t>125 km</a:t>
            </a:r>
            <a:endParaRPr lang="en-US" sz="54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8626" y="16281"/>
            <a:ext cx="2240200" cy="105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41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4226"/>
            <a:ext cx="10988302" cy="612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471" y="3132890"/>
            <a:ext cx="6907900" cy="37480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2512" y="-798698"/>
            <a:ext cx="4368231" cy="3740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210" y="4074008"/>
            <a:ext cx="6032421" cy="1323439"/>
          </a:xfrm>
          <a:prstGeom prst="rect">
            <a:avLst/>
          </a:prstGeom>
          <a:noFill/>
        </p:spPr>
        <p:txBody>
          <a:bodyPr wrap="none" rtlCol="0">
            <a:spAutoFit/>
          </a:bodyPr>
          <a:lstStyle/>
          <a:p>
            <a:pPr algn="ctr"/>
            <a:r>
              <a:rPr lang="en-US" sz="4000" dirty="0" err="1" smtClean="0">
                <a:solidFill>
                  <a:srgbClr val="0000FF"/>
                </a:solidFill>
                <a:latin typeface="Arial" panose="020B0604020202020204" pitchFamily="34" charset="0"/>
                <a:cs typeface="Arial" panose="020B0604020202020204" pitchFamily="34" charset="0"/>
              </a:rPr>
              <a:t>Kể</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tên</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một</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ngành</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kinh</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tế</a:t>
            </a:r>
            <a:r>
              <a:rPr lang="en-US" sz="4000" dirty="0" smtClean="0">
                <a:solidFill>
                  <a:srgbClr val="0000FF"/>
                </a:solidFill>
                <a:latin typeface="Arial" panose="020B0604020202020204" pitchFamily="34" charset="0"/>
                <a:cs typeface="Arial" panose="020B0604020202020204" pitchFamily="34" charset="0"/>
              </a:rPr>
              <a:t> </a:t>
            </a:r>
          </a:p>
          <a:p>
            <a:pPr algn="ctr"/>
            <a:r>
              <a:rPr lang="en-US" sz="4000" dirty="0" err="1" smtClean="0">
                <a:solidFill>
                  <a:srgbClr val="0000FF"/>
                </a:solidFill>
                <a:latin typeface="Arial" panose="020B0604020202020204" pitchFamily="34" charset="0"/>
                <a:cs typeface="Arial" panose="020B0604020202020204" pitchFamily="34" charset="0"/>
              </a:rPr>
              <a:t>biển</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mà</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em</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biết</a:t>
            </a:r>
            <a:r>
              <a:rPr lang="en-US" sz="4000" dirty="0" smtClean="0">
                <a:solidFill>
                  <a:srgbClr val="0000FF"/>
                </a:solidFill>
                <a:latin typeface="Arial" panose="020B0604020202020204" pitchFamily="34" charset="0"/>
                <a:cs typeface="Arial" panose="020B0604020202020204" pitchFamily="34" charset="0"/>
              </a:rPr>
              <a:t> ?</a:t>
            </a:r>
            <a:endParaRPr lang="en-US" sz="40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5720067" y="734809"/>
            <a:ext cx="3522118" cy="1200329"/>
          </a:xfrm>
          <a:prstGeom prst="rect">
            <a:avLst/>
          </a:prstGeom>
          <a:noFill/>
        </p:spPr>
        <p:txBody>
          <a:bodyPr wrap="none" rtlCol="0">
            <a:spAutoFit/>
          </a:bodyPr>
          <a:lstStyle/>
          <a:p>
            <a:pPr algn="ctr"/>
            <a:r>
              <a:rPr lang="en-US" sz="2400" dirty="0" err="1" smtClean="0">
                <a:solidFill>
                  <a:srgbClr val="0000FF"/>
                </a:solidFill>
                <a:latin typeface="Arial" panose="020B0604020202020204" pitchFamily="34" charset="0"/>
                <a:cs typeface="Arial" panose="020B0604020202020204" pitchFamily="34" charset="0"/>
              </a:rPr>
              <a:t>Giao</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thông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vận</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tải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biển</a:t>
            </a:r>
            <a:r>
              <a:rPr lang="en-US" sz="2400" dirty="0" smtClean="0">
                <a:solidFill>
                  <a:srgbClr val="0000FF"/>
                </a:solidFill>
                <a:latin typeface="Arial" panose="020B0604020202020204" pitchFamily="34" charset="0"/>
                <a:cs typeface="Arial" panose="020B0604020202020204" pitchFamily="34" charset="0"/>
              </a:rPr>
              <a:t>, </a:t>
            </a:r>
          </a:p>
          <a:p>
            <a:pPr algn="ctr"/>
            <a:r>
              <a:rPr lang="en-US" sz="2400" dirty="0" smtClean="0">
                <a:solidFill>
                  <a:srgbClr val="0000FF"/>
                </a:solidFill>
                <a:latin typeface="Arial" panose="020B0604020202020204" pitchFamily="34" charset="0"/>
                <a:cs typeface="Arial" panose="020B0604020202020204" pitchFamily="34" charset="0"/>
              </a:rPr>
              <a:t>du </a:t>
            </a:r>
            <a:r>
              <a:rPr lang="en-US" sz="2400" dirty="0" err="1" smtClean="0">
                <a:solidFill>
                  <a:srgbClr val="0000FF"/>
                </a:solidFill>
                <a:latin typeface="Arial" panose="020B0604020202020204" pitchFamily="34" charset="0"/>
                <a:cs typeface="Arial" panose="020B0604020202020204" pitchFamily="34" charset="0"/>
              </a:rPr>
              <a:t>lịch</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nuôi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trồng</a:t>
            </a:r>
            <a:endParaRPr lang="en-US" sz="2400" dirty="0" smtClean="0">
              <a:solidFill>
                <a:srgbClr val="0000FF"/>
              </a:solidFill>
              <a:latin typeface="Arial" panose="020B0604020202020204" pitchFamily="34" charset="0"/>
              <a:cs typeface="Arial" panose="020B0604020202020204" pitchFamily="34" charset="0"/>
            </a:endParaRPr>
          </a:p>
          <a:p>
            <a:pPr algn="ct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đánh</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bắt</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hải</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sản</a:t>
            </a:r>
            <a:endParaRPr lang="en-US" sz="24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8626" y="16281"/>
            <a:ext cx="2240200" cy="105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2373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家长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2"/>
</p:tagLst>
</file>

<file path=ppt/theme/theme1.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www.33ppt.com</Template>
  <TotalTime>357</TotalTime>
  <Words>1260</Words>
  <Application>Microsoft Office PowerPoint</Application>
  <PresentationFormat>Custom</PresentationFormat>
  <Paragraphs>199</Paragraphs>
  <Slides>43</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华康海报体W12</vt:lpstr>
      <vt:lpstr>宋体</vt:lpstr>
      <vt:lpstr>Impact</vt:lpstr>
      <vt:lpstr>lora</vt:lpstr>
      <vt:lpstr>华康方圆体W7</vt:lpstr>
      <vt:lpstr>Calibri</vt:lpstr>
      <vt:lpstr>Times New Roman</vt:lpstr>
      <vt:lpstr>微软雅黑</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www.33ppt.com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家长会PPT模板</dc:title>
  <dc:creator>www.33ppt.com</dc:creator>
  <cp:lastModifiedBy>Thao</cp:lastModifiedBy>
  <cp:revision>45</cp:revision>
  <dcterms:created xsi:type="dcterms:W3CDTF">2017-10-01T07:00:02Z</dcterms:created>
  <dcterms:modified xsi:type="dcterms:W3CDTF">2025-02-07T07:32:16Z</dcterms:modified>
</cp:coreProperties>
</file>