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9" r:id="rId1"/>
  </p:sldMasterIdLst>
  <p:sldIdLst>
    <p:sldId id="256" r:id="rId2"/>
    <p:sldId id="257" r:id="rId3"/>
    <p:sldId id="258" r:id="rId4"/>
    <p:sldId id="259" r:id="rId5"/>
    <p:sldId id="260" r:id="rId6"/>
    <p:sldId id="261" r:id="rId7"/>
    <p:sldId id="264" r:id="rId8"/>
    <p:sldId id="262" r:id="rId9"/>
    <p:sldId id="263" r:id="rId10"/>
    <p:sldId id="265" r:id="rId11"/>
    <p:sldId id="266" r:id="rId12"/>
  </p:sldIdLst>
  <p:sldSz cx="12192000" cy="6858000"/>
  <p:notesSz cx="6858000" cy="9144000"/>
  <p:defaultTex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445" autoAdjust="0"/>
    <p:restoredTop sz="94654"/>
  </p:normalViewPr>
  <p:slideViewPr>
    <p:cSldViewPr snapToGrid="0" snapToObjects="1">
      <p:cViewPr varScale="1">
        <p:scale>
          <a:sx n="88" d="100"/>
          <a:sy n="88" d="100"/>
        </p:scale>
        <p:origin x="427" y="6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a:extLst>
              <a:ext uri="{FF2B5EF4-FFF2-40B4-BE49-F238E27FC236}">
                <a16:creationId xmlns="" xmlns:a16="http://schemas.microsoft.com/office/drawing/2014/main" id="{748618E9-EE2D-4864-9EEE-58939BD4FBBA}"/>
              </a:ext>
              <a:ext uri="{C183D7F6-B498-43B3-948B-1728B52AA6E4}">
                <adec:decorative xmlns="" xmlns:adec="http://schemas.microsoft.com/office/drawing/2017/decorative" val="1"/>
              </a:ext>
            </a:extLst>
          </p:cNvPr>
          <p:cNvGrpSpPr/>
          <p:nvPr/>
        </p:nvGrpSpPr>
        <p:grpSpPr>
          <a:xfrm>
            <a:off x="-6214" y="-1"/>
            <a:ext cx="12214827" cy="6858000"/>
            <a:chOff x="-6214" y="-1"/>
            <a:chExt cx="12214827" cy="6858000"/>
          </a:xfrm>
        </p:grpSpPr>
        <p:cxnSp>
          <p:nvCxnSpPr>
            <p:cNvPr id="8" name="Straight Connector 7">
              <a:extLst>
                <a:ext uri="{FF2B5EF4-FFF2-40B4-BE49-F238E27FC236}">
                  <a16:creationId xmlns="" xmlns:a16="http://schemas.microsoft.com/office/drawing/2014/main" id="{317D1EC0-23FF-4FC8-B22D-E34878EAA4CC}"/>
                </a:ext>
              </a:extLst>
            </p:cNvPr>
            <p:cNvCxnSpPr>
              <a:cxnSpLocks/>
            </p:cNvCxnSpPr>
            <p:nvPr/>
          </p:nvCxnSpPr>
          <p:spPr>
            <a:xfrm>
              <a:off x="-6214" y="66862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 xmlns:a16="http://schemas.microsoft.com/office/drawing/2014/main" id="{5AB929A7-258C-4469-AAB4-A67D713F7A80}"/>
                </a:ext>
              </a:extLst>
            </p:cNvPr>
            <p:cNvCxnSpPr>
              <a:cxnSpLocks/>
            </p:cNvCxnSpPr>
            <p:nvPr/>
          </p:nvCxnSpPr>
          <p:spPr>
            <a:xfrm>
              <a:off x="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 xmlns:a16="http://schemas.microsoft.com/office/drawing/2014/main" id="{DA635CDB-2D00-49D5-B26E-0694A25000C7}"/>
                </a:ext>
              </a:extLst>
            </p:cNvPr>
            <p:cNvCxnSpPr>
              <a:cxnSpLocks/>
            </p:cNvCxnSpPr>
            <p:nvPr/>
          </p:nvCxnSpPr>
          <p:spPr>
            <a:xfrm>
              <a:off x="1199325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 xmlns:a16="http://schemas.microsoft.com/office/drawing/2014/main" id="{B4288D7A-F857-418D-92F2-368E841B9F27}"/>
                </a:ext>
              </a:extLst>
            </p:cNvPr>
            <p:cNvCxnSpPr>
              <a:cxnSpLocks/>
            </p:cNvCxnSpPr>
            <p:nvPr/>
          </p:nvCxnSpPr>
          <p:spPr>
            <a:xfrm>
              <a:off x="19252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 xmlns:a16="http://schemas.microsoft.com/office/drawing/2014/main" id="{F1084F50-7F3C-4A4A-877E-FFD9EC7CD88B}"/>
                </a:ext>
              </a:extLst>
            </p:cNvPr>
            <p:cNvCxnSpPr>
              <a:cxnSpLocks/>
            </p:cNvCxnSpPr>
            <p:nvPr/>
          </p:nvCxnSpPr>
          <p:spPr>
            <a:xfrm>
              <a:off x="117592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 xmlns:a16="http://schemas.microsoft.com/office/drawing/2014/main" id="{331E64C1-F4C0-4A94-B319-BB1A0A2450B5}"/>
                </a:ext>
              </a:extLst>
            </p:cNvPr>
            <p:cNvCxnSpPr>
              <a:cxnSpLocks/>
            </p:cNvCxnSpPr>
            <p:nvPr/>
          </p:nvCxnSpPr>
          <p:spPr>
            <a:xfrm>
              <a:off x="215931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 xmlns:a16="http://schemas.microsoft.com/office/drawing/2014/main" id="{363D8374-8052-417F-AB69-B97EAC43D513}"/>
                </a:ext>
              </a:extLst>
            </p:cNvPr>
            <p:cNvCxnSpPr>
              <a:cxnSpLocks/>
            </p:cNvCxnSpPr>
            <p:nvPr/>
          </p:nvCxnSpPr>
          <p:spPr>
            <a:xfrm>
              <a:off x="314271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 xmlns:a16="http://schemas.microsoft.com/office/drawing/2014/main" id="{C7750734-4D51-4019-A003-38A3DE49B434}"/>
                </a:ext>
              </a:extLst>
            </p:cNvPr>
            <p:cNvCxnSpPr>
              <a:cxnSpLocks/>
            </p:cNvCxnSpPr>
            <p:nvPr/>
          </p:nvCxnSpPr>
          <p:spPr>
            <a:xfrm>
              <a:off x="412610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 xmlns:a16="http://schemas.microsoft.com/office/drawing/2014/main" id="{71B693D1-DBA2-4D3B-9B37-D9EE8C4112F4}"/>
                </a:ext>
              </a:extLst>
            </p:cNvPr>
            <p:cNvCxnSpPr>
              <a:cxnSpLocks/>
            </p:cNvCxnSpPr>
            <p:nvPr/>
          </p:nvCxnSpPr>
          <p:spPr>
            <a:xfrm>
              <a:off x="510949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 xmlns:a16="http://schemas.microsoft.com/office/drawing/2014/main" id="{1BCD3EA8-E4C0-4AF6-817F-F9F29157A499}"/>
                </a:ext>
              </a:extLst>
            </p:cNvPr>
            <p:cNvCxnSpPr>
              <a:cxnSpLocks/>
            </p:cNvCxnSpPr>
            <p:nvPr/>
          </p:nvCxnSpPr>
          <p:spPr>
            <a:xfrm>
              <a:off x="609289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 xmlns:a16="http://schemas.microsoft.com/office/drawing/2014/main" id="{7A170FB3-B397-4AC9-85FD-65388F26D90A}"/>
                </a:ext>
              </a:extLst>
            </p:cNvPr>
            <p:cNvCxnSpPr>
              <a:cxnSpLocks/>
            </p:cNvCxnSpPr>
            <p:nvPr/>
          </p:nvCxnSpPr>
          <p:spPr>
            <a:xfrm>
              <a:off x="70762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 xmlns:a16="http://schemas.microsoft.com/office/drawing/2014/main" id="{BE5EC0B9-49C7-4777-AEC5-B5EF8DE40498}"/>
                </a:ext>
              </a:extLst>
            </p:cNvPr>
            <p:cNvCxnSpPr>
              <a:cxnSpLocks/>
            </p:cNvCxnSpPr>
            <p:nvPr/>
          </p:nvCxnSpPr>
          <p:spPr>
            <a:xfrm>
              <a:off x="805968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 xmlns:a16="http://schemas.microsoft.com/office/drawing/2014/main" id="{7902048B-30F7-4434-87A5-140F9BB4BEB1}"/>
                </a:ext>
              </a:extLst>
            </p:cNvPr>
            <p:cNvCxnSpPr>
              <a:cxnSpLocks/>
            </p:cNvCxnSpPr>
            <p:nvPr/>
          </p:nvCxnSpPr>
          <p:spPr>
            <a:xfrm>
              <a:off x="904307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 xmlns:a16="http://schemas.microsoft.com/office/drawing/2014/main" id="{0500A6E2-A41C-4751-8A4E-9A0C5718D930}"/>
                </a:ext>
              </a:extLst>
            </p:cNvPr>
            <p:cNvCxnSpPr>
              <a:cxnSpLocks/>
            </p:cNvCxnSpPr>
            <p:nvPr/>
          </p:nvCxnSpPr>
          <p:spPr>
            <a:xfrm>
              <a:off x="1002646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 xmlns:a16="http://schemas.microsoft.com/office/drawing/2014/main" id="{FC259517-7BE7-45F9-81C0-3A6362BF143C}"/>
                </a:ext>
              </a:extLst>
            </p:cNvPr>
            <p:cNvCxnSpPr>
              <a:cxnSpLocks/>
            </p:cNvCxnSpPr>
            <p:nvPr/>
          </p:nvCxnSpPr>
          <p:spPr>
            <a:xfrm>
              <a:off x="1100986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 xmlns:a16="http://schemas.microsoft.com/office/drawing/2014/main" id="{90652F56-7B71-42B2-AB68-22204A6DF177}"/>
                </a:ext>
              </a:extLst>
            </p:cNvPr>
            <p:cNvCxnSpPr>
              <a:cxnSpLocks/>
            </p:cNvCxnSpPr>
            <p:nvPr/>
          </p:nvCxnSpPr>
          <p:spPr>
            <a:xfrm>
              <a:off x="121857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 xmlns:a16="http://schemas.microsoft.com/office/drawing/2014/main" id="{1059830E-1C3D-4D42-8789-524971CB4657}"/>
                </a:ext>
              </a:extLst>
            </p:cNvPr>
            <p:cNvCxnSpPr>
              <a:cxnSpLocks/>
            </p:cNvCxnSpPr>
            <p:nvPr/>
          </p:nvCxnSpPr>
          <p:spPr>
            <a:xfrm>
              <a:off x="0" y="17171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 xmlns:a16="http://schemas.microsoft.com/office/drawing/2014/main" id="{B53325A7-86D3-4B52-A7E3-ADDF408B4067}"/>
                </a:ext>
              </a:extLst>
            </p:cNvPr>
            <p:cNvCxnSpPr>
              <a:cxnSpLocks/>
            </p:cNvCxnSpPr>
            <p:nvPr/>
          </p:nvCxnSpPr>
          <p:spPr>
            <a:xfrm>
              <a:off x="0" y="71459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 xmlns:a16="http://schemas.microsoft.com/office/drawing/2014/main" id="{6D53F46F-EC12-484C-A4E7-791E57687AC1}"/>
                </a:ext>
              </a:extLst>
            </p:cNvPr>
            <p:cNvCxnSpPr>
              <a:cxnSpLocks/>
            </p:cNvCxnSpPr>
            <p:nvPr/>
          </p:nvCxnSpPr>
          <p:spPr>
            <a:xfrm>
              <a:off x="0" y="1257478"/>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 xmlns:a16="http://schemas.microsoft.com/office/drawing/2014/main" id="{464ED9CA-8950-47B8-A9ED-22B45CE15FBC}"/>
                </a:ext>
              </a:extLst>
            </p:cNvPr>
            <p:cNvCxnSpPr>
              <a:cxnSpLocks/>
            </p:cNvCxnSpPr>
            <p:nvPr/>
          </p:nvCxnSpPr>
          <p:spPr>
            <a:xfrm>
              <a:off x="0" y="180035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 xmlns:a16="http://schemas.microsoft.com/office/drawing/2014/main" id="{E4429F7B-9FD7-438F-8ECA-3FCAD0061805}"/>
                </a:ext>
              </a:extLst>
            </p:cNvPr>
            <p:cNvCxnSpPr>
              <a:cxnSpLocks/>
            </p:cNvCxnSpPr>
            <p:nvPr/>
          </p:nvCxnSpPr>
          <p:spPr>
            <a:xfrm>
              <a:off x="0" y="2343240"/>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 xmlns:a16="http://schemas.microsoft.com/office/drawing/2014/main" id="{0C558100-D455-4B41-890C-BCC898B2D165}"/>
                </a:ext>
              </a:extLst>
            </p:cNvPr>
            <p:cNvCxnSpPr>
              <a:cxnSpLocks/>
            </p:cNvCxnSpPr>
            <p:nvPr/>
          </p:nvCxnSpPr>
          <p:spPr>
            <a:xfrm>
              <a:off x="0" y="2886121"/>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 xmlns:a16="http://schemas.microsoft.com/office/drawing/2014/main" id="{F2886397-398A-4318-BE16-2CBAC1902F9E}"/>
                </a:ext>
              </a:extLst>
            </p:cNvPr>
            <p:cNvCxnSpPr>
              <a:cxnSpLocks/>
            </p:cNvCxnSpPr>
            <p:nvPr/>
          </p:nvCxnSpPr>
          <p:spPr>
            <a:xfrm>
              <a:off x="0" y="3429002"/>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 xmlns:a16="http://schemas.microsoft.com/office/drawing/2014/main" id="{7D32A3A6-CE6E-4ABD-8522-2C8DC88C070E}"/>
                </a:ext>
              </a:extLst>
            </p:cNvPr>
            <p:cNvCxnSpPr>
              <a:cxnSpLocks/>
            </p:cNvCxnSpPr>
            <p:nvPr/>
          </p:nvCxnSpPr>
          <p:spPr>
            <a:xfrm>
              <a:off x="0" y="39718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 xmlns:a16="http://schemas.microsoft.com/office/drawing/2014/main" id="{F9014C09-5B84-4798-8BDE-C80D76E67B8E}"/>
                </a:ext>
              </a:extLst>
            </p:cNvPr>
            <p:cNvCxnSpPr>
              <a:cxnSpLocks/>
            </p:cNvCxnSpPr>
            <p:nvPr/>
          </p:nvCxnSpPr>
          <p:spPr>
            <a:xfrm>
              <a:off x="0" y="4514764"/>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 xmlns:a16="http://schemas.microsoft.com/office/drawing/2014/main" id="{2A29EB9E-ED9D-4C69-8A26-9A7A0A830569}"/>
                </a:ext>
              </a:extLst>
            </p:cNvPr>
            <p:cNvCxnSpPr>
              <a:cxnSpLocks/>
            </p:cNvCxnSpPr>
            <p:nvPr/>
          </p:nvCxnSpPr>
          <p:spPr>
            <a:xfrm>
              <a:off x="0" y="5057645"/>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 xmlns:a16="http://schemas.microsoft.com/office/drawing/2014/main" id="{AA2899F9-1795-416F-8F3D-26EEB684DB6A}"/>
                </a:ext>
              </a:extLst>
            </p:cNvPr>
            <p:cNvCxnSpPr>
              <a:cxnSpLocks/>
            </p:cNvCxnSpPr>
            <p:nvPr/>
          </p:nvCxnSpPr>
          <p:spPr>
            <a:xfrm>
              <a:off x="0" y="560052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 xmlns:a16="http://schemas.microsoft.com/office/drawing/2014/main" id="{E3043474-8625-495C-BD06-3627FD286C55}"/>
                </a:ext>
              </a:extLst>
            </p:cNvPr>
            <p:cNvCxnSpPr>
              <a:cxnSpLocks/>
            </p:cNvCxnSpPr>
            <p:nvPr/>
          </p:nvCxnSpPr>
          <p:spPr>
            <a:xfrm>
              <a:off x="0" y="685799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 xmlns:a16="http://schemas.microsoft.com/office/drawing/2014/main" id="{D432CE47-7631-408E-8DDC-79EE378B707B}"/>
                </a:ext>
              </a:extLst>
            </p:cNvPr>
            <p:cNvCxnSpPr>
              <a:cxnSpLocks/>
            </p:cNvCxnSpPr>
            <p:nvPr/>
          </p:nvCxnSpPr>
          <p:spPr>
            <a:xfrm>
              <a:off x="16613" y="614340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 xmlns:a16="http://schemas.microsoft.com/office/drawing/2014/main" id="{B2C8832D-8B8D-4036-B913-2D363143274B}"/>
                </a:ext>
              </a:extLst>
            </p:cNvPr>
            <p:cNvCxnSpPr>
              <a:cxnSpLocks/>
            </p:cNvCxnSpPr>
            <p:nvPr/>
          </p:nvCxnSpPr>
          <p:spPr>
            <a:xfrm>
              <a:off x="684225" y="171716"/>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 xmlns:a16="http://schemas.microsoft.com/office/drawing/2014/main" id="{1CCEFEAF-E87B-4FF2-A947-94CABAA0610D}"/>
                </a:ext>
              </a:extLst>
            </p:cNvPr>
            <p:cNvCxnSpPr>
              <a:cxnSpLocks/>
            </p:cNvCxnSpPr>
            <p:nvPr/>
          </p:nvCxnSpPr>
          <p:spPr>
            <a:xfrm>
              <a:off x="11508412" y="173267"/>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 xmlns:a16="http://schemas.microsoft.com/office/drawing/2014/main" id="{343A7CD3-94E1-42A9-BAB7-2AFCD9FCBD10}"/>
              </a:ext>
            </a:extLst>
          </p:cNvPr>
          <p:cNvSpPr>
            <a:spLocks noGrp="1"/>
          </p:cNvSpPr>
          <p:nvPr>
            <p:ph type="ctrTitle"/>
          </p:nvPr>
        </p:nvSpPr>
        <p:spPr>
          <a:xfrm>
            <a:off x="691078" y="722903"/>
            <a:ext cx="10495904" cy="2460770"/>
          </a:xfrm>
        </p:spPr>
        <p:txBody>
          <a:bodyPr anchor="b">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 xmlns:a16="http://schemas.microsoft.com/office/drawing/2014/main" id="{8467609B-8FD3-4FF7-8EBC-6619CA868B33}"/>
              </a:ext>
            </a:extLst>
          </p:cNvPr>
          <p:cNvSpPr>
            <a:spLocks noGrp="1"/>
          </p:cNvSpPr>
          <p:nvPr>
            <p:ph type="subTitle" idx="1"/>
          </p:nvPr>
        </p:nvSpPr>
        <p:spPr>
          <a:xfrm>
            <a:off x="691078" y="3428997"/>
            <a:ext cx="10495904" cy="2306639"/>
          </a:xfrm>
        </p:spPr>
        <p:txBody>
          <a:bodyPr/>
          <a:lstStyle>
            <a:lvl1pPr marL="0" indent="0" algn="l">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39" name="Right Triangle 38">
            <a:extLst>
              <a:ext uri="{FF2B5EF4-FFF2-40B4-BE49-F238E27FC236}">
                <a16:creationId xmlns="" xmlns:a16="http://schemas.microsoft.com/office/drawing/2014/main" id="{2437C4A8-8E3A-4ADA-93B9-64737CE1ABB1}"/>
              </a:ext>
              <a:ext uri="{C183D7F6-B498-43B3-948B-1728B52AA6E4}">
                <adec:decorative xmlns="" xmlns:adec="http://schemas.microsoft.com/office/drawing/2017/decorative" val="1"/>
              </a:ext>
            </a:extLst>
          </p:cNvPr>
          <p:cNvSpPr/>
          <p:nvPr/>
        </p:nvSpPr>
        <p:spPr>
          <a:xfrm rot="13500000">
            <a:off x="-281093" y="2607907"/>
            <a:ext cx="568289" cy="568289"/>
          </a:xfrm>
          <a:prstGeom prst="rtTriangl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 name="Date Placeholder 3">
            <a:extLst>
              <a:ext uri="{FF2B5EF4-FFF2-40B4-BE49-F238E27FC236}">
                <a16:creationId xmlns="" xmlns:a16="http://schemas.microsoft.com/office/drawing/2014/main" id="{ACC7A76F-3401-4F50-AE85-8F2AA247B99F}"/>
              </a:ext>
            </a:extLst>
          </p:cNvPr>
          <p:cNvSpPr>
            <a:spLocks noGrp="1"/>
          </p:cNvSpPr>
          <p:nvPr>
            <p:ph type="dt" sz="half" idx="10"/>
          </p:nvPr>
        </p:nvSpPr>
        <p:spPr/>
        <p:txBody>
          <a:bodyPr/>
          <a:lstStyle/>
          <a:p>
            <a:fld id="{8F72BA41-EC5B-4197-BCC8-0FD2E523CD7A}" type="datetimeFigureOut">
              <a:rPr lang="en-US" smtClean="0"/>
              <a:t>1/17/2025</a:t>
            </a:fld>
            <a:endParaRPr lang="en-US"/>
          </a:p>
        </p:txBody>
      </p:sp>
      <p:sp>
        <p:nvSpPr>
          <p:cNvPr id="5" name="Footer Placeholder 4">
            <a:extLst>
              <a:ext uri="{FF2B5EF4-FFF2-40B4-BE49-F238E27FC236}">
                <a16:creationId xmlns="" xmlns:a16="http://schemas.microsoft.com/office/drawing/2014/main" id="{DEF02E50-D34E-4DD4-8B3B-55D08F25F50A}"/>
              </a:ext>
            </a:extLst>
          </p:cNvPr>
          <p:cNvSpPr>
            <a:spLocks noGrp="1"/>
          </p:cNvSpPr>
          <p:nvPr>
            <p:ph type="ftr" sz="quarter" idx="11"/>
          </p:nvPr>
        </p:nvSpPr>
        <p:spPr>
          <a:xfrm>
            <a:off x="691078" y="236364"/>
            <a:ext cx="4114800" cy="417126"/>
          </a:xfrm>
        </p:spPr>
        <p:txBody>
          <a:bodyPr/>
          <a:lstStyle/>
          <a:p>
            <a:endParaRPr lang="en-US" dirty="0"/>
          </a:p>
        </p:txBody>
      </p:sp>
      <p:sp>
        <p:nvSpPr>
          <p:cNvPr id="6" name="Slide Number Placeholder 5">
            <a:extLst>
              <a:ext uri="{FF2B5EF4-FFF2-40B4-BE49-F238E27FC236}">
                <a16:creationId xmlns="" xmlns:a16="http://schemas.microsoft.com/office/drawing/2014/main" id="{37B53B71-D2FA-4DDC-9C9C-E26F7B591A8E}"/>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498762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89BD70F-ACE4-4595-845E-2296BDF83B5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B6978CD9-E0B5-4B48-8366-91E6D22C9FB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22FAF4B4-44D3-4E29-B235-A1B868207789}"/>
              </a:ext>
            </a:extLst>
          </p:cNvPr>
          <p:cNvSpPr>
            <a:spLocks noGrp="1"/>
          </p:cNvSpPr>
          <p:nvPr>
            <p:ph type="dt" sz="half" idx="10"/>
          </p:nvPr>
        </p:nvSpPr>
        <p:spPr/>
        <p:txBody>
          <a:bodyPr/>
          <a:lstStyle/>
          <a:p>
            <a:fld id="{8F72BA41-EC5B-4197-BCC8-0FD2E523CD7A}" type="datetimeFigureOut">
              <a:rPr lang="en-US" smtClean="0"/>
              <a:t>1/17/2025</a:t>
            </a:fld>
            <a:endParaRPr lang="en-US"/>
          </a:p>
        </p:txBody>
      </p:sp>
      <p:sp>
        <p:nvSpPr>
          <p:cNvPr id="5" name="Footer Placeholder 4">
            <a:extLst>
              <a:ext uri="{FF2B5EF4-FFF2-40B4-BE49-F238E27FC236}">
                <a16:creationId xmlns="" xmlns:a16="http://schemas.microsoft.com/office/drawing/2014/main" id="{E2D7BA37-9639-480E-84AB-EA277225CA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32BFC658-154E-48DE-AD31-813E5170C93C}"/>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34888497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6">
            <a:extLst>
              <a:ext uri="{FF2B5EF4-FFF2-40B4-BE49-F238E27FC236}">
                <a16:creationId xmlns="" xmlns:a16="http://schemas.microsoft.com/office/drawing/2014/main" id="{65405209-5179-4359-91ED-1B1A46619A99}"/>
              </a:ext>
              <a:ext uri="{C183D7F6-B498-43B3-948B-1728B52AA6E4}">
                <adec:decorative xmlns="" xmlns:adec="http://schemas.microsoft.com/office/drawing/2017/decorative" val="1"/>
              </a:ext>
            </a:extLst>
          </p:cNvPr>
          <p:cNvGrpSpPr/>
          <p:nvPr/>
        </p:nvGrpSpPr>
        <p:grpSpPr>
          <a:xfrm>
            <a:off x="-6214" y="-1"/>
            <a:ext cx="12214827" cy="6858000"/>
            <a:chOff x="-6214" y="-1"/>
            <a:chExt cx="12214827" cy="6858000"/>
          </a:xfrm>
        </p:grpSpPr>
        <p:cxnSp>
          <p:nvCxnSpPr>
            <p:cNvPr id="8" name="Straight Connector 7">
              <a:extLst>
                <a:ext uri="{FF2B5EF4-FFF2-40B4-BE49-F238E27FC236}">
                  <a16:creationId xmlns="" xmlns:a16="http://schemas.microsoft.com/office/drawing/2014/main" id="{0E32344F-3BE0-4CE8-B1BD-9ABD425E1C0D}"/>
                </a:ext>
              </a:extLst>
            </p:cNvPr>
            <p:cNvCxnSpPr>
              <a:cxnSpLocks/>
            </p:cNvCxnSpPr>
            <p:nvPr/>
          </p:nvCxnSpPr>
          <p:spPr>
            <a:xfrm>
              <a:off x="-6214" y="66862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 xmlns:a16="http://schemas.microsoft.com/office/drawing/2014/main" id="{599DE306-F4FB-4730-A066-ADF38D739563}"/>
                </a:ext>
              </a:extLst>
            </p:cNvPr>
            <p:cNvCxnSpPr>
              <a:cxnSpLocks/>
            </p:cNvCxnSpPr>
            <p:nvPr/>
          </p:nvCxnSpPr>
          <p:spPr>
            <a:xfrm>
              <a:off x="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 xmlns:a16="http://schemas.microsoft.com/office/drawing/2014/main" id="{CCB32885-303F-477F-A081-27425944F230}"/>
                </a:ext>
              </a:extLst>
            </p:cNvPr>
            <p:cNvCxnSpPr>
              <a:cxnSpLocks/>
            </p:cNvCxnSpPr>
            <p:nvPr/>
          </p:nvCxnSpPr>
          <p:spPr>
            <a:xfrm>
              <a:off x="1199325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 xmlns:a16="http://schemas.microsoft.com/office/drawing/2014/main" id="{260C0C0B-4CD0-467D-A382-2B2415102C48}"/>
                </a:ext>
              </a:extLst>
            </p:cNvPr>
            <p:cNvCxnSpPr>
              <a:cxnSpLocks/>
            </p:cNvCxnSpPr>
            <p:nvPr/>
          </p:nvCxnSpPr>
          <p:spPr>
            <a:xfrm>
              <a:off x="19252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 xmlns:a16="http://schemas.microsoft.com/office/drawing/2014/main" id="{5788DF0F-327F-43A5-AB71-3D32053D83CA}"/>
                </a:ext>
              </a:extLst>
            </p:cNvPr>
            <p:cNvCxnSpPr>
              <a:cxnSpLocks/>
            </p:cNvCxnSpPr>
            <p:nvPr/>
          </p:nvCxnSpPr>
          <p:spPr>
            <a:xfrm>
              <a:off x="117592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 xmlns:a16="http://schemas.microsoft.com/office/drawing/2014/main" id="{298A0902-2662-4911-A532-AA6310861479}"/>
                </a:ext>
              </a:extLst>
            </p:cNvPr>
            <p:cNvCxnSpPr>
              <a:cxnSpLocks/>
            </p:cNvCxnSpPr>
            <p:nvPr/>
          </p:nvCxnSpPr>
          <p:spPr>
            <a:xfrm>
              <a:off x="215931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 xmlns:a16="http://schemas.microsoft.com/office/drawing/2014/main" id="{4ABDA4F7-23F4-46D1-8B7E-A21DD84083E1}"/>
                </a:ext>
              </a:extLst>
            </p:cNvPr>
            <p:cNvCxnSpPr>
              <a:cxnSpLocks/>
            </p:cNvCxnSpPr>
            <p:nvPr/>
          </p:nvCxnSpPr>
          <p:spPr>
            <a:xfrm>
              <a:off x="314271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 xmlns:a16="http://schemas.microsoft.com/office/drawing/2014/main" id="{D7FC9FC2-8808-438E-8FFB-5FE416BFB5C8}"/>
                </a:ext>
              </a:extLst>
            </p:cNvPr>
            <p:cNvCxnSpPr>
              <a:cxnSpLocks/>
            </p:cNvCxnSpPr>
            <p:nvPr/>
          </p:nvCxnSpPr>
          <p:spPr>
            <a:xfrm>
              <a:off x="412610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 xmlns:a16="http://schemas.microsoft.com/office/drawing/2014/main" id="{204694E5-71F9-4210-9BE8-FC12CC177BD3}"/>
                </a:ext>
              </a:extLst>
            </p:cNvPr>
            <p:cNvCxnSpPr>
              <a:cxnSpLocks/>
            </p:cNvCxnSpPr>
            <p:nvPr/>
          </p:nvCxnSpPr>
          <p:spPr>
            <a:xfrm>
              <a:off x="510949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 xmlns:a16="http://schemas.microsoft.com/office/drawing/2014/main" id="{0B37E805-A7E5-4906-B0C5-1373F3DA9628}"/>
                </a:ext>
              </a:extLst>
            </p:cNvPr>
            <p:cNvCxnSpPr>
              <a:cxnSpLocks/>
            </p:cNvCxnSpPr>
            <p:nvPr/>
          </p:nvCxnSpPr>
          <p:spPr>
            <a:xfrm>
              <a:off x="609289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 xmlns:a16="http://schemas.microsoft.com/office/drawing/2014/main" id="{7A4CD964-FBD6-41AB-8A02-9509A2BAC11F}"/>
                </a:ext>
              </a:extLst>
            </p:cNvPr>
            <p:cNvCxnSpPr>
              <a:cxnSpLocks/>
            </p:cNvCxnSpPr>
            <p:nvPr/>
          </p:nvCxnSpPr>
          <p:spPr>
            <a:xfrm>
              <a:off x="70762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 xmlns:a16="http://schemas.microsoft.com/office/drawing/2014/main" id="{E9CD7FF8-E827-4E0A-BCE2-CCB34EDAC0FC}"/>
                </a:ext>
              </a:extLst>
            </p:cNvPr>
            <p:cNvCxnSpPr>
              <a:cxnSpLocks/>
            </p:cNvCxnSpPr>
            <p:nvPr/>
          </p:nvCxnSpPr>
          <p:spPr>
            <a:xfrm>
              <a:off x="805968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 xmlns:a16="http://schemas.microsoft.com/office/drawing/2014/main" id="{5C4AD6BB-F1EE-4FB8-96E8-6890447800EC}"/>
                </a:ext>
              </a:extLst>
            </p:cNvPr>
            <p:cNvCxnSpPr>
              <a:cxnSpLocks/>
            </p:cNvCxnSpPr>
            <p:nvPr/>
          </p:nvCxnSpPr>
          <p:spPr>
            <a:xfrm>
              <a:off x="904307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 xmlns:a16="http://schemas.microsoft.com/office/drawing/2014/main" id="{FE935057-E0A3-4DAE-B9C8-6E818D7A7205}"/>
                </a:ext>
              </a:extLst>
            </p:cNvPr>
            <p:cNvCxnSpPr>
              <a:cxnSpLocks/>
            </p:cNvCxnSpPr>
            <p:nvPr/>
          </p:nvCxnSpPr>
          <p:spPr>
            <a:xfrm>
              <a:off x="1002646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 xmlns:a16="http://schemas.microsoft.com/office/drawing/2014/main" id="{308DDF69-1C14-453C-BC3A-37D3FE69DFC7}"/>
                </a:ext>
              </a:extLst>
            </p:cNvPr>
            <p:cNvCxnSpPr>
              <a:cxnSpLocks/>
            </p:cNvCxnSpPr>
            <p:nvPr/>
          </p:nvCxnSpPr>
          <p:spPr>
            <a:xfrm>
              <a:off x="1100986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 xmlns:a16="http://schemas.microsoft.com/office/drawing/2014/main" id="{E6C26D82-15BA-4B2E-A42D-2ECA8012D307}"/>
                </a:ext>
              </a:extLst>
            </p:cNvPr>
            <p:cNvCxnSpPr>
              <a:cxnSpLocks/>
            </p:cNvCxnSpPr>
            <p:nvPr/>
          </p:nvCxnSpPr>
          <p:spPr>
            <a:xfrm>
              <a:off x="121857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 xmlns:a16="http://schemas.microsoft.com/office/drawing/2014/main" id="{D7F73B67-E5E9-4000-91DA-034B2127EFD2}"/>
                </a:ext>
              </a:extLst>
            </p:cNvPr>
            <p:cNvCxnSpPr>
              <a:cxnSpLocks/>
            </p:cNvCxnSpPr>
            <p:nvPr/>
          </p:nvCxnSpPr>
          <p:spPr>
            <a:xfrm>
              <a:off x="0" y="17171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 xmlns:a16="http://schemas.microsoft.com/office/drawing/2014/main" id="{EAFAC1B5-F0DD-4FC0-B4C9-77CB29DF4425}"/>
                </a:ext>
              </a:extLst>
            </p:cNvPr>
            <p:cNvCxnSpPr>
              <a:cxnSpLocks/>
            </p:cNvCxnSpPr>
            <p:nvPr/>
          </p:nvCxnSpPr>
          <p:spPr>
            <a:xfrm>
              <a:off x="0" y="71459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 xmlns:a16="http://schemas.microsoft.com/office/drawing/2014/main" id="{D9ACB3DB-54B2-4CEE-A791-C6FC6C758DAE}"/>
                </a:ext>
              </a:extLst>
            </p:cNvPr>
            <p:cNvCxnSpPr>
              <a:cxnSpLocks/>
            </p:cNvCxnSpPr>
            <p:nvPr/>
          </p:nvCxnSpPr>
          <p:spPr>
            <a:xfrm>
              <a:off x="0" y="1257478"/>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 xmlns:a16="http://schemas.microsoft.com/office/drawing/2014/main" id="{68324004-1030-47D9-B817-425FF6ECCECC}"/>
                </a:ext>
              </a:extLst>
            </p:cNvPr>
            <p:cNvCxnSpPr>
              <a:cxnSpLocks/>
            </p:cNvCxnSpPr>
            <p:nvPr/>
          </p:nvCxnSpPr>
          <p:spPr>
            <a:xfrm>
              <a:off x="0" y="180035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 xmlns:a16="http://schemas.microsoft.com/office/drawing/2014/main" id="{1AA001C4-81AB-4FA6-ADAA-C8618056353B}"/>
                </a:ext>
              </a:extLst>
            </p:cNvPr>
            <p:cNvCxnSpPr>
              <a:cxnSpLocks/>
            </p:cNvCxnSpPr>
            <p:nvPr/>
          </p:nvCxnSpPr>
          <p:spPr>
            <a:xfrm>
              <a:off x="0" y="2343240"/>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 xmlns:a16="http://schemas.microsoft.com/office/drawing/2014/main" id="{8D1DAD34-7844-4F16-9874-F51F2A23B9EA}"/>
                </a:ext>
              </a:extLst>
            </p:cNvPr>
            <p:cNvCxnSpPr>
              <a:cxnSpLocks/>
            </p:cNvCxnSpPr>
            <p:nvPr/>
          </p:nvCxnSpPr>
          <p:spPr>
            <a:xfrm>
              <a:off x="0" y="2886121"/>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 xmlns:a16="http://schemas.microsoft.com/office/drawing/2014/main" id="{77DCBC6D-1BDA-4CB1-A3EC-59F240C8FA19}"/>
                </a:ext>
              </a:extLst>
            </p:cNvPr>
            <p:cNvCxnSpPr>
              <a:cxnSpLocks/>
            </p:cNvCxnSpPr>
            <p:nvPr/>
          </p:nvCxnSpPr>
          <p:spPr>
            <a:xfrm>
              <a:off x="0" y="3429002"/>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 xmlns:a16="http://schemas.microsoft.com/office/drawing/2014/main" id="{E5B3C1A0-58E7-47E4-831B-CF3EE21D1E90}"/>
                </a:ext>
              </a:extLst>
            </p:cNvPr>
            <p:cNvCxnSpPr>
              <a:cxnSpLocks/>
            </p:cNvCxnSpPr>
            <p:nvPr/>
          </p:nvCxnSpPr>
          <p:spPr>
            <a:xfrm>
              <a:off x="0" y="39718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 xmlns:a16="http://schemas.microsoft.com/office/drawing/2014/main" id="{08A09FAA-E123-4FE4-B67A-9EBDE1A3130F}"/>
                </a:ext>
              </a:extLst>
            </p:cNvPr>
            <p:cNvCxnSpPr>
              <a:cxnSpLocks/>
            </p:cNvCxnSpPr>
            <p:nvPr/>
          </p:nvCxnSpPr>
          <p:spPr>
            <a:xfrm>
              <a:off x="0" y="4514764"/>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 xmlns:a16="http://schemas.microsoft.com/office/drawing/2014/main" id="{5317B7C6-C816-4A58-B184-135E4FD19F55}"/>
                </a:ext>
              </a:extLst>
            </p:cNvPr>
            <p:cNvCxnSpPr>
              <a:cxnSpLocks/>
            </p:cNvCxnSpPr>
            <p:nvPr/>
          </p:nvCxnSpPr>
          <p:spPr>
            <a:xfrm>
              <a:off x="0" y="5057645"/>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 xmlns:a16="http://schemas.microsoft.com/office/drawing/2014/main" id="{24D22ABB-4CE8-47DC-80BF-39B3E4CF7048}"/>
                </a:ext>
              </a:extLst>
            </p:cNvPr>
            <p:cNvCxnSpPr>
              <a:cxnSpLocks/>
            </p:cNvCxnSpPr>
            <p:nvPr/>
          </p:nvCxnSpPr>
          <p:spPr>
            <a:xfrm>
              <a:off x="0" y="560052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 xmlns:a16="http://schemas.microsoft.com/office/drawing/2014/main" id="{3A17DE37-A292-4031-AF42-CDB00A13EE76}"/>
                </a:ext>
              </a:extLst>
            </p:cNvPr>
            <p:cNvCxnSpPr>
              <a:cxnSpLocks/>
            </p:cNvCxnSpPr>
            <p:nvPr/>
          </p:nvCxnSpPr>
          <p:spPr>
            <a:xfrm>
              <a:off x="0" y="685799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 xmlns:a16="http://schemas.microsoft.com/office/drawing/2014/main" id="{B73EF673-CB75-435F-9BF3-7594EC3ADF8F}"/>
                </a:ext>
              </a:extLst>
            </p:cNvPr>
            <p:cNvCxnSpPr>
              <a:cxnSpLocks/>
            </p:cNvCxnSpPr>
            <p:nvPr/>
          </p:nvCxnSpPr>
          <p:spPr>
            <a:xfrm>
              <a:off x="16613" y="614340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 xmlns:a16="http://schemas.microsoft.com/office/drawing/2014/main" id="{D35F4581-15F6-47EE-87D0-1132A093DBA5}"/>
                </a:ext>
              </a:extLst>
            </p:cNvPr>
            <p:cNvCxnSpPr>
              <a:cxnSpLocks/>
            </p:cNvCxnSpPr>
            <p:nvPr/>
          </p:nvCxnSpPr>
          <p:spPr>
            <a:xfrm>
              <a:off x="684225" y="171716"/>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 xmlns:a16="http://schemas.microsoft.com/office/drawing/2014/main" id="{565CF984-F5BD-45C4-9A12-B02DB4F044E1}"/>
                </a:ext>
              </a:extLst>
            </p:cNvPr>
            <p:cNvCxnSpPr>
              <a:cxnSpLocks/>
            </p:cNvCxnSpPr>
            <p:nvPr/>
          </p:nvCxnSpPr>
          <p:spPr>
            <a:xfrm>
              <a:off x="11508412" y="173267"/>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39" name="Right Triangle 38">
            <a:extLst>
              <a:ext uri="{FF2B5EF4-FFF2-40B4-BE49-F238E27FC236}">
                <a16:creationId xmlns="" xmlns:a16="http://schemas.microsoft.com/office/drawing/2014/main" id="{ACE66A86-8455-497B-9CA4-F460A19E5FBB}"/>
              </a:ext>
              <a:ext uri="{C183D7F6-B498-43B3-948B-1728B52AA6E4}">
                <adec:decorative xmlns="" xmlns:adec="http://schemas.microsoft.com/office/drawing/2017/decorative" val="1"/>
              </a:ext>
            </a:extLst>
          </p:cNvPr>
          <p:cNvSpPr/>
          <p:nvPr/>
        </p:nvSpPr>
        <p:spPr>
          <a:xfrm rot="18900000">
            <a:off x="7770390" y="-287370"/>
            <a:ext cx="568289" cy="568289"/>
          </a:xfrm>
          <a:prstGeom prst="rtTriangl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Vertical Title 1">
            <a:extLst>
              <a:ext uri="{FF2B5EF4-FFF2-40B4-BE49-F238E27FC236}">
                <a16:creationId xmlns="" xmlns:a16="http://schemas.microsoft.com/office/drawing/2014/main" id="{5868C62B-71EF-4824-9EE8-6CAE17984232}"/>
              </a:ext>
            </a:extLst>
          </p:cNvPr>
          <p:cNvSpPr>
            <a:spLocks noGrp="1"/>
          </p:cNvSpPr>
          <p:nvPr>
            <p:ph type="title" orient="vert"/>
          </p:nvPr>
        </p:nvSpPr>
        <p:spPr>
          <a:xfrm>
            <a:off x="7707774" y="715616"/>
            <a:ext cx="3295876" cy="5026597"/>
          </a:xfrm>
        </p:spPr>
        <p:txBody>
          <a:bodyPr vert="eaVert"/>
          <a:lstStyle/>
          <a:p>
            <a:r>
              <a:rPr lang="en-US"/>
              <a:t>Click to edit Master title style</a:t>
            </a:r>
            <a:endParaRPr lang="en-US" dirty="0"/>
          </a:p>
        </p:txBody>
      </p:sp>
      <p:sp>
        <p:nvSpPr>
          <p:cNvPr id="3" name="Vertical Text Placeholder 2">
            <a:extLst>
              <a:ext uri="{FF2B5EF4-FFF2-40B4-BE49-F238E27FC236}">
                <a16:creationId xmlns="" xmlns:a16="http://schemas.microsoft.com/office/drawing/2014/main" id="{8243E4C8-4AA9-49D7-BF71-1AB5F2CFE1FC}"/>
              </a:ext>
            </a:extLst>
          </p:cNvPr>
          <p:cNvSpPr>
            <a:spLocks noGrp="1"/>
          </p:cNvSpPr>
          <p:nvPr>
            <p:ph type="body" orient="vert" idx="1"/>
          </p:nvPr>
        </p:nvSpPr>
        <p:spPr>
          <a:xfrm>
            <a:off x="683588" y="715616"/>
            <a:ext cx="6770448" cy="502659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 xmlns:a16="http://schemas.microsoft.com/office/drawing/2014/main" id="{897898B3-014E-440B-BA4E-106339212804}"/>
              </a:ext>
            </a:extLst>
          </p:cNvPr>
          <p:cNvSpPr>
            <a:spLocks noGrp="1"/>
          </p:cNvSpPr>
          <p:nvPr>
            <p:ph type="dt" sz="half" idx="10"/>
          </p:nvPr>
        </p:nvSpPr>
        <p:spPr/>
        <p:txBody>
          <a:bodyPr/>
          <a:lstStyle/>
          <a:p>
            <a:fld id="{8F72BA41-EC5B-4197-BCC8-0FD2E523CD7A}" type="datetimeFigureOut">
              <a:rPr lang="en-US" smtClean="0"/>
              <a:t>1/17/2025</a:t>
            </a:fld>
            <a:endParaRPr lang="en-US"/>
          </a:p>
        </p:txBody>
      </p:sp>
      <p:sp>
        <p:nvSpPr>
          <p:cNvPr id="5" name="Footer Placeholder 4">
            <a:extLst>
              <a:ext uri="{FF2B5EF4-FFF2-40B4-BE49-F238E27FC236}">
                <a16:creationId xmlns="" xmlns:a16="http://schemas.microsoft.com/office/drawing/2014/main" id="{81C22643-CE63-4C3E-B437-5A1A5EF911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0DD1CE5E-160A-4B37-94E2-3D9DC75BFFAF}"/>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2726888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80D8D6B-70A2-430A-9F5D-DA093D8C16CF}"/>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 xmlns:a16="http://schemas.microsoft.com/office/drawing/2014/main" id="{094A2845-6CA6-4745-A951-25B8D5319D8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6A049424-7A20-4BA1-9F60-671A5DBB3B13}"/>
              </a:ext>
            </a:extLst>
          </p:cNvPr>
          <p:cNvSpPr>
            <a:spLocks noGrp="1"/>
          </p:cNvSpPr>
          <p:nvPr>
            <p:ph type="dt" sz="half" idx="10"/>
          </p:nvPr>
        </p:nvSpPr>
        <p:spPr/>
        <p:txBody>
          <a:bodyPr/>
          <a:lstStyle/>
          <a:p>
            <a:fld id="{8F72BA41-EC5B-4197-BCC8-0FD2E523CD7A}" type="datetimeFigureOut">
              <a:rPr lang="en-US" smtClean="0"/>
              <a:t>1/17/2025</a:t>
            </a:fld>
            <a:endParaRPr lang="en-US"/>
          </a:p>
        </p:txBody>
      </p:sp>
      <p:sp>
        <p:nvSpPr>
          <p:cNvPr id="5" name="Footer Placeholder 4">
            <a:extLst>
              <a:ext uri="{FF2B5EF4-FFF2-40B4-BE49-F238E27FC236}">
                <a16:creationId xmlns="" xmlns:a16="http://schemas.microsoft.com/office/drawing/2014/main" id="{4F1BD2B2-E17F-402E-8EA3-5C7C1118A8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50D23070-8658-4AC0-B2A3-4BE605A840F8}"/>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1106469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7" name="Group 6">
            <a:extLst>
              <a:ext uri="{FF2B5EF4-FFF2-40B4-BE49-F238E27FC236}">
                <a16:creationId xmlns="" xmlns:a16="http://schemas.microsoft.com/office/drawing/2014/main" id="{A69DB7AC-F7D7-430A-A2A7-CD3EBBF1D35D}"/>
              </a:ext>
              <a:ext uri="{C183D7F6-B498-43B3-948B-1728B52AA6E4}">
                <adec:decorative xmlns="" xmlns:adec="http://schemas.microsoft.com/office/drawing/2017/decorative" val="1"/>
              </a:ext>
            </a:extLst>
          </p:cNvPr>
          <p:cNvGrpSpPr/>
          <p:nvPr/>
        </p:nvGrpSpPr>
        <p:grpSpPr>
          <a:xfrm>
            <a:off x="-6214" y="-1"/>
            <a:ext cx="12214827" cy="6858000"/>
            <a:chOff x="-6214" y="-1"/>
            <a:chExt cx="12214827" cy="6858000"/>
          </a:xfrm>
        </p:grpSpPr>
        <p:cxnSp>
          <p:nvCxnSpPr>
            <p:cNvPr id="8" name="Straight Connector 7">
              <a:extLst>
                <a:ext uri="{FF2B5EF4-FFF2-40B4-BE49-F238E27FC236}">
                  <a16:creationId xmlns="" xmlns:a16="http://schemas.microsoft.com/office/drawing/2014/main" id="{66AAF10E-F092-4160-BF4A-FF568555B790}"/>
                </a:ext>
              </a:extLst>
            </p:cNvPr>
            <p:cNvCxnSpPr>
              <a:cxnSpLocks/>
            </p:cNvCxnSpPr>
            <p:nvPr/>
          </p:nvCxnSpPr>
          <p:spPr>
            <a:xfrm>
              <a:off x="-6214" y="66862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 xmlns:a16="http://schemas.microsoft.com/office/drawing/2014/main" id="{36341C04-9B94-4385-A661-7B8C17000497}"/>
                </a:ext>
              </a:extLst>
            </p:cNvPr>
            <p:cNvCxnSpPr>
              <a:cxnSpLocks/>
            </p:cNvCxnSpPr>
            <p:nvPr/>
          </p:nvCxnSpPr>
          <p:spPr>
            <a:xfrm>
              <a:off x="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 xmlns:a16="http://schemas.microsoft.com/office/drawing/2014/main" id="{F4C1D709-6A0F-409C-B2D0-C248E562265E}"/>
                </a:ext>
              </a:extLst>
            </p:cNvPr>
            <p:cNvCxnSpPr>
              <a:cxnSpLocks/>
            </p:cNvCxnSpPr>
            <p:nvPr/>
          </p:nvCxnSpPr>
          <p:spPr>
            <a:xfrm>
              <a:off x="1199325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 xmlns:a16="http://schemas.microsoft.com/office/drawing/2014/main" id="{B999BE53-BA11-4B67-BFBB-6281DB50C75D}"/>
                </a:ext>
              </a:extLst>
            </p:cNvPr>
            <p:cNvCxnSpPr>
              <a:cxnSpLocks/>
            </p:cNvCxnSpPr>
            <p:nvPr/>
          </p:nvCxnSpPr>
          <p:spPr>
            <a:xfrm>
              <a:off x="19252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 xmlns:a16="http://schemas.microsoft.com/office/drawing/2014/main" id="{9B662D93-31C1-4DFB-A938-E631F89AA9F0}"/>
                </a:ext>
              </a:extLst>
            </p:cNvPr>
            <p:cNvCxnSpPr>
              <a:cxnSpLocks/>
            </p:cNvCxnSpPr>
            <p:nvPr/>
          </p:nvCxnSpPr>
          <p:spPr>
            <a:xfrm>
              <a:off x="117592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 xmlns:a16="http://schemas.microsoft.com/office/drawing/2014/main" id="{97ECC8DA-0BEC-4508-89D4-12FA35B481F5}"/>
                </a:ext>
              </a:extLst>
            </p:cNvPr>
            <p:cNvCxnSpPr>
              <a:cxnSpLocks/>
            </p:cNvCxnSpPr>
            <p:nvPr/>
          </p:nvCxnSpPr>
          <p:spPr>
            <a:xfrm>
              <a:off x="215931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 xmlns:a16="http://schemas.microsoft.com/office/drawing/2014/main" id="{67DC8E6C-1B78-4B89-82DD-BBA778CD1482}"/>
                </a:ext>
              </a:extLst>
            </p:cNvPr>
            <p:cNvCxnSpPr>
              <a:cxnSpLocks/>
            </p:cNvCxnSpPr>
            <p:nvPr/>
          </p:nvCxnSpPr>
          <p:spPr>
            <a:xfrm>
              <a:off x="314271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 xmlns:a16="http://schemas.microsoft.com/office/drawing/2014/main" id="{28E5F54A-0315-4B15-B865-1F0460526260}"/>
                </a:ext>
              </a:extLst>
            </p:cNvPr>
            <p:cNvCxnSpPr>
              <a:cxnSpLocks/>
            </p:cNvCxnSpPr>
            <p:nvPr/>
          </p:nvCxnSpPr>
          <p:spPr>
            <a:xfrm>
              <a:off x="412610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 xmlns:a16="http://schemas.microsoft.com/office/drawing/2014/main" id="{4DD7F352-DE39-4835-8D3F-69CDEC490F1E}"/>
                </a:ext>
              </a:extLst>
            </p:cNvPr>
            <p:cNvCxnSpPr>
              <a:cxnSpLocks/>
            </p:cNvCxnSpPr>
            <p:nvPr/>
          </p:nvCxnSpPr>
          <p:spPr>
            <a:xfrm>
              <a:off x="510949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 xmlns:a16="http://schemas.microsoft.com/office/drawing/2014/main" id="{49D6F20A-F777-4F41-B23B-735A64FA5DA3}"/>
                </a:ext>
              </a:extLst>
            </p:cNvPr>
            <p:cNvCxnSpPr>
              <a:cxnSpLocks/>
            </p:cNvCxnSpPr>
            <p:nvPr/>
          </p:nvCxnSpPr>
          <p:spPr>
            <a:xfrm>
              <a:off x="609289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 xmlns:a16="http://schemas.microsoft.com/office/drawing/2014/main" id="{21BBADBA-0F74-418B-BC50-AD44596C3EF8}"/>
                </a:ext>
              </a:extLst>
            </p:cNvPr>
            <p:cNvCxnSpPr>
              <a:cxnSpLocks/>
            </p:cNvCxnSpPr>
            <p:nvPr/>
          </p:nvCxnSpPr>
          <p:spPr>
            <a:xfrm>
              <a:off x="70762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 xmlns:a16="http://schemas.microsoft.com/office/drawing/2014/main" id="{3918BE26-88E5-457C-8095-745F34D15366}"/>
                </a:ext>
              </a:extLst>
            </p:cNvPr>
            <p:cNvCxnSpPr>
              <a:cxnSpLocks/>
            </p:cNvCxnSpPr>
            <p:nvPr/>
          </p:nvCxnSpPr>
          <p:spPr>
            <a:xfrm>
              <a:off x="805968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 xmlns:a16="http://schemas.microsoft.com/office/drawing/2014/main" id="{4FB269E0-E058-4340-B93D-7D40FFF521F3}"/>
                </a:ext>
              </a:extLst>
            </p:cNvPr>
            <p:cNvCxnSpPr>
              <a:cxnSpLocks/>
            </p:cNvCxnSpPr>
            <p:nvPr/>
          </p:nvCxnSpPr>
          <p:spPr>
            <a:xfrm>
              <a:off x="904307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 xmlns:a16="http://schemas.microsoft.com/office/drawing/2014/main" id="{EDDD9AEE-5501-4385-B339-4616F567B53D}"/>
                </a:ext>
              </a:extLst>
            </p:cNvPr>
            <p:cNvCxnSpPr>
              <a:cxnSpLocks/>
            </p:cNvCxnSpPr>
            <p:nvPr/>
          </p:nvCxnSpPr>
          <p:spPr>
            <a:xfrm>
              <a:off x="1002646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 xmlns:a16="http://schemas.microsoft.com/office/drawing/2014/main" id="{84D29C61-8926-4C98-882B-AB90108C8386}"/>
                </a:ext>
              </a:extLst>
            </p:cNvPr>
            <p:cNvCxnSpPr>
              <a:cxnSpLocks/>
            </p:cNvCxnSpPr>
            <p:nvPr/>
          </p:nvCxnSpPr>
          <p:spPr>
            <a:xfrm>
              <a:off x="1100986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 xmlns:a16="http://schemas.microsoft.com/office/drawing/2014/main" id="{CAC585F9-B633-4F7E-AADE-75079DC17158}"/>
                </a:ext>
              </a:extLst>
            </p:cNvPr>
            <p:cNvCxnSpPr>
              <a:cxnSpLocks/>
            </p:cNvCxnSpPr>
            <p:nvPr/>
          </p:nvCxnSpPr>
          <p:spPr>
            <a:xfrm>
              <a:off x="121857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 xmlns:a16="http://schemas.microsoft.com/office/drawing/2014/main" id="{E5DC6366-5525-4FBC-9886-D4409F6B2993}"/>
                </a:ext>
              </a:extLst>
            </p:cNvPr>
            <p:cNvCxnSpPr>
              <a:cxnSpLocks/>
            </p:cNvCxnSpPr>
            <p:nvPr/>
          </p:nvCxnSpPr>
          <p:spPr>
            <a:xfrm>
              <a:off x="0" y="17171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 xmlns:a16="http://schemas.microsoft.com/office/drawing/2014/main" id="{7CC03CF9-098C-4140-806A-023D3DC3F2E3}"/>
                </a:ext>
              </a:extLst>
            </p:cNvPr>
            <p:cNvCxnSpPr>
              <a:cxnSpLocks/>
            </p:cNvCxnSpPr>
            <p:nvPr/>
          </p:nvCxnSpPr>
          <p:spPr>
            <a:xfrm>
              <a:off x="0" y="71459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 xmlns:a16="http://schemas.microsoft.com/office/drawing/2014/main" id="{D9C41BC4-89DF-4EC4-A141-9EF16D8EEB5B}"/>
                </a:ext>
              </a:extLst>
            </p:cNvPr>
            <p:cNvCxnSpPr>
              <a:cxnSpLocks/>
            </p:cNvCxnSpPr>
            <p:nvPr/>
          </p:nvCxnSpPr>
          <p:spPr>
            <a:xfrm>
              <a:off x="0" y="1257478"/>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 xmlns:a16="http://schemas.microsoft.com/office/drawing/2014/main" id="{432AD067-E64C-499E-9C0A-A72525874417}"/>
                </a:ext>
              </a:extLst>
            </p:cNvPr>
            <p:cNvCxnSpPr>
              <a:cxnSpLocks/>
            </p:cNvCxnSpPr>
            <p:nvPr/>
          </p:nvCxnSpPr>
          <p:spPr>
            <a:xfrm>
              <a:off x="0" y="180035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 xmlns:a16="http://schemas.microsoft.com/office/drawing/2014/main" id="{6653DD54-FA2B-4B91-A94E-3C46AE21B385}"/>
                </a:ext>
              </a:extLst>
            </p:cNvPr>
            <p:cNvCxnSpPr>
              <a:cxnSpLocks/>
            </p:cNvCxnSpPr>
            <p:nvPr/>
          </p:nvCxnSpPr>
          <p:spPr>
            <a:xfrm>
              <a:off x="0" y="2343240"/>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 xmlns:a16="http://schemas.microsoft.com/office/drawing/2014/main" id="{586AC204-156B-442E-B028-01036BD1F267}"/>
                </a:ext>
              </a:extLst>
            </p:cNvPr>
            <p:cNvCxnSpPr>
              <a:cxnSpLocks/>
            </p:cNvCxnSpPr>
            <p:nvPr/>
          </p:nvCxnSpPr>
          <p:spPr>
            <a:xfrm>
              <a:off x="0" y="2886121"/>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 xmlns:a16="http://schemas.microsoft.com/office/drawing/2014/main" id="{303512DE-F013-431A-9F6E-ADDA88FB2DD5}"/>
                </a:ext>
              </a:extLst>
            </p:cNvPr>
            <p:cNvCxnSpPr>
              <a:cxnSpLocks/>
            </p:cNvCxnSpPr>
            <p:nvPr/>
          </p:nvCxnSpPr>
          <p:spPr>
            <a:xfrm>
              <a:off x="0" y="3429002"/>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 xmlns:a16="http://schemas.microsoft.com/office/drawing/2014/main" id="{8E95FEE1-61A9-4065-B9F8-5589180AC62B}"/>
                </a:ext>
              </a:extLst>
            </p:cNvPr>
            <p:cNvCxnSpPr>
              <a:cxnSpLocks/>
            </p:cNvCxnSpPr>
            <p:nvPr/>
          </p:nvCxnSpPr>
          <p:spPr>
            <a:xfrm>
              <a:off x="0" y="39718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 xmlns:a16="http://schemas.microsoft.com/office/drawing/2014/main" id="{5028AA59-C1FA-46C0-BFDD-1C1D3404C81C}"/>
                </a:ext>
              </a:extLst>
            </p:cNvPr>
            <p:cNvCxnSpPr>
              <a:cxnSpLocks/>
            </p:cNvCxnSpPr>
            <p:nvPr/>
          </p:nvCxnSpPr>
          <p:spPr>
            <a:xfrm>
              <a:off x="0" y="4514764"/>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 xmlns:a16="http://schemas.microsoft.com/office/drawing/2014/main" id="{0A5C99EE-B791-470A-8639-0357A751EB43}"/>
                </a:ext>
              </a:extLst>
            </p:cNvPr>
            <p:cNvCxnSpPr>
              <a:cxnSpLocks/>
            </p:cNvCxnSpPr>
            <p:nvPr/>
          </p:nvCxnSpPr>
          <p:spPr>
            <a:xfrm>
              <a:off x="0" y="5057645"/>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 xmlns:a16="http://schemas.microsoft.com/office/drawing/2014/main" id="{454F4204-F48B-4AF5-B11E-0CE7D972AC37}"/>
                </a:ext>
              </a:extLst>
            </p:cNvPr>
            <p:cNvCxnSpPr>
              <a:cxnSpLocks/>
            </p:cNvCxnSpPr>
            <p:nvPr/>
          </p:nvCxnSpPr>
          <p:spPr>
            <a:xfrm>
              <a:off x="0" y="560052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 xmlns:a16="http://schemas.microsoft.com/office/drawing/2014/main" id="{076643FE-3966-4B82-9623-C61A56EDD20C}"/>
                </a:ext>
              </a:extLst>
            </p:cNvPr>
            <p:cNvCxnSpPr>
              <a:cxnSpLocks/>
            </p:cNvCxnSpPr>
            <p:nvPr/>
          </p:nvCxnSpPr>
          <p:spPr>
            <a:xfrm>
              <a:off x="0" y="685799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 xmlns:a16="http://schemas.microsoft.com/office/drawing/2014/main" id="{2DD769C5-B1B1-45BD-A40A-67E6568C8434}"/>
                </a:ext>
              </a:extLst>
            </p:cNvPr>
            <p:cNvCxnSpPr>
              <a:cxnSpLocks/>
            </p:cNvCxnSpPr>
            <p:nvPr/>
          </p:nvCxnSpPr>
          <p:spPr>
            <a:xfrm>
              <a:off x="16613" y="614340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 xmlns:a16="http://schemas.microsoft.com/office/drawing/2014/main" id="{2A511707-50C7-48B2-81F7-5C82BF57795C}"/>
                </a:ext>
              </a:extLst>
            </p:cNvPr>
            <p:cNvCxnSpPr>
              <a:cxnSpLocks/>
            </p:cNvCxnSpPr>
            <p:nvPr/>
          </p:nvCxnSpPr>
          <p:spPr>
            <a:xfrm>
              <a:off x="684225" y="171716"/>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 xmlns:a16="http://schemas.microsoft.com/office/drawing/2014/main" id="{838D44F3-CCFE-48A0-8414-FFF5E43D9184}"/>
                </a:ext>
              </a:extLst>
            </p:cNvPr>
            <p:cNvCxnSpPr>
              <a:cxnSpLocks/>
            </p:cNvCxnSpPr>
            <p:nvPr/>
          </p:nvCxnSpPr>
          <p:spPr>
            <a:xfrm>
              <a:off x="11508412" y="173267"/>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 xmlns:a16="http://schemas.microsoft.com/office/drawing/2014/main" id="{2D126FE0-8204-40BB-AD46-4A0C7A47514C}"/>
              </a:ext>
            </a:extLst>
          </p:cNvPr>
          <p:cNvSpPr>
            <a:spLocks noGrp="1"/>
          </p:cNvSpPr>
          <p:nvPr>
            <p:ph type="title"/>
          </p:nvPr>
        </p:nvSpPr>
        <p:spPr>
          <a:xfrm>
            <a:off x="691078" y="718115"/>
            <a:ext cx="10312571" cy="2781501"/>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 xmlns:a16="http://schemas.microsoft.com/office/drawing/2014/main" id="{CB25E350-4200-419C-A167-527DD6B77792}"/>
              </a:ext>
            </a:extLst>
          </p:cNvPr>
          <p:cNvSpPr>
            <a:spLocks noGrp="1"/>
          </p:cNvSpPr>
          <p:nvPr>
            <p:ph type="body" idx="1"/>
          </p:nvPr>
        </p:nvSpPr>
        <p:spPr>
          <a:xfrm>
            <a:off x="691078" y="3753350"/>
            <a:ext cx="10312571" cy="1991572"/>
          </a:xfrm>
        </p:spPr>
        <p:txBody>
          <a:bodyPr/>
          <a:lstStyle>
            <a:lvl1pPr marL="0" indent="0">
              <a:buNone/>
              <a:defRPr lang="en-US" sz="2400" kern="1200" smtClean="0">
                <a:solidFill>
                  <a:schemeClr val="tx2"/>
                </a:solidFill>
                <a:latin typeface="+mn-lt"/>
                <a:ea typeface="+mn-ea"/>
                <a:cs typeface="+mn-cs"/>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39" name="Right Triangle 38">
            <a:extLst>
              <a:ext uri="{FF2B5EF4-FFF2-40B4-BE49-F238E27FC236}">
                <a16:creationId xmlns="" xmlns:a16="http://schemas.microsoft.com/office/drawing/2014/main" id="{6741F519-22CF-4C01-B140-5480DBAB30F8}"/>
              </a:ext>
              <a:ext uri="{C183D7F6-B498-43B3-948B-1728B52AA6E4}">
                <adec:decorative xmlns="" xmlns:adec="http://schemas.microsoft.com/office/drawing/2017/decorative" val="1"/>
              </a:ext>
            </a:extLst>
          </p:cNvPr>
          <p:cNvSpPr/>
          <p:nvPr/>
        </p:nvSpPr>
        <p:spPr>
          <a:xfrm rot="13500000">
            <a:off x="-281093" y="2607907"/>
            <a:ext cx="568289" cy="568289"/>
          </a:xfrm>
          <a:prstGeom prst="rtTriangl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 name="Date Placeholder 3">
            <a:extLst>
              <a:ext uri="{FF2B5EF4-FFF2-40B4-BE49-F238E27FC236}">
                <a16:creationId xmlns="" xmlns:a16="http://schemas.microsoft.com/office/drawing/2014/main" id="{D05D1550-9064-4767-B70A-3501AF956C94}"/>
              </a:ext>
            </a:extLst>
          </p:cNvPr>
          <p:cNvSpPr>
            <a:spLocks noGrp="1"/>
          </p:cNvSpPr>
          <p:nvPr>
            <p:ph type="dt" sz="half" idx="10"/>
          </p:nvPr>
        </p:nvSpPr>
        <p:spPr/>
        <p:txBody>
          <a:bodyPr/>
          <a:lstStyle/>
          <a:p>
            <a:fld id="{8F72BA41-EC5B-4197-BCC8-0FD2E523CD7A}" type="datetimeFigureOut">
              <a:rPr lang="en-US" smtClean="0"/>
              <a:t>1/17/2025</a:t>
            </a:fld>
            <a:endParaRPr lang="en-US"/>
          </a:p>
        </p:txBody>
      </p:sp>
      <p:sp>
        <p:nvSpPr>
          <p:cNvPr id="5" name="Footer Placeholder 4">
            <a:extLst>
              <a:ext uri="{FF2B5EF4-FFF2-40B4-BE49-F238E27FC236}">
                <a16:creationId xmlns="" xmlns:a16="http://schemas.microsoft.com/office/drawing/2014/main" id="{581E1C33-2E8E-4041-9683-12048CB8AB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82D36992-B921-4F3F-9C4A-0D67E618D114}"/>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35923827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2ACFDF5-4B31-4F1B-83BA-82A9510379F2}"/>
              </a:ext>
            </a:extLst>
          </p:cNvPr>
          <p:cNvSpPr>
            <a:spLocks noGrp="1"/>
          </p:cNvSpPr>
          <p:nvPr>
            <p:ph type="title"/>
          </p:nvPr>
        </p:nvSpPr>
        <p:spPr>
          <a:xfrm>
            <a:off x="691078" y="722903"/>
            <a:ext cx="10312571" cy="1354844"/>
          </a:xfrm>
        </p:spPr>
        <p:txBody>
          <a:bodyPr/>
          <a:lstStyle/>
          <a:p>
            <a:r>
              <a:rPr lang="en-US"/>
              <a:t>Click to edit Master title style</a:t>
            </a:r>
            <a:endParaRPr lang="en-US" dirty="0"/>
          </a:p>
        </p:txBody>
      </p:sp>
      <p:sp>
        <p:nvSpPr>
          <p:cNvPr id="3" name="Content Placeholder 2">
            <a:extLst>
              <a:ext uri="{FF2B5EF4-FFF2-40B4-BE49-F238E27FC236}">
                <a16:creationId xmlns="" xmlns:a16="http://schemas.microsoft.com/office/drawing/2014/main" id="{014EC9A6-F718-4497-8A75-637EE17458E0}"/>
              </a:ext>
            </a:extLst>
          </p:cNvPr>
          <p:cNvSpPr>
            <a:spLocks noGrp="1"/>
          </p:cNvSpPr>
          <p:nvPr>
            <p:ph sz="half" idx="1"/>
          </p:nvPr>
        </p:nvSpPr>
        <p:spPr>
          <a:xfrm>
            <a:off x="691078" y="2345843"/>
            <a:ext cx="5009584" cy="32743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 xmlns:a16="http://schemas.microsoft.com/office/drawing/2014/main" id="{7D503E57-9695-4508-9778-B3DB1FB5FAB6}"/>
              </a:ext>
            </a:extLst>
          </p:cNvPr>
          <p:cNvSpPr>
            <a:spLocks noGrp="1"/>
          </p:cNvSpPr>
          <p:nvPr>
            <p:ph sz="half" idx="2"/>
          </p:nvPr>
        </p:nvSpPr>
        <p:spPr>
          <a:xfrm>
            <a:off x="5935075" y="2345843"/>
            <a:ext cx="5068574" cy="32743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 xmlns:a16="http://schemas.microsoft.com/office/drawing/2014/main" id="{8474CEE6-B9DC-4CCC-8F4C-0B4DADFB0195}"/>
              </a:ext>
            </a:extLst>
          </p:cNvPr>
          <p:cNvSpPr>
            <a:spLocks noGrp="1"/>
          </p:cNvSpPr>
          <p:nvPr>
            <p:ph type="dt" sz="half" idx="10"/>
          </p:nvPr>
        </p:nvSpPr>
        <p:spPr/>
        <p:txBody>
          <a:bodyPr/>
          <a:lstStyle/>
          <a:p>
            <a:fld id="{8F72BA41-EC5B-4197-BCC8-0FD2E523CD7A}" type="datetimeFigureOut">
              <a:rPr lang="en-US" smtClean="0"/>
              <a:t>1/17/2025</a:t>
            </a:fld>
            <a:endParaRPr lang="en-US"/>
          </a:p>
        </p:txBody>
      </p:sp>
      <p:sp>
        <p:nvSpPr>
          <p:cNvPr id="6" name="Footer Placeholder 5">
            <a:extLst>
              <a:ext uri="{FF2B5EF4-FFF2-40B4-BE49-F238E27FC236}">
                <a16:creationId xmlns="" xmlns:a16="http://schemas.microsoft.com/office/drawing/2014/main" id="{2AC85191-5804-47C9-95EB-D49D7157375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2D6B0A03-44F6-4299-B45D-E07A023906F0}"/>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2097171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16920E6-CC97-4BD8-92FE-8F36024D0E38}"/>
              </a:ext>
            </a:extLst>
          </p:cNvPr>
          <p:cNvSpPr>
            <a:spLocks noGrp="1"/>
          </p:cNvSpPr>
          <p:nvPr>
            <p:ph type="title"/>
          </p:nvPr>
        </p:nvSpPr>
        <p:spPr>
          <a:xfrm>
            <a:off x="691078" y="722900"/>
            <a:ext cx="10320062" cy="1407505"/>
          </a:xfrm>
        </p:spPr>
        <p:txBody>
          <a:bodyPr/>
          <a:lstStyle/>
          <a:p>
            <a:r>
              <a:rPr lang="en-US"/>
              <a:t>Click to edit Master title style</a:t>
            </a:r>
            <a:endParaRPr lang="en-US" dirty="0"/>
          </a:p>
        </p:txBody>
      </p:sp>
      <p:sp>
        <p:nvSpPr>
          <p:cNvPr id="3" name="Text Placeholder 2">
            <a:extLst>
              <a:ext uri="{FF2B5EF4-FFF2-40B4-BE49-F238E27FC236}">
                <a16:creationId xmlns="" xmlns:a16="http://schemas.microsoft.com/office/drawing/2014/main" id="{473872FB-EDD5-42FB-8A9A-279EAD4FB0D9}"/>
              </a:ext>
            </a:extLst>
          </p:cNvPr>
          <p:cNvSpPr>
            <a:spLocks noGrp="1"/>
          </p:cNvSpPr>
          <p:nvPr>
            <p:ph type="body" idx="1"/>
          </p:nvPr>
        </p:nvSpPr>
        <p:spPr>
          <a:xfrm>
            <a:off x="691078" y="2331481"/>
            <a:ext cx="4963444" cy="54007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245F28C1-95C8-476A-8D93-D580DD39D8F7}"/>
              </a:ext>
            </a:extLst>
          </p:cNvPr>
          <p:cNvSpPr>
            <a:spLocks noGrp="1"/>
          </p:cNvSpPr>
          <p:nvPr>
            <p:ph sz="half" idx="2"/>
          </p:nvPr>
        </p:nvSpPr>
        <p:spPr>
          <a:xfrm>
            <a:off x="691078" y="2954564"/>
            <a:ext cx="4963444" cy="27903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 xmlns:a16="http://schemas.microsoft.com/office/drawing/2014/main" id="{54315485-EE1A-41B0-873A-BA9D06E88BFD}"/>
              </a:ext>
            </a:extLst>
          </p:cNvPr>
          <p:cNvSpPr>
            <a:spLocks noGrp="1"/>
          </p:cNvSpPr>
          <p:nvPr>
            <p:ph type="body" sz="quarter" idx="3"/>
          </p:nvPr>
        </p:nvSpPr>
        <p:spPr>
          <a:xfrm>
            <a:off x="6103351" y="2331481"/>
            <a:ext cx="4900298" cy="54007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6581A6FB-1583-4A1B-A4A7-C65062C57B73}"/>
              </a:ext>
            </a:extLst>
          </p:cNvPr>
          <p:cNvSpPr>
            <a:spLocks noGrp="1"/>
          </p:cNvSpPr>
          <p:nvPr>
            <p:ph sz="quarter" idx="4"/>
          </p:nvPr>
        </p:nvSpPr>
        <p:spPr>
          <a:xfrm>
            <a:off x="6103351" y="2954564"/>
            <a:ext cx="4900298" cy="27903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 xmlns:a16="http://schemas.microsoft.com/office/drawing/2014/main" id="{23A29EA7-E61E-4617-9DA9-40B9299B3287}"/>
              </a:ext>
            </a:extLst>
          </p:cNvPr>
          <p:cNvSpPr>
            <a:spLocks noGrp="1"/>
          </p:cNvSpPr>
          <p:nvPr>
            <p:ph type="dt" sz="half" idx="10"/>
          </p:nvPr>
        </p:nvSpPr>
        <p:spPr>
          <a:xfrm>
            <a:off x="683587" y="6215870"/>
            <a:ext cx="3843779" cy="417126"/>
          </a:xfrm>
        </p:spPr>
        <p:txBody>
          <a:bodyPr/>
          <a:lstStyle/>
          <a:p>
            <a:fld id="{8F72BA41-EC5B-4197-BCC8-0FD2E523CD7A}" type="datetimeFigureOut">
              <a:rPr lang="en-US" smtClean="0"/>
              <a:t>1/17/2025</a:t>
            </a:fld>
            <a:endParaRPr lang="en-US"/>
          </a:p>
        </p:txBody>
      </p:sp>
      <p:sp>
        <p:nvSpPr>
          <p:cNvPr id="8" name="Footer Placeholder 7">
            <a:extLst>
              <a:ext uri="{FF2B5EF4-FFF2-40B4-BE49-F238E27FC236}">
                <a16:creationId xmlns="" xmlns:a16="http://schemas.microsoft.com/office/drawing/2014/main" id="{D56249CC-EB72-46A6-87D9-5FBDA8E450EC}"/>
              </a:ext>
            </a:extLst>
          </p:cNvPr>
          <p:cNvSpPr>
            <a:spLocks noGrp="1"/>
          </p:cNvSpPr>
          <p:nvPr>
            <p:ph type="ftr" sz="quarter" idx="11"/>
          </p:nvPr>
        </p:nvSpPr>
        <p:spPr>
          <a:xfrm>
            <a:off x="691078" y="236364"/>
            <a:ext cx="4114800" cy="417126"/>
          </a:xfrm>
        </p:spPr>
        <p:txBody>
          <a:bodyPr/>
          <a:lstStyle/>
          <a:p>
            <a:endParaRPr lang="en-US" dirty="0"/>
          </a:p>
        </p:txBody>
      </p:sp>
      <p:sp>
        <p:nvSpPr>
          <p:cNvPr id="9" name="Slide Number Placeholder 8">
            <a:extLst>
              <a:ext uri="{FF2B5EF4-FFF2-40B4-BE49-F238E27FC236}">
                <a16:creationId xmlns="" xmlns:a16="http://schemas.microsoft.com/office/drawing/2014/main" id="{EAA04EE7-47BE-4ECE-A170-793C4E569518}"/>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3910669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FEE4946-24AD-40DD-95A7-49BA49C227DF}"/>
              </a:ext>
            </a:extLst>
          </p:cNvPr>
          <p:cNvSpPr>
            <a:spLocks noGrp="1"/>
          </p:cNvSpPr>
          <p:nvPr>
            <p:ph type="title"/>
          </p:nvPr>
        </p:nvSpPr>
        <p:spPr>
          <a:xfrm>
            <a:off x="691078" y="722903"/>
            <a:ext cx="10501177" cy="1401231"/>
          </a:xfrm>
        </p:spPr>
        <p:txBody>
          <a:bodyPr/>
          <a:lstStyle>
            <a:lvl1pPr>
              <a:defRPr/>
            </a:lvl1pPr>
          </a:lstStyle>
          <a:p>
            <a:r>
              <a:rPr lang="en-US"/>
              <a:t>Click to edit Master title style</a:t>
            </a:r>
            <a:endParaRPr lang="en-US" dirty="0"/>
          </a:p>
        </p:txBody>
      </p:sp>
      <p:sp>
        <p:nvSpPr>
          <p:cNvPr id="3" name="Date Placeholder 2">
            <a:extLst>
              <a:ext uri="{FF2B5EF4-FFF2-40B4-BE49-F238E27FC236}">
                <a16:creationId xmlns="" xmlns:a16="http://schemas.microsoft.com/office/drawing/2014/main" id="{7D8CF342-49F6-482D-943E-7E50B1694AE3}"/>
              </a:ext>
            </a:extLst>
          </p:cNvPr>
          <p:cNvSpPr>
            <a:spLocks noGrp="1"/>
          </p:cNvSpPr>
          <p:nvPr>
            <p:ph type="dt" sz="half" idx="10"/>
          </p:nvPr>
        </p:nvSpPr>
        <p:spPr/>
        <p:txBody>
          <a:bodyPr/>
          <a:lstStyle/>
          <a:p>
            <a:fld id="{8F72BA41-EC5B-4197-BCC8-0FD2E523CD7A}" type="datetimeFigureOut">
              <a:rPr lang="en-US" smtClean="0"/>
              <a:t>1/17/2025</a:t>
            </a:fld>
            <a:endParaRPr lang="en-US"/>
          </a:p>
        </p:txBody>
      </p:sp>
      <p:sp>
        <p:nvSpPr>
          <p:cNvPr id="4" name="Footer Placeholder 3">
            <a:extLst>
              <a:ext uri="{FF2B5EF4-FFF2-40B4-BE49-F238E27FC236}">
                <a16:creationId xmlns="" xmlns:a16="http://schemas.microsoft.com/office/drawing/2014/main" id="{064033E5-3797-4FF8-866F-9FD9325A9FAB}"/>
              </a:ext>
            </a:extLst>
          </p:cNvPr>
          <p:cNvSpPr>
            <a:spLocks noGrp="1"/>
          </p:cNvSpPr>
          <p:nvPr>
            <p:ph type="ftr" sz="quarter" idx="11"/>
          </p:nvPr>
        </p:nvSpPr>
        <p:spPr>
          <a:xfrm>
            <a:off x="691078" y="236364"/>
            <a:ext cx="4114800" cy="417126"/>
          </a:xfrm>
        </p:spPr>
        <p:txBody>
          <a:bodyPr/>
          <a:lstStyle/>
          <a:p>
            <a:endParaRPr lang="en-US"/>
          </a:p>
        </p:txBody>
      </p:sp>
      <p:sp>
        <p:nvSpPr>
          <p:cNvPr id="5" name="Slide Number Placeholder 4">
            <a:extLst>
              <a:ext uri="{FF2B5EF4-FFF2-40B4-BE49-F238E27FC236}">
                <a16:creationId xmlns="" xmlns:a16="http://schemas.microsoft.com/office/drawing/2014/main" id="{66DC1E67-424D-4638-98F8-38E71A410011}"/>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12618341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grpSp>
        <p:nvGrpSpPr>
          <p:cNvPr id="5" name="Group 4">
            <a:extLst>
              <a:ext uri="{FF2B5EF4-FFF2-40B4-BE49-F238E27FC236}">
                <a16:creationId xmlns="" xmlns:a16="http://schemas.microsoft.com/office/drawing/2014/main" id="{45BED274-5EB4-4EF4-B353-E55BD502655C}"/>
              </a:ext>
              <a:ext uri="{C183D7F6-B498-43B3-948B-1728B52AA6E4}">
                <adec:decorative xmlns="" xmlns:adec="http://schemas.microsoft.com/office/drawing/2017/decorative" val="1"/>
              </a:ext>
            </a:extLst>
          </p:cNvPr>
          <p:cNvGrpSpPr/>
          <p:nvPr/>
        </p:nvGrpSpPr>
        <p:grpSpPr>
          <a:xfrm>
            <a:off x="-6214" y="-1"/>
            <a:ext cx="12214827" cy="6858000"/>
            <a:chOff x="-6214" y="-1"/>
            <a:chExt cx="12214827" cy="6858000"/>
          </a:xfrm>
        </p:grpSpPr>
        <p:cxnSp>
          <p:nvCxnSpPr>
            <p:cNvPr id="6" name="Straight Connector 5">
              <a:extLst>
                <a:ext uri="{FF2B5EF4-FFF2-40B4-BE49-F238E27FC236}">
                  <a16:creationId xmlns="" xmlns:a16="http://schemas.microsoft.com/office/drawing/2014/main" id="{E0418BE5-560E-4E49-B12D-B555511FED72}"/>
                </a:ext>
              </a:extLst>
            </p:cNvPr>
            <p:cNvCxnSpPr>
              <a:cxnSpLocks/>
            </p:cNvCxnSpPr>
            <p:nvPr/>
          </p:nvCxnSpPr>
          <p:spPr>
            <a:xfrm>
              <a:off x="-6214" y="66862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 xmlns:a16="http://schemas.microsoft.com/office/drawing/2014/main" id="{849D1162-73B9-420F-BCBE-95039D00CD24}"/>
                </a:ext>
              </a:extLst>
            </p:cNvPr>
            <p:cNvCxnSpPr>
              <a:cxnSpLocks/>
            </p:cNvCxnSpPr>
            <p:nvPr/>
          </p:nvCxnSpPr>
          <p:spPr>
            <a:xfrm>
              <a:off x="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 xmlns:a16="http://schemas.microsoft.com/office/drawing/2014/main" id="{92BA76FE-316A-48E2-A03B-4E05691C4348}"/>
                </a:ext>
              </a:extLst>
            </p:cNvPr>
            <p:cNvCxnSpPr>
              <a:cxnSpLocks/>
            </p:cNvCxnSpPr>
            <p:nvPr/>
          </p:nvCxnSpPr>
          <p:spPr>
            <a:xfrm>
              <a:off x="1199325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 xmlns:a16="http://schemas.microsoft.com/office/drawing/2014/main" id="{0E678FBC-A6AD-4422-BA24-A4172F8862CA}"/>
                </a:ext>
              </a:extLst>
            </p:cNvPr>
            <p:cNvCxnSpPr>
              <a:cxnSpLocks/>
            </p:cNvCxnSpPr>
            <p:nvPr/>
          </p:nvCxnSpPr>
          <p:spPr>
            <a:xfrm>
              <a:off x="19252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 xmlns:a16="http://schemas.microsoft.com/office/drawing/2014/main" id="{DD3C5C3E-2D08-43F0-AFAC-E15360CA7D34}"/>
                </a:ext>
              </a:extLst>
            </p:cNvPr>
            <p:cNvCxnSpPr>
              <a:cxnSpLocks/>
            </p:cNvCxnSpPr>
            <p:nvPr/>
          </p:nvCxnSpPr>
          <p:spPr>
            <a:xfrm>
              <a:off x="117592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 xmlns:a16="http://schemas.microsoft.com/office/drawing/2014/main" id="{E0BEAC62-AF92-4A65-9790-6F6E0C6C5A1F}"/>
                </a:ext>
              </a:extLst>
            </p:cNvPr>
            <p:cNvCxnSpPr>
              <a:cxnSpLocks/>
            </p:cNvCxnSpPr>
            <p:nvPr/>
          </p:nvCxnSpPr>
          <p:spPr>
            <a:xfrm>
              <a:off x="215931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 xmlns:a16="http://schemas.microsoft.com/office/drawing/2014/main" id="{3C77D7C5-E76E-4E82-BFC4-9A75D2C8089D}"/>
                </a:ext>
              </a:extLst>
            </p:cNvPr>
            <p:cNvCxnSpPr>
              <a:cxnSpLocks/>
            </p:cNvCxnSpPr>
            <p:nvPr/>
          </p:nvCxnSpPr>
          <p:spPr>
            <a:xfrm>
              <a:off x="314271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 xmlns:a16="http://schemas.microsoft.com/office/drawing/2014/main" id="{C66E0152-96B9-4067-80D3-D9BDE6D7EC95}"/>
                </a:ext>
              </a:extLst>
            </p:cNvPr>
            <p:cNvCxnSpPr>
              <a:cxnSpLocks/>
            </p:cNvCxnSpPr>
            <p:nvPr/>
          </p:nvCxnSpPr>
          <p:spPr>
            <a:xfrm>
              <a:off x="412610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 xmlns:a16="http://schemas.microsoft.com/office/drawing/2014/main" id="{0918AFCC-B9DA-4092-8FBA-2CFEDB0388E3}"/>
                </a:ext>
              </a:extLst>
            </p:cNvPr>
            <p:cNvCxnSpPr>
              <a:cxnSpLocks/>
            </p:cNvCxnSpPr>
            <p:nvPr/>
          </p:nvCxnSpPr>
          <p:spPr>
            <a:xfrm>
              <a:off x="510949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 xmlns:a16="http://schemas.microsoft.com/office/drawing/2014/main" id="{91EC7D33-C87E-4812-A722-53C5D99272B5}"/>
                </a:ext>
              </a:extLst>
            </p:cNvPr>
            <p:cNvCxnSpPr>
              <a:cxnSpLocks/>
            </p:cNvCxnSpPr>
            <p:nvPr/>
          </p:nvCxnSpPr>
          <p:spPr>
            <a:xfrm>
              <a:off x="609289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 xmlns:a16="http://schemas.microsoft.com/office/drawing/2014/main" id="{95F239E3-501A-4C3C-9BE4-6BFA0D3126B7}"/>
                </a:ext>
              </a:extLst>
            </p:cNvPr>
            <p:cNvCxnSpPr>
              <a:cxnSpLocks/>
            </p:cNvCxnSpPr>
            <p:nvPr/>
          </p:nvCxnSpPr>
          <p:spPr>
            <a:xfrm>
              <a:off x="70762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 xmlns:a16="http://schemas.microsoft.com/office/drawing/2014/main" id="{9B62BF3B-95BB-4188-AAE5-015A0EF3D186}"/>
                </a:ext>
              </a:extLst>
            </p:cNvPr>
            <p:cNvCxnSpPr>
              <a:cxnSpLocks/>
            </p:cNvCxnSpPr>
            <p:nvPr/>
          </p:nvCxnSpPr>
          <p:spPr>
            <a:xfrm>
              <a:off x="805968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 xmlns:a16="http://schemas.microsoft.com/office/drawing/2014/main" id="{B14E5F0F-0124-40D0-A0BF-AE307A0E15F4}"/>
                </a:ext>
              </a:extLst>
            </p:cNvPr>
            <p:cNvCxnSpPr>
              <a:cxnSpLocks/>
            </p:cNvCxnSpPr>
            <p:nvPr/>
          </p:nvCxnSpPr>
          <p:spPr>
            <a:xfrm>
              <a:off x="904307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 xmlns:a16="http://schemas.microsoft.com/office/drawing/2014/main" id="{2BADC3B1-26C7-4CF1-B29D-4D0DEA3E2633}"/>
                </a:ext>
              </a:extLst>
            </p:cNvPr>
            <p:cNvCxnSpPr>
              <a:cxnSpLocks/>
            </p:cNvCxnSpPr>
            <p:nvPr/>
          </p:nvCxnSpPr>
          <p:spPr>
            <a:xfrm>
              <a:off x="1002646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 xmlns:a16="http://schemas.microsoft.com/office/drawing/2014/main" id="{A0A7DF6E-1132-4A80-9B18-593B1ACD7784}"/>
                </a:ext>
              </a:extLst>
            </p:cNvPr>
            <p:cNvCxnSpPr>
              <a:cxnSpLocks/>
            </p:cNvCxnSpPr>
            <p:nvPr/>
          </p:nvCxnSpPr>
          <p:spPr>
            <a:xfrm>
              <a:off x="1100986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 xmlns:a16="http://schemas.microsoft.com/office/drawing/2014/main" id="{9EF19589-10D8-4A8F-A0B1-F7CE380E3001}"/>
                </a:ext>
              </a:extLst>
            </p:cNvPr>
            <p:cNvCxnSpPr>
              <a:cxnSpLocks/>
            </p:cNvCxnSpPr>
            <p:nvPr/>
          </p:nvCxnSpPr>
          <p:spPr>
            <a:xfrm>
              <a:off x="121857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 xmlns:a16="http://schemas.microsoft.com/office/drawing/2014/main" id="{28E6BB32-C4F8-4914-88D3-7DC5E79D023E}"/>
                </a:ext>
              </a:extLst>
            </p:cNvPr>
            <p:cNvCxnSpPr>
              <a:cxnSpLocks/>
            </p:cNvCxnSpPr>
            <p:nvPr/>
          </p:nvCxnSpPr>
          <p:spPr>
            <a:xfrm>
              <a:off x="0" y="17171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 xmlns:a16="http://schemas.microsoft.com/office/drawing/2014/main" id="{A8F046EE-9DBA-4924-A19C-ED8741F5F810}"/>
                </a:ext>
              </a:extLst>
            </p:cNvPr>
            <p:cNvCxnSpPr>
              <a:cxnSpLocks/>
            </p:cNvCxnSpPr>
            <p:nvPr/>
          </p:nvCxnSpPr>
          <p:spPr>
            <a:xfrm>
              <a:off x="0" y="71459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 xmlns:a16="http://schemas.microsoft.com/office/drawing/2014/main" id="{8AABBC44-ABA8-4913-824E-64D344724644}"/>
                </a:ext>
              </a:extLst>
            </p:cNvPr>
            <p:cNvCxnSpPr>
              <a:cxnSpLocks/>
            </p:cNvCxnSpPr>
            <p:nvPr/>
          </p:nvCxnSpPr>
          <p:spPr>
            <a:xfrm>
              <a:off x="0" y="1257478"/>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 xmlns:a16="http://schemas.microsoft.com/office/drawing/2014/main" id="{54272B22-1C39-47A0-8551-73666AFBEECC}"/>
                </a:ext>
              </a:extLst>
            </p:cNvPr>
            <p:cNvCxnSpPr>
              <a:cxnSpLocks/>
            </p:cNvCxnSpPr>
            <p:nvPr/>
          </p:nvCxnSpPr>
          <p:spPr>
            <a:xfrm>
              <a:off x="0" y="180035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 xmlns:a16="http://schemas.microsoft.com/office/drawing/2014/main" id="{08CDFF66-464C-4ABF-BB01-00500A3B7517}"/>
                </a:ext>
              </a:extLst>
            </p:cNvPr>
            <p:cNvCxnSpPr>
              <a:cxnSpLocks/>
            </p:cNvCxnSpPr>
            <p:nvPr/>
          </p:nvCxnSpPr>
          <p:spPr>
            <a:xfrm>
              <a:off x="0" y="2343240"/>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 xmlns:a16="http://schemas.microsoft.com/office/drawing/2014/main" id="{3079FC88-BD3B-4C04-9B90-0FC93C179217}"/>
                </a:ext>
              </a:extLst>
            </p:cNvPr>
            <p:cNvCxnSpPr>
              <a:cxnSpLocks/>
            </p:cNvCxnSpPr>
            <p:nvPr/>
          </p:nvCxnSpPr>
          <p:spPr>
            <a:xfrm>
              <a:off x="0" y="2886121"/>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 xmlns:a16="http://schemas.microsoft.com/office/drawing/2014/main" id="{B1FCAED8-8687-4141-A7C3-0D88ACEDFECA}"/>
                </a:ext>
              </a:extLst>
            </p:cNvPr>
            <p:cNvCxnSpPr>
              <a:cxnSpLocks/>
            </p:cNvCxnSpPr>
            <p:nvPr/>
          </p:nvCxnSpPr>
          <p:spPr>
            <a:xfrm>
              <a:off x="0" y="3429002"/>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 xmlns:a16="http://schemas.microsoft.com/office/drawing/2014/main" id="{065038E6-7B32-460F-B804-D6C105FF44C9}"/>
                </a:ext>
              </a:extLst>
            </p:cNvPr>
            <p:cNvCxnSpPr>
              <a:cxnSpLocks/>
            </p:cNvCxnSpPr>
            <p:nvPr/>
          </p:nvCxnSpPr>
          <p:spPr>
            <a:xfrm>
              <a:off x="0" y="39718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 xmlns:a16="http://schemas.microsoft.com/office/drawing/2014/main" id="{EC5DAE85-AD17-454B-AB64-CEFF52FDAB9D}"/>
                </a:ext>
              </a:extLst>
            </p:cNvPr>
            <p:cNvCxnSpPr>
              <a:cxnSpLocks/>
            </p:cNvCxnSpPr>
            <p:nvPr/>
          </p:nvCxnSpPr>
          <p:spPr>
            <a:xfrm>
              <a:off x="0" y="4514764"/>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 xmlns:a16="http://schemas.microsoft.com/office/drawing/2014/main" id="{8C603643-2066-4967-AE4B-9DA143843B25}"/>
                </a:ext>
              </a:extLst>
            </p:cNvPr>
            <p:cNvCxnSpPr>
              <a:cxnSpLocks/>
            </p:cNvCxnSpPr>
            <p:nvPr/>
          </p:nvCxnSpPr>
          <p:spPr>
            <a:xfrm>
              <a:off x="0" y="5057645"/>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 xmlns:a16="http://schemas.microsoft.com/office/drawing/2014/main" id="{437E9533-9B07-43E3-B939-7BADC01FEE86}"/>
                </a:ext>
              </a:extLst>
            </p:cNvPr>
            <p:cNvCxnSpPr>
              <a:cxnSpLocks/>
            </p:cNvCxnSpPr>
            <p:nvPr/>
          </p:nvCxnSpPr>
          <p:spPr>
            <a:xfrm>
              <a:off x="0" y="560052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 xmlns:a16="http://schemas.microsoft.com/office/drawing/2014/main" id="{EDCCAAEE-AB2E-4534-893A-3DB109499FBB}"/>
                </a:ext>
              </a:extLst>
            </p:cNvPr>
            <p:cNvCxnSpPr>
              <a:cxnSpLocks/>
            </p:cNvCxnSpPr>
            <p:nvPr/>
          </p:nvCxnSpPr>
          <p:spPr>
            <a:xfrm>
              <a:off x="0" y="685799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 xmlns:a16="http://schemas.microsoft.com/office/drawing/2014/main" id="{48BD39A2-970F-4714-AAA6-67EE99A0EAA9}"/>
                </a:ext>
              </a:extLst>
            </p:cNvPr>
            <p:cNvCxnSpPr>
              <a:cxnSpLocks/>
            </p:cNvCxnSpPr>
            <p:nvPr/>
          </p:nvCxnSpPr>
          <p:spPr>
            <a:xfrm>
              <a:off x="16613" y="614340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 xmlns:a16="http://schemas.microsoft.com/office/drawing/2014/main" id="{CF4A1387-348B-4E46-9B65-FDF76ED0EF20}"/>
                </a:ext>
              </a:extLst>
            </p:cNvPr>
            <p:cNvCxnSpPr>
              <a:cxnSpLocks/>
            </p:cNvCxnSpPr>
            <p:nvPr/>
          </p:nvCxnSpPr>
          <p:spPr>
            <a:xfrm>
              <a:off x="684225" y="171716"/>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 xmlns:a16="http://schemas.microsoft.com/office/drawing/2014/main" id="{BF5DAF27-A54D-442A-93E4-BA7F04EAE379}"/>
                </a:ext>
              </a:extLst>
            </p:cNvPr>
            <p:cNvCxnSpPr>
              <a:cxnSpLocks/>
            </p:cNvCxnSpPr>
            <p:nvPr/>
          </p:nvCxnSpPr>
          <p:spPr>
            <a:xfrm>
              <a:off x="11508412" y="173267"/>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2" name="Date Placeholder 1">
            <a:extLst>
              <a:ext uri="{FF2B5EF4-FFF2-40B4-BE49-F238E27FC236}">
                <a16:creationId xmlns="" xmlns:a16="http://schemas.microsoft.com/office/drawing/2014/main" id="{D2EA265F-80A1-448D-A6EB-CE8D6F6EC723}"/>
              </a:ext>
            </a:extLst>
          </p:cNvPr>
          <p:cNvSpPr>
            <a:spLocks noGrp="1"/>
          </p:cNvSpPr>
          <p:nvPr>
            <p:ph type="dt" sz="half" idx="10"/>
          </p:nvPr>
        </p:nvSpPr>
        <p:spPr/>
        <p:txBody>
          <a:bodyPr/>
          <a:lstStyle/>
          <a:p>
            <a:fld id="{8F72BA41-EC5B-4197-BCC8-0FD2E523CD7A}" type="datetimeFigureOut">
              <a:rPr lang="en-US" smtClean="0"/>
              <a:t>1/17/2025</a:t>
            </a:fld>
            <a:endParaRPr lang="en-US"/>
          </a:p>
        </p:txBody>
      </p:sp>
      <p:sp>
        <p:nvSpPr>
          <p:cNvPr id="3" name="Footer Placeholder 2">
            <a:extLst>
              <a:ext uri="{FF2B5EF4-FFF2-40B4-BE49-F238E27FC236}">
                <a16:creationId xmlns="" xmlns:a16="http://schemas.microsoft.com/office/drawing/2014/main" id="{4815D00D-89E6-4E7A-9A4D-A8CCEB3BED2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222B5AEA-8C38-4776-878C-AB01474D9171}"/>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9183046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40" name="Right Triangle 39">
            <a:extLst>
              <a:ext uri="{FF2B5EF4-FFF2-40B4-BE49-F238E27FC236}">
                <a16:creationId xmlns="" xmlns:a16="http://schemas.microsoft.com/office/drawing/2014/main" id="{C4853C57-22BC-4465-8B37-DC06FE5A0003}"/>
              </a:ext>
              <a:ext uri="{C183D7F6-B498-43B3-948B-1728B52AA6E4}">
                <adec:decorative xmlns="" xmlns:adec="http://schemas.microsoft.com/office/drawing/2017/decorative" val="1"/>
              </a:ext>
            </a:extLst>
          </p:cNvPr>
          <p:cNvSpPr/>
          <p:nvPr/>
        </p:nvSpPr>
        <p:spPr>
          <a:xfrm rot="13500000">
            <a:off x="-281092" y="3144857"/>
            <a:ext cx="568289" cy="568289"/>
          </a:xfrm>
          <a:prstGeom prst="rtTriangl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 xmlns:a16="http://schemas.microsoft.com/office/drawing/2014/main" id="{7E67C0A6-48E9-4845-9EBF-EF2A3DFD274F}"/>
              </a:ext>
            </a:extLst>
          </p:cNvPr>
          <p:cNvSpPr>
            <a:spLocks noGrp="1"/>
          </p:cNvSpPr>
          <p:nvPr>
            <p:ph type="title"/>
          </p:nvPr>
        </p:nvSpPr>
        <p:spPr>
          <a:xfrm>
            <a:off x="683587" y="713677"/>
            <a:ext cx="4499914" cy="2996581"/>
          </a:xfrm>
        </p:spPr>
        <p:txBody>
          <a:bodyPr anchor="b">
            <a:norm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 xmlns:a16="http://schemas.microsoft.com/office/drawing/2014/main" id="{02A8B542-2084-485C-ABFC-94340B4C7E77}"/>
              </a:ext>
            </a:extLst>
          </p:cNvPr>
          <p:cNvSpPr>
            <a:spLocks noGrp="1"/>
          </p:cNvSpPr>
          <p:nvPr>
            <p:ph idx="1"/>
          </p:nvPr>
        </p:nvSpPr>
        <p:spPr>
          <a:xfrm>
            <a:off x="5698672" y="708102"/>
            <a:ext cx="5656716" cy="543064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 xmlns:a16="http://schemas.microsoft.com/office/drawing/2014/main" id="{9647791F-9546-470D-A174-D75285263C2C}"/>
              </a:ext>
            </a:extLst>
          </p:cNvPr>
          <p:cNvSpPr>
            <a:spLocks noGrp="1"/>
          </p:cNvSpPr>
          <p:nvPr>
            <p:ph type="body" sz="half" idx="2"/>
          </p:nvPr>
        </p:nvSpPr>
        <p:spPr>
          <a:xfrm>
            <a:off x="683587" y="3976544"/>
            <a:ext cx="4499914" cy="2162201"/>
          </a:xfrm>
        </p:spPr>
        <p:txBody>
          <a:bodyPr>
            <a:normAutofit/>
          </a:bodyPr>
          <a:lstStyle>
            <a:lvl1pPr marL="0" indent="0">
              <a:buNone/>
              <a:defRPr lang="en-US" sz="2400" b="0" i="1" kern="1200" smtClean="0">
                <a:solidFill>
                  <a:schemeClr val="tx1"/>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10000"/>
              </a:lnSpc>
              <a:spcBef>
                <a:spcPts val="1000"/>
              </a:spcBef>
              <a:buClr>
                <a:schemeClr val="tx2">
                  <a:lumMod val="50000"/>
                  <a:lumOff val="50000"/>
                </a:schemeClr>
              </a:buClr>
              <a:buSzPct val="75000"/>
              <a:buFont typeface="Wingdings" panose="05000000000000000000" pitchFamily="2" charset="2"/>
              <a:buNone/>
            </a:pPr>
            <a:r>
              <a:rPr lang="en-US"/>
              <a:t>Click to edit Master text styles</a:t>
            </a:r>
          </a:p>
        </p:txBody>
      </p:sp>
      <p:grpSp>
        <p:nvGrpSpPr>
          <p:cNvPr id="8" name="Group 7">
            <a:extLst>
              <a:ext uri="{FF2B5EF4-FFF2-40B4-BE49-F238E27FC236}">
                <a16:creationId xmlns="" xmlns:a16="http://schemas.microsoft.com/office/drawing/2014/main" id="{0550D594-9D00-4E12-9A7B-8B78EC199482}"/>
              </a:ext>
              <a:ext uri="{C183D7F6-B498-43B3-948B-1728B52AA6E4}">
                <adec:decorative xmlns="" xmlns:adec="http://schemas.microsoft.com/office/drawing/2017/decorative" val="1"/>
              </a:ext>
            </a:extLst>
          </p:cNvPr>
          <p:cNvGrpSpPr/>
          <p:nvPr/>
        </p:nvGrpSpPr>
        <p:grpSpPr>
          <a:xfrm>
            <a:off x="-6214" y="-1"/>
            <a:ext cx="12214827" cy="6858000"/>
            <a:chOff x="-6214" y="-1"/>
            <a:chExt cx="12214827" cy="6858000"/>
          </a:xfrm>
        </p:grpSpPr>
        <p:cxnSp>
          <p:nvCxnSpPr>
            <p:cNvPr id="9" name="Straight Connector 8">
              <a:extLst>
                <a:ext uri="{FF2B5EF4-FFF2-40B4-BE49-F238E27FC236}">
                  <a16:creationId xmlns="" xmlns:a16="http://schemas.microsoft.com/office/drawing/2014/main" id="{C5DEA230-2680-47DD-BD49-FDBF4C1105A5}"/>
                </a:ext>
              </a:extLst>
            </p:cNvPr>
            <p:cNvCxnSpPr>
              <a:cxnSpLocks/>
            </p:cNvCxnSpPr>
            <p:nvPr/>
          </p:nvCxnSpPr>
          <p:spPr>
            <a:xfrm>
              <a:off x="-6214" y="66862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 xmlns:a16="http://schemas.microsoft.com/office/drawing/2014/main" id="{EF0BA61D-887F-46F1-B20D-EA4C38D467CE}"/>
                </a:ext>
              </a:extLst>
            </p:cNvPr>
            <p:cNvCxnSpPr>
              <a:cxnSpLocks/>
            </p:cNvCxnSpPr>
            <p:nvPr/>
          </p:nvCxnSpPr>
          <p:spPr>
            <a:xfrm>
              <a:off x="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 xmlns:a16="http://schemas.microsoft.com/office/drawing/2014/main" id="{F350DFBA-D16D-4AE0-8339-58C4089B94AD}"/>
                </a:ext>
              </a:extLst>
            </p:cNvPr>
            <p:cNvCxnSpPr>
              <a:cxnSpLocks/>
            </p:cNvCxnSpPr>
            <p:nvPr/>
          </p:nvCxnSpPr>
          <p:spPr>
            <a:xfrm>
              <a:off x="1199325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 xmlns:a16="http://schemas.microsoft.com/office/drawing/2014/main" id="{CF4AAAA5-CEFC-4C25-91D3-5AE49F720DA5}"/>
                </a:ext>
              </a:extLst>
            </p:cNvPr>
            <p:cNvCxnSpPr>
              <a:cxnSpLocks/>
            </p:cNvCxnSpPr>
            <p:nvPr/>
          </p:nvCxnSpPr>
          <p:spPr>
            <a:xfrm>
              <a:off x="19252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 xmlns:a16="http://schemas.microsoft.com/office/drawing/2014/main" id="{14D142AD-3FA3-43E4-8A61-61CF1E415684}"/>
                </a:ext>
              </a:extLst>
            </p:cNvPr>
            <p:cNvCxnSpPr>
              <a:cxnSpLocks/>
            </p:cNvCxnSpPr>
            <p:nvPr/>
          </p:nvCxnSpPr>
          <p:spPr>
            <a:xfrm>
              <a:off x="117592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 xmlns:a16="http://schemas.microsoft.com/office/drawing/2014/main" id="{9C3755A3-93F4-4EC4-9635-7E89E4AF1D3F}"/>
                </a:ext>
              </a:extLst>
            </p:cNvPr>
            <p:cNvCxnSpPr>
              <a:cxnSpLocks/>
            </p:cNvCxnSpPr>
            <p:nvPr/>
          </p:nvCxnSpPr>
          <p:spPr>
            <a:xfrm>
              <a:off x="215931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 xmlns:a16="http://schemas.microsoft.com/office/drawing/2014/main" id="{E0BFB588-0AB8-4BD8-9272-1CA867726018}"/>
                </a:ext>
              </a:extLst>
            </p:cNvPr>
            <p:cNvCxnSpPr>
              <a:cxnSpLocks/>
            </p:cNvCxnSpPr>
            <p:nvPr/>
          </p:nvCxnSpPr>
          <p:spPr>
            <a:xfrm>
              <a:off x="314271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 xmlns:a16="http://schemas.microsoft.com/office/drawing/2014/main" id="{F45A6DF3-CF29-4480-A235-EAE88D65A63C}"/>
                </a:ext>
              </a:extLst>
            </p:cNvPr>
            <p:cNvCxnSpPr>
              <a:cxnSpLocks/>
            </p:cNvCxnSpPr>
            <p:nvPr/>
          </p:nvCxnSpPr>
          <p:spPr>
            <a:xfrm>
              <a:off x="412610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 xmlns:a16="http://schemas.microsoft.com/office/drawing/2014/main" id="{9D6FF036-365A-4C15-8E15-0D5BBEBCEA58}"/>
                </a:ext>
              </a:extLst>
            </p:cNvPr>
            <p:cNvCxnSpPr>
              <a:cxnSpLocks/>
            </p:cNvCxnSpPr>
            <p:nvPr/>
          </p:nvCxnSpPr>
          <p:spPr>
            <a:xfrm>
              <a:off x="510949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 xmlns:a16="http://schemas.microsoft.com/office/drawing/2014/main" id="{A85E76FF-4E86-4E42-B67E-B11AAE8D3076}"/>
                </a:ext>
              </a:extLst>
            </p:cNvPr>
            <p:cNvCxnSpPr>
              <a:cxnSpLocks/>
            </p:cNvCxnSpPr>
            <p:nvPr/>
          </p:nvCxnSpPr>
          <p:spPr>
            <a:xfrm>
              <a:off x="609289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 xmlns:a16="http://schemas.microsoft.com/office/drawing/2014/main" id="{41A64CEE-7CED-4EB2-A414-6F2D91E824F9}"/>
                </a:ext>
              </a:extLst>
            </p:cNvPr>
            <p:cNvCxnSpPr>
              <a:cxnSpLocks/>
            </p:cNvCxnSpPr>
            <p:nvPr/>
          </p:nvCxnSpPr>
          <p:spPr>
            <a:xfrm>
              <a:off x="70762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 xmlns:a16="http://schemas.microsoft.com/office/drawing/2014/main" id="{012C571B-47A6-49EB-A29F-678368BAED9F}"/>
                </a:ext>
              </a:extLst>
            </p:cNvPr>
            <p:cNvCxnSpPr>
              <a:cxnSpLocks/>
            </p:cNvCxnSpPr>
            <p:nvPr/>
          </p:nvCxnSpPr>
          <p:spPr>
            <a:xfrm>
              <a:off x="805968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 xmlns:a16="http://schemas.microsoft.com/office/drawing/2014/main" id="{3160B109-845C-4119-BB66-9887B3859A7D}"/>
                </a:ext>
              </a:extLst>
            </p:cNvPr>
            <p:cNvCxnSpPr>
              <a:cxnSpLocks/>
            </p:cNvCxnSpPr>
            <p:nvPr/>
          </p:nvCxnSpPr>
          <p:spPr>
            <a:xfrm>
              <a:off x="904307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 xmlns:a16="http://schemas.microsoft.com/office/drawing/2014/main" id="{B68B7447-FF64-42D9-B3C6-2BDC6F547EDE}"/>
                </a:ext>
              </a:extLst>
            </p:cNvPr>
            <p:cNvCxnSpPr>
              <a:cxnSpLocks/>
            </p:cNvCxnSpPr>
            <p:nvPr/>
          </p:nvCxnSpPr>
          <p:spPr>
            <a:xfrm>
              <a:off x="1002646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 xmlns:a16="http://schemas.microsoft.com/office/drawing/2014/main" id="{4FFF9B71-8653-450D-AFBE-2140D586FB50}"/>
                </a:ext>
              </a:extLst>
            </p:cNvPr>
            <p:cNvCxnSpPr>
              <a:cxnSpLocks/>
            </p:cNvCxnSpPr>
            <p:nvPr/>
          </p:nvCxnSpPr>
          <p:spPr>
            <a:xfrm>
              <a:off x="1100986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 xmlns:a16="http://schemas.microsoft.com/office/drawing/2014/main" id="{EF0B9E5A-C1DA-445C-A911-721DF98DDCDD}"/>
                </a:ext>
              </a:extLst>
            </p:cNvPr>
            <p:cNvCxnSpPr>
              <a:cxnSpLocks/>
            </p:cNvCxnSpPr>
            <p:nvPr/>
          </p:nvCxnSpPr>
          <p:spPr>
            <a:xfrm>
              <a:off x="121857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 xmlns:a16="http://schemas.microsoft.com/office/drawing/2014/main" id="{F5C9A3DC-A478-4469-9359-34A435689F36}"/>
                </a:ext>
              </a:extLst>
            </p:cNvPr>
            <p:cNvCxnSpPr>
              <a:cxnSpLocks/>
            </p:cNvCxnSpPr>
            <p:nvPr/>
          </p:nvCxnSpPr>
          <p:spPr>
            <a:xfrm>
              <a:off x="0" y="17171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 xmlns:a16="http://schemas.microsoft.com/office/drawing/2014/main" id="{D7DE3299-EED7-4771-A270-F6B02941AD65}"/>
                </a:ext>
              </a:extLst>
            </p:cNvPr>
            <p:cNvCxnSpPr>
              <a:cxnSpLocks/>
            </p:cNvCxnSpPr>
            <p:nvPr/>
          </p:nvCxnSpPr>
          <p:spPr>
            <a:xfrm>
              <a:off x="0" y="71459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 xmlns:a16="http://schemas.microsoft.com/office/drawing/2014/main" id="{B434422A-5B59-41DC-8E2A-1A8244580E30}"/>
                </a:ext>
              </a:extLst>
            </p:cNvPr>
            <p:cNvCxnSpPr>
              <a:cxnSpLocks/>
            </p:cNvCxnSpPr>
            <p:nvPr/>
          </p:nvCxnSpPr>
          <p:spPr>
            <a:xfrm>
              <a:off x="0" y="1257478"/>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 xmlns:a16="http://schemas.microsoft.com/office/drawing/2014/main" id="{4A176117-0990-434B-A9D9-B4B9043C5447}"/>
                </a:ext>
              </a:extLst>
            </p:cNvPr>
            <p:cNvCxnSpPr>
              <a:cxnSpLocks/>
            </p:cNvCxnSpPr>
            <p:nvPr/>
          </p:nvCxnSpPr>
          <p:spPr>
            <a:xfrm>
              <a:off x="0" y="180035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 xmlns:a16="http://schemas.microsoft.com/office/drawing/2014/main" id="{A7D6425E-C84A-462F-98F8-D0AB4FC3AF88}"/>
                </a:ext>
              </a:extLst>
            </p:cNvPr>
            <p:cNvCxnSpPr>
              <a:cxnSpLocks/>
            </p:cNvCxnSpPr>
            <p:nvPr/>
          </p:nvCxnSpPr>
          <p:spPr>
            <a:xfrm>
              <a:off x="0" y="2343240"/>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 xmlns:a16="http://schemas.microsoft.com/office/drawing/2014/main" id="{AF13AB68-7321-4AC2-AC60-0F417877D078}"/>
                </a:ext>
              </a:extLst>
            </p:cNvPr>
            <p:cNvCxnSpPr>
              <a:cxnSpLocks/>
            </p:cNvCxnSpPr>
            <p:nvPr/>
          </p:nvCxnSpPr>
          <p:spPr>
            <a:xfrm>
              <a:off x="0" y="2886121"/>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 xmlns:a16="http://schemas.microsoft.com/office/drawing/2014/main" id="{FE275CCE-D06F-49D0-8A47-372C5040330B}"/>
                </a:ext>
              </a:extLst>
            </p:cNvPr>
            <p:cNvCxnSpPr>
              <a:cxnSpLocks/>
            </p:cNvCxnSpPr>
            <p:nvPr/>
          </p:nvCxnSpPr>
          <p:spPr>
            <a:xfrm>
              <a:off x="0" y="3429002"/>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 xmlns:a16="http://schemas.microsoft.com/office/drawing/2014/main" id="{9D4B374E-EEBC-4A9C-B3B4-B269EC719857}"/>
                </a:ext>
              </a:extLst>
            </p:cNvPr>
            <p:cNvCxnSpPr>
              <a:cxnSpLocks/>
            </p:cNvCxnSpPr>
            <p:nvPr/>
          </p:nvCxnSpPr>
          <p:spPr>
            <a:xfrm>
              <a:off x="0" y="39718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 xmlns:a16="http://schemas.microsoft.com/office/drawing/2014/main" id="{2D80A7E6-BBEF-4EF1-B14A-29F26BFCF8E6}"/>
                </a:ext>
              </a:extLst>
            </p:cNvPr>
            <p:cNvCxnSpPr>
              <a:cxnSpLocks/>
            </p:cNvCxnSpPr>
            <p:nvPr/>
          </p:nvCxnSpPr>
          <p:spPr>
            <a:xfrm>
              <a:off x="0" y="4514764"/>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 xmlns:a16="http://schemas.microsoft.com/office/drawing/2014/main" id="{2D7BC013-9B50-459D-8B8D-F756514A478B}"/>
                </a:ext>
              </a:extLst>
            </p:cNvPr>
            <p:cNvCxnSpPr>
              <a:cxnSpLocks/>
            </p:cNvCxnSpPr>
            <p:nvPr/>
          </p:nvCxnSpPr>
          <p:spPr>
            <a:xfrm>
              <a:off x="0" y="5057645"/>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 xmlns:a16="http://schemas.microsoft.com/office/drawing/2014/main" id="{E48964C0-675D-4807-B795-4B695A8F8420}"/>
                </a:ext>
              </a:extLst>
            </p:cNvPr>
            <p:cNvCxnSpPr>
              <a:cxnSpLocks/>
            </p:cNvCxnSpPr>
            <p:nvPr/>
          </p:nvCxnSpPr>
          <p:spPr>
            <a:xfrm>
              <a:off x="0" y="560052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 xmlns:a16="http://schemas.microsoft.com/office/drawing/2014/main" id="{96911512-51A8-4CE7-A043-425C809EB5FB}"/>
                </a:ext>
              </a:extLst>
            </p:cNvPr>
            <p:cNvCxnSpPr>
              <a:cxnSpLocks/>
            </p:cNvCxnSpPr>
            <p:nvPr/>
          </p:nvCxnSpPr>
          <p:spPr>
            <a:xfrm>
              <a:off x="0" y="685799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 xmlns:a16="http://schemas.microsoft.com/office/drawing/2014/main" id="{43C15D1E-0EDF-4AD7-90C7-3D8D64E645DB}"/>
                </a:ext>
              </a:extLst>
            </p:cNvPr>
            <p:cNvCxnSpPr>
              <a:cxnSpLocks/>
            </p:cNvCxnSpPr>
            <p:nvPr/>
          </p:nvCxnSpPr>
          <p:spPr>
            <a:xfrm>
              <a:off x="16613" y="614340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 xmlns:a16="http://schemas.microsoft.com/office/drawing/2014/main" id="{78265A2D-2A6A-4301-B59F-8BAD98D9A57B}"/>
                </a:ext>
              </a:extLst>
            </p:cNvPr>
            <p:cNvCxnSpPr>
              <a:cxnSpLocks/>
            </p:cNvCxnSpPr>
            <p:nvPr/>
          </p:nvCxnSpPr>
          <p:spPr>
            <a:xfrm>
              <a:off x="684225" y="171716"/>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 xmlns:a16="http://schemas.microsoft.com/office/drawing/2014/main" id="{D4A4907F-2D1D-49D1-882D-119AA5E1183B}"/>
                </a:ext>
              </a:extLst>
            </p:cNvPr>
            <p:cNvCxnSpPr>
              <a:cxnSpLocks/>
            </p:cNvCxnSpPr>
            <p:nvPr/>
          </p:nvCxnSpPr>
          <p:spPr>
            <a:xfrm>
              <a:off x="11508412" y="173267"/>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5" name="Date Placeholder 4">
            <a:extLst>
              <a:ext uri="{FF2B5EF4-FFF2-40B4-BE49-F238E27FC236}">
                <a16:creationId xmlns="" xmlns:a16="http://schemas.microsoft.com/office/drawing/2014/main" id="{AF6A2284-37AB-43F5-98B8-8AB49DBFA9F5}"/>
              </a:ext>
            </a:extLst>
          </p:cNvPr>
          <p:cNvSpPr>
            <a:spLocks noGrp="1"/>
          </p:cNvSpPr>
          <p:nvPr>
            <p:ph type="dt" sz="half" idx="10"/>
          </p:nvPr>
        </p:nvSpPr>
        <p:spPr/>
        <p:txBody>
          <a:bodyPr/>
          <a:lstStyle/>
          <a:p>
            <a:fld id="{8F72BA41-EC5B-4197-BCC8-0FD2E523CD7A}" type="datetimeFigureOut">
              <a:rPr lang="en-US" smtClean="0"/>
              <a:t>1/17/2025</a:t>
            </a:fld>
            <a:endParaRPr lang="en-US"/>
          </a:p>
        </p:txBody>
      </p:sp>
      <p:sp>
        <p:nvSpPr>
          <p:cNvPr id="6" name="Footer Placeholder 5">
            <a:extLst>
              <a:ext uri="{FF2B5EF4-FFF2-40B4-BE49-F238E27FC236}">
                <a16:creationId xmlns="" xmlns:a16="http://schemas.microsoft.com/office/drawing/2014/main" id="{9AD8ABAA-E2F7-4C89-99ED-2C340220DD3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C252EF12-B2CD-4F3C-9F19-A86915405017}"/>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12304025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7">
            <a:extLst>
              <a:ext uri="{FF2B5EF4-FFF2-40B4-BE49-F238E27FC236}">
                <a16:creationId xmlns="" xmlns:a16="http://schemas.microsoft.com/office/drawing/2014/main" id="{0DDA6865-0A03-48FA-AD6E-D5BF8FDE9272}"/>
              </a:ext>
              <a:ext uri="{C183D7F6-B498-43B3-948B-1728B52AA6E4}">
                <adec:decorative xmlns="" xmlns:adec="http://schemas.microsoft.com/office/drawing/2017/decorative" val="1"/>
              </a:ext>
            </a:extLst>
          </p:cNvPr>
          <p:cNvGrpSpPr/>
          <p:nvPr/>
        </p:nvGrpSpPr>
        <p:grpSpPr>
          <a:xfrm>
            <a:off x="-6214" y="-1"/>
            <a:ext cx="12214827" cy="6858000"/>
            <a:chOff x="-6214" y="-1"/>
            <a:chExt cx="12214827" cy="6858000"/>
          </a:xfrm>
        </p:grpSpPr>
        <p:cxnSp>
          <p:nvCxnSpPr>
            <p:cNvPr id="9" name="Straight Connector 8">
              <a:extLst>
                <a:ext uri="{FF2B5EF4-FFF2-40B4-BE49-F238E27FC236}">
                  <a16:creationId xmlns="" xmlns:a16="http://schemas.microsoft.com/office/drawing/2014/main" id="{2277E8EB-0DA2-40E4-AD12-1CCD0D262D0B}"/>
                </a:ext>
              </a:extLst>
            </p:cNvPr>
            <p:cNvCxnSpPr>
              <a:cxnSpLocks/>
            </p:cNvCxnSpPr>
            <p:nvPr/>
          </p:nvCxnSpPr>
          <p:spPr>
            <a:xfrm>
              <a:off x="-6214" y="66862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 xmlns:a16="http://schemas.microsoft.com/office/drawing/2014/main" id="{75BFE9F8-907A-4FFC-9FDE-2B51D238C40E}"/>
                </a:ext>
              </a:extLst>
            </p:cNvPr>
            <p:cNvCxnSpPr>
              <a:cxnSpLocks/>
            </p:cNvCxnSpPr>
            <p:nvPr/>
          </p:nvCxnSpPr>
          <p:spPr>
            <a:xfrm>
              <a:off x="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 xmlns:a16="http://schemas.microsoft.com/office/drawing/2014/main" id="{4BDDC323-8732-4007-BB81-1BE917E3B2FF}"/>
                </a:ext>
              </a:extLst>
            </p:cNvPr>
            <p:cNvCxnSpPr>
              <a:cxnSpLocks/>
            </p:cNvCxnSpPr>
            <p:nvPr/>
          </p:nvCxnSpPr>
          <p:spPr>
            <a:xfrm>
              <a:off x="1199325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 xmlns:a16="http://schemas.microsoft.com/office/drawing/2014/main" id="{B908FC40-8403-438D-95CA-E4EDC66192A9}"/>
                </a:ext>
              </a:extLst>
            </p:cNvPr>
            <p:cNvCxnSpPr>
              <a:cxnSpLocks/>
            </p:cNvCxnSpPr>
            <p:nvPr/>
          </p:nvCxnSpPr>
          <p:spPr>
            <a:xfrm>
              <a:off x="19252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 xmlns:a16="http://schemas.microsoft.com/office/drawing/2014/main" id="{5411D218-3FEA-4455-9809-91F029FB55AE}"/>
                </a:ext>
              </a:extLst>
            </p:cNvPr>
            <p:cNvCxnSpPr>
              <a:cxnSpLocks/>
            </p:cNvCxnSpPr>
            <p:nvPr/>
          </p:nvCxnSpPr>
          <p:spPr>
            <a:xfrm>
              <a:off x="117592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 xmlns:a16="http://schemas.microsoft.com/office/drawing/2014/main" id="{A541390F-BE50-4E4E-9DA2-B5F23F1A93D8}"/>
                </a:ext>
              </a:extLst>
            </p:cNvPr>
            <p:cNvCxnSpPr>
              <a:cxnSpLocks/>
            </p:cNvCxnSpPr>
            <p:nvPr/>
          </p:nvCxnSpPr>
          <p:spPr>
            <a:xfrm>
              <a:off x="215931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 xmlns:a16="http://schemas.microsoft.com/office/drawing/2014/main" id="{0EB3F094-97B5-48E1-A4DE-8BEED2550283}"/>
                </a:ext>
              </a:extLst>
            </p:cNvPr>
            <p:cNvCxnSpPr>
              <a:cxnSpLocks/>
            </p:cNvCxnSpPr>
            <p:nvPr/>
          </p:nvCxnSpPr>
          <p:spPr>
            <a:xfrm>
              <a:off x="314271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 xmlns:a16="http://schemas.microsoft.com/office/drawing/2014/main" id="{2D4DBB43-CB34-4881-9445-A7FE131D5327}"/>
                </a:ext>
              </a:extLst>
            </p:cNvPr>
            <p:cNvCxnSpPr>
              <a:cxnSpLocks/>
            </p:cNvCxnSpPr>
            <p:nvPr/>
          </p:nvCxnSpPr>
          <p:spPr>
            <a:xfrm>
              <a:off x="412610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 xmlns:a16="http://schemas.microsoft.com/office/drawing/2014/main" id="{8B71F972-027A-47F0-996C-84BFE4574050}"/>
                </a:ext>
              </a:extLst>
            </p:cNvPr>
            <p:cNvCxnSpPr>
              <a:cxnSpLocks/>
            </p:cNvCxnSpPr>
            <p:nvPr/>
          </p:nvCxnSpPr>
          <p:spPr>
            <a:xfrm>
              <a:off x="510949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 xmlns:a16="http://schemas.microsoft.com/office/drawing/2014/main" id="{3C41353D-93C8-43F8-BBDE-7AB6B29EC38C}"/>
                </a:ext>
              </a:extLst>
            </p:cNvPr>
            <p:cNvCxnSpPr>
              <a:cxnSpLocks/>
            </p:cNvCxnSpPr>
            <p:nvPr/>
          </p:nvCxnSpPr>
          <p:spPr>
            <a:xfrm>
              <a:off x="609289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 xmlns:a16="http://schemas.microsoft.com/office/drawing/2014/main" id="{5CF07B24-CBD8-4F09-81EB-504285F8E115}"/>
                </a:ext>
              </a:extLst>
            </p:cNvPr>
            <p:cNvCxnSpPr>
              <a:cxnSpLocks/>
            </p:cNvCxnSpPr>
            <p:nvPr/>
          </p:nvCxnSpPr>
          <p:spPr>
            <a:xfrm>
              <a:off x="70762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 xmlns:a16="http://schemas.microsoft.com/office/drawing/2014/main" id="{B27873BB-1D79-4055-801C-BDA0F9A15136}"/>
                </a:ext>
              </a:extLst>
            </p:cNvPr>
            <p:cNvCxnSpPr>
              <a:cxnSpLocks/>
            </p:cNvCxnSpPr>
            <p:nvPr/>
          </p:nvCxnSpPr>
          <p:spPr>
            <a:xfrm>
              <a:off x="805968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 xmlns:a16="http://schemas.microsoft.com/office/drawing/2014/main" id="{8008D42B-2F35-497E-A26D-9AF008619D43}"/>
                </a:ext>
              </a:extLst>
            </p:cNvPr>
            <p:cNvCxnSpPr>
              <a:cxnSpLocks/>
            </p:cNvCxnSpPr>
            <p:nvPr/>
          </p:nvCxnSpPr>
          <p:spPr>
            <a:xfrm>
              <a:off x="904307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 xmlns:a16="http://schemas.microsoft.com/office/drawing/2014/main" id="{07F57499-C4D9-4B7D-BADA-38462AA3164E}"/>
                </a:ext>
              </a:extLst>
            </p:cNvPr>
            <p:cNvCxnSpPr>
              <a:cxnSpLocks/>
            </p:cNvCxnSpPr>
            <p:nvPr/>
          </p:nvCxnSpPr>
          <p:spPr>
            <a:xfrm>
              <a:off x="1002646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 xmlns:a16="http://schemas.microsoft.com/office/drawing/2014/main" id="{1271F2B9-1FFA-4350-9370-B098459A2324}"/>
                </a:ext>
              </a:extLst>
            </p:cNvPr>
            <p:cNvCxnSpPr>
              <a:cxnSpLocks/>
            </p:cNvCxnSpPr>
            <p:nvPr/>
          </p:nvCxnSpPr>
          <p:spPr>
            <a:xfrm>
              <a:off x="1100986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 xmlns:a16="http://schemas.microsoft.com/office/drawing/2014/main" id="{38FBAFFC-DC8F-4BB4-B405-E4AAA269AED4}"/>
                </a:ext>
              </a:extLst>
            </p:cNvPr>
            <p:cNvCxnSpPr>
              <a:cxnSpLocks/>
            </p:cNvCxnSpPr>
            <p:nvPr/>
          </p:nvCxnSpPr>
          <p:spPr>
            <a:xfrm>
              <a:off x="121857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 xmlns:a16="http://schemas.microsoft.com/office/drawing/2014/main" id="{F94FCE64-D7A5-411A-8795-932DD39F9520}"/>
                </a:ext>
              </a:extLst>
            </p:cNvPr>
            <p:cNvCxnSpPr>
              <a:cxnSpLocks/>
            </p:cNvCxnSpPr>
            <p:nvPr/>
          </p:nvCxnSpPr>
          <p:spPr>
            <a:xfrm>
              <a:off x="0" y="17171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 xmlns:a16="http://schemas.microsoft.com/office/drawing/2014/main" id="{E0B4ECFC-FD43-44CF-B7FA-2A8C5651400F}"/>
                </a:ext>
              </a:extLst>
            </p:cNvPr>
            <p:cNvCxnSpPr>
              <a:cxnSpLocks/>
            </p:cNvCxnSpPr>
            <p:nvPr/>
          </p:nvCxnSpPr>
          <p:spPr>
            <a:xfrm>
              <a:off x="0" y="71459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 xmlns:a16="http://schemas.microsoft.com/office/drawing/2014/main" id="{99DFBC12-1E1D-44DE-9966-BAB05B246636}"/>
                </a:ext>
              </a:extLst>
            </p:cNvPr>
            <p:cNvCxnSpPr>
              <a:cxnSpLocks/>
            </p:cNvCxnSpPr>
            <p:nvPr/>
          </p:nvCxnSpPr>
          <p:spPr>
            <a:xfrm>
              <a:off x="0" y="1257478"/>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 xmlns:a16="http://schemas.microsoft.com/office/drawing/2014/main" id="{B9BEF096-361C-478B-81EB-37584119BFEE}"/>
                </a:ext>
              </a:extLst>
            </p:cNvPr>
            <p:cNvCxnSpPr>
              <a:cxnSpLocks/>
            </p:cNvCxnSpPr>
            <p:nvPr/>
          </p:nvCxnSpPr>
          <p:spPr>
            <a:xfrm>
              <a:off x="0" y="180035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 xmlns:a16="http://schemas.microsoft.com/office/drawing/2014/main" id="{EFC81993-CE86-4910-B9CE-B69375BDCEE3}"/>
                </a:ext>
              </a:extLst>
            </p:cNvPr>
            <p:cNvCxnSpPr>
              <a:cxnSpLocks/>
            </p:cNvCxnSpPr>
            <p:nvPr/>
          </p:nvCxnSpPr>
          <p:spPr>
            <a:xfrm>
              <a:off x="0" y="2343240"/>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 xmlns:a16="http://schemas.microsoft.com/office/drawing/2014/main" id="{475613D7-9FB0-4D33-8784-EC059DE019C8}"/>
                </a:ext>
              </a:extLst>
            </p:cNvPr>
            <p:cNvCxnSpPr>
              <a:cxnSpLocks/>
            </p:cNvCxnSpPr>
            <p:nvPr/>
          </p:nvCxnSpPr>
          <p:spPr>
            <a:xfrm>
              <a:off x="0" y="2886121"/>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 xmlns:a16="http://schemas.microsoft.com/office/drawing/2014/main" id="{D520AFD9-E849-4F42-99B2-928E6098C29A}"/>
                </a:ext>
              </a:extLst>
            </p:cNvPr>
            <p:cNvCxnSpPr>
              <a:cxnSpLocks/>
            </p:cNvCxnSpPr>
            <p:nvPr/>
          </p:nvCxnSpPr>
          <p:spPr>
            <a:xfrm>
              <a:off x="0" y="3429002"/>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 xmlns:a16="http://schemas.microsoft.com/office/drawing/2014/main" id="{6A200B0B-91CD-4D66-ADFC-9585D283103C}"/>
                </a:ext>
              </a:extLst>
            </p:cNvPr>
            <p:cNvCxnSpPr>
              <a:cxnSpLocks/>
            </p:cNvCxnSpPr>
            <p:nvPr/>
          </p:nvCxnSpPr>
          <p:spPr>
            <a:xfrm>
              <a:off x="0" y="39718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 xmlns:a16="http://schemas.microsoft.com/office/drawing/2014/main" id="{B5DB0C45-30CE-4C85-95C6-FFF4977C646A}"/>
                </a:ext>
              </a:extLst>
            </p:cNvPr>
            <p:cNvCxnSpPr>
              <a:cxnSpLocks/>
            </p:cNvCxnSpPr>
            <p:nvPr/>
          </p:nvCxnSpPr>
          <p:spPr>
            <a:xfrm>
              <a:off x="0" y="4514764"/>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 xmlns:a16="http://schemas.microsoft.com/office/drawing/2014/main" id="{BDC31604-5F93-436D-A9D2-A48846D4E0DE}"/>
                </a:ext>
              </a:extLst>
            </p:cNvPr>
            <p:cNvCxnSpPr>
              <a:cxnSpLocks/>
            </p:cNvCxnSpPr>
            <p:nvPr/>
          </p:nvCxnSpPr>
          <p:spPr>
            <a:xfrm>
              <a:off x="0" y="5057645"/>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 xmlns:a16="http://schemas.microsoft.com/office/drawing/2014/main" id="{1FF1B965-7DE1-4AE3-B28B-DB6847BC52CC}"/>
                </a:ext>
              </a:extLst>
            </p:cNvPr>
            <p:cNvCxnSpPr>
              <a:cxnSpLocks/>
            </p:cNvCxnSpPr>
            <p:nvPr/>
          </p:nvCxnSpPr>
          <p:spPr>
            <a:xfrm>
              <a:off x="0" y="560052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 xmlns:a16="http://schemas.microsoft.com/office/drawing/2014/main" id="{EFD9FB65-4392-4D6A-8ACC-8151F682BFE8}"/>
                </a:ext>
              </a:extLst>
            </p:cNvPr>
            <p:cNvCxnSpPr>
              <a:cxnSpLocks/>
            </p:cNvCxnSpPr>
            <p:nvPr/>
          </p:nvCxnSpPr>
          <p:spPr>
            <a:xfrm>
              <a:off x="0" y="685799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 xmlns:a16="http://schemas.microsoft.com/office/drawing/2014/main" id="{4B40380C-3493-4AFE-BF13-AE68A8D244B4}"/>
                </a:ext>
              </a:extLst>
            </p:cNvPr>
            <p:cNvCxnSpPr>
              <a:cxnSpLocks/>
            </p:cNvCxnSpPr>
            <p:nvPr/>
          </p:nvCxnSpPr>
          <p:spPr>
            <a:xfrm>
              <a:off x="16613" y="614340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 xmlns:a16="http://schemas.microsoft.com/office/drawing/2014/main" id="{3CB21DF1-4859-4991-9C10-F8FA68F41013}"/>
                </a:ext>
              </a:extLst>
            </p:cNvPr>
            <p:cNvCxnSpPr>
              <a:cxnSpLocks/>
            </p:cNvCxnSpPr>
            <p:nvPr/>
          </p:nvCxnSpPr>
          <p:spPr>
            <a:xfrm>
              <a:off x="684225" y="171716"/>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 xmlns:a16="http://schemas.microsoft.com/office/drawing/2014/main" id="{354AD212-17DC-4506-AAA0-34A46A0B11C3}"/>
                </a:ext>
              </a:extLst>
            </p:cNvPr>
            <p:cNvCxnSpPr>
              <a:cxnSpLocks/>
            </p:cNvCxnSpPr>
            <p:nvPr/>
          </p:nvCxnSpPr>
          <p:spPr>
            <a:xfrm>
              <a:off x="11508412" y="173267"/>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 xmlns:a16="http://schemas.microsoft.com/office/drawing/2014/main" id="{35B556E7-762B-4E18-A961-A4F7A9ECF9D8}"/>
              </a:ext>
            </a:extLst>
          </p:cNvPr>
          <p:cNvSpPr>
            <a:spLocks noGrp="1"/>
          </p:cNvSpPr>
          <p:nvPr>
            <p:ph type="title"/>
          </p:nvPr>
        </p:nvSpPr>
        <p:spPr>
          <a:xfrm>
            <a:off x="683587" y="713677"/>
            <a:ext cx="4434823" cy="3020519"/>
          </a:xfrm>
        </p:spPr>
        <p:txBody>
          <a:bodyPr anchor="b">
            <a:normAutofit/>
          </a:bodyPr>
          <a:lstStyle>
            <a:lvl1pPr>
              <a:defRPr sz="3600"/>
            </a:lvl1pPr>
          </a:lstStyle>
          <a:p>
            <a:r>
              <a:rPr lang="en-US"/>
              <a:t>Click to edit Master title style</a:t>
            </a:r>
            <a:endParaRPr lang="en-US" dirty="0"/>
          </a:p>
        </p:txBody>
      </p:sp>
      <p:sp>
        <p:nvSpPr>
          <p:cNvPr id="3" name="Picture Placeholder 2">
            <a:extLst>
              <a:ext uri="{FF2B5EF4-FFF2-40B4-BE49-F238E27FC236}">
                <a16:creationId xmlns="" xmlns:a16="http://schemas.microsoft.com/office/drawing/2014/main" id="{FB7118AF-C54D-406D-AABE-AED6576D1281}"/>
              </a:ext>
            </a:extLst>
          </p:cNvPr>
          <p:cNvSpPr>
            <a:spLocks noGrp="1"/>
          </p:cNvSpPr>
          <p:nvPr>
            <p:ph type="pic" idx="1"/>
          </p:nvPr>
        </p:nvSpPr>
        <p:spPr>
          <a:xfrm>
            <a:off x="5698672" y="713677"/>
            <a:ext cx="5304977" cy="543064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0" name="Right Triangle 39">
            <a:extLst>
              <a:ext uri="{FF2B5EF4-FFF2-40B4-BE49-F238E27FC236}">
                <a16:creationId xmlns="" xmlns:a16="http://schemas.microsoft.com/office/drawing/2014/main" id="{205CDEB9-8DED-4711-8140-4C943FC2CDA0}"/>
              </a:ext>
              <a:ext uri="{C183D7F6-B498-43B3-948B-1728B52AA6E4}">
                <adec:decorative xmlns="" xmlns:adec="http://schemas.microsoft.com/office/drawing/2017/decorative" val="1"/>
              </a:ext>
            </a:extLst>
          </p:cNvPr>
          <p:cNvSpPr/>
          <p:nvPr/>
        </p:nvSpPr>
        <p:spPr>
          <a:xfrm rot="13500000">
            <a:off x="-281093" y="3143304"/>
            <a:ext cx="568289" cy="568289"/>
          </a:xfrm>
          <a:prstGeom prst="rtTriangl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 name="Text Placeholder 3">
            <a:extLst>
              <a:ext uri="{FF2B5EF4-FFF2-40B4-BE49-F238E27FC236}">
                <a16:creationId xmlns="" xmlns:a16="http://schemas.microsoft.com/office/drawing/2014/main" id="{02E13C3F-6360-4760-9477-C3831A6E26EF}"/>
              </a:ext>
            </a:extLst>
          </p:cNvPr>
          <p:cNvSpPr>
            <a:spLocks noGrp="1"/>
          </p:cNvSpPr>
          <p:nvPr>
            <p:ph type="body" sz="half" idx="2"/>
          </p:nvPr>
        </p:nvSpPr>
        <p:spPr>
          <a:xfrm>
            <a:off x="683587" y="3970330"/>
            <a:ext cx="4434823" cy="2173992"/>
          </a:xfrm>
        </p:spPr>
        <p:txBody>
          <a:bodyPr/>
          <a:lstStyle>
            <a:lvl1pPr marL="0" indent="0">
              <a:buNone/>
              <a:defRPr lang="en-US" sz="2400" b="0" i="1" kern="1200" smtClean="0">
                <a:solidFill>
                  <a:schemeClr val="tx1"/>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E8192D3B-60EE-4FC5-9ED7-4445300844CA}"/>
              </a:ext>
            </a:extLst>
          </p:cNvPr>
          <p:cNvSpPr>
            <a:spLocks noGrp="1"/>
          </p:cNvSpPr>
          <p:nvPr>
            <p:ph type="dt" sz="half" idx="10"/>
          </p:nvPr>
        </p:nvSpPr>
        <p:spPr/>
        <p:txBody>
          <a:bodyPr/>
          <a:lstStyle/>
          <a:p>
            <a:fld id="{8F72BA41-EC5B-4197-BCC8-0FD2E523CD7A}" type="datetimeFigureOut">
              <a:rPr lang="en-US" smtClean="0"/>
              <a:t>1/17/2025</a:t>
            </a:fld>
            <a:endParaRPr lang="en-US"/>
          </a:p>
        </p:txBody>
      </p:sp>
      <p:sp>
        <p:nvSpPr>
          <p:cNvPr id="6" name="Footer Placeholder 5">
            <a:extLst>
              <a:ext uri="{FF2B5EF4-FFF2-40B4-BE49-F238E27FC236}">
                <a16:creationId xmlns="" xmlns:a16="http://schemas.microsoft.com/office/drawing/2014/main" id="{5BCF831E-9B19-4936-8BC9-F62A9B118BA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1E71E1D1-F7A2-40D0-91DA-07468A9651E7}"/>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30222815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39" name="Group 38">
            <a:extLst>
              <a:ext uri="{FF2B5EF4-FFF2-40B4-BE49-F238E27FC236}">
                <a16:creationId xmlns="" xmlns:a16="http://schemas.microsoft.com/office/drawing/2014/main" id="{BDF0D99C-5D42-41C6-A50C-C4E2D6B2A36E}"/>
              </a:ext>
              <a:ext uri="{C183D7F6-B498-43B3-948B-1728B52AA6E4}">
                <adec:decorative xmlns="" xmlns:adec="http://schemas.microsoft.com/office/drawing/2017/decorative" val="1"/>
              </a:ext>
            </a:extLst>
          </p:cNvPr>
          <p:cNvGrpSpPr/>
          <p:nvPr/>
        </p:nvGrpSpPr>
        <p:grpSpPr>
          <a:xfrm>
            <a:off x="-6214" y="-1"/>
            <a:ext cx="12214827" cy="6858000"/>
            <a:chOff x="-6214" y="-1"/>
            <a:chExt cx="12214827" cy="6858000"/>
          </a:xfrm>
        </p:grpSpPr>
        <p:cxnSp>
          <p:nvCxnSpPr>
            <p:cNvPr id="40" name="Straight Connector 39">
              <a:extLst>
                <a:ext uri="{FF2B5EF4-FFF2-40B4-BE49-F238E27FC236}">
                  <a16:creationId xmlns="" xmlns:a16="http://schemas.microsoft.com/office/drawing/2014/main" id="{5F28962D-50BA-43F8-8863-28ECE711D3FC}"/>
                </a:ext>
              </a:extLst>
            </p:cNvPr>
            <p:cNvCxnSpPr>
              <a:cxnSpLocks/>
            </p:cNvCxnSpPr>
            <p:nvPr/>
          </p:nvCxnSpPr>
          <p:spPr>
            <a:xfrm>
              <a:off x="-6214" y="66862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 xmlns:a16="http://schemas.microsoft.com/office/drawing/2014/main" id="{780F5939-D4E0-46FD-9A5A-5D648E381092}"/>
                </a:ext>
              </a:extLst>
            </p:cNvPr>
            <p:cNvCxnSpPr>
              <a:cxnSpLocks/>
            </p:cNvCxnSpPr>
            <p:nvPr/>
          </p:nvCxnSpPr>
          <p:spPr>
            <a:xfrm>
              <a:off x="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 xmlns:a16="http://schemas.microsoft.com/office/drawing/2014/main" id="{8633D331-78CB-40A1-B167-8185EC5D707B}"/>
                </a:ext>
              </a:extLst>
            </p:cNvPr>
            <p:cNvCxnSpPr>
              <a:cxnSpLocks/>
            </p:cNvCxnSpPr>
            <p:nvPr/>
          </p:nvCxnSpPr>
          <p:spPr>
            <a:xfrm>
              <a:off x="1199325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 xmlns:a16="http://schemas.microsoft.com/office/drawing/2014/main" id="{C512E4B1-E78E-49E7-AA36-374CC1B084E4}"/>
                </a:ext>
              </a:extLst>
            </p:cNvPr>
            <p:cNvCxnSpPr>
              <a:cxnSpLocks/>
            </p:cNvCxnSpPr>
            <p:nvPr/>
          </p:nvCxnSpPr>
          <p:spPr>
            <a:xfrm>
              <a:off x="19252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 xmlns:a16="http://schemas.microsoft.com/office/drawing/2014/main" id="{A7D46340-CBFC-490F-B44E-7AA8FBF58B05}"/>
                </a:ext>
              </a:extLst>
            </p:cNvPr>
            <p:cNvCxnSpPr>
              <a:cxnSpLocks/>
            </p:cNvCxnSpPr>
            <p:nvPr/>
          </p:nvCxnSpPr>
          <p:spPr>
            <a:xfrm>
              <a:off x="117592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 xmlns:a16="http://schemas.microsoft.com/office/drawing/2014/main" id="{3575C26C-3EBD-4AA9-BA4D-2561E295D65D}"/>
                </a:ext>
              </a:extLst>
            </p:cNvPr>
            <p:cNvCxnSpPr>
              <a:cxnSpLocks/>
            </p:cNvCxnSpPr>
            <p:nvPr/>
          </p:nvCxnSpPr>
          <p:spPr>
            <a:xfrm>
              <a:off x="215931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 xmlns:a16="http://schemas.microsoft.com/office/drawing/2014/main" id="{235DB6BE-E065-4559-BF5C-36B56B379040}"/>
                </a:ext>
              </a:extLst>
            </p:cNvPr>
            <p:cNvCxnSpPr>
              <a:cxnSpLocks/>
            </p:cNvCxnSpPr>
            <p:nvPr/>
          </p:nvCxnSpPr>
          <p:spPr>
            <a:xfrm>
              <a:off x="314271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 xmlns:a16="http://schemas.microsoft.com/office/drawing/2014/main" id="{3DA54272-CD9D-4F68-BBAB-4F0C0C3EC635}"/>
                </a:ext>
              </a:extLst>
            </p:cNvPr>
            <p:cNvCxnSpPr>
              <a:cxnSpLocks/>
            </p:cNvCxnSpPr>
            <p:nvPr/>
          </p:nvCxnSpPr>
          <p:spPr>
            <a:xfrm>
              <a:off x="412610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 xmlns:a16="http://schemas.microsoft.com/office/drawing/2014/main" id="{A002CE8F-9256-4F2C-B474-58873717119E}"/>
                </a:ext>
              </a:extLst>
            </p:cNvPr>
            <p:cNvCxnSpPr>
              <a:cxnSpLocks/>
            </p:cNvCxnSpPr>
            <p:nvPr/>
          </p:nvCxnSpPr>
          <p:spPr>
            <a:xfrm>
              <a:off x="510949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 xmlns:a16="http://schemas.microsoft.com/office/drawing/2014/main" id="{59C9DE9F-4252-401D-913E-B74C9E326F98}"/>
                </a:ext>
              </a:extLst>
            </p:cNvPr>
            <p:cNvCxnSpPr>
              <a:cxnSpLocks/>
            </p:cNvCxnSpPr>
            <p:nvPr/>
          </p:nvCxnSpPr>
          <p:spPr>
            <a:xfrm>
              <a:off x="609289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 xmlns:a16="http://schemas.microsoft.com/office/drawing/2014/main" id="{8FE4E69B-534F-4A80-9E1C-798BEE1B0795}"/>
                </a:ext>
              </a:extLst>
            </p:cNvPr>
            <p:cNvCxnSpPr>
              <a:cxnSpLocks/>
            </p:cNvCxnSpPr>
            <p:nvPr/>
          </p:nvCxnSpPr>
          <p:spPr>
            <a:xfrm>
              <a:off x="70762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 xmlns:a16="http://schemas.microsoft.com/office/drawing/2014/main" id="{27564E1C-009C-4832-AE8D-E98286693F0C}"/>
                </a:ext>
              </a:extLst>
            </p:cNvPr>
            <p:cNvCxnSpPr>
              <a:cxnSpLocks/>
            </p:cNvCxnSpPr>
            <p:nvPr/>
          </p:nvCxnSpPr>
          <p:spPr>
            <a:xfrm>
              <a:off x="805968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 xmlns:a16="http://schemas.microsoft.com/office/drawing/2014/main" id="{4305DF1C-5801-43F2-A8B9-5351369418C0}"/>
                </a:ext>
              </a:extLst>
            </p:cNvPr>
            <p:cNvCxnSpPr>
              <a:cxnSpLocks/>
            </p:cNvCxnSpPr>
            <p:nvPr/>
          </p:nvCxnSpPr>
          <p:spPr>
            <a:xfrm>
              <a:off x="904307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 xmlns:a16="http://schemas.microsoft.com/office/drawing/2014/main" id="{806E71C8-0783-4E17-9B34-F51231DD2954}"/>
                </a:ext>
              </a:extLst>
            </p:cNvPr>
            <p:cNvCxnSpPr>
              <a:cxnSpLocks/>
            </p:cNvCxnSpPr>
            <p:nvPr/>
          </p:nvCxnSpPr>
          <p:spPr>
            <a:xfrm>
              <a:off x="1002646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 xmlns:a16="http://schemas.microsoft.com/office/drawing/2014/main" id="{FD908F17-2A89-4B0A-A2EA-692390969FE0}"/>
                </a:ext>
              </a:extLst>
            </p:cNvPr>
            <p:cNvCxnSpPr>
              <a:cxnSpLocks/>
            </p:cNvCxnSpPr>
            <p:nvPr/>
          </p:nvCxnSpPr>
          <p:spPr>
            <a:xfrm>
              <a:off x="1100986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 xmlns:a16="http://schemas.microsoft.com/office/drawing/2014/main" id="{FBE22751-380F-44F9-BEED-0A553CF87BE5}"/>
                </a:ext>
              </a:extLst>
            </p:cNvPr>
            <p:cNvCxnSpPr>
              <a:cxnSpLocks/>
            </p:cNvCxnSpPr>
            <p:nvPr/>
          </p:nvCxnSpPr>
          <p:spPr>
            <a:xfrm>
              <a:off x="121857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 xmlns:a16="http://schemas.microsoft.com/office/drawing/2014/main" id="{77B27910-846F-4E4E-B588-F5B2E026FE96}"/>
                </a:ext>
              </a:extLst>
            </p:cNvPr>
            <p:cNvCxnSpPr>
              <a:cxnSpLocks/>
            </p:cNvCxnSpPr>
            <p:nvPr/>
          </p:nvCxnSpPr>
          <p:spPr>
            <a:xfrm>
              <a:off x="0" y="17171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 xmlns:a16="http://schemas.microsoft.com/office/drawing/2014/main" id="{E6E0501E-134E-46D7-984F-3A382B0BB29B}"/>
                </a:ext>
              </a:extLst>
            </p:cNvPr>
            <p:cNvCxnSpPr>
              <a:cxnSpLocks/>
            </p:cNvCxnSpPr>
            <p:nvPr/>
          </p:nvCxnSpPr>
          <p:spPr>
            <a:xfrm>
              <a:off x="0" y="71459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 xmlns:a16="http://schemas.microsoft.com/office/drawing/2014/main" id="{90A83974-CBD7-4A69-9D84-2D3BBDE027A5}"/>
                </a:ext>
              </a:extLst>
            </p:cNvPr>
            <p:cNvCxnSpPr>
              <a:cxnSpLocks/>
            </p:cNvCxnSpPr>
            <p:nvPr/>
          </p:nvCxnSpPr>
          <p:spPr>
            <a:xfrm>
              <a:off x="0" y="1257478"/>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 xmlns:a16="http://schemas.microsoft.com/office/drawing/2014/main" id="{A503E931-00D4-4B0C-BC69-49FE5C766518}"/>
                </a:ext>
              </a:extLst>
            </p:cNvPr>
            <p:cNvCxnSpPr>
              <a:cxnSpLocks/>
            </p:cNvCxnSpPr>
            <p:nvPr/>
          </p:nvCxnSpPr>
          <p:spPr>
            <a:xfrm>
              <a:off x="0" y="180035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 xmlns:a16="http://schemas.microsoft.com/office/drawing/2014/main" id="{97732A30-BE2F-4D71-BC37-60F7B44591B9}"/>
                </a:ext>
              </a:extLst>
            </p:cNvPr>
            <p:cNvCxnSpPr>
              <a:cxnSpLocks/>
            </p:cNvCxnSpPr>
            <p:nvPr/>
          </p:nvCxnSpPr>
          <p:spPr>
            <a:xfrm>
              <a:off x="0" y="2343240"/>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 xmlns:a16="http://schemas.microsoft.com/office/drawing/2014/main" id="{0C8EB840-DE7D-4E67-989C-F4D8F50E15BD}"/>
                </a:ext>
              </a:extLst>
            </p:cNvPr>
            <p:cNvCxnSpPr>
              <a:cxnSpLocks/>
            </p:cNvCxnSpPr>
            <p:nvPr/>
          </p:nvCxnSpPr>
          <p:spPr>
            <a:xfrm>
              <a:off x="0" y="2886121"/>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 xmlns:a16="http://schemas.microsoft.com/office/drawing/2014/main" id="{F05D2CC2-53CC-487E-A72E-42B1E9B18460}"/>
                </a:ext>
              </a:extLst>
            </p:cNvPr>
            <p:cNvCxnSpPr>
              <a:cxnSpLocks/>
            </p:cNvCxnSpPr>
            <p:nvPr/>
          </p:nvCxnSpPr>
          <p:spPr>
            <a:xfrm>
              <a:off x="0" y="3429002"/>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 xmlns:a16="http://schemas.microsoft.com/office/drawing/2014/main" id="{03A12D6B-1D60-4F26-8FB9-74AD5B070BDF}"/>
                </a:ext>
              </a:extLst>
            </p:cNvPr>
            <p:cNvCxnSpPr>
              <a:cxnSpLocks/>
            </p:cNvCxnSpPr>
            <p:nvPr/>
          </p:nvCxnSpPr>
          <p:spPr>
            <a:xfrm>
              <a:off x="0" y="39718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 xmlns:a16="http://schemas.microsoft.com/office/drawing/2014/main" id="{41895D00-2D63-443C-95A8-5EB6E5EECBFF}"/>
                </a:ext>
              </a:extLst>
            </p:cNvPr>
            <p:cNvCxnSpPr>
              <a:cxnSpLocks/>
            </p:cNvCxnSpPr>
            <p:nvPr/>
          </p:nvCxnSpPr>
          <p:spPr>
            <a:xfrm>
              <a:off x="0" y="4514764"/>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 xmlns:a16="http://schemas.microsoft.com/office/drawing/2014/main" id="{6AC50652-2A56-4382-95D0-971644EE0FA9}"/>
                </a:ext>
              </a:extLst>
            </p:cNvPr>
            <p:cNvCxnSpPr>
              <a:cxnSpLocks/>
            </p:cNvCxnSpPr>
            <p:nvPr/>
          </p:nvCxnSpPr>
          <p:spPr>
            <a:xfrm>
              <a:off x="0" y="5057645"/>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 xmlns:a16="http://schemas.microsoft.com/office/drawing/2014/main" id="{DA50A374-8880-482D-B54F-F74E0D7BE187}"/>
                </a:ext>
              </a:extLst>
            </p:cNvPr>
            <p:cNvCxnSpPr>
              <a:cxnSpLocks/>
            </p:cNvCxnSpPr>
            <p:nvPr/>
          </p:nvCxnSpPr>
          <p:spPr>
            <a:xfrm>
              <a:off x="0" y="560052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 xmlns:a16="http://schemas.microsoft.com/office/drawing/2014/main" id="{C66364D8-CCC7-4AAF-94BC-766EC160D99E}"/>
                </a:ext>
              </a:extLst>
            </p:cNvPr>
            <p:cNvCxnSpPr>
              <a:cxnSpLocks/>
            </p:cNvCxnSpPr>
            <p:nvPr/>
          </p:nvCxnSpPr>
          <p:spPr>
            <a:xfrm>
              <a:off x="0" y="685799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 xmlns:a16="http://schemas.microsoft.com/office/drawing/2014/main" id="{4A0DC409-26E2-4453-89FD-745EA849BE7F}"/>
                </a:ext>
              </a:extLst>
            </p:cNvPr>
            <p:cNvCxnSpPr>
              <a:cxnSpLocks/>
            </p:cNvCxnSpPr>
            <p:nvPr/>
          </p:nvCxnSpPr>
          <p:spPr>
            <a:xfrm>
              <a:off x="16613" y="614340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 xmlns:a16="http://schemas.microsoft.com/office/drawing/2014/main" id="{239ED039-D66C-4A5E-AA35-E7A5FA2E64C2}"/>
                </a:ext>
              </a:extLst>
            </p:cNvPr>
            <p:cNvCxnSpPr>
              <a:cxnSpLocks/>
            </p:cNvCxnSpPr>
            <p:nvPr/>
          </p:nvCxnSpPr>
          <p:spPr>
            <a:xfrm>
              <a:off x="684225" y="171716"/>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 xmlns:a16="http://schemas.microsoft.com/office/drawing/2014/main" id="{C72C13DC-161E-49CF-96B5-5383AA052AB7}"/>
                </a:ext>
              </a:extLst>
            </p:cNvPr>
            <p:cNvCxnSpPr>
              <a:cxnSpLocks/>
            </p:cNvCxnSpPr>
            <p:nvPr/>
          </p:nvCxnSpPr>
          <p:spPr>
            <a:xfrm>
              <a:off x="11508412" y="173267"/>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2" name="Title Placeholder 1">
            <a:extLst>
              <a:ext uri="{FF2B5EF4-FFF2-40B4-BE49-F238E27FC236}">
                <a16:creationId xmlns="" xmlns:a16="http://schemas.microsoft.com/office/drawing/2014/main" id="{05103067-48DA-458C-99F6-9921C19A802A}"/>
              </a:ext>
            </a:extLst>
          </p:cNvPr>
          <p:cNvSpPr>
            <a:spLocks noGrp="1"/>
          </p:cNvSpPr>
          <p:nvPr>
            <p:ph type="title"/>
          </p:nvPr>
        </p:nvSpPr>
        <p:spPr>
          <a:xfrm>
            <a:off x="691079" y="725951"/>
            <a:ext cx="10325000" cy="1442463"/>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 xmlns:a16="http://schemas.microsoft.com/office/drawing/2014/main" id="{BCB86862-507E-4F73-890F-3B77BCFA3FA2}"/>
              </a:ext>
            </a:extLst>
          </p:cNvPr>
          <p:cNvSpPr>
            <a:spLocks noGrp="1"/>
          </p:cNvSpPr>
          <p:nvPr>
            <p:ph type="body" idx="1"/>
          </p:nvPr>
        </p:nvSpPr>
        <p:spPr>
          <a:xfrm>
            <a:off x="691079" y="2340131"/>
            <a:ext cx="10325000" cy="35644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 xmlns:a16="http://schemas.microsoft.com/office/drawing/2014/main" id="{6EFBC0BB-AF05-4753-9159-41A16FBFC3B4}"/>
              </a:ext>
            </a:extLst>
          </p:cNvPr>
          <p:cNvSpPr>
            <a:spLocks noGrp="1"/>
          </p:cNvSpPr>
          <p:nvPr>
            <p:ph type="dt" sz="half" idx="2"/>
          </p:nvPr>
        </p:nvSpPr>
        <p:spPr>
          <a:xfrm>
            <a:off x="683587" y="6215870"/>
            <a:ext cx="3843779" cy="417126"/>
          </a:xfrm>
          <a:prstGeom prst="rect">
            <a:avLst/>
          </a:prstGeom>
        </p:spPr>
        <p:txBody>
          <a:bodyPr vert="horz" lIns="91440" tIns="45720" rIns="91440" bIns="45720" rtlCol="0" anchor="ctr"/>
          <a:lstStyle>
            <a:lvl1pPr algn="l">
              <a:defRPr sz="900">
                <a:solidFill>
                  <a:schemeClr val="tx1">
                    <a:tint val="75000"/>
                  </a:schemeClr>
                </a:solidFill>
              </a:defRPr>
            </a:lvl1pPr>
          </a:lstStyle>
          <a:p>
            <a:fld id="{8F72BA41-EC5B-4197-BCC8-0FD2E523CD7A}" type="datetimeFigureOut">
              <a:rPr lang="en-US" smtClean="0"/>
              <a:pPr/>
              <a:t>1/17/2025</a:t>
            </a:fld>
            <a:endParaRPr lang="en-US" dirty="0"/>
          </a:p>
        </p:txBody>
      </p:sp>
      <p:sp>
        <p:nvSpPr>
          <p:cNvPr id="5" name="Footer Placeholder 4">
            <a:extLst>
              <a:ext uri="{FF2B5EF4-FFF2-40B4-BE49-F238E27FC236}">
                <a16:creationId xmlns="" xmlns:a16="http://schemas.microsoft.com/office/drawing/2014/main" id="{28362F82-EA1A-4B02-8A64-3B44C0D9DAC6}"/>
              </a:ext>
            </a:extLst>
          </p:cNvPr>
          <p:cNvSpPr>
            <a:spLocks noGrp="1"/>
          </p:cNvSpPr>
          <p:nvPr>
            <p:ph type="ftr" sz="quarter" idx="3"/>
          </p:nvPr>
        </p:nvSpPr>
        <p:spPr>
          <a:xfrm>
            <a:off x="691078" y="236364"/>
            <a:ext cx="4114800" cy="417126"/>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a:extLst>
              <a:ext uri="{FF2B5EF4-FFF2-40B4-BE49-F238E27FC236}">
                <a16:creationId xmlns="" xmlns:a16="http://schemas.microsoft.com/office/drawing/2014/main" id="{D9C5EF32-1CA9-4CDA-8182-2FB0C30A0F6F}"/>
              </a:ext>
            </a:extLst>
          </p:cNvPr>
          <p:cNvSpPr>
            <a:spLocks noGrp="1"/>
          </p:cNvSpPr>
          <p:nvPr>
            <p:ph type="sldNum" sz="quarter" idx="4"/>
          </p:nvPr>
        </p:nvSpPr>
        <p:spPr>
          <a:xfrm>
            <a:off x="11003649" y="6215870"/>
            <a:ext cx="979151" cy="417126"/>
          </a:xfrm>
          <a:prstGeom prst="rect">
            <a:avLst/>
          </a:prstGeom>
        </p:spPr>
        <p:txBody>
          <a:bodyPr vert="horz" lIns="91440" tIns="45720" rIns="91440" bIns="45720" rtlCol="0" anchor="ctr"/>
          <a:lstStyle>
            <a:lvl1pPr algn="ctr">
              <a:defRPr sz="900">
                <a:solidFill>
                  <a:schemeClr val="tx1">
                    <a:tint val="75000"/>
                  </a:schemeClr>
                </a:solidFill>
              </a:defRPr>
            </a:lvl1pPr>
          </a:lstStyle>
          <a:p>
            <a:fld id="{BE15108C-154A-4A5A-9C05-91A49A422BA7}" type="slidenum">
              <a:rPr lang="en-US" smtClean="0"/>
              <a:pPr/>
              <a:t>‹#›</a:t>
            </a:fld>
            <a:endParaRPr lang="en-US" dirty="0"/>
          </a:p>
        </p:txBody>
      </p:sp>
      <p:sp>
        <p:nvSpPr>
          <p:cNvPr id="7" name="Right Triangle 6">
            <a:extLst>
              <a:ext uri="{FF2B5EF4-FFF2-40B4-BE49-F238E27FC236}">
                <a16:creationId xmlns="" xmlns:a16="http://schemas.microsoft.com/office/drawing/2014/main" id="{63BAC6E0-ADAC-40FB-AF53-88FA5F83738C}"/>
              </a:ext>
              <a:ext uri="{C183D7F6-B498-43B3-948B-1728B52AA6E4}">
                <adec:decorative xmlns="" xmlns:adec="http://schemas.microsoft.com/office/drawing/2017/decorative" val="1"/>
              </a:ext>
            </a:extLst>
          </p:cNvPr>
          <p:cNvSpPr/>
          <p:nvPr/>
        </p:nvSpPr>
        <p:spPr>
          <a:xfrm rot="13500000">
            <a:off x="-281094" y="1516214"/>
            <a:ext cx="568289" cy="568289"/>
          </a:xfrm>
          <a:prstGeom prst="rtTriangl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718603564"/>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8" r:id="rId6"/>
    <p:sldLayoutId id="2147483693" r:id="rId7"/>
    <p:sldLayoutId id="2147483694" r:id="rId8"/>
    <p:sldLayoutId id="2147483695" r:id="rId9"/>
    <p:sldLayoutId id="2147483697" r:id="rId10"/>
    <p:sldLayoutId id="2147483696" r:id="rId11"/>
  </p:sldLayoutIdLst>
  <p:txStyles>
    <p:titleStyle>
      <a:lvl1pPr algn="l" defTabSz="914400" rtl="0" eaLnBrk="1" latinLnBrk="0" hangingPunct="1">
        <a:lnSpc>
          <a:spcPct val="10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1000"/>
        </a:spcBef>
        <a:buClr>
          <a:schemeClr val="tx2">
            <a:lumMod val="50000"/>
            <a:lumOff val="50000"/>
          </a:schemeClr>
        </a:buClr>
        <a:buSzPct val="75000"/>
        <a:buFont typeface="Wingdings" panose="05000000000000000000" pitchFamily="2" charset="2"/>
        <a:buChar char="§"/>
        <a:defRPr sz="2000" kern="1200">
          <a:solidFill>
            <a:schemeClr val="tx2"/>
          </a:solidFill>
          <a:latin typeface="+mn-lt"/>
          <a:ea typeface="+mn-ea"/>
          <a:cs typeface="+mn-cs"/>
        </a:defRPr>
      </a:lvl1pPr>
      <a:lvl2pPr marL="457200" indent="-228600" algn="l" defTabSz="914400" rtl="0" eaLnBrk="1" latinLnBrk="0" hangingPunct="1">
        <a:lnSpc>
          <a:spcPct val="110000"/>
        </a:lnSpc>
        <a:spcBef>
          <a:spcPts val="500"/>
        </a:spcBef>
        <a:buClr>
          <a:schemeClr val="tx2">
            <a:lumMod val="50000"/>
            <a:lumOff val="50000"/>
          </a:schemeClr>
        </a:buClr>
        <a:buSzPct val="75000"/>
        <a:buFont typeface="Wingdings" panose="05000000000000000000" pitchFamily="2" charset="2"/>
        <a:buChar char="§"/>
        <a:defRPr sz="1800" kern="1200">
          <a:solidFill>
            <a:schemeClr val="tx2"/>
          </a:solidFill>
          <a:latin typeface="+mn-lt"/>
          <a:ea typeface="+mn-ea"/>
          <a:cs typeface="+mn-cs"/>
        </a:defRPr>
      </a:lvl2pPr>
      <a:lvl3pPr marL="685800" indent="-228600" algn="l" defTabSz="914400" rtl="0" eaLnBrk="1" latinLnBrk="0" hangingPunct="1">
        <a:lnSpc>
          <a:spcPct val="110000"/>
        </a:lnSpc>
        <a:spcBef>
          <a:spcPts val="500"/>
        </a:spcBef>
        <a:buClr>
          <a:schemeClr val="tx2">
            <a:lumMod val="50000"/>
            <a:lumOff val="50000"/>
          </a:schemeClr>
        </a:buClr>
        <a:buSzPct val="75000"/>
        <a:buFont typeface="Wingdings" panose="05000000000000000000" pitchFamily="2" charset="2"/>
        <a:buChar char="§"/>
        <a:defRPr sz="1600" kern="1200">
          <a:solidFill>
            <a:schemeClr val="tx2"/>
          </a:solidFill>
          <a:latin typeface="+mn-lt"/>
          <a:ea typeface="+mn-ea"/>
          <a:cs typeface="+mn-cs"/>
        </a:defRPr>
      </a:lvl3pPr>
      <a:lvl4pPr marL="914400" indent="-228600" algn="l" defTabSz="914400" rtl="0" eaLnBrk="1" latinLnBrk="0" hangingPunct="1">
        <a:lnSpc>
          <a:spcPct val="110000"/>
        </a:lnSpc>
        <a:spcBef>
          <a:spcPts val="500"/>
        </a:spcBef>
        <a:buClr>
          <a:schemeClr val="tx2">
            <a:lumMod val="50000"/>
            <a:lumOff val="50000"/>
          </a:schemeClr>
        </a:buClr>
        <a:buSzPct val="75000"/>
        <a:buFont typeface="Wingdings" panose="05000000000000000000" pitchFamily="2" charset="2"/>
        <a:buChar char="§"/>
        <a:defRPr sz="1400" kern="1200">
          <a:solidFill>
            <a:schemeClr val="tx2"/>
          </a:solidFill>
          <a:latin typeface="+mn-lt"/>
          <a:ea typeface="+mn-ea"/>
          <a:cs typeface="+mn-cs"/>
        </a:defRPr>
      </a:lvl4pPr>
      <a:lvl5pPr marL="1143000" indent="-228600" algn="l" defTabSz="914400" rtl="0" eaLnBrk="1" latinLnBrk="0" hangingPunct="1">
        <a:lnSpc>
          <a:spcPct val="110000"/>
        </a:lnSpc>
        <a:spcBef>
          <a:spcPts val="500"/>
        </a:spcBef>
        <a:buClr>
          <a:schemeClr val="tx2">
            <a:lumMod val="50000"/>
            <a:lumOff val="50000"/>
          </a:schemeClr>
        </a:buClr>
        <a:buSzPct val="75000"/>
        <a:buFont typeface="Wingdings" panose="05000000000000000000" pitchFamily="2" charset="2"/>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3" name="Rectangle 8">
            <a:extLst>
              <a:ext uri="{FF2B5EF4-FFF2-40B4-BE49-F238E27FC236}">
                <a16:creationId xmlns="" xmlns:a16="http://schemas.microsoft.com/office/drawing/2014/main" id="{4187D111-0A9D-421B-84EB-FC5811C3A93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nvGrpSpPr>
          <p:cNvPr id="45" name="Group 10">
            <a:extLst>
              <a:ext uri="{FF2B5EF4-FFF2-40B4-BE49-F238E27FC236}">
                <a16:creationId xmlns="" xmlns:a16="http://schemas.microsoft.com/office/drawing/2014/main" id="{015ECF02-0C11-4320-A868-5EC7DD53DEFD}"/>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6214" y="-1"/>
            <a:ext cx="12214827" cy="6858000"/>
            <a:chOff x="-6214" y="-1"/>
            <a:chExt cx="12214827" cy="6858000"/>
          </a:xfrm>
        </p:grpSpPr>
        <p:cxnSp>
          <p:nvCxnSpPr>
            <p:cNvPr id="12" name="Straight Connector 11">
              <a:extLst>
                <a:ext uri="{FF2B5EF4-FFF2-40B4-BE49-F238E27FC236}">
                  <a16:creationId xmlns="" xmlns:a16="http://schemas.microsoft.com/office/drawing/2014/main" id="{8C74A336-DE5D-4AE0-9A50-8D93C4AA45E8}"/>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6214" y="66862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46" name="Straight Connector 12">
              <a:extLst>
                <a:ext uri="{FF2B5EF4-FFF2-40B4-BE49-F238E27FC236}">
                  <a16:creationId xmlns="" xmlns:a16="http://schemas.microsoft.com/office/drawing/2014/main" id="{A11A81C9-7A36-4A04-B14C-A45B899E4B98}"/>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 xmlns:a16="http://schemas.microsoft.com/office/drawing/2014/main" id="{DAE1DE35-5349-4B57-B255-C07C69270CE2}"/>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199325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47" name="Straight Connector 14">
              <a:extLst>
                <a:ext uri="{FF2B5EF4-FFF2-40B4-BE49-F238E27FC236}">
                  <a16:creationId xmlns="" xmlns:a16="http://schemas.microsoft.com/office/drawing/2014/main" id="{9AFE9588-5F4B-41DF-9FF6-6B4969245C64}"/>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9252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 xmlns:a16="http://schemas.microsoft.com/office/drawing/2014/main" id="{D4CC9B87-707A-4D04-9336-B1418878A811}"/>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17592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 xmlns:a16="http://schemas.microsoft.com/office/drawing/2014/main" id="{58CF5CAA-7C4D-408A-B1A8-E98C0E66338F}"/>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215931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 xmlns:a16="http://schemas.microsoft.com/office/drawing/2014/main" id="{B462EA1B-90F8-4C08-AE36-FFBA2B45BF6A}"/>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314271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 xmlns:a16="http://schemas.microsoft.com/office/drawing/2014/main" id="{9F7B5623-96F7-42F0-BAC5-78D6789E0125}"/>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412610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 xmlns:a16="http://schemas.microsoft.com/office/drawing/2014/main" id="{685D83B1-1723-4710-8FC5-18EDC879E42C}"/>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510949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 xmlns:a16="http://schemas.microsoft.com/office/drawing/2014/main" id="{6998838C-DFB6-48F7-A18D-30469E8162EA}"/>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609289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 xmlns:a16="http://schemas.microsoft.com/office/drawing/2014/main" id="{9BDB9A78-94CB-422D-B92E-65FD2732EC34}"/>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70762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 xmlns:a16="http://schemas.microsoft.com/office/drawing/2014/main" id="{9A5DBD01-426B-424D-815A-96518F600727}"/>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805968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 xmlns:a16="http://schemas.microsoft.com/office/drawing/2014/main" id="{3B0218DF-D55B-4D41-AE23-F1E64BAC60EB}"/>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904307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 xmlns:a16="http://schemas.microsoft.com/office/drawing/2014/main" id="{F8D61EB8-98CC-4243-9E20-33CAC65BF556}"/>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002646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 xmlns:a16="http://schemas.microsoft.com/office/drawing/2014/main" id="{A35F0944-B143-45B0-8B72-6CE34D46120F}"/>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100986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 xmlns:a16="http://schemas.microsoft.com/office/drawing/2014/main" id="{CF68EF7F-67D0-463D-AB84-EA24D181960E}"/>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21857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 xmlns:a16="http://schemas.microsoft.com/office/drawing/2014/main" id="{AE17074E-4E65-4CBD-B1B0-9C18D6F724F3}"/>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17171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 xmlns:a16="http://schemas.microsoft.com/office/drawing/2014/main" id="{9CC905ED-EF46-4349-9E9B-21743109482B}"/>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71459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 xmlns:a16="http://schemas.microsoft.com/office/drawing/2014/main" id="{6B91F234-1C65-45AC-8CCE-A1C4AE49CE45}"/>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1257478"/>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 xmlns:a16="http://schemas.microsoft.com/office/drawing/2014/main" id="{4D46B3DB-5DBB-41CF-9FA5-010ECA0C3B48}"/>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180035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 xmlns:a16="http://schemas.microsoft.com/office/drawing/2014/main" id="{B92A3FF8-F172-47ED-84C6-802C85C1CBD1}"/>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2343240"/>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 xmlns:a16="http://schemas.microsoft.com/office/drawing/2014/main" id="{15933982-9CB6-4199-B123-A3669A4FEFEA}"/>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2886121"/>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 xmlns:a16="http://schemas.microsoft.com/office/drawing/2014/main" id="{3CA832CD-B214-4ABC-AC95-A3DA116ACEED}"/>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3429002"/>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 xmlns:a16="http://schemas.microsoft.com/office/drawing/2014/main" id="{D7EBA147-C4BA-4B48-B61D-CA24B8B06F41}"/>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39718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 xmlns:a16="http://schemas.microsoft.com/office/drawing/2014/main" id="{FA8253B7-461E-48CC-B871-8A255EE3D7A3}"/>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4514764"/>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 xmlns:a16="http://schemas.microsoft.com/office/drawing/2014/main" id="{DADE46C3-C2E1-4492-AC59-870160A3C870}"/>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5057645"/>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 xmlns:a16="http://schemas.microsoft.com/office/drawing/2014/main" id="{2B0052E9-B440-4C1E-BC41-39957D5901E4}"/>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560052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 xmlns:a16="http://schemas.microsoft.com/office/drawing/2014/main" id="{731F119B-638C-42B1-8400-709B94F1EE03}"/>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685799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 xmlns:a16="http://schemas.microsoft.com/office/drawing/2014/main" id="{E16299ED-D998-4895-9CCF-02427F1954B7}"/>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6613" y="614340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 xmlns:a16="http://schemas.microsoft.com/office/drawing/2014/main" id="{F4442675-84C9-45C8-9524-ABE4E250719B}"/>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684225" y="171716"/>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 xmlns:a16="http://schemas.microsoft.com/office/drawing/2014/main" id="{B5BE3E63-4FA5-4EBD-9F3B-E29F5128A843}"/>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1508412" y="173267"/>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44" name="Right Triangle 43">
            <a:extLst>
              <a:ext uri="{FF2B5EF4-FFF2-40B4-BE49-F238E27FC236}">
                <a16:creationId xmlns="" xmlns:a16="http://schemas.microsoft.com/office/drawing/2014/main" id="{F0753E91-DF19-4FA4-BFBF-221696B8D77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18900000">
            <a:off x="6297356" y="-287372"/>
            <a:ext cx="568289" cy="568289"/>
          </a:xfrm>
          <a:prstGeom prst="rtTriangl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 xmlns:a16="http://schemas.microsoft.com/office/drawing/2014/main" id="{B2EB928A-E5EF-8FF5-3565-37E04EAAE401}"/>
              </a:ext>
            </a:extLst>
          </p:cNvPr>
          <p:cNvSpPr>
            <a:spLocks noGrp="1"/>
          </p:cNvSpPr>
          <p:nvPr>
            <p:ph type="ctrTitle"/>
          </p:nvPr>
        </p:nvSpPr>
        <p:spPr>
          <a:xfrm>
            <a:off x="6089726" y="722903"/>
            <a:ext cx="5415521" cy="2706098"/>
          </a:xfrm>
        </p:spPr>
        <p:txBody>
          <a:bodyPr>
            <a:normAutofit/>
          </a:bodyPr>
          <a:lstStyle/>
          <a:p>
            <a:r>
              <a:rPr lang="x-none" dirty="0"/>
              <a:t>Chào mừng thầy cô giáo và các em học sinh !</a:t>
            </a:r>
          </a:p>
        </p:txBody>
      </p:sp>
      <p:pic>
        <p:nvPicPr>
          <p:cNvPr id="48" name="Picture 3" descr="Light bulb over people discussing">
            <a:extLst>
              <a:ext uri="{FF2B5EF4-FFF2-40B4-BE49-F238E27FC236}">
                <a16:creationId xmlns="" xmlns:a16="http://schemas.microsoft.com/office/drawing/2014/main" id="{02EC8617-5949-11BB-3656-7611D4D54067}"/>
              </a:ext>
            </a:extLst>
          </p:cNvPr>
          <p:cNvPicPr>
            <a:picLocks noChangeAspect="1"/>
          </p:cNvPicPr>
          <p:nvPr/>
        </p:nvPicPr>
        <p:blipFill rotWithShape="1">
          <a:blip r:embed="rId2"/>
          <a:srcRect l="27223" r="15790" b="-1"/>
          <a:stretch/>
        </p:blipFill>
        <p:spPr>
          <a:xfrm>
            <a:off x="1" y="10"/>
            <a:ext cx="5854890" cy="6857990"/>
          </a:xfrm>
          <a:custGeom>
            <a:avLst/>
            <a:gdLst/>
            <a:ahLst/>
            <a:cxnLst/>
            <a:rect l="l" t="t" r="r" b="b"/>
            <a:pathLst>
              <a:path w="6036633" h="6858000">
                <a:moveTo>
                  <a:pt x="0" y="0"/>
                </a:moveTo>
                <a:lnTo>
                  <a:pt x="5782584" y="0"/>
                </a:lnTo>
                <a:lnTo>
                  <a:pt x="5847735" y="280891"/>
                </a:lnTo>
                <a:cubicBezTo>
                  <a:pt x="6512611" y="3337011"/>
                  <a:pt x="5215360" y="3533975"/>
                  <a:pt x="5130974" y="6590095"/>
                </a:cubicBezTo>
                <a:lnTo>
                  <a:pt x="5127340" y="6858000"/>
                </a:lnTo>
                <a:lnTo>
                  <a:pt x="0" y="6858000"/>
                </a:lnTo>
                <a:close/>
              </a:path>
            </a:pathLst>
          </a:custGeom>
        </p:spPr>
      </p:pic>
    </p:spTree>
    <p:extLst>
      <p:ext uri="{BB962C8B-B14F-4D97-AF65-F5344CB8AC3E}">
        <p14:creationId xmlns:p14="http://schemas.microsoft.com/office/powerpoint/2010/main" val="4245771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B777B71-88D1-2856-E7CE-9C8974F86242}"/>
              </a:ext>
            </a:extLst>
          </p:cNvPr>
          <p:cNvSpPr>
            <a:spLocks noGrp="1"/>
          </p:cNvSpPr>
          <p:nvPr>
            <p:ph type="title"/>
          </p:nvPr>
        </p:nvSpPr>
        <p:spPr/>
        <p:txBody>
          <a:bodyPr/>
          <a:lstStyle/>
          <a:p>
            <a:pPr algn="ctr"/>
            <a:r>
              <a:rPr lang="x-none" dirty="0"/>
              <a:t>BÀI TẬP 4:</a:t>
            </a:r>
          </a:p>
        </p:txBody>
      </p:sp>
      <p:sp>
        <p:nvSpPr>
          <p:cNvPr id="3" name="Content Placeholder 2">
            <a:extLst>
              <a:ext uri="{FF2B5EF4-FFF2-40B4-BE49-F238E27FC236}">
                <a16:creationId xmlns="" xmlns:a16="http://schemas.microsoft.com/office/drawing/2014/main" id="{F2AEF373-6D1D-FA49-5C8C-D86F258DC8FA}"/>
              </a:ext>
            </a:extLst>
          </p:cNvPr>
          <p:cNvSpPr>
            <a:spLocks noGrp="1"/>
          </p:cNvSpPr>
          <p:nvPr>
            <p:ph idx="1"/>
          </p:nvPr>
        </p:nvSpPr>
        <p:spPr/>
        <p:txBody>
          <a:bodyPr>
            <a:normAutofit/>
          </a:bodyPr>
          <a:lstStyle/>
          <a:p>
            <a:pPr marL="0" indent="0" algn="ctr">
              <a:lnSpc>
                <a:spcPct val="150000"/>
              </a:lnSpc>
              <a:buNone/>
            </a:pPr>
            <a:r>
              <a:rPr lang="vi-VN" sz="3200" dirty="0"/>
              <a:t>Viết một đoạn văn (khoảng 5-7 dòng) về một chủ đề tự chọn, trong đó có sử dụng biện pháp tu từ nói quá hoặc nói giảm – nói tránh.</a:t>
            </a:r>
            <a:endParaRPr lang="x-none" sz="3200" dirty="0"/>
          </a:p>
        </p:txBody>
      </p:sp>
    </p:spTree>
    <p:extLst>
      <p:ext uri="{BB962C8B-B14F-4D97-AF65-F5344CB8AC3E}">
        <p14:creationId xmlns:p14="http://schemas.microsoft.com/office/powerpoint/2010/main" val="9376729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151" name="Group 6150">
            <a:extLst>
              <a:ext uri="{FF2B5EF4-FFF2-40B4-BE49-F238E27FC236}">
                <a16:creationId xmlns="" xmlns:a16="http://schemas.microsoft.com/office/drawing/2014/main" id="{748618E9-EE2D-4864-9EEE-58939BD4FBBA}"/>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6214" y="-1"/>
            <a:ext cx="12214827" cy="6858000"/>
            <a:chOff x="-6214" y="-1"/>
            <a:chExt cx="12214827" cy="6858000"/>
          </a:xfrm>
        </p:grpSpPr>
        <p:cxnSp>
          <p:nvCxnSpPr>
            <p:cNvPr id="6152" name="Straight Connector 6151">
              <a:extLst>
                <a:ext uri="{FF2B5EF4-FFF2-40B4-BE49-F238E27FC236}">
                  <a16:creationId xmlns="" xmlns:a16="http://schemas.microsoft.com/office/drawing/2014/main" id="{317D1EC0-23FF-4FC8-B22D-E34878EAA4CC}"/>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6214" y="66862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153" name="Straight Connector 6152">
              <a:extLst>
                <a:ext uri="{FF2B5EF4-FFF2-40B4-BE49-F238E27FC236}">
                  <a16:creationId xmlns="" xmlns:a16="http://schemas.microsoft.com/office/drawing/2014/main" id="{5AB929A7-258C-4469-AAB4-A67D713F7A80}"/>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154" name="Straight Connector 6153">
              <a:extLst>
                <a:ext uri="{FF2B5EF4-FFF2-40B4-BE49-F238E27FC236}">
                  <a16:creationId xmlns="" xmlns:a16="http://schemas.microsoft.com/office/drawing/2014/main" id="{DA635CDB-2D00-49D5-B26E-0694A25000C7}"/>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199325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155" name="Straight Connector 6154">
              <a:extLst>
                <a:ext uri="{FF2B5EF4-FFF2-40B4-BE49-F238E27FC236}">
                  <a16:creationId xmlns="" xmlns:a16="http://schemas.microsoft.com/office/drawing/2014/main" id="{B4288D7A-F857-418D-92F2-368E841B9F27}"/>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9252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156" name="Straight Connector 6155">
              <a:extLst>
                <a:ext uri="{FF2B5EF4-FFF2-40B4-BE49-F238E27FC236}">
                  <a16:creationId xmlns="" xmlns:a16="http://schemas.microsoft.com/office/drawing/2014/main" id="{F1084F50-7F3C-4A4A-877E-FFD9EC7CD88B}"/>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17592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157" name="Straight Connector 6156">
              <a:extLst>
                <a:ext uri="{FF2B5EF4-FFF2-40B4-BE49-F238E27FC236}">
                  <a16:creationId xmlns="" xmlns:a16="http://schemas.microsoft.com/office/drawing/2014/main" id="{331E64C1-F4C0-4A94-B319-BB1A0A2450B5}"/>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215931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158" name="Straight Connector 6157">
              <a:extLst>
                <a:ext uri="{FF2B5EF4-FFF2-40B4-BE49-F238E27FC236}">
                  <a16:creationId xmlns="" xmlns:a16="http://schemas.microsoft.com/office/drawing/2014/main" id="{363D8374-8052-417F-AB69-B97EAC43D513}"/>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314271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159" name="Straight Connector 6158">
              <a:extLst>
                <a:ext uri="{FF2B5EF4-FFF2-40B4-BE49-F238E27FC236}">
                  <a16:creationId xmlns="" xmlns:a16="http://schemas.microsoft.com/office/drawing/2014/main" id="{C7750734-4D51-4019-A003-38A3DE49B434}"/>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412610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160" name="Straight Connector 6159">
              <a:extLst>
                <a:ext uri="{FF2B5EF4-FFF2-40B4-BE49-F238E27FC236}">
                  <a16:creationId xmlns="" xmlns:a16="http://schemas.microsoft.com/office/drawing/2014/main" id="{71B693D1-DBA2-4D3B-9B37-D9EE8C4112F4}"/>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510949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161" name="Straight Connector 6160">
              <a:extLst>
                <a:ext uri="{FF2B5EF4-FFF2-40B4-BE49-F238E27FC236}">
                  <a16:creationId xmlns="" xmlns:a16="http://schemas.microsoft.com/office/drawing/2014/main" id="{1BCD3EA8-E4C0-4AF6-817F-F9F29157A499}"/>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609289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162" name="Straight Connector 6161">
              <a:extLst>
                <a:ext uri="{FF2B5EF4-FFF2-40B4-BE49-F238E27FC236}">
                  <a16:creationId xmlns="" xmlns:a16="http://schemas.microsoft.com/office/drawing/2014/main" id="{7A170FB3-B397-4AC9-85FD-65388F26D90A}"/>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70762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163" name="Straight Connector 6162">
              <a:extLst>
                <a:ext uri="{FF2B5EF4-FFF2-40B4-BE49-F238E27FC236}">
                  <a16:creationId xmlns="" xmlns:a16="http://schemas.microsoft.com/office/drawing/2014/main" id="{BE5EC0B9-49C7-4777-AEC5-B5EF8DE40498}"/>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805968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164" name="Straight Connector 6163">
              <a:extLst>
                <a:ext uri="{FF2B5EF4-FFF2-40B4-BE49-F238E27FC236}">
                  <a16:creationId xmlns="" xmlns:a16="http://schemas.microsoft.com/office/drawing/2014/main" id="{7902048B-30F7-4434-87A5-140F9BB4BEB1}"/>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904307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165" name="Straight Connector 6164">
              <a:extLst>
                <a:ext uri="{FF2B5EF4-FFF2-40B4-BE49-F238E27FC236}">
                  <a16:creationId xmlns="" xmlns:a16="http://schemas.microsoft.com/office/drawing/2014/main" id="{0500A6E2-A41C-4751-8A4E-9A0C5718D930}"/>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002646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166" name="Straight Connector 6165">
              <a:extLst>
                <a:ext uri="{FF2B5EF4-FFF2-40B4-BE49-F238E27FC236}">
                  <a16:creationId xmlns="" xmlns:a16="http://schemas.microsoft.com/office/drawing/2014/main" id="{FC259517-7BE7-45F9-81C0-3A6362BF143C}"/>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100986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167" name="Straight Connector 6166">
              <a:extLst>
                <a:ext uri="{FF2B5EF4-FFF2-40B4-BE49-F238E27FC236}">
                  <a16:creationId xmlns="" xmlns:a16="http://schemas.microsoft.com/office/drawing/2014/main" id="{90652F56-7B71-42B2-AB68-22204A6DF177}"/>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21857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168" name="Straight Connector 6167">
              <a:extLst>
                <a:ext uri="{FF2B5EF4-FFF2-40B4-BE49-F238E27FC236}">
                  <a16:creationId xmlns="" xmlns:a16="http://schemas.microsoft.com/office/drawing/2014/main" id="{1059830E-1C3D-4D42-8789-524971CB4657}"/>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17171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169" name="Straight Connector 6168">
              <a:extLst>
                <a:ext uri="{FF2B5EF4-FFF2-40B4-BE49-F238E27FC236}">
                  <a16:creationId xmlns="" xmlns:a16="http://schemas.microsoft.com/office/drawing/2014/main" id="{B53325A7-86D3-4B52-A7E3-ADDF408B4067}"/>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71459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170" name="Straight Connector 6169">
              <a:extLst>
                <a:ext uri="{FF2B5EF4-FFF2-40B4-BE49-F238E27FC236}">
                  <a16:creationId xmlns="" xmlns:a16="http://schemas.microsoft.com/office/drawing/2014/main" id="{6D53F46F-EC12-484C-A4E7-791E57687AC1}"/>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1257478"/>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171" name="Straight Connector 6170">
              <a:extLst>
                <a:ext uri="{FF2B5EF4-FFF2-40B4-BE49-F238E27FC236}">
                  <a16:creationId xmlns="" xmlns:a16="http://schemas.microsoft.com/office/drawing/2014/main" id="{464ED9CA-8950-47B8-A9ED-22B45CE15FBC}"/>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180035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172" name="Straight Connector 6171">
              <a:extLst>
                <a:ext uri="{FF2B5EF4-FFF2-40B4-BE49-F238E27FC236}">
                  <a16:creationId xmlns="" xmlns:a16="http://schemas.microsoft.com/office/drawing/2014/main" id="{E4429F7B-9FD7-438F-8ECA-3FCAD0061805}"/>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2343240"/>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173" name="Straight Connector 6172">
              <a:extLst>
                <a:ext uri="{FF2B5EF4-FFF2-40B4-BE49-F238E27FC236}">
                  <a16:creationId xmlns="" xmlns:a16="http://schemas.microsoft.com/office/drawing/2014/main" id="{0C558100-D455-4B41-890C-BCC898B2D165}"/>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2886121"/>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174" name="Straight Connector 6173">
              <a:extLst>
                <a:ext uri="{FF2B5EF4-FFF2-40B4-BE49-F238E27FC236}">
                  <a16:creationId xmlns="" xmlns:a16="http://schemas.microsoft.com/office/drawing/2014/main" id="{F2886397-398A-4318-BE16-2CBAC1902F9E}"/>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3429002"/>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175" name="Straight Connector 6174">
              <a:extLst>
                <a:ext uri="{FF2B5EF4-FFF2-40B4-BE49-F238E27FC236}">
                  <a16:creationId xmlns="" xmlns:a16="http://schemas.microsoft.com/office/drawing/2014/main" id="{7D32A3A6-CE6E-4ABD-8522-2C8DC88C070E}"/>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39718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176" name="Straight Connector 6175">
              <a:extLst>
                <a:ext uri="{FF2B5EF4-FFF2-40B4-BE49-F238E27FC236}">
                  <a16:creationId xmlns="" xmlns:a16="http://schemas.microsoft.com/office/drawing/2014/main" id="{F9014C09-5B84-4798-8BDE-C80D76E67B8E}"/>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4514764"/>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177" name="Straight Connector 6176">
              <a:extLst>
                <a:ext uri="{FF2B5EF4-FFF2-40B4-BE49-F238E27FC236}">
                  <a16:creationId xmlns="" xmlns:a16="http://schemas.microsoft.com/office/drawing/2014/main" id="{2A29EB9E-ED9D-4C69-8A26-9A7A0A830569}"/>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5057645"/>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178" name="Straight Connector 6177">
              <a:extLst>
                <a:ext uri="{FF2B5EF4-FFF2-40B4-BE49-F238E27FC236}">
                  <a16:creationId xmlns="" xmlns:a16="http://schemas.microsoft.com/office/drawing/2014/main" id="{AA2899F9-1795-416F-8F3D-26EEB684DB6A}"/>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560052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179" name="Straight Connector 6178">
              <a:extLst>
                <a:ext uri="{FF2B5EF4-FFF2-40B4-BE49-F238E27FC236}">
                  <a16:creationId xmlns="" xmlns:a16="http://schemas.microsoft.com/office/drawing/2014/main" id="{E3043474-8625-495C-BD06-3627FD286C55}"/>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685799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180" name="Straight Connector 6179">
              <a:extLst>
                <a:ext uri="{FF2B5EF4-FFF2-40B4-BE49-F238E27FC236}">
                  <a16:creationId xmlns="" xmlns:a16="http://schemas.microsoft.com/office/drawing/2014/main" id="{D432CE47-7631-408E-8DDC-79EE378B707B}"/>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6613" y="614340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181" name="Straight Connector 6180">
              <a:extLst>
                <a:ext uri="{FF2B5EF4-FFF2-40B4-BE49-F238E27FC236}">
                  <a16:creationId xmlns="" xmlns:a16="http://schemas.microsoft.com/office/drawing/2014/main" id="{B2C8832D-8B8D-4036-B913-2D363143274B}"/>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684225" y="171716"/>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182" name="Straight Connector 6181">
              <a:extLst>
                <a:ext uri="{FF2B5EF4-FFF2-40B4-BE49-F238E27FC236}">
                  <a16:creationId xmlns="" xmlns:a16="http://schemas.microsoft.com/office/drawing/2014/main" id="{1CCEFEAF-E87B-4FF2-A947-94CABAA0610D}"/>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1508412" y="173267"/>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6184" name="Right Triangle 6183">
            <a:extLst>
              <a:ext uri="{FF2B5EF4-FFF2-40B4-BE49-F238E27FC236}">
                <a16:creationId xmlns="" xmlns:a16="http://schemas.microsoft.com/office/drawing/2014/main" id="{2437C4A8-8E3A-4ADA-93B9-64737CE1ABB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13500000">
            <a:off x="-281093" y="2607907"/>
            <a:ext cx="568289" cy="568289"/>
          </a:xfrm>
          <a:prstGeom prst="rtTriangl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useBgFill="1">
        <p:nvSpPr>
          <p:cNvPr id="6186" name="Rectangle 6185">
            <a:extLst>
              <a:ext uri="{FF2B5EF4-FFF2-40B4-BE49-F238E27FC236}">
                <a16:creationId xmlns="" xmlns:a16="http://schemas.microsoft.com/office/drawing/2014/main" id="{165794D4-DDCF-469D-A6C7-0AE18F6BB64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6146" name="Picture 2" descr="9 mẹo phong thủy cho con cái học giỏi, thi cử đỗ đạt cao">
            <a:extLst>
              <a:ext uri="{FF2B5EF4-FFF2-40B4-BE49-F238E27FC236}">
                <a16:creationId xmlns="" xmlns:a16="http://schemas.microsoft.com/office/drawing/2014/main" id="{28535F16-A929-F3CB-7578-43E16115DF1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15414"/>
          <a:stretch/>
        </p:blipFill>
        <p:spPr bwMode="auto">
          <a:xfrm>
            <a:off x="-22827" y="-669251"/>
            <a:ext cx="12192000" cy="6857999"/>
          </a:xfrm>
          <a:prstGeom prst="rect">
            <a:avLst/>
          </a:prstGeom>
          <a:noFill/>
          <a:extLst>
            <a:ext uri="{909E8E84-426E-40DD-AFC4-6F175D3DCCD1}">
              <a14:hiddenFill xmlns:a14="http://schemas.microsoft.com/office/drawing/2010/main">
                <a:solidFill>
                  <a:srgbClr val="FFFFFF"/>
                </a:solidFill>
              </a14:hiddenFill>
            </a:ext>
          </a:extLst>
        </p:spPr>
      </p:pic>
      <p:grpSp>
        <p:nvGrpSpPr>
          <p:cNvPr id="6188" name="Group 6187">
            <a:extLst>
              <a:ext uri="{FF2B5EF4-FFF2-40B4-BE49-F238E27FC236}">
                <a16:creationId xmlns="" xmlns:a16="http://schemas.microsoft.com/office/drawing/2014/main" id="{88D25AED-03FE-496D-84B1-6BD007300A1A}"/>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6214" y="-1"/>
            <a:ext cx="12214827" cy="6858000"/>
            <a:chOff x="-6214" y="-1"/>
            <a:chExt cx="12214827" cy="6858000"/>
          </a:xfrm>
        </p:grpSpPr>
        <p:cxnSp>
          <p:nvCxnSpPr>
            <p:cNvPr id="6189" name="Straight Connector 6188">
              <a:extLst>
                <a:ext uri="{FF2B5EF4-FFF2-40B4-BE49-F238E27FC236}">
                  <a16:creationId xmlns="" xmlns:a16="http://schemas.microsoft.com/office/drawing/2014/main" id="{636474AD-D65C-406B-83FB-C99C0600705F}"/>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6214" y="66862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190" name="Straight Connector 6189">
              <a:extLst>
                <a:ext uri="{FF2B5EF4-FFF2-40B4-BE49-F238E27FC236}">
                  <a16:creationId xmlns="" xmlns:a16="http://schemas.microsoft.com/office/drawing/2014/main" id="{399322EB-87AA-45C9-A03C-52A874D8C8D2}"/>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191" name="Straight Connector 6190">
              <a:extLst>
                <a:ext uri="{FF2B5EF4-FFF2-40B4-BE49-F238E27FC236}">
                  <a16:creationId xmlns="" xmlns:a16="http://schemas.microsoft.com/office/drawing/2014/main" id="{B0BCB4F5-395E-4192-9EBB-E9F0255AE394}"/>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199325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192" name="Straight Connector 6191">
              <a:extLst>
                <a:ext uri="{FF2B5EF4-FFF2-40B4-BE49-F238E27FC236}">
                  <a16:creationId xmlns="" xmlns:a16="http://schemas.microsoft.com/office/drawing/2014/main" id="{F4B1466F-6782-407B-9C00-8DF501BC02DD}"/>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9252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193" name="Straight Connector 6192">
              <a:extLst>
                <a:ext uri="{FF2B5EF4-FFF2-40B4-BE49-F238E27FC236}">
                  <a16:creationId xmlns="" xmlns:a16="http://schemas.microsoft.com/office/drawing/2014/main" id="{C28CCAE2-B347-4439-A6F8-1F1C3548FAA8}"/>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17592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194" name="Straight Connector 6193">
              <a:extLst>
                <a:ext uri="{FF2B5EF4-FFF2-40B4-BE49-F238E27FC236}">
                  <a16:creationId xmlns="" xmlns:a16="http://schemas.microsoft.com/office/drawing/2014/main" id="{1FDDE5DC-1CFD-4141-BB8A-4E88DC953C34}"/>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215931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195" name="Straight Connector 6194">
              <a:extLst>
                <a:ext uri="{FF2B5EF4-FFF2-40B4-BE49-F238E27FC236}">
                  <a16:creationId xmlns="" xmlns:a16="http://schemas.microsoft.com/office/drawing/2014/main" id="{628B0EB6-7696-43A6-802C-7F71D1BA0627}"/>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314271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196" name="Straight Connector 6195">
              <a:extLst>
                <a:ext uri="{FF2B5EF4-FFF2-40B4-BE49-F238E27FC236}">
                  <a16:creationId xmlns="" xmlns:a16="http://schemas.microsoft.com/office/drawing/2014/main" id="{F4C27EFB-1419-4DCF-B0FB-19DFF5558B8B}"/>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412610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197" name="Straight Connector 6196">
              <a:extLst>
                <a:ext uri="{FF2B5EF4-FFF2-40B4-BE49-F238E27FC236}">
                  <a16:creationId xmlns="" xmlns:a16="http://schemas.microsoft.com/office/drawing/2014/main" id="{0B469F2C-8E3D-4F5A-B109-74EB0C1C6293}"/>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510949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198" name="Straight Connector 6197">
              <a:extLst>
                <a:ext uri="{FF2B5EF4-FFF2-40B4-BE49-F238E27FC236}">
                  <a16:creationId xmlns="" xmlns:a16="http://schemas.microsoft.com/office/drawing/2014/main" id="{1AF21893-899E-456E-B2C0-18C3B8661C16}"/>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609289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199" name="Straight Connector 6198">
              <a:extLst>
                <a:ext uri="{FF2B5EF4-FFF2-40B4-BE49-F238E27FC236}">
                  <a16:creationId xmlns="" xmlns:a16="http://schemas.microsoft.com/office/drawing/2014/main" id="{5249F69B-8991-410D-B2BE-29792DFF0462}"/>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70762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200" name="Straight Connector 6199">
              <a:extLst>
                <a:ext uri="{FF2B5EF4-FFF2-40B4-BE49-F238E27FC236}">
                  <a16:creationId xmlns="" xmlns:a16="http://schemas.microsoft.com/office/drawing/2014/main" id="{A3B3B6AE-A176-4E37-9DC3-693D4D4A15C7}"/>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805968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201" name="Straight Connector 6200">
              <a:extLst>
                <a:ext uri="{FF2B5EF4-FFF2-40B4-BE49-F238E27FC236}">
                  <a16:creationId xmlns="" xmlns:a16="http://schemas.microsoft.com/office/drawing/2014/main" id="{8251166D-5D02-4F59-9CDD-176C32DCBA8A}"/>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904307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202" name="Straight Connector 6201">
              <a:extLst>
                <a:ext uri="{FF2B5EF4-FFF2-40B4-BE49-F238E27FC236}">
                  <a16:creationId xmlns="" xmlns:a16="http://schemas.microsoft.com/office/drawing/2014/main" id="{719ECF99-A74F-4670-B781-193D17D554F4}"/>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002646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203" name="Straight Connector 6202">
              <a:extLst>
                <a:ext uri="{FF2B5EF4-FFF2-40B4-BE49-F238E27FC236}">
                  <a16:creationId xmlns="" xmlns:a16="http://schemas.microsoft.com/office/drawing/2014/main" id="{678FECED-862A-4A60-A948-0B3FC1F6A01F}"/>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100986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204" name="Straight Connector 6203">
              <a:extLst>
                <a:ext uri="{FF2B5EF4-FFF2-40B4-BE49-F238E27FC236}">
                  <a16:creationId xmlns="" xmlns:a16="http://schemas.microsoft.com/office/drawing/2014/main" id="{86596925-5663-4DBB-BA20-5D8E5168A85E}"/>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21857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205" name="Straight Connector 6204">
              <a:extLst>
                <a:ext uri="{FF2B5EF4-FFF2-40B4-BE49-F238E27FC236}">
                  <a16:creationId xmlns="" xmlns:a16="http://schemas.microsoft.com/office/drawing/2014/main" id="{8D04049C-063B-4F59-801F-1DE9B4220C9C}"/>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17171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206" name="Straight Connector 6205">
              <a:extLst>
                <a:ext uri="{FF2B5EF4-FFF2-40B4-BE49-F238E27FC236}">
                  <a16:creationId xmlns="" xmlns:a16="http://schemas.microsoft.com/office/drawing/2014/main" id="{B5DFD5EC-AD64-4EA0-99D4-659BE87BFC17}"/>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71459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207" name="Straight Connector 6206">
              <a:extLst>
                <a:ext uri="{FF2B5EF4-FFF2-40B4-BE49-F238E27FC236}">
                  <a16:creationId xmlns="" xmlns:a16="http://schemas.microsoft.com/office/drawing/2014/main" id="{39EDC0CD-7E2B-45B9-BEDA-07058067AC26}"/>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1257478"/>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208" name="Straight Connector 6207">
              <a:extLst>
                <a:ext uri="{FF2B5EF4-FFF2-40B4-BE49-F238E27FC236}">
                  <a16:creationId xmlns="" xmlns:a16="http://schemas.microsoft.com/office/drawing/2014/main" id="{C2973EC6-F21A-40EB-9773-F830E2053F08}"/>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180035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209" name="Straight Connector 6208">
              <a:extLst>
                <a:ext uri="{FF2B5EF4-FFF2-40B4-BE49-F238E27FC236}">
                  <a16:creationId xmlns="" xmlns:a16="http://schemas.microsoft.com/office/drawing/2014/main" id="{10727704-3B6D-4FBC-80D0-3452A78831CD}"/>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2343240"/>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210" name="Straight Connector 6209">
              <a:extLst>
                <a:ext uri="{FF2B5EF4-FFF2-40B4-BE49-F238E27FC236}">
                  <a16:creationId xmlns="" xmlns:a16="http://schemas.microsoft.com/office/drawing/2014/main" id="{B06C285D-96FA-4E4C-99DD-A4537CC8BA74}"/>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2886121"/>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211" name="Straight Connector 6210">
              <a:extLst>
                <a:ext uri="{FF2B5EF4-FFF2-40B4-BE49-F238E27FC236}">
                  <a16:creationId xmlns="" xmlns:a16="http://schemas.microsoft.com/office/drawing/2014/main" id="{01A87ECD-5CEA-4CF1-B4D6-231036363DDB}"/>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3429002"/>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212" name="Straight Connector 6211">
              <a:extLst>
                <a:ext uri="{FF2B5EF4-FFF2-40B4-BE49-F238E27FC236}">
                  <a16:creationId xmlns="" xmlns:a16="http://schemas.microsoft.com/office/drawing/2014/main" id="{18D3432C-F58F-418C-B2A2-B675E0149F0E}"/>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39718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213" name="Straight Connector 6212">
              <a:extLst>
                <a:ext uri="{FF2B5EF4-FFF2-40B4-BE49-F238E27FC236}">
                  <a16:creationId xmlns="" xmlns:a16="http://schemas.microsoft.com/office/drawing/2014/main" id="{37AA6FC6-50E8-4802-946A-A1408D0347B9}"/>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4514764"/>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214" name="Straight Connector 6213">
              <a:extLst>
                <a:ext uri="{FF2B5EF4-FFF2-40B4-BE49-F238E27FC236}">
                  <a16:creationId xmlns="" xmlns:a16="http://schemas.microsoft.com/office/drawing/2014/main" id="{E7879239-2C29-4598-89C4-DA6DE60996AE}"/>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5057645"/>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215" name="Straight Connector 6214">
              <a:extLst>
                <a:ext uri="{FF2B5EF4-FFF2-40B4-BE49-F238E27FC236}">
                  <a16:creationId xmlns="" xmlns:a16="http://schemas.microsoft.com/office/drawing/2014/main" id="{B5387EF3-939F-4251-95A2-B1FD10DB7D13}"/>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560052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216" name="Straight Connector 6215">
              <a:extLst>
                <a:ext uri="{FF2B5EF4-FFF2-40B4-BE49-F238E27FC236}">
                  <a16:creationId xmlns="" xmlns:a16="http://schemas.microsoft.com/office/drawing/2014/main" id="{9D540311-BAC8-433E-9146-1804B5FD8FA0}"/>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685799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217" name="Straight Connector 6216">
              <a:extLst>
                <a:ext uri="{FF2B5EF4-FFF2-40B4-BE49-F238E27FC236}">
                  <a16:creationId xmlns="" xmlns:a16="http://schemas.microsoft.com/office/drawing/2014/main" id="{1D33AD0E-0DD9-49E5-B606-1269FBFEE1C0}"/>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6613" y="614340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218" name="Straight Connector 6217">
              <a:extLst>
                <a:ext uri="{FF2B5EF4-FFF2-40B4-BE49-F238E27FC236}">
                  <a16:creationId xmlns="" xmlns:a16="http://schemas.microsoft.com/office/drawing/2014/main" id="{0CD0FDA4-88B0-47B3-AD08-B58785CF0232}"/>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684225" y="171716"/>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219" name="Straight Connector 6218">
              <a:extLst>
                <a:ext uri="{FF2B5EF4-FFF2-40B4-BE49-F238E27FC236}">
                  <a16:creationId xmlns="" xmlns:a16="http://schemas.microsoft.com/office/drawing/2014/main" id="{87273F8E-C71F-44CE-9C4C-4D0231215D03}"/>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1508412" y="173267"/>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6221" name="Rectangle 6220">
            <a:extLst>
              <a:ext uri="{FF2B5EF4-FFF2-40B4-BE49-F238E27FC236}">
                <a16:creationId xmlns="" xmlns:a16="http://schemas.microsoft.com/office/drawing/2014/main" id="{406D8C29-9DDA-48D0-AF70-905FDB2CE39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681775"/>
            <a:ext cx="12191999" cy="5479852"/>
          </a:xfrm>
          <a:prstGeom prst="rect">
            <a:avLst/>
          </a:prstGeom>
          <a:gradFill flip="none" rotWithShape="1">
            <a:gsLst>
              <a:gs pos="50000">
                <a:srgbClr val="000000">
                  <a:alpha val="30000"/>
                </a:srgbClr>
              </a:gs>
              <a:gs pos="80000">
                <a:srgbClr val="000000">
                  <a:alpha val="15000"/>
                </a:srgbClr>
              </a:gs>
              <a:gs pos="0">
                <a:srgbClr val="000000">
                  <a:alpha val="0"/>
                </a:srgbClr>
              </a:gs>
              <a:gs pos="20000">
                <a:srgbClr val="000000">
                  <a:alpha val="15000"/>
                </a:srgbClr>
              </a:gs>
              <a:gs pos="100000">
                <a:srgbClr val="000000">
                  <a:alpha val="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 xmlns:a16="http://schemas.microsoft.com/office/drawing/2014/main" id="{EA4DA801-4BCA-0653-23DD-2F85C45F1848}"/>
              </a:ext>
            </a:extLst>
          </p:cNvPr>
          <p:cNvSpPr>
            <a:spLocks noGrp="1"/>
          </p:cNvSpPr>
          <p:nvPr>
            <p:ph type="title"/>
          </p:nvPr>
        </p:nvSpPr>
        <p:spPr>
          <a:xfrm>
            <a:off x="684225" y="1800353"/>
            <a:ext cx="10325636" cy="1628647"/>
          </a:xfrm>
        </p:spPr>
        <p:txBody>
          <a:bodyPr vert="horz" lIns="91440" tIns="45720" rIns="91440" bIns="45720" rtlCol="0" anchor="b">
            <a:normAutofit/>
          </a:bodyPr>
          <a:lstStyle/>
          <a:p>
            <a:r>
              <a:rPr lang="en-US" sz="5400">
                <a:solidFill>
                  <a:srgbClr val="FFFFFF"/>
                </a:solidFill>
              </a:rPr>
              <a:t>THANK YOU !</a:t>
            </a:r>
          </a:p>
        </p:txBody>
      </p:sp>
    </p:spTree>
    <p:extLst>
      <p:ext uri="{BB962C8B-B14F-4D97-AF65-F5344CB8AC3E}">
        <p14:creationId xmlns:p14="http://schemas.microsoft.com/office/powerpoint/2010/main" val="32399545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31" name="Group 1030">
            <a:extLst>
              <a:ext uri="{FF2B5EF4-FFF2-40B4-BE49-F238E27FC236}">
                <a16:creationId xmlns="" xmlns:a16="http://schemas.microsoft.com/office/drawing/2014/main" id="{748618E9-EE2D-4864-9EEE-58939BD4FBBA}"/>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6214" y="-1"/>
            <a:ext cx="12214827" cy="6858000"/>
            <a:chOff x="-6214" y="-1"/>
            <a:chExt cx="12214827" cy="6858000"/>
          </a:xfrm>
        </p:grpSpPr>
        <p:cxnSp>
          <p:nvCxnSpPr>
            <p:cNvPr id="1032" name="Straight Connector 1031">
              <a:extLst>
                <a:ext uri="{FF2B5EF4-FFF2-40B4-BE49-F238E27FC236}">
                  <a16:creationId xmlns="" xmlns:a16="http://schemas.microsoft.com/office/drawing/2014/main" id="{317D1EC0-23FF-4FC8-B22D-E34878EAA4CC}"/>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6214" y="66862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33" name="Straight Connector 1032">
              <a:extLst>
                <a:ext uri="{FF2B5EF4-FFF2-40B4-BE49-F238E27FC236}">
                  <a16:creationId xmlns="" xmlns:a16="http://schemas.microsoft.com/office/drawing/2014/main" id="{5AB929A7-258C-4469-AAB4-A67D713F7A80}"/>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34" name="Straight Connector 1033">
              <a:extLst>
                <a:ext uri="{FF2B5EF4-FFF2-40B4-BE49-F238E27FC236}">
                  <a16:creationId xmlns="" xmlns:a16="http://schemas.microsoft.com/office/drawing/2014/main" id="{DA635CDB-2D00-49D5-B26E-0694A25000C7}"/>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199325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35" name="Straight Connector 1034">
              <a:extLst>
                <a:ext uri="{FF2B5EF4-FFF2-40B4-BE49-F238E27FC236}">
                  <a16:creationId xmlns="" xmlns:a16="http://schemas.microsoft.com/office/drawing/2014/main" id="{B4288D7A-F857-418D-92F2-368E841B9F27}"/>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9252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36" name="Straight Connector 1035">
              <a:extLst>
                <a:ext uri="{FF2B5EF4-FFF2-40B4-BE49-F238E27FC236}">
                  <a16:creationId xmlns="" xmlns:a16="http://schemas.microsoft.com/office/drawing/2014/main" id="{F1084F50-7F3C-4A4A-877E-FFD9EC7CD88B}"/>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17592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37" name="Straight Connector 1036">
              <a:extLst>
                <a:ext uri="{FF2B5EF4-FFF2-40B4-BE49-F238E27FC236}">
                  <a16:creationId xmlns="" xmlns:a16="http://schemas.microsoft.com/office/drawing/2014/main" id="{331E64C1-F4C0-4A94-B319-BB1A0A2450B5}"/>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215931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38" name="Straight Connector 1037">
              <a:extLst>
                <a:ext uri="{FF2B5EF4-FFF2-40B4-BE49-F238E27FC236}">
                  <a16:creationId xmlns="" xmlns:a16="http://schemas.microsoft.com/office/drawing/2014/main" id="{363D8374-8052-417F-AB69-B97EAC43D513}"/>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314271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39" name="Straight Connector 1038">
              <a:extLst>
                <a:ext uri="{FF2B5EF4-FFF2-40B4-BE49-F238E27FC236}">
                  <a16:creationId xmlns="" xmlns:a16="http://schemas.microsoft.com/office/drawing/2014/main" id="{C7750734-4D51-4019-A003-38A3DE49B434}"/>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412610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40" name="Straight Connector 1039">
              <a:extLst>
                <a:ext uri="{FF2B5EF4-FFF2-40B4-BE49-F238E27FC236}">
                  <a16:creationId xmlns="" xmlns:a16="http://schemas.microsoft.com/office/drawing/2014/main" id="{71B693D1-DBA2-4D3B-9B37-D9EE8C4112F4}"/>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510949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41" name="Straight Connector 1040">
              <a:extLst>
                <a:ext uri="{FF2B5EF4-FFF2-40B4-BE49-F238E27FC236}">
                  <a16:creationId xmlns="" xmlns:a16="http://schemas.microsoft.com/office/drawing/2014/main" id="{1BCD3EA8-E4C0-4AF6-817F-F9F29157A499}"/>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609289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42" name="Straight Connector 1041">
              <a:extLst>
                <a:ext uri="{FF2B5EF4-FFF2-40B4-BE49-F238E27FC236}">
                  <a16:creationId xmlns="" xmlns:a16="http://schemas.microsoft.com/office/drawing/2014/main" id="{7A170FB3-B397-4AC9-85FD-65388F26D90A}"/>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70762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43" name="Straight Connector 1042">
              <a:extLst>
                <a:ext uri="{FF2B5EF4-FFF2-40B4-BE49-F238E27FC236}">
                  <a16:creationId xmlns="" xmlns:a16="http://schemas.microsoft.com/office/drawing/2014/main" id="{BE5EC0B9-49C7-4777-AEC5-B5EF8DE40498}"/>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805968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44" name="Straight Connector 1043">
              <a:extLst>
                <a:ext uri="{FF2B5EF4-FFF2-40B4-BE49-F238E27FC236}">
                  <a16:creationId xmlns="" xmlns:a16="http://schemas.microsoft.com/office/drawing/2014/main" id="{7902048B-30F7-4434-87A5-140F9BB4BEB1}"/>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904307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45" name="Straight Connector 1044">
              <a:extLst>
                <a:ext uri="{FF2B5EF4-FFF2-40B4-BE49-F238E27FC236}">
                  <a16:creationId xmlns="" xmlns:a16="http://schemas.microsoft.com/office/drawing/2014/main" id="{0500A6E2-A41C-4751-8A4E-9A0C5718D930}"/>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002646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46" name="Straight Connector 1045">
              <a:extLst>
                <a:ext uri="{FF2B5EF4-FFF2-40B4-BE49-F238E27FC236}">
                  <a16:creationId xmlns="" xmlns:a16="http://schemas.microsoft.com/office/drawing/2014/main" id="{FC259517-7BE7-45F9-81C0-3A6362BF143C}"/>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100986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47" name="Straight Connector 1046">
              <a:extLst>
                <a:ext uri="{FF2B5EF4-FFF2-40B4-BE49-F238E27FC236}">
                  <a16:creationId xmlns="" xmlns:a16="http://schemas.microsoft.com/office/drawing/2014/main" id="{90652F56-7B71-42B2-AB68-22204A6DF177}"/>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21857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48" name="Straight Connector 1047">
              <a:extLst>
                <a:ext uri="{FF2B5EF4-FFF2-40B4-BE49-F238E27FC236}">
                  <a16:creationId xmlns="" xmlns:a16="http://schemas.microsoft.com/office/drawing/2014/main" id="{1059830E-1C3D-4D42-8789-524971CB4657}"/>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17171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49" name="Straight Connector 1048">
              <a:extLst>
                <a:ext uri="{FF2B5EF4-FFF2-40B4-BE49-F238E27FC236}">
                  <a16:creationId xmlns="" xmlns:a16="http://schemas.microsoft.com/office/drawing/2014/main" id="{B53325A7-86D3-4B52-A7E3-ADDF408B4067}"/>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71459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50" name="Straight Connector 1049">
              <a:extLst>
                <a:ext uri="{FF2B5EF4-FFF2-40B4-BE49-F238E27FC236}">
                  <a16:creationId xmlns="" xmlns:a16="http://schemas.microsoft.com/office/drawing/2014/main" id="{6D53F46F-EC12-484C-A4E7-791E57687AC1}"/>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1257478"/>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51" name="Straight Connector 1050">
              <a:extLst>
                <a:ext uri="{FF2B5EF4-FFF2-40B4-BE49-F238E27FC236}">
                  <a16:creationId xmlns="" xmlns:a16="http://schemas.microsoft.com/office/drawing/2014/main" id="{464ED9CA-8950-47B8-A9ED-22B45CE15FBC}"/>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180035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52" name="Straight Connector 1051">
              <a:extLst>
                <a:ext uri="{FF2B5EF4-FFF2-40B4-BE49-F238E27FC236}">
                  <a16:creationId xmlns="" xmlns:a16="http://schemas.microsoft.com/office/drawing/2014/main" id="{E4429F7B-9FD7-438F-8ECA-3FCAD0061805}"/>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2343240"/>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53" name="Straight Connector 1052">
              <a:extLst>
                <a:ext uri="{FF2B5EF4-FFF2-40B4-BE49-F238E27FC236}">
                  <a16:creationId xmlns="" xmlns:a16="http://schemas.microsoft.com/office/drawing/2014/main" id="{0C558100-D455-4B41-890C-BCC898B2D165}"/>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2886121"/>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54" name="Straight Connector 1053">
              <a:extLst>
                <a:ext uri="{FF2B5EF4-FFF2-40B4-BE49-F238E27FC236}">
                  <a16:creationId xmlns="" xmlns:a16="http://schemas.microsoft.com/office/drawing/2014/main" id="{F2886397-398A-4318-BE16-2CBAC1902F9E}"/>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3429002"/>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55" name="Straight Connector 1054">
              <a:extLst>
                <a:ext uri="{FF2B5EF4-FFF2-40B4-BE49-F238E27FC236}">
                  <a16:creationId xmlns="" xmlns:a16="http://schemas.microsoft.com/office/drawing/2014/main" id="{7D32A3A6-CE6E-4ABD-8522-2C8DC88C070E}"/>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39718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56" name="Straight Connector 1055">
              <a:extLst>
                <a:ext uri="{FF2B5EF4-FFF2-40B4-BE49-F238E27FC236}">
                  <a16:creationId xmlns="" xmlns:a16="http://schemas.microsoft.com/office/drawing/2014/main" id="{F9014C09-5B84-4798-8BDE-C80D76E67B8E}"/>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4514764"/>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57" name="Straight Connector 1056">
              <a:extLst>
                <a:ext uri="{FF2B5EF4-FFF2-40B4-BE49-F238E27FC236}">
                  <a16:creationId xmlns="" xmlns:a16="http://schemas.microsoft.com/office/drawing/2014/main" id="{2A29EB9E-ED9D-4C69-8A26-9A7A0A830569}"/>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5057645"/>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58" name="Straight Connector 1057">
              <a:extLst>
                <a:ext uri="{FF2B5EF4-FFF2-40B4-BE49-F238E27FC236}">
                  <a16:creationId xmlns="" xmlns:a16="http://schemas.microsoft.com/office/drawing/2014/main" id="{AA2899F9-1795-416F-8F3D-26EEB684DB6A}"/>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560052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59" name="Straight Connector 1058">
              <a:extLst>
                <a:ext uri="{FF2B5EF4-FFF2-40B4-BE49-F238E27FC236}">
                  <a16:creationId xmlns="" xmlns:a16="http://schemas.microsoft.com/office/drawing/2014/main" id="{E3043474-8625-495C-BD06-3627FD286C55}"/>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685799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60" name="Straight Connector 1059">
              <a:extLst>
                <a:ext uri="{FF2B5EF4-FFF2-40B4-BE49-F238E27FC236}">
                  <a16:creationId xmlns="" xmlns:a16="http://schemas.microsoft.com/office/drawing/2014/main" id="{D432CE47-7631-408E-8DDC-79EE378B707B}"/>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6613" y="614340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61" name="Straight Connector 1060">
              <a:extLst>
                <a:ext uri="{FF2B5EF4-FFF2-40B4-BE49-F238E27FC236}">
                  <a16:creationId xmlns="" xmlns:a16="http://schemas.microsoft.com/office/drawing/2014/main" id="{B2C8832D-8B8D-4036-B913-2D363143274B}"/>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684225" y="171716"/>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62" name="Straight Connector 1061">
              <a:extLst>
                <a:ext uri="{FF2B5EF4-FFF2-40B4-BE49-F238E27FC236}">
                  <a16:creationId xmlns="" xmlns:a16="http://schemas.microsoft.com/office/drawing/2014/main" id="{1CCEFEAF-E87B-4FF2-A947-94CABAA0610D}"/>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1508412" y="173267"/>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1064" name="Right Triangle 1063">
            <a:extLst>
              <a:ext uri="{FF2B5EF4-FFF2-40B4-BE49-F238E27FC236}">
                <a16:creationId xmlns="" xmlns:a16="http://schemas.microsoft.com/office/drawing/2014/main" id="{2437C4A8-8E3A-4ADA-93B9-64737CE1ABB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13500000">
            <a:off x="-281093" y="2607907"/>
            <a:ext cx="568289" cy="568289"/>
          </a:xfrm>
          <a:prstGeom prst="rtTriangl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useBgFill="1">
        <p:nvSpPr>
          <p:cNvPr id="1066" name="Rectangle 1065">
            <a:extLst>
              <a:ext uri="{FF2B5EF4-FFF2-40B4-BE49-F238E27FC236}">
                <a16:creationId xmlns="" xmlns:a16="http://schemas.microsoft.com/office/drawing/2014/main" id="{4E1EF4E8-5513-4BF5-BC41-04645281C67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ln w="3848" cap="flat">
            <a:noFill/>
            <a:prstDash val="solid"/>
            <a:miter/>
          </a:ln>
          <a:effectLst/>
        </p:spPr>
        <p:txBody>
          <a:bodyPr rtlCol="0" anchor="ctr"/>
          <a:lstStyle/>
          <a:p>
            <a:endParaRPr lang="en-US" dirty="0">
              <a:solidFill>
                <a:schemeClr val="tx1"/>
              </a:solidFill>
            </a:endParaRPr>
          </a:p>
        </p:txBody>
      </p:sp>
      <p:pic>
        <p:nvPicPr>
          <p:cNvPr id="1026" name="Picture 2" descr="Khám phá] 5 lợi ích của việc tự học các bạn không nên bỏ qua -">
            <a:extLst>
              <a:ext uri="{FF2B5EF4-FFF2-40B4-BE49-F238E27FC236}">
                <a16:creationId xmlns="" xmlns:a16="http://schemas.microsoft.com/office/drawing/2014/main" id="{E6072F96-2BD7-B2CD-9EF8-4BFE9D5B7ED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a:stretch/>
        </p:blipFill>
        <p:spPr bwMode="auto">
          <a:xfrm>
            <a:off x="20" y="10"/>
            <a:ext cx="12191980" cy="6857989"/>
          </a:xfrm>
          <a:prstGeom prst="rect">
            <a:avLst/>
          </a:prstGeom>
          <a:noFill/>
          <a:extLst>
            <a:ext uri="{909E8E84-426E-40DD-AFC4-6F175D3DCCD1}">
              <a14:hiddenFill xmlns:a14="http://schemas.microsoft.com/office/drawing/2010/main">
                <a:solidFill>
                  <a:srgbClr val="FFFFFF"/>
                </a:solidFill>
              </a14:hiddenFill>
            </a:ext>
          </a:extLst>
        </p:spPr>
      </p:pic>
      <p:grpSp>
        <p:nvGrpSpPr>
          <p:cNvPr id="1068" name="Group 1067">
            <a:extLst>
              <a:ext uri="{FF2B5EF4-FFF2-40B4-BE49-F238E27FC236}">
                <a16:creationId xmlns="" xmlns:a16="http://schemas.microsoft.com/office/drawing/2014/main" id="{0854B02B-0B9C-4F1C-AA77-810192994456}"/>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6214" y="-1"/>
            <a:ext cx="12214827" cy="6858000"/>
            <a:chOff x="-6214" y="-1"/>
            <a:chExt cx="12214827" cy="6858000"/>
          </a:xfrm>
        </p:grpSpPr>
        <p:cxnSp>
          <p:nvCxnSpPr>
            <p:cNvPr id="1069" name="Straight Connector 1068">
              <a:extLst>
                <a:ext uri="{FF2B5EF4-FFF2-40B4-BE49-F238E27FC236}">
                  <a16:creationId xmlns="" xmlns:a16="http://schemas.microsoft.com/office/drawing/2014/main" id="{D871A3F3-7B20-453C-B836-95EE1B19400F}"/>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6214" y="66862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70" name="Straight Connector 1069">
              <a:extLst>
                <a:ext uri="{FF2B5EF4-FFF2-40B4-BE49-F238E27FC236}">
                  <a16:creationId xmlns="" xmlns:a16="http://schemas.microsoft.com/office/drawing/2014/main" id="{8F0D9088-A9DD-44D1-9480-54C6D9C5CE28}"/>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71" name="Straight Connector 1070">
              <a:extLst>
                <a:ext uri="{FF2B5EF4-FFF2-40B4-BE49-F238E27FC236}">
                  <a16:creationId xmlns="" xmlns:a16="http://schemas.microsoft.com/office/drawing/2014/main" id="{AEF294E8-3387-4EC5-8FEF-B66193814627}"/>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199325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72" name="Straight Connector 1071">
              <a:extLst>
                <a:ext uri="{FF2B5EF4-FFF2-40B4-BE49-F238E27FC236}">
                  <a16:creationId xmlns="" xmlns:a16="http://schemas.microsoft.com/office/drawing/2014/main" id="{AB9E4F71-1563-49A7-9E36-B6F17274CDF8}"/>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9252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73" name="Straight Connector 1072">
              <a:extLst>
                <a:ext uri="{FF2B5EF4-FFF2-40B4-BE49-F238E27FC236}">
                  <a16:creationId xmlns="" xmlns:a16="http://schemas.microsoft.com/office/drawing/2014/main" id="{15711EDE-15AE-45C1-BB5D-A75C2DBCEA0B}"/>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17592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74" name="Straight Connector 1073">
              <a:extLst>
                <a:ext uri="{FF2B5EF4-FFF2-40B4-BE49-F238E27FC236}">
                  <a16:creationId xmlns="" xmlns:a16="http://schemas.microsoft.com/office/drawing/2014/main" id="{F2B2208C-A2E8-4A3A-A096-18F4A4CFF6E9}"/>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215931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75" name="Straight Connector 1074">
              <a:extLst>
                <a:ext uri="{FF2B5EF4-FFF2-40B4-BE49-F238E27FC236}">
                  <a16:creationId xmlns="" xmlns:a16="http://schemas.microsoft.com/office/drawing/2014/main" id="{AF3D91FA-90DD-41F3-9BA4-DCECE004CA0A}"/>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314271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76" name="Straight Connector 1075">
              <a:extLst>
                <a:ext uri="{FF2B5EF4-FFF2-40B4-BE49-F238E27FC236}">
                  <a16:creationId xmlns="" xmlns:a16="http://schemas.microsoft.com/office/drawing/2014/main" id="{746A5051-8549-4326-889F-D444806DAF92}"/>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412610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77" name="Straight Connector 1076">
              <a:extLst>
                <a:ext uri="{FF2B5EF4-FFF2-40B4-BE49-F238E27FC236}">
                  <a16:creationId xmlns="" xmlns:a16="http://schemas.microsoft.com/office/drawing/2014/main" id="{B21A1F84-F65A-4182-A980-DAB5DDBA188F}"/>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510949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78" name="Straight Connector 1077">
              <a:extLst>
                <a:ext uri="{FF2B5EF4-FFF2-40B4-BE49-F238E27FC236}">
                  <a16:creationId xmlns="" xmlns:a16="http://schemas.microsoft.com/office/drawing/2014/main" id="{DEB902F0-87AC-443C-80DE-A74F802B9B3E}"/>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609289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79" name="Straight Connector 1078">
              <a:extLst>
                <a:ext uri="{FF2B5EF4-FFF2-40B4-BE49-F238E27FC236}">
                  <a16:creationId xmlns="" xmlns:a16="http://schemas.microsoft.com/office/drawing/2014/main" id="{67E8A466-B6A0-4DB3-B8A3-CF8125CD337E}"/>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70762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80" name="Straight Connector 1079">
              <a:extLst>
                <a:ext uri="{FF2B5EF4-FFF2-40B4-BE49-F238E27FC236}">
                  <a16:creationId xmlns="" xmlns:a16="http://schemas.microsoft.com/office/drawing/2014/main" id="{41D000BE-82F9-40A6-8F25-A0599C525570}"/>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805968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81" name="Straight Connector 1080">
              <a:extLst>
                <a:ext uri="{FF2B5EF4-FFF2-40B4-BE49-F238E27FC236}">
                  <a16:creationId xmlns="" xmlns:a16="http://schemas.microsoft.com/office/drawing/2014/main" id="{09C32A44-65BE-4E50-B57F-40F70F0F6B56}"/>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904307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82" name="Straight Connector 1081">
              <a:extLst>
                <a:ext uri="{FF2B5EF4-FFF2-40B4-BE49-F238E27FC236}">
                  <a16:creationId xmlns="" xmlns:a16="http://schemas.microsoft.com/office/drawing/2014/main" id="{B1210BAD-6517-4B69-9957-4A96B63EEDBB}"/>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002646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83" name="Straight Connector 1082">
              <a:extLst>
                <a:ext uri="{FF2B5EF4-FFF2-40B4-BE49-F238E27FC236}">
                  <a16:creationId xmlns="" xmlns:a16="http://schemas.microsoft.com/office/drawing/2014/main" id="{F28EA630-A8D1-41B2-A192-87C68DBF6987}"/>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100986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84" name="Straight Connector 1083">
              <a:extLst>
                <a:ext uri="{FF2B5EF4-FFF2-40B4-BE49-F238E27FC236}">
                  <a16:creationId xmlns="" xmlns:a16="http://schemas.microsoft.com/office/drawing/2014/main" id="{1DC7DD0A-8900-44D2-ACC3-5BA55DC6BA90}"/>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21857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85" name="Straight Connector 1084">
              <a:extLst>
                <a:ext uri="{FF2B5EF4-FFF2-40B4-BE49-F238E27FC236}">
                  <a16:creationId xmlns="" xmlns:a16="http://schemas.microsoft.com/office/drawing/2014/main" id="{CDF3D55D-BDAF-4568-B302-287E983B687A}"/>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17171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86" name="Straight Connector 1085">
              <a:extLst>
                <a:ext uri="{FF2B5EF4-FFF2-40B4-BE49-F238E27FC236}">
                  <a16:creationId xmlns="" xmlns:a16="http://schemas.microsoft.com/office/drawing/2014/main" id="{F7011E7F-BA17-4517-978C-62A1CAC75ECC}"/>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71459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87" name="Straight Connector 1086">
              <a:extLst>
                <a:ext uri="{FF2B5EF4-FFF2-40B4-BE49-F238E27FC236}">
                  <a16:creationId xmlns="" xmlns:a16="http://schemas.microsoft.com/office/drawing/2014/main" id="{8376F9B6-38DE-4DD5-86C1-3422118C41E3}"/>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1257478"/>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88" name="Straight Connector 1087">
              <a:extLst>
                <a:ext uri="{FF2B5EF4-FFF2-40B4-BE49-F238E27FC236}">
                  <a16:creationId xmlns="" xmlns:a16="http://schemas.microsoft.com/office/drawing/2014/main" id="{A41C3734-DAEF-4A46-BEA1-D5AD3312C406}"/>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180035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89" name="Straight Connector 1088">
              <a:extLst>
                <a:ext uri="{FF2B5EF4-FFF2-40B4-BE49-F238E27FC236}">
                  <a16:creationId xmlns="" xmlns:a16="http://schemas.microsoft.com/office/drawing/2014/main" id="{6477B67C-64B0-4276-A896-25046D11B73C}"/>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2343240"/>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90" name="Straight Connector 1089">
              <a:extLst>
                <a:ext uri="{FF2B5EF4-FFF2-40B4-BE49-F238E27FC236}">
                  <a16:creationId xmlns="" xmlns:a16="http://schemas.microsoft.com/office/drawing/2014/main" id="{4DFC2517-2C23-416A-816A-78BC0D55C2BA}"/>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2886121"/>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91" name="Straight Connector 1090">
              <a:extLst>
                <a:ext uri="{FF2B5EF4-FFF2-40B4-BE49-F238E27FC236}">
                  <a16:creationId xmlns="" xmlns:a16="http://schemas.microsoft.com/office/drawing/2014/main" id="{B0C33528-1E61-46AF-AB71-5D8A4421AA36}"/>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3429002"/>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92" name="Straight Connector 1091">
              <a:extLst>
                <a:ext uri="{FF2B5EF4-FFF2-40B4-BE49-F238E27FC236}">
                  <a16:creationId xmlns="" xmlns:a16="http://schemas.microsoft.com/office/drawing/2014/main" id="{CFEEF936-1B01-48F9-92E8-409D0D0AED6F}"/>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39718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93" name="Straight Connector 1092">
              <a:extLst>
                <a:ext uri="{FF2B5EF4-FFF2-40B4-BE49-F238E27FC236}">
                  <a16:creationId xmlns="" xmlns:a16="http://schemas.microsoft.com/office/drawing/2014/main" id="{4A937AE8-840F-4140-9ABB-092572380A97}"/>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4514764"/>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94" name="Straight Connector 1093">
              <a:extLst>
                <a:ext uri="{FF2B5EF4-FFF2-40B4-BE49-F238E27FC236}">
                  <a16:creationId xmlns="" xmlns:a16="http://schemas.microsoft.com/office/drawing/2014/main" id="{F29BB531-A47E-49A2-B75C-12D80A405D4C}"/>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5057645"/>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95" name="Straight Connector 1094">
              <a:extLst>
                <a:ext uri="{FF2B5EF4-FFF2-40B4-BE49-F238E27FC236}">
                  <a16:creationId xmlns="" xmlns:a16="http://schemas.microsoft.com/office/drawing/2014/main" id="{29A5FD65-1327-4177-AE7B-43F621AF5FD0}"/>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560052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96" name="Straight Connector 1095">
              <a:extLst>
                <a:ext uri="{FF2B5EF4-FFF2-40B4-BE49-F238E27FC236}">
                  <a16:creationId xmlns="" xmlns:a16="http://schemas.microsoft.com/office/drawing/2014/main" id="{39AE2EAE-6FC0-4C80-89B2-17458DB6086D}"/>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685799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97" name="Straight Connector 1096">
              <a:extLst>
                <a:ext uri="{FF2B5EF4-FFF2-40B4-BE49-F238E27FC236}">
                  <a16:creationId xmlns="" xmlns:a16="http://schemas.microsoft.com/office/drawing/2014/main" id="{DCE40E8B-1E04-4754-94C9-ACE347819BB7}"/>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6613" y="614340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98" name="Straight Connector 1097">
              <a:extLst>
                <a:ext uri="{FF2B5EF4-FFF2-40B4-BE49-F238E27FC236}">
                  <a16:creationId xmlns="" xmlns:a16="http://schemas.microsoft.com/office/drawing/2014/main" id="{AFE685B0-23E4-4A55-97D5-8667B3690C16}"/>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684225" y="171716"/>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99" name="Straight Connector 1098">
              <a:extLst>
                <a:ext uri="{FF2B5EF4-FFF2-40B4-BE49-F238E27FC236}">
                  <a16:creationId xmlns="" xmlns:a16="http://schemas.microsoft.com/office/drawing/2014/main" id="{02D75DC8-932A-4363-AFCC-31CD4672D1AE}"/>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1508412" y="173267"/>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1101" name="Freeform: Shape 1100">
            <a:extLst>
              <a:ext uri="{FF2B5EF4-FFF2-40B4-BE49-F238E27FC236}">
                <a16:creationId xmlns="" xmlns:a16="http://schemas.microsoft.com/office/drawing/2014/main" id="{00FA6579-9606-4A7A-8519-FBED9C6FAA9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10800000">
            <a:off x="-4971" y="1"/>
            <a:ext cx="12196969" cy="3200399"/>
          </a:xfrm>
          <a:custGeom>
            <a:avLst/>
            <a:gdLst>
              <a:gd name="connsiteX0" fmla="*/ 8951169 w 12179808"/>
              <a:gd name="connsiteY0" fmla="*/ 14 h 3200399"/>
              <a:gd name="connsiteX1" fmla="*/ 11653845 w 12179808"/>
              <a:gd name="connsiteY1" fmla="*/ 98641 h 3200399"/>
              <a:gd name="connsiteX2" fmla="*/ 12178450 w 12179808"/>
              <a:gd name="connsiteY2" fmla="*/ 134761 h 3200399"/>
              <a:gd name="connsiteX3" fmla="*/ 12178450 w 12179808"/>
              <a:gd name="connsiteY3" fmla="*/ 852282 h 3200399"/>
              <a:gd name="connsiteX4" fmla="*/ 12179808 w 12179808"/>
              <a:gd name="connsiteY4" fmla="*/ 852282 h 3200399"/>
              <a:gd name="connsiteX5" fmla="*/ 12179808 w 12179808"/>
              <a:gd name="connsiteY5" fmla="*/ 1752600 h 3200399"/>
              <a:gd name="connsiteX6" fmla="*/ 12179808 w 12179808"/>
              <a:gd name="connsiteY6" fmla="*/ 1981199 h 3200399"/>
              <a:gd name="connsiteX7" fmla="*/ 12179808 w 12179808"/>
              <a:gd name="connsiteY7" fmla="*/ 3200399 h 3200399"/>
              <a:gd name="connsiteX8" fmla="*/ 0 w 12179808"/>
              <a:gd name="connsiteY8" fmla="*/ 3200399 h 3200399"/>
              <a:gd name="connsiteX9" fmla="*/ 0 w 12179808"/>
              <a:gd name="connsiteY9" fmla="*/ 1981199 h 3200399"/>
              <a:gd name="connsiteX10" fmla="*/ 0 w 12179808"/>
              <a:gd name="connsiteY10" fmla="*/ 1752600 h 3200399"/>
              <a:gd name="connsiteX11" fmla="*/ 0 w 12179808"/>
              <a:gd name="connsiteY11" fmla="*/ 940776 h 3200399"/>
              <a:gd name="connsiteX12" fmla="*/ 0 w 12179808"/>
              <a:gd name="connsiteY12" fmla="*/ 852282 h 3200399"/>
              <a:gd name="connsiteX13" fmla="*/ 0 w 12179808"/>
              <a:gd name="connsiteY13" fmla="*/ 475166 h 3200399"/>
              <a:gd name="connsiteX14" fmla="*/ 8951169 w 12179808"/>
              <a:gd name="connsiteY14" fmla="*/ 14 h 3200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179808" h="3200399">
                <a:moveTo>
                  <a:pt x="8951169" y="14"/>
                </a:moveTo>
                <a:cubicBezTo>
                  <a:pt x="9704520" y="748"/>
                  <a:pt x="10578586" y="29202"/>
                  <a:pt x="11653845" y="98641"/>
                </a:cubicBezTo>
                <a:lnTo>
                  <a:pt x="12178450" y="134761"/>
                </a:lnTo>
                <a:lnTo>
                  <a:pt x="12178450" y="852282"/>
                </a:lnTo>
                <a:lnTo>
                  <a:pt x="12179808" y="852282"/>
                </a:lnTo>
                <a:lnTo>
                  <a:pt x="12179808" y="1752600"/>
                </a:lnTo>
                <a:lnTo>
                  <a:pt x="12179808" y="1981199"/>
                </a:lnTo>
                <a:lnTo>
                  <a:pt x="12179808" y="3200399"/>
                </a:lnTo>
                <a:lnTo>
                  <a:pt x="0" y="3200399"/>
                </a:lnTo>
                <a:lnTo>
                  <a:pt x="0" y="1981199"/>
                </a:lnTo>
                <a:lnTo>
                  <a:pt x="0" y="1752600"/>
                </a:lnTo>
                <a:lnTo>
                  <a:pt x="0" y="940776"/>
                </a:lnTo>
                <a:lnTo>
                  <a:pt x="0" y="852282"/>
                </a:lnTo>
                <a:lnTo>
                  <a:pt x="0" y="475166"/>
                </a:lnTo>
                <a:cubicBezTo>
                  <a:pt x="4768989" y="475166"/>
                  <a:pt x="5812206" y="-3043"/>
                  <a:pt x="8951169" y="14"/>
                </a:cubicBezTo>
                <a:close/>
              </a:path>
            </a:pathLst>
          </a:custGeom>
          <a:solidFill>
            <a:schemeClr val="bg1">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solidFill>
            </a:endParaRPr>
          </a:p>
        </p:txBody>
      </p:sp>
      <p:sp>
        <p:nvSpPr>
          <p:cNvPr id="2" name="Title 1">
            <a:extLst>
              <a:ext uri="{FF2B5EF4-FFF2-40B4-BE49-F238E27FC236}">
                <a16:creationId xmlns="" xmlns:a16="http://schemas.microsoft.com/office/drawing/2014/main" id="{4D82921F-9D47-7873-1B1A-4B9137657957}"/>
              </a:ext>
            </a:extLst>
          </p:cNvPr>
          <p:cNvSpPr>
            <a:spLocks noGrp="1"/>
          </p:cNvSpPr>
          <p:nvPr>
            <p:ph type="title"/>
          </p:nvPr>
        </p:nvSpPr>
        <p:spPr>
          <a:xfrm>
            <a:off x="704829" y="1486081"/>
            <a:ext cx="10318738" cy="1085761"/>
          </a:xfrm>
        </p:spPr>
        <p:txBody>
          <a:bodyPr vert="horz" lIns="91440" tIns="45720" rIns="91440" bIns="45720" rtlCol="0" anchor="b">
            <a:normAutofit/>
          </a:bodyPr>
          <a:lstStyle/>
          <a:p>
            <a:pPr algn="ctr"/>
            <a:r>
              <a:rPr lang="en-US" sz="5400" dirty="0"/>
              <a:t>THỰC HÀNH TIẾNG VIỆT</a:t>
            </a:r>
          </a:p>
        </p:txBody>
      </p:sp>
    </p:spTree>
    <p:extLst>
      <p:ext uri="{BB962C8B-B14F-4D97-AF65-F5344CB8AC3E}">
        <p14:creationId xmlns:p14="http://schemas.microsoft.com/office/powerpoint/2010/main" val="821860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128" name="Group 2054">
            <a:extLst>
              <a:ext uri="{FF2B5EF4-FFF2-40B4-BE49-F238E27FC236}">
                <a16:creationId xmlns="" xmlns:a16="http://schemas.microsoft.com/office/drawing/2014/main" id="{748618E9-EE2D-4864-9EEE-58939BD4FBBA}"/>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6214" y="-1"/>
            <a:ext cx="12214827" cy="6858000"/>
            <a:chOff x="-6214" y="-1"/>
            <a:chExt cx="12214827" cy="6858000"/>
          </a:xfrm>
        </p:grpSpPr>
        <p:cxnSp>
          <p:nvCxnSpPr>
            <p:cNvPr id="2056" name="Straight Connector 2055">
              <a:extLst>
                <a:ext uri="{FF2B5EF4-FFF2-40B4-BE49-F238E27FC236}">
                  <a16:creationId xmlns="" xmlns:a16="http://schemas.microsoft.com/office/drawing/2014/main" id="{317D1EC0-23FF-4FC8-B22D-E34878EAA4CC}"/>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6214" y="66862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57" name="Straight Connector 2056">
              <a:extLst>
                <a:ext uri="{FF2B5EF4-FFF2-40B4-BE49-F238E27FC236}">
                  <a16:creationId xmlns="" xmlns:a16="http://schemas.microsoft.com/office/drawing/2014/main" id="{5AB929A7-258C-4469-AAB4-A67D713F7A80}"/>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58" name="Straight Connector 2057">
              <a:extLst>
                <a:ext uri="{FF2B5EF4-FFF2-40B4-BE49-F238E27FC236}">
                  <a16:creationId xmlns="" xmlns:a16="http://schemas.microsoft.com/office/drawing/2014/main" id="{DA635CDB-2D00-49D5-B26E-0694A25000C7}"/>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199325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59" name="Straight Connector 2058">
              <a:extLst>
                <a:ext uri="{FF2B5EF4-FFF2-40B4-BE49-F238E27FC236}">
                  <a16:creationId xmlns="" xmlns:a16="http://schemas.microsoft.com/office/drawing/2014/main" id="{B4288D7A-F857-418D-92F2-368E841B9F27}"/>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9252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60" name="Straight Connector 2059">
              <a:extLst>
                <a:ext uri="{FF2B5EF4-FFF2-40B4-BE49-F238E27FC236}">
                  <a16:creationId xmlns="" xmlns:a16="http://schemas.microsoft.com/office/drawing/2014/main" id="{F1084F50-7F3C-4A4A-877E-FFD9EC7CD88B}"/>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17592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61" name="Straight Connector 2060">
              <a:extLst>
                <a:ext uri="{FF2B5EF4-FFF2-40B4-BE49-F238E27FC236}">
                  <a16:creationId xmlns="" xmlns:a16="http://schemas.microsoft.com/office/drawing/2014/main" id="{331E64C1-F4C0-4A94-B319-BB1A0A2450B5}"/>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215931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62" name="Straight Connector 2061">
              <a:extLst>
                <a:ext uri="{FF2B5EF4-FFF2-40B4-BE49-F238E27FC236}">
                  <a16:creationId xmlns="" xmlns:a16="http://schemas.microsoft.com/office/drawing/2014/main" id="{363D8374-8052-417F-AB69-B97EAC43D513}"/>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314271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63" name="Straight Connector 2062">
              <a:extLst>
                <a:ext uri="{FF2B5EF4-FFF2-40B4-BE49-F238E27FC236}">
                  <a16:creationId xmlns="" xmlns:a16="http://schemas.microsoft.com/office/drawing/2014/main" id="{C7750734-4D51-4019-A003-38A3DE49B434}"/>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412610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64" name="Straight Connector 2063">
              <a:extLst>
                <a:ext uri="{FF2B5EF4-FFF2-40B4-BE49-F238E27FC236}">
                  <a16:creationId xmlns="" xmlns:a16="http://schemas.microsoft.com/office/drawing/2014/main" id="{71B693D1-DBA2-4D3B-9B37-D9EE8C4112F4}"/>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510949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65" name="Straight Connector 2064">
              <a:extLst>
                <a:ext uri="{FF2B5EF4-FFF2-40B4-BE49-F238E27FC236}">
                  <a16:creationId xmlns="" xmlns:a16="http://schemas.microsoft.com/office/drawing/2014/main" id="{1BCD3EA8-E4C0-4AF6-817F-F9F29157A499}"/>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609289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66" name="Straight Connector 2065">
              <a:extLst>
                <a:ext uri="{FF2B5EF4-FFF2-40B4-BE49-F238E27FC236}">
                  <a16:creationId xmlns="" xmlns:a16="http://schemas.microsoft.com/office/drawing/2014/main" id="{7A170FB3-B397-4AC9-85FD-65388F26D90A}"/>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70762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67" name="Straight Connector 2066">
              <a:extLst>
                <a:ext uri="{FF2B5EF4-FFF2-40B4-BE49-F238E27FC236}">
                  <a16:creationId xmlns="" xmlns:a16="http://schemas.microsoft.com/office/drawing/2014/main" id="{BE5EC0B9-49C7-4777-AEC5-B5EF8DE40498}"/>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805968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68" name="Straight Connector 2067">
              <a:extLst>
                <a:ext uri="{FF2B5EF4-FFF2-40B4-BE49-F238E27FC236}">
                  <a16:creationId xmlns="" xmlns:a16="http://schemas.microsoft.com/office/drawing/2014/main" id="{7902048B-30F7-4434-87A5-140F9BB4BEB1}"/>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904307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69" name="Straight Connector 2068">
              <a:extLst>
                <a:ext uri="{FF2B5EF4-FFF2-40B4-BE49-F238E27FC236}">
                  <a16:creationId xmlns="" xmlns:a16="http://schemas.microsoft.com/office/drawing/2014/main" id="{0500A6E2-A41C-4751-8A4E-9A0C5718D930}"/>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002646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70" name="Straight Connector 2069">
              <a:extLst>
                <a:ext uri="{FF2B5EF4-FFF2-40B4-BE49-F238E27FC236}">
                  <a16:creationId xmlns="" xmlns:a16="http://schemas.microsoft.com/office/drawing/2014/main" id="{FC259517-7BE7-45F9-81C0-3A6362BF143C}"/>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100986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71" name="Straight Connector 2070">
              <a:extLst>
                <a:ext uri="{FF2B5EF4-FFF2-40B4-BE49-F238E27FC236}">
                  <a16:creationId xmlns="" xmlns:a16="http://schemas.microsoft.com/office/drawing/2014/main" id="{90652F56-7B71-42B2-AB68-22204A6DF177}"/>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21857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72" name="Straight Connector 2071">
              <a:extLst>
                <a:ext uri="{FF2B5EF4-FFF2-40B4-BE49-F238E27FC236}">
                  <a16:creationId xmlns="" xmlns:a16="http://schemas.microsoft.com/office/drawing/2014/main" id="{1059830E-1C3D-4D42-8789-524971CB4657}"/>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17171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73" name="Straight Connector 2072">
              <a:extLst>
                <a:ext uri="{FF2B5EF4-FFF2-40B4-BE49-F238E27FC236}">
                  <a16:creationId xmlns="" xmlns:a16="http://schemas.microsoft.com/office/drawing/2014/main" id="{B53325A7-86D3-4B52-A7E3-ADDF408B4067}"/>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71459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74" name="Straight Connector 2073">
              <a:extLst>
                <a:ext uri="{FF2B5EF4-FFF2-40B4-BE49-F238E27FC236}">
                  <a16:creationId xmlns="" xmlns:a16="http://schemas.microsoft.com/office/drawing/2014/main" id="{6D53F46F-EC12-484C-A4E7-791E57687AC1}"/>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1257478"/>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75" name="Straight Connector 2074">
              <a:extLst>
                <a:ext uri="{FF2B5EF4-FFF2-40B4-BE49-F238E27FC236}">
                  <a16:creationId xmlns="" xmlns:a16="http://schemas.microsoft.com/office/drawing/2014/main" id="{464ED9CA-8950-47B8-A9ED-22B45CE15FBC}"/>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180035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76" name="Straight Connector 2075">
              <a:extLst>
                <a:ext uri="{FF2B5EF4-FFF2-40B4-BE49-F238E27FC236}">
                  <a16:creationId xmlns="" xmlns:a16="http://schemas.microsoft.com/office/drawing/2014/main" id="{E4429F7B-9FD7-438F-8ECA-3FCAD0061805}"/>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2343240"/>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77" name="Straight Connector 2076">
              <a:extLst>
                <a:ext uri="{FF2B5EF4-FFF2-40B4-BE49-F238E27FC236}">
                  <a16:creationId xmlns="" xmlns:a16="http://schemas.microsoft.com/office/drawing/2014/main" id="{0C558100-D455-4B41-890C-BCC898B2D165}"/>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2886121"/>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78" name="Straight Connector 2077">
              <a:extLst>
                <a:ext uri="{FF2B5EF4-FFF2-40B4-BE49-F238E27FC236}">
                  <a16:creationId xmlns="" xmlns:a16="http://schemas.microsoft.com/office/drawing/2014/main" id="{F2886397-398A-4318-BE16-2CBAC1902F9E}"/>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3429002"/>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79" name="Straight Connector 2078">
              <a:extLst>
                <a:ext uri="{FF2B5EF4-FFF2-40B4-BE49-F238E27FC236}">
                  <a16:creationId xmlns="" xmlns:a16="http://schemas.microsoft.com/office/drawing/2014/main" id="{7D32A3A6-CE6E-4ABD-8522-2C8DC88C070E}"/>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39718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80" name="Straight Connector 2079">
              <a:extLst>
                <a:ext uri="{FF2B5EF4-FFF2-40B4-BE49-F238E27FC236}">
                  <a16:creationId xmlns="" xmlns:a16="http://schemas.microsoft.com/office/drawing/2014/main" id="{F9014C09-5B84-4798-8BDE-C80D76E67B8E}"/>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4514764"/>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81" name="Straight Connector 2080">
              <a:extLst>
                <a:ext uri="{FF2B5EF4-FFF2-40B4-BE49-F238E27FC236}">
                  <a16:creationId xmlns="" xmlns:a16="http://schemas.microsoft.com/office/drawing/2014/main" id="{2A29EB9E-ED9D-4C69-8A26-9A7A0A830569}"/>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5057645"/>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82" name="Straight Connector 2081">
              <a:extLst>
                <a:ext uri="{FF2B5EF4-FFF2-40B4-BE49-F238E27FC236}">
                  <a16:creationId xmlns="" xmlns:a16="http://schemas.microsoft.com/office/drawing/2014/main" id="{AA2899F9-1795-416F-8F3D-26EEB684DB6A}"/>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560052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83" name="Straight Connector 2082">
              <a:extLst>
                <a:ext uri="{FF2B5EF4-FFF2-40B4-BE49-F238E27FC236}">
                  <a16:creationId xmlns="" xmlns:a16="http://schemas.microsoft.com/office/drawing/2014/main" id="{E3043474-8625-495C-BD06-3627FD286C55}"/>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685799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84" name="Straight Connector 2083">
              <a:extLst>
                <a:ext uri="{FF2B5EF4-FFF2-40B4-BE49-F238E27FC236}">
                  <a16:creationId xmlns="" xmlns:a16="http://schemas.microsoft.com/office/drawing/2014/main" id="{D432CE47-7631-408E-8DDC-79EE378B707B}"/>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6613" y="614340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85" name="Straight Connector 2084">
              <a:extLst>
                <a:ext uri="{FF2B5EF4-FFF2-40B4-BE49-F238E27FC236}">
                  <a16:creationId xmlns="" xmlns:a16="http://schemas.microsoft.com/office/drawing/2014/main" id="{B2C8832D-8B8D-4036-B913-2D363143274B}"/>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684225" y="171716"/>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86" name="Straight Connector 2085">
              <a:extLst>
                <a:ext uri="{FF2B5EF4-FFF2-40B4-BE49-F238E27FC236}">
                  <a16:creationId xmlns="" xmlns:a16="http://schemas.microsoft.com/office/drawing/2014/main" id="{1CCEFEAF-E87B-4FF2-A947-94CABAA0610D}"/>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1508412" y="173267"/>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2129" name="Right Triangle 2087">
            <a:extLst>
              <a:ext uri="{FF2B5EF4-FFF2-40B4-BE49-F238E27FC236}">
                <a16:creationId xmlns="" xmlns:a16="http://schemas.microsoft.com/office/drawing/2014/main" id="{2437C4A8-8E3A-4ADA-93B9-64737CE1ABB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13500000">
            <a:off x="-281093" y="2607907"/>
            <a:ext cx="568289" cy="568289"/>
          </a:xfrm>
          <a:prstGeom prst="rtTriangl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useBgFill="1">
        <p:nvSpPr>
          <p:cNvPr id="2130" name="Rectangle 2089">
            <a:extLst>
              <a:ext uri="{FF2B5EF4-FFF2-40B4-BE49-F238E27FC236}">
                <a16:creationId xmlns="" xmlns:a16="http://schemas.microsoft.com/office/drawing/2014/main" id="{13B6DAC6-0186-4D62-AD69-90B9C0411EA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useBgFill="1">
        <p:nvSpPr>
          <p:cNvPr id="2131" name="Freeform: Shape 2091">
            <a:extLst>
              <a:ext uri="{FF2B5EF4-FFF2-40B4-BE49-F238E27FC236}">
                <a16:creationId xmlns="" xmlns:a16="http://schemas.microsoft.com/office/drawing/2014/main" id="{8BD06E9B-D0BF-47A6-AE6D-EAD49312804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5400000" flipV="1">
            <a:off x="5490555" y="162759"/>
            <a:ext cx="6857996" cy="6532473"/>
          </a:xfrm>
          <a:custGeom>
            <a:avLst/>
            <a:gdLst>
              <a:gd name="connsiteX0" fmla="*/ 0 w 6857996"/>
              <a:gd name="connsiteY0" fmla="*/ 2827344 h 6142577"/>
              <a:gd name="connsiteX1" fmla="*/ 0 w 6857996"/>
              <a:gd name="connsiteY1" fmla="*/ 5080510 h 6142577"/>
              <a:gd name="connsiteX2" fmla="*/ 3 w 6857996"/>
              <a:gd name="connsiteY2" fmla="*/ 5080510 h 6142577"/>
              <a:gd name="connsiteX3" fmla="*/ 3 w 6857996"/>
              <a:gd name="connsiteY3" fmla="*/ 6142577 h 6142577"/>
              <a:gd name="connsiteX4" fmla="*/ 6857996 w 6857996"/>
              <a:gd name="connsiteY4" fmla="*/ 6142577 h 6142577"/>
              <a:gd name="connsiteX5" fmla="*/ 6857996 w 6857996"/>
              <a:gd name="connsiteY5" fmla="*/ 3928749 h 6142577"/>
              <a:gd name="connsiteX6" fmla="*/ 6857996 w 6857996"/>
              <a:gd name="connsiteY6" fmla="*/ 2572597 h 6142577"/>
              <a:gd name="connsiteX7" fmla="*/ 6857996 w 6857996"/>
              <a:gd name="connsiteY7" fmla="*/ 307516 h 6142577"/>
              <a:gd name="connsiteX8" fmla="*/ 6550769 w 6857996"/>
              <a:gd name="connsiteY8" fmla="*/ 222609 h 6142577"/>
              <a:gd name="connsiteX9" fmla="*/ 5031274 w 6857996"/>
              <a:gd name="connsiteY9" fmla="*/ 33 h 6142577"/>
              <a:gd name="connsiteX10" fmla="*/ 310659 w 6857996"/>
              <a:gd name="connsiteY10" fmla="*/ 1067285 h 6142577"/>
              <a:gd name="connsiteX11" fmla="*/ 2 w 6857996"/>
              <a:gd name="connsiteY11" fmla="*/ 1072307 h 6142577"/>
              <a:gd name="connsiteX12" fmla="*/ 2 w 6857996"/>
              <a:gd name="connsiteY12" fmla="*/ 2827344 h 6142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57996" h="6142577">
                <a:moveTo>
                  <a:pt x="0" y="2827344"/>
                </a:moveTo>
                <a:lnTo>
                  <a:pt x="0" y="5080510"/>
                </a:lnTo>
                <a:lnTo>
                  <a:pt x="3" y="5080510"/>
                </a:lnTo>
                <a:lnTo>
                  <a:pt x="3" y="6142577"/>
                </a:lnTo>
                <a:lnTo>
                  <a:pt x="6857996" y="6142577"/>
                </a:lnTo>
                <a:lnTo>
                  <a:pt x="6857996" y="3928749"/>
                </a:lnTo>
                <a:lnTo>
                  <a:pt x="6857996" y="2572597"/>
                </a:lnTo>
                <a:lnTo>
                  <a:pt x="6857996" y="307516"/>
                </a:lnTo>
                <a:lnTo>
                  <a:pt x="6550769" y="222609"/>
                </a:lnTo>
                <a:cubicBezTo>
                  <a:pt x="5946238" y="65902"/>
                  <a:pt x="5454822" y="1688"/>
                  <a:pt x="5031274" y="33"/>
                </a:cubicBezTo>
                <a:cubicBezTo>
                  <a:pt x="3337081" y="-6590"/>
                  <a:pt x="2728780" y="987729"/>
                  <a:pt x="310659" y="1067285"/>
                </a:cubicBezTo>
                <a:lnTo>
                  <a:pt x="2" y="1072307"/>
                </a:lnTo>
                <a:lnTo>
                  <a:pt x="2" y="2827344"/>
                </a:lnTo>
                <a:close/>
              </a:path>
            </a:pathLst>
          </a:custGeom>
          <a:solidFill>
            <a:srgbClr val="BCBCBC">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2094" name="Group 2093">
            <a:extLst>
              <a:ext uri="{FF2B5EF4-FFF2-40B4-BE49-F238E27FC236}">
                <a16:creationId xmlns="" xmlns:a16="http://schemas.microsoft.com/office/drawing/2014/main" id="{A0297160-077C-4B0C-9F1E-6519CEDB84C4}"/>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6214" y="-1"/>
            <a:ext cx="12214827" cy="6858000"/>
            <a:chOff x="-6214" y="-1"/>
            <a:chExt cx="12214827" cy="6858000"/>
          </a:xfrm>
        </p:grpSpPr>
        <p:cxnSp>
          <p:nvCxnSpPr>
            <p:cNvPr id="2095" name="Straight Connector 2094">
              <a:extLst>
                <a:ext uri="{FF2B5EF4-FFF2-40B4-BE49-F238E27FC236}">
                  <a16:creationId xmlns="" xmlns:a16="http://schemas.microsoft.com/office/drawing/2014/main" id="{31F77CDE-CC8E-40E6-8745-8D7CB6208F86}"/>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6214" y="66862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96" name="Straight Connector 2095">
              <a:extLst>
                <a:ext uri="{FF2B5EF4-FFF2-40B4-BE49-F238E27FC236}">
                  <a16:creationId xmlns="" xmlns:a16="http://schemas.microsoft.com/office/drawing/2014/main" id="{83FCA172-142C-4352-A938-33B43EC3BEAE}"/>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97" name="Straight Connector 2096">
              <a:extLst>
                <a:ext uri="{FF2B5EF4-FFF2-40B4-BE49-F238E27FC236}">
                  <a16:creationId xmlns="" xmlns:a16="http://schemas.microsoft.com/office/drawing/2014/main" id="{253BB53B-6660-4F6B-8C3C-4EAA148CFFD4}"/>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199325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98" name="Straight Connector 2097">
              <a:extLst>
                <a:ext uri="{FF2B5EF4-FFF2-40B4-BE49-F238E27FC236}">
                  <a16:creationId xmlns="" xmlns:a16="http://schemas.microsoft.com/office/drawing/2014/main" id="{921D1E67-3038-4399-8F14-244731FAE31C}"/>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9252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99" name="Straight Connector 2098">
              <a:extLst>
                <a:ext uri="{FF2B5EF4-FFF2-40B4-BE49-F238E27FC236}">
                  <a16:creationId xmlns="" xmlns:a16="http://schemas.microsoft.com/office/drawing/2014/main" id="{B9A17FB9-5481-4E6D-A157-C4A1D8F29741}"/>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17592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00" name="Straight Connector 2099">
              <a:extLst>
                <a:ext uri="{FF2B5EF4-FFF2-40B4-BE49-F238E27FC236}">
                  <a16:creationId xmlns="" xmlns:a16="http://schemas.microsoft.com/office/drawing/2014/main" id="{9B5B4D4B-6074-48B5-B7D7-5B22BDC2AD86}"/>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215931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01" name="Straight Connector 2100">
              <a:extLst>
                <a:ext uri="{FF2B5EF4-FFF2-40B4-BE49-F238E27FC236}">
                  <a16:creationId xmlns="" xmlns:a16="http://schemas.microsoft.com/office/drawing/2014/main" id="{DFE68CF5-4975-4F0E-98F8-E40F12E8FEA3}"/>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314271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02" name="Straight Connector 2101">
              <a:extLst>
                <a:ext uri="{FF2B5EF4-FFF2-40B4-BE49-F238E27FC236}">
                  <a16:creationId xmlns="" xmlns:a16="http://schemas.microsoft.com/office/drawing/2014/main" id="{B63AD0D6-BFAB-41EE-A0DD-BFEB6844D11D}"/>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412610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03" name="Straight Connector 2102">
              <a:extLst>
                <a:ext uri="{FF2B5EF4-FFF2-40B4-BE49-F238E27FC236}">
                  <a16:creationId xmlns="" xmlns:a16="http://schemas.microsoft.com/office/drawing/2014/main" id="{A7EA9615-8E94-4E0C-BAF0-C52132326CDE}"/>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510949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04" name="Straight Connector 2103">
              <a:extLst>
                <a:ext uri="{FF2B5EF4-FFF2-40B4-BE49-F238E27FC236}">
                  <a16:creationId xmlns="" xmlns:a16="http://schemas.microsoft.com/office/drawing/2014/main" id="{96A76D71-0BE7-402F-BF24-CB0154E2A008}"/>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609289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05" name="Straight Connector 2104">
              <a:extLst>
                <a:ext uri="{FF2B5EF4-FFF2-40B4-BE49-F238E27FC236}">
                  <a16:creationId xmlns="" xmlns:a16="http://schemas.microsoft.com/office/drawing/2014/main" id="{8B18C09B-8FB5-4D88-B4FF-2090E7818FE5}"/>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70762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06" name="Straight Connector 2105">
              <a:extLst>
                <a:ext uri="{FF2B5EF4-FFF2-40B4-BE49-F238E27FC236}">
                  <a16:creationId xmlns="" xmlns:a16="http://schemas.microsoft.com/office/drawing/2014/main" id="{3A06FA18-2473-40B2-8AE0-DEDDC5E9A375}"/>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805968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07" name="Straight Connector 2106">
              <a:extLst>
                <a:ext uri="{FF2B5EF4-FFF2-40B4-BE49-F238E27FC236}">
                  <a16:creationId xmlns="" xmlns:a16="http://schemas.microsoft.com/office/drawing/2014/main" id="{F187746C-FE57-4160-B924-6B283B3323DE}"/>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904307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08" name="Straight Connector 2107">
              <a:extLst>
                <a:ext uri="{FF2B5EF4-FFF2-40B4-BE49-F238E27FC236}">
                  <a16:creationId xmlns="" xmlns:a16="http://schemas.microsoft.com/office/drawing/2014/main" id="{D7337AAE-EB93-4FBD-9904-036641260752}"/>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002646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09" name="Straight Connector 2108">
              <a:extLst>
                <a:ext uri="{FF2B5EF4-FFF2-40B4-BE49-F238E27FC236}">
                  <a16:creationId xmlns="" xmlns:a16="http://schemas.microsoft.com/office/drawing/2014/main" id="{D6FA7169-C5DB-4F02-935F-AA39EDA4B742}"/>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100986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10" name="Straight Connector 2109">
              <a:extLst>
                <a:ext uri="{FF2B5EF4-FFF2-40B4-BE49-F238E27FC236}">
                  <a16:creationId xmlns="" xmlns:a16="http://schemas.microsoft.com/office/drawing/2014/main" id="{A4195B93-DBB3-4197-8D91-A786D4753A98}"/>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21857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11" name="Straight Connector 2110">
              <a:extLst>
                <a:ext uri="{FF2B5EF4-FFF2-40B4-BE49-F238E27FC236}">
                  <a16:creationId xmlns="" xmlns:a16="http://schemas.microsoft.com/office/drawing/2014/main" id="{3F2FF9EB-46CC-4A22-AF8A-9D11BC9666E5}"/>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17171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12" name="Straight Connector 2111">
              <a:extLst>
                <a:ext uri="{FF2B5EF4-FFF2-40B4-BE49-F238E27FC236}">
                  <a16:creationId xmlns="" xmlns:a16="http://schemas.microsoft.com/office/drawing/2014/main" id="{2631DADE-538C-4EA4-9D90-3AED82E01BED}"/>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71459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13" name="Straight Connector 2112">
              <a:extLst>
                <a:ext uri="{FF2B5EF4-FFF2-40B4-BE49-F238E27FC236}">
                  <a16:creationId xmlns="" xmlns:a16="http://schemas.microsoft.com/office/drawing/2014/main" id="{035A7E2F-77A0-48A1-A881-1A12940D8F00}"/>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1257478"/>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14" name="Straight Connector 2113">
              <a:extLst>
                <a:ext uri="{FF2B5EF4-FFF2-40B4-BE49-F238E27FC236}">
                  <a16:creationId xmlns="" xmlns:a16="http://schemas.microsoft.com/office/drawing/2014/main" id="{5AC39BAD-DB08-4260-BCE5-4E1FB09A4426}"/>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180035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15" name="Straight Connector 2114">
              <a:extLst>
                <a:ext uri="{FF2B5EF4-FFF2-40B4-BE49-F238E27FC236}">
                  <a16:creationId xmlns="" xmlns:a16="http://schemas.microsoft.com/office/drawing/2014/main" id="{468F31ED-A97B-4A9A-9F56-221FFB7A317E}"/>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2343240"/>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16" name="Straight Connector 2115">
              <a:extLst>
                <a:ext uri="{FF2B5EF4-FFF2-40B4-BE49-F238E27FC236}">
                  <a16:creationId xmlns="" xmlns:a16="http://schemas.microsoft.com/office/drawing/2014/main" id="{F362574E-3A61-4C31-915F-F541B7BE0844}"/>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2886121"/>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17" name="Straight Connector 2116">
              <a:extLst>
                <a:ext uri="{FF2B5EF4-FFF2-40B4-BE49-F238E27FC236}">
                  <a16:creationId xmlns="" xmlns:a16="http://schemas.microsoft.com/office/drawing/2014/main" id="{132BD431-3E1E-4528-AC59-5A23CE4CBA34}"/>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3429002"/>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18" name="Straight Connector 2117">
              <a:extLst>
                <a:ext uri="{FF2B5EF4-FFF2-40B4-BE49-F238E27FC236}">
                  <a16:creationId xmlns="" xmlns:a16="http://schemas.microsoft.com/office/drawing/2014/main" id="{7DE7131F-209C-4427-96DA-26E0E973EE4B}"/>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39718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19" name="Straight Connector 2118">
              <a:extLst>
                <a:ext uri="{FF2B5EF4-FFF2-40B4-BE49-F238E27FC236}">
                  <a16:creationId xmlns="" xmlns:a16="http://schemas.microsoft.com/office/drawing/2014/main" id="{3283DFDB-6A1C-41B8-B590-9660646991E4}"/>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4514764"/>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20" name="Straight Connector 2119">
              <a:extLst>
                <a:ext uri="{FF2B5EF4-FFF2-40B4-BE49-F238E27FC236}">
                  <a16:creationId xmlns="" xmlns:a16="http://schemas.microsoft.com/office/drawing/2014/main" id="{1DA3D6B3-30E3-4C45-A709-4F775DB84678}"/>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5057645"/>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21" name="Straight Connector 2120">
              <a:extLst>
                <a:ext uri="{FF2B5EF4-FFF2-40B4-BE49-F238E27FC236}">
                  <a16:creationId xmlns="" xmlns:a16="http://schemas.microsoft.com/office/drawing/2014/main" id="{8F481924-9C4A-4A91-8AB4-D796F33D7365}"/>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560052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22" name="Straight Connector 2121">
              <a:extLst>
                <a:ext uri="{FF2B5EF4-FFF2-40B4-BE49-F238E27FC236}">
                  <a16:creationId xmlns="" xmlns:a16="http://schemas.microsoft.com/office/drawing/2014/main" id="{53787DCF-DA69-4379-94AB-C361DF32605E}"/>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685799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23" name="Straight Connector 2122">
              <a:extLst>
                <a:ext uri="{FF2B5EF4-FFF2-40B4-BE49-F238E27FC236}">
                  <a16:creationId xmlns="" xmlns:a16="http://schemas.microsoft.com/office/drawing/2014/main" id="{753DC9D9-196D-4C02-982F-935945BD57C8}"/>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6613" y="614340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24" name="Straight Connector 2123">
              <a:extLst>
                <a:ext uri="{FF2B5EF4-FFF2-40B4-BE49-F238E27FC236}">
                  <a16:creationId xmlns="" xmlns:a16="http://schemas.microsoft.com/office/drawing/2014/main" id="{E2AF9976-A85B-4FAC-ACA0-7B4F06D180B2}"/>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684225" y="171716"/>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32" name="Straight Connector 2124">
              <a:extLst>
                <a:ext uri="{FF2B5EF4-FFF2-40B4-BE49-F238E27FC236}">
                  <a16:creationId xmlns="" xmlns:a16="http://schemas.microsoft.com/office/drawing/2014/main" id="{BFD38ACD-F4A1-4970-BE99-87B0A04829F7}"/>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1508412" y="173267"/>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2127" name="Right Triangle 2126">
            <a:extLst>
              <a:ext uri="{FF2B5EF4-FFF2-40B4-BE49-F238E27FC236}">
                <a16:creationId xmlns="" xmlns:a16="http://schemas.microsoft.com/office/drawing/2014/main" id="{429C64BC-8915-422E-9361-EE04C48FFD4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13500000">
            <a:off x="-281094" y="2610287"/>
            <a:ext cx="568289" cy="568289"/>
          </a:xfrm>
          <a:prstGeom prst="rtTriangl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 xmlns:a16="http://schemas.microsoft.com/office/drawing/2014/main" id="{892C5923-0D2C-6352-87FD-529B6315638F}"/>
              </a:ext>
            </a:extLst>
          </p:cNvPr>
          <p:cNvSpPr>
            <a:spLocks noGrp="1"/>
          </p:cNvSpPr>
          <p:nvPr>
            <p:ph type="title"/>
          </p:nvPr>
        </p:nvSpPr>
        <p:spPr>
          <a:xfrm>
            <a:off x="691078" y="722903"/>
            <a:ext cx="5402451" cy="2460770"/>
          </a:xfrm>
        </p:spPr>
        <p:txBody>
          <a:bodyPr vert="horz" lIns="91440" tIns="45720" rIns="91440" bIns="45720" rtlCol="0" anchor="b">
            <a:normAutofit/>
          </a:bodyPr>
          <a:lstStyle/>
          <a:p>
            <a:pPr>
              <a:lnSpc>
                <a:spcPct val="90000"/>
              </a:lnSpc>
            </a:pPr>
            <a:r>
              <a:rPr lang="en-US" sz="3400" dirty="0" err="1"/>
              <a:t>Thành</a:t>
            </a:r>
            <a:r>
              <a:rPr lang="en-US" sz="3400" dirty="0"/>
              <a:t> </a:t>
            </a:r>
            <a:r>
              <a:rPr lang="en-US" sz="3400" dirty="0" err="1"/>
              <a:t>ngữ</a:t>
            </a:r>
            <a:r>
              <a:rPr lang="en-US" sz="3400" dirty="0"/>
              <a:t> “</a:t>
            </a:r>
            <a:r>
              <a:rPr lang="en-US" sz="3400" dirty="0" err="1"/>
              <a:t>mười</a:t>
            </a:r>
            <a:r>
              <a:rPr lang="en-US" sz="3400" dirty="0"/>
              <a:t> </a:t>
            </a:r>
            <a:r>
              <a:rPr lang="en-US" sz="3400" dirty="0" err="1"/>
              <a:t>bảy</a:t>
            </a:r>
            <a:r>
              <a:rPr lang="en-US" sz="3400" dirty="0"/>
              <a:t> </a:t>
            </a:r>
            <a:r>
              <a:rPr lang="en-US" sz="3400" dirty="0" err="1"/>
              <a:t>bẻ</a:t>
            </a:r>
            <a:r>
              <a:rPr lang="en-US" sz="3400" dirty="0"/>
              <a:t> </a:t>
            </a:r>
            <a:r>
              <a:rPr lang="en-US" sz="3400" dirty="0" err="1"/>
              <a:t>gãy</a:t>
            </a:r>
            <a:r>
              <a:rPr lang="en-US" sz="3400" dirty="0"/>
              <a:t> </a:t>
            </a:r>
            <a:r>
              <a:rPr lang="en-US" sz="3400" dirty="0" err="1"/>
              <a:t>sừng</a:t>
            </a:r>
            <a:r>
              <a:rPr lang="en-US" sz="3400" dirty="0"/>
              <a:t> </a:t>
            </a:r>
            <a:r>
              <a:rPr lang="en-US" sz="3400" dirty="0" err="1"/>
              <a:t>trâu</a:t>
            </a:r>
            <a:r>
              <a:rPr lang="en-US" sz="3400" dirty="0"/>
              <a:t>” </a:t>
            </a:r>
            <a:r>
              <a:rPr lang="en-US" sz="3400" dirty="0" err="1"/>
              <a:t>khẳng</a:t>
            </a:r>
            <a:r>
              <a:rPr lang="en-US" sz="3400" dirty="0"/>
              <a:t> </a:t>
            </a:r>
            <a:r>
              <a:rPr lang="en-US" sz="3400" dirty="0" err="1"/>
              <a:t>định</a:t>
            </a:r>
            <a:r>
              <a:rPr lang="en-US" sz="3400" dirty="0"/>
              <a:t> </a:t>
            </a:r>
            <a:r>
              <a:rPr lang="en-US" sz="3400" dirty="0" err="1"/>
              <a:t>điều</a:t>
            </a:r>
            <a:r>
              <a:rPr lang="en-US" sz="3400" dirty="0"/>
              <a:t> </a:t>
            </a:r>
            <a:r>
              <a:rPr lang="en-US" sz="3400" dirty="0" err="1"/>
              <a:t>gì</a:t>
            </a:r>
            <a:r>
              <a:rPr lang="en-US" sz="3400" dirty="0"/>
              <a:t>? </a:t>
            </a:r>
            <a:r>
              <a:rPr lang="en-US" sz="3400" dirty="0" err="1"/>
              <a:t>Cách</a:t>
            </a:r>
            <a:r>
              <a:rPr lang="en-US" sz="3400" dirty="0"/>
              <a:t> </a:t>
            </a:r>
            <a:r>
              <a:rPr lang="en-US" sz="3400" dirty="0" err="1"/>
              <a:t>nói</a:t>
            </a:r>
            <a:r>
              <a:rPr lang="en-US" sz="3400" dirty="0"/>
              <a:t> </a:t>
            </a:r>
            <a:r>
              <a:rPr lang="en-US" sz="3400" dirty="0" err="1"/>
              <a:t>như</a:t>
            </a:r>
            <a:r>
              <a:rPr lang="en-US" sz="3400" dirty="0"/>
              <a:t> </a:t>
            </a:r>
            <a:r>
              <a:rPr lang="en-US" sz="3400" dirty="0" err="1"/>
              <a:t>trong</a:t>
            </a:r>
            <a:r>
              <a:rPr lang="en-US" sz="3400" dirty="0"/>
              <a:t> </a:t>
            </a:r>
            <a:r>
              <a:rPr lang="en-US" sz="3400" dirty="0" err="1"/>
              <a:t>câu</a:t>
            </a:r>
            <a:r>
              <a:rPr lang="en-US" sz="3400" dirty="0"/>
              <a:t> </a:t>
            </a:r>
            <a:r>
              <a:rPr lang="en-US" sz="3400" dirty="0" err="1"/>
              <a:t>tục</a:t>
            </a:r>
            <a:r>
              <a:rPr lang="en-US" sz="3400" dirty="0"/>
              <a:t> </a:t>
            </a:r>
            <a:r>
              <a:rPr lang="en-US" sz="3400" dirty="0" err="1"/>
              <a:t>ngữ</a:t>
            </a:r>
            <a:r>
              <a:rPr lang="en-US" sz="3400" dirty="0"/>
              <a:t> </a:t>
            </a:r>
            <a:r>
              <a:rPr lang="en-US" sz="3400" dirty="0" err="1"/>
              <a:t>này</a:t>
            </a:r>
            <a:r>
              <a:rPr lang="en-US" sz="3400" dirty="0"/>
              <a:t> </a:t>
            </a:r>
            <a:r>
              <a:rPr lang="en-US" sz="3400" dirty="0" err="1"/>
              <a:t>được</a:t>
            </a:r>
            <a:r>
              <a:rPr lang="en-US" sz="3400" dirty="0"/>
              <a:t> </a:t>
            </a:r>
            <a:r>
              <a:rPr lang="en-US" sz="3400" dirty="0" err="1"/>
              <a:t>gọi</a:t>
            </a:r>
            <a:r>
              <a:rPr lang="en-US" sz="3400" dirty="0"/>
              <a:t> </a:t>
            </a:r>
            <a:r>
              <a:rPr lang="en-US" sz="3400" dirty="0" err="1"/>
              <a:t>là</a:t>
            </a:r>
            <a:r>
              <a:rPr lang="en-US" sz="3400" dirty="0"/>
              <a:t> </a:t>
            </a:r>
            <a:r>
              <a:rPr lang="en-US" sz="3400" dirty="0" err="1"/>
              <a:t>gì</a:t>
            </a:r>
            <a:r>
              <a:rPr lang="en-US" sz="3400" dirty="0"/>
              <a:t>?</a:t>
            </a:r>
          </a:p>
        </p:txBody>
      </p:sp>
      <p:pic>
        <p:nvPicPr>
          <p:cNvPr id="2050" name="Picture 2" descr="Bẻ Gãy Sừng Trâu - Home | Facebook">
            <a:extLst>
              <a:ext uri="{FF2B5EF4-FFF2-40B4-BE49-F238E27FC236}">
                <a16:creationId xmlns="" xmlns:a16="http://schemas.microsoft.com/office/drawing/2014/main" id="{88EDCCE5-0E46-BF31-B571-ED0F40FFC44A}"/>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082505" y="1212208"/>
            <a:ext cx="4425271" cy="4425271"/>
          </a:xfrm>
          <a:prstGeom prst="rect">
            <a:avLst/>
          </a:prstGeom>
          <a:noFill/>
          <a:extLst>
            <a:ext uri="{909E8E84-426E-40DD-AFC4-6F175D3DCCD1}">
              <a14:hiddenFill xmlns:a14="http://schemas.microsoft.com/office/drawing/2010/main">
                <a:solidFill>
                  <a:srgbClr val="FFFFFF"/>
                </a:solidFill>
              </a14:hiddenFill>
            </a:ext>
          </a:extLst>
        </p:spPr>
      </p:pic>
      <p:sp>
        <p:nvSpPr>
          <p:cNvPr id="80" name="Title 1">
            <a:extLst>
              <a:ext uri="{FF2B5EF4-FFF2-40B4-BE49-F238E27FC236}">
                <a16:creationId xmlns="" xmlns:a16="http://schemas.microsoft.com/office/drawing/2014/main" id="{EF769BE1-AD33-2232-03AD-E7AC60C5E222}"/>
              </a:ext>
            </a:extLst>
          </p:cNvPr>
          <p:cNvSpPr txBox="1">
            <a:spLocks/>
          </p:cNvSpPr>
          <p:nvPr/>
        </p:nvSpPr>
        <p:spPr>
          <a:xfrm>
            <a:off x="616240" y="3573826"/>
            <a:ext cx="5402451" cy="2460770"/>
          </a:xfrm>
          <a:prstGeom prst="rect">
            <a:avLst/>
          </a:prstGeom>
        </p:spPr>
        <p:txBody>
          <a:bodyPr vert="horz" lIns="91440" tIns="45720" rIns="91440" bIns="45720" rtlCol="0" anchor="b">
            <a:normAutofit fontScale="92500" lnSpcReduction="10000"/>
          </a:bodyPr>
          <a:lstStyle>
            <a:lvl1pPr algn="l" defTabSz="914400" rtl="0" eaLnBrk="1" latinLnBrk="0" hangingPunct="1">
              <a:lnSpc>
                <a:spcPct val="100000"/>
              </a:lnSpc>
              <a:spcBef>
                <a:spcPct val="0"/>
              </a:spcBef>
              <a:buNone/>
              <a:defRPr sz="4400" kern="1200">
                <a:solidFill>
                  <a:schemeClr val="tx2"/>
                </a:solidFill>
                <a:latin typeface="+mj-lt"/>
                <a:ea typeface="+mj-ea"/>
                <a:cs typeface="+mj-cs"/>
              </a:defRPr>
            </a:lvl1pPr>
          </a:lstStyle>
          <a:p>
            <a:pPr marL="571500" indent="-571500">
              <a:buFontTx/>
              <a:buChar char="-"/>
            </a:pPr>
            <a:r>
              <a:rPr lang="vi-VN" dirty="0"/>
              <a:t>Thành ngữ khẳng định sức mạnh phi của thanh niên </a:t>
            </a:r>
          </a:p>
          <a:p>
            <a:r>
              <a:rPr lang="vi-VN" dirty="0">
                <a:sym typeface="Symbol" pitchFamily="2" charset="2"/>
              </a:rPr>
              <a:t></a:t>
            </a:r>
            <a:r>
              <a:rPr lang="vi-VN" dirty="0"/>
              <a:t> Nói quá</a:t>
            </a:r>
            <a:endParaRPr lang="x-none" dirty="0"/>
          </a:p>
        </p:txBody>
      </p:sp>
    </p:spTree>
    <p:extLst>
      <p:ext uri="{BB962C8B-B14F-4D97-AF65-F5344CB8AC3E}">
        <p14:creationId xmlns:p14="http://schemas.microsoft.com/office/powerpoint/2010/main" val="2237277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80">
                                            <p:txEl>
                                              <p:pRg st="0" end="0"/>
                                            </p:txEl>
                                          </p:spTgt>
                                        </p:tgtEl>
                                        <p:attrNameLst>
                                          <p:attrName>style.visibility</p:attrName>
                                        </p:attrNameLst>
                                      </p:cBhvr>
                                      <p:to>
                                        <p:strVal val="visible"/>
                                      </p:to>
                                    </p:set>
                                    <p:animEffect transition="in" filter="blinds(horizontal)">
                                      <p:cBhvr>
                                        <p:cTn id="7" dur="500"/>
                                        <p:tgtEl>
                                          <p:spTgt spid="8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80">
                                            <p:txEl>
                                              <p:pRg st="1" end="1"/>
                                            </p:txEl>
                                          </p:spTgt>
                                        </p:tgtEl>
                                        <p:attrNameLst>
                                          <p:attrName>style.visibility</p:attrName>
                                        </p:attrNameLst>
                                      </p:cBhvr>
                                      <p:to>
                                        <p:strVal val="visible"/>
                                      </p:to>
                                    </p:set>
                                    <p:animEffect transition="in" filter="blinds(horizontal)">
                                      <p:cBhvr>
                                        <p:cTn id="12" dur="500"/>
                                        <p:tgtEl>
                                          <p:spTgt spid="8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079" name="Group 3078">
            <a:extLst>
              <a:ext uri="{FF2B5EF4-FFF2-40B4-BE49-F238E27FC236}">
                <a16:creationId xmlns="" xmlns:a16="http://schemas.microsoft.com/office/drawing/2014/main" id="{748618E9-EE2D-4864-9EEE-58939BD4FBBA}"/>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6214" y="-1"/>
            <a:ext cx="12214827" cy="6858000"/>
            <a:chOff x="-6214" y="-1"/>
            <a:chExt cx="12214827" cy="6858000"/>
          </a:xfrm>
        </p:grpSpPr>
        <p:cxnSp>
          <p:nvCxnSpPr>
            <p:cNvPr id="3080" name="Straight Connector 3079">
              <a:extLst>
                <a:ext uri="{FF2B5EF4-FFF2-40B4-BE49-F238E27FC236}">
                  <a16:creationId xmlns="" xmlns:a16="http://schemas.microsoft.com/office/drawing/2014/main" id="{317D1EC0-23FF-4FC8-B22D-E34878EAA4CC}"/>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6214" y="66862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81" name="Straight Connector 3080">
              <a:extLst>
                <a:ext uri="{FF2B5EF4-FFF2-40B4-BE49-F238E27FC236}">
                  <a16:creationId xmlns="" xmlns:a16="http://schemas.microsoft.com/office/drawing/2014/main" id="{5AB929A7-258C-4469-AAB4-A67D713F7A80}"/>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82" name="Straight Connector 3081">
              <a:extLst>
                <a:ext uri="{FF2B5EF4-FFF2-40B4-BE49-F238E27FC236}">
                  <a16:creationId xmlns="" xmlns:a16="http://schemas.microsoft.com/office/drawing/2014/main" id="{DA635CDB-2D00-49D5-B26E-0694A25000C7}"/>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199325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83" name="Straight Connector 3082">
              <a:extLst>
                <a:ext uri="{FF2B5EF4-FFF2-40B4-BE49-F238E27FC236}">
                  <a16:creationId xmlns="" xmlns:a16="http://schemas.microsoft.com/office/drawing/2014/main" id="{B4288D7A-F857-418D-92F2-368E841B9F27}"/>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9252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84" name="Straight Connector 3083">
              <a:extLst>
                <a:ext uri="{FF2B5EF4-FFF2-40B4-BE49-F238E27FC236}">
                  <a16:creationId xmlns="" xmlns:a16="http://schemas.microsoft.com/office/drawing/2014/main" id="{F1084F50-7F3C-4A4A-877E-FFD9EC7CD88B}"/>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17592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85" name="Straight Connector 3084">
              <a:extLst>
                <a:ext uri="{FF2B5EF4-FFF2-40B4-BE49-F238E27FC236}">
                  <a16:creationId xmlns="" xmlns:a16="http://schemas.microsoft.com/office/drawing/2014/main" id="{331E64C1-F4C0-4A94-B319-BB1A0A2450B5}"/>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215931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86" name="Straight Connector 3085">
              <a:extLst>
                <a:ext uri="{FF2B5EF4-FFF2-40B4-BE49-F238E27FC236}">
                  <a16:creationId xmlns="" xmlns:a16="http://schemas.microsoft.com/office/drawing/2014/main" id="{363D8374-8052-417F-AB69-B97EAC43D513}"/>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314271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87" name="Straight Connector 3086">
              <a:extLst>
                <a:ext uri="{FF2B5EF4-FFF2-40B4-BE49-F238E27FC236}">
                  <a16:creationId xmlns="" xmlns:a16="http://schemas.microsoft.com/office/drawing/2014/main" id="{C7750734-4D51-4019-A003-38A3DE49B434}"/>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412610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88" name="Straight Connector 3087">
              <a:extLst>
                <a:ext uri="{FF2B5EF4-FFF2-40B4-BE49-F238E27FC236}">
                  <a16:creationId xmlns="" xmlns:a16="http://schemas.microsoft.com/office/drawing/2014/main" id="{71B693D1-DBA2-4D3B-9B37-D9EE8C4112F4}"/>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510949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89" name="Straight Connector 3088">
              <a:extLst>
                <a:ext uri="{FF2B5EF4-FFF2-40B4-BE49-F238E27FC236}">
                  <a16:creationId xmlns="" xmlns:a16="http://schemas.microsoft.com/office/drawing/2014/main" id="{1BCD3EA8-E4C0-4AF6-817F-F9F29157A499}"/>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609289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90" name="Straight Connector 3089">
              <a:extLst>
                <a:ext uri="{FF2B5EF4-FFF2-40B4-BE49-F238E27FC236}">
                  <a16:creationId xmlns="" xmlns:a16="http://schemas.microsoft.com/office/drawing/2014/main" id="{7A170FB3-B397-4AC9-85FD-65388F26D90A}"/>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70762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91" name="Straight Connector 3090">
              <a:extLst>
                <a:ext uri="{FF2B5EF4-FFF2-40B4-BE49-F238E27FC236}">
                  <a16:creationId xmlns="" xmlns:a16="http://schemas.microsoft.com/office/drawing/2014/main" id="{BE5EC0B9-49C7-4777-AEC5-B5EF8DE40498}"/>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805968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92" name="Straight Connector 3091">
              <a:extLst>
                <a:ext uri="{FF2B5EF4-FFF2-40B4-BE49-F238E27FC236}">
                  <a16:creationId xmlns="" xmlns:a16="http://schemas.microsoft.com/office/drawing/2014/main" id="{7902048B-30F7-4434-87A5-140F9BB4BEB1}"/>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904307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93" name="Straight Connector 3092">
              <a:extLst>
                <a:ext uri="{FF2B5EF4-FFF2-40B4-BE49-F238E27FC236}">
                  <a16:creationId xmlns="" xmlns:a16="http://schemas.microsoft.com/office/drawing/2014/main" id="{0500A6E2-A41C-4751-8A4E-9A0C5718D930}"/>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002646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94" name="Straight Connector 3093">
              <a:extLst>
                <a:ext uri="{FF2B5EF4-FFF2-40B4-BE49-F238E27FC236}">
                  <a16:creationId xmlns="" xmlns:a16="http://schemas.microsoft.com/office/drawing/2014/main" id="{FC259517-7BE7-45F9-81C0-3A6362BF143C}"/>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100986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95" name="Straight Connector 3094">
              <a:extLst>
                <a:ext uri="{FF2B5EF4-FFF2-40B4-BE49-F238E27FC236}">
                  <a16:creationId xmlns="" xmlns:a16="http://schemas.microsoft.com/office/drawing/2014/main" id="{90652F56-7B71-42B2-AB68-22204A6DF177}"/>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21857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96" name="Straight Connector 3095">
              <a:extLst>
                <a:ext uri="{FF2B5EF4-FFF2-40B4-BE49-F238E27FC236}">
                  <a16:creationId xmlns="" xmlns:a16="http://schemas.microsoft.com/office/drawing/2014/main" id="{1059830E-1C3D-4D42-8789-524971CB4657}"/>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17171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97" name="Straight Connector 3096">
              <a:extLst>
                <a:ext uri="{FF2B5EF4-FFF2-40B4-BE49-F238E27FC236}">
                  <a16:creationId xmlns="" xmlns:a16="http://schemas.microsoft.com/office/drawing/2014/main" id="{B53325A7-86D3-4B52-A7E3-ADDF408B4067}"/>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71459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98" name="Straight Connector 3097">
              <a:extLst>
                <a:ext uri="{FF2B5EF4-FFF2-40B4-BE49-F238E27FC236}">
                  <a16:creationId xmlns="" xmlns:a16="http://schemas.microsoft.com/office/drawing/2014/main" id="{6D53F46F-EC12-484C-A4E7-791E57687AC1}"/>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1257478"/>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99" name="Straight Connector 3098">
              <a:extLst>
                <a:ext uri="{FF2B5EF4-FFF2-40B4-BE49-F238E27FC236}">
                  <a16:creationId xmlns="" xmlns:a16="http://schemas.microsoft.com/office/drawing/2014/main" id="{464ED9CA-8950-47B8-A9ED-22B45CE15FBC}"/>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180035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00" name="Straight Connector 3099">
              <a:extLst>
                <a:ext uri="{FF2B5EF4-FFF2-40B4-BE49-F238E27FC236}">
                  <a16:creationId xmlns="" xmlns:a16="http://schemas.microsoft.com/office/drawing/2014/main" id="{E4429F7B-9FD7-438F-8ECA-3FCAD0061805}"/>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2343240"/>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01" name="Straight Connector 3100">
              <a:extLst>
                <a:ext uri="{FF2B5EF4-FFF2-40B4-BE49-F238E27FC236}">
                  <a16:creationId xmlns="" xmlns:a16="http://schemas.microsoft.com/office/drawing/2014/main" id="{0C558100-D455-4B41-890C-BCC898B2D165}"/>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2886121"/>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02" name="Straight Connector 3101">
              <a:extLst>
                <a:ext uri="{FF2B5EF4-FFF2-40B4-BE49-F238E27FC236}">
                  <a16:creationId xmlns="" xmlns:a16="http://schemas.microsoft.com/office/drawing/2014/main" id="{F2886397-398A-4318-BE16-2CBAC1902F9E}"/>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3429002"/>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03" name="Straight Connector 3102">
              <a:extLst>
                <a:ext uri="{FF2B5EF4-FFF2-40B4-BE49-F238E27FC236}">
                  <a16:creationId xmlns="" xmlns:a16="http://schemas.microsoft.com/office/drawing/2014/main" id="{7D32A3A6-CE6E-4ABD-8522-2C8DC88C070E}"/>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39718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04" name="Straight Connector 3103">
              <a:extLst>
                <a:ext uri="{FF2B5EF4-FFF2-40B4-BE49-F238E27FC236}">
                  <a16:creationId xmlns="" xmlns:a16="http://schemas.microsoft.com/office/drawing/2014/main" id="{F9014C09-5B84-4798-8BDE-C80D76E67B8E}"/>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4514764"/>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05" name="Straight Connector 3104">
              <a:extLst>
                <a:ext uri="{FF2B5EF4-FFF2-40B4-BE49-F238E27FC236}">
                  <a16:creationId xmlns="" xmlns:a16="http://schemas.microsoft.com/office/drawing/2014/main" id="{2A29EB9E-ED9D-4C69-8A26-9A7A0A830569}"/>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5057645"/>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06" name="Straight Connector 3105">
              <a:extLst>
                <a:ext uri="{FF2B5EF4-FFF2-40B4-BE49-F238E27FC236}">
                  <a16:creationId xmlns="" xmlns:a16="http://schemas.microsoft.com/office/drawing/2014/main" id="{AA2899F9-1795-416F-8F3D-26EEB684DB6A}"/>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560052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07" name="Straight Connector 3106">
              <a:extLst>
                <a:ext uri="{FF2B5EF4-FFF2-40B4-BE49-F238E27FC236}">
                  <a16:creationId xmlns="" xmlns:a16="http://schemas.microsoft.com/office/drawing/2014/main" id="{E3043474-8625-495C-BD06-3627FD286C55}"/>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685799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08" name="Straight Connector 3107">
              <a:extLst>
                <a:ext uri="{FF2B5EF4-FFF2-40B4-BE49-F238E27FC236}">
                  <a16:creationId xmlns="" xmlns:a16="http://schemas.microsoft.com/office/drawing/2014/main" id="{D432CE47-7631-408E-8DDC-79EE378B707B}"/>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6613" y="614340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09" name="Straight Connector 3108">
              <a:extLst>
                <a:ext uri="{FF2B5EF4-FFF2-40B4-BE49-F238E27FC236}">
                  <a16:creationId xmlns="" xmlns:a16="http://schemas.microsoft.com/office/drawing/2014/main" id="{B2C8832D-8B8D-4036-B913-2D363143274B}"/>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684225" y="171716"/>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10" name="Straight Connector 3109">
              <a:extLst>
                <a:ext uri="{FF2B5EF4-FFF2-40B4-BE49-F238E27FC236}">
                  <a16:creationId xmlns="" xmlns:a16="http://schemas.microsoft.com/office/drawing/2014/main" id="{1CCEFEAF-E87B-4FF2-A947-94CABAA0610D}"/>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1508412" y="173267"/>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3112" name="Right Triangle 3111">
            <a:extLst>
              <a:ext uri="{FF2B5EF4-FFF2-40B4-BE49-F238E27FC236}">
                <a16:creationId xmlns="" xmlns:a16="http://schemas.microsoft.com/office/drawing/2014/main" id="{2437C4A8-8E3A-4ADA-93B9-64737CE1ABB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13500000">
            <a:off x="-281093" y="2607907"/>
            <a:ext cx="568289" cy="568289"/>
          </a:xfrm>
          <a:prstGeom prst="rtTriangl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useBgFill="1">
        <p:nvSpPr>
          <p:cNvPr id="3114" name="Rectangle 3113">
            <a:extLst>
              <a:ext uri="{FF2B5EF4-FFF2-40B4-BE49-F238E27FC236}">
                <a16:creationId xmlns="" xmlns:a16="http://schemas.microsoft.com/office/drawing/2014/main" id="{13B6DAC6-0186-4D62-AD69-90B9C0411EA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nvGrpSpPr>
          <p:cNvPr id="3116" name="Group 3115">
            <a:extLst>
              <a:ext uri="{FF2B5EF4-FFF2-40B4-BE49-F238E27FC236}">
                <a16:creationId xmlns="" xmlns:a16="http://schemas.microsoft.com/office/drawing/2014/main" id="{A0297160-077C-4B0C-9F1E-6519CEDB84C4}"/>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6214" y="-1"/>
            <a:ext cx="12214827" cy="6858000"/>
            <a:chOff x="-6214" y="-1"/>
            <a:chExt cx="12214827" cy="6858000"/>
          </a:xfrm>
        </p:grpSpPr>
        <p:cxnSp>
          <p:nvCxnSpPr>
            <p:cNvPr id="3117" name="Straight Connector 3116">
              <a:extLst>
                <a:ext uri="{FF2B5EF4-FFF2-40B4-BE49-F238E27FC236}">
                  <a16:creationId xmlns="" xmlns:a16="http://schemas.microsoft.com/office/drawing/2014/main" id="{31F77CDE-CC8E-40E6-8745-8D7CB6208F86}"/>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6214" y="66862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18" name="Straight Connector 3117">
              <a:extLst>
                <a:ext uri="{FF2B5EF4-FFF2-40B4-BE49-F238E27FC236}">
                  <a16:creationId xmlns="" xmlns:a16="http://schemas.microsoft.com/office/drawing/2014/main" id="{83FCA172-142C-4352-A938-33B43EC3BEAE}"/>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19" name="Straight Connector 3118">
              <a:extLst>
                <a:ext uri="{FF2B5EF4-FFF2-40B4-BE49-F238E27FC236}">
                  <a16:creationId xmlns="" xmlns:a16="http://schemas.microsoft.com/office/drawing/2014/main" id="{253BB53B-6660-4F6B-8C3C-4EAA148CFFD4}"/>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199325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20" name="Straight Connector 3119">
              <a:extLst>
                <a:ext uri="{FF2B5EF4-FFF2-40B4-BE49-F238E27FC236}">
                  <a16:creationId xmlns="" xmlns:a16="http://schemas.microsoft.com/office/drawing/2014/main" id="{921D1E67-3038-4399-8F14-244731FAE31C}"/>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9252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21" name="Straight Connector 3120">
              <a:extLst>
                <a:ext uri="{FF2B5EF4-FFF2-40B4-BE49-F238E27FC236}">
                  <a16:creationId xmlns="" xmlns:a16="http://schemas.microsoft.com/office/drawing/2014/main" id="{B9A17FB9-5481-4E6D-A157-C4A1D8F29741}"/>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17592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22" name="Straight Connector 3121">
              <a:extLst>
                <a:ext uri="{FF2B5EF4-FFF2-40B4-BE49-F238E27FC236}">
                  <a16:creationId xmlns="" xmlns:a16="http://schemas.microsoft.com/office/drawing/2014/main" id="{9B5B4D4B-6074-48B5-B7D7-5B22BDC2AD86}"/>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215931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23" name="Straight Connector 3122">
              <a:extLst>
                <a:ext uri="{FF2B5EF4-FFF2-40B4-BE49-F238E27FC236}">
                  <a16:creationId xmlns="" xmlns:a16="http://schemas.microsoft.com/office/drawing/2014/main" id="{DFE68CF5-4975-4F0E-98F8-E40F12E8FEA3}"/>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314271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24" name="Straight Connector 3123">
              <a:extLst>
                <a:ext uri="{FF2B5EF4-FFF2-40B4-BE49-F238E27FC236}">
                  <a16:creationId xmlns="" xmlns:a16="http://schemas.microsoft.com/office/drawing/2014/main" id="{B63AD0D6-BFAB-41EE-A0DD-BFEB6844D11D}"/>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412610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25" name="Straight Connector 3124">
              <a:extLst>
                <a:ext uri="{FF2B5EF4-FFF2-40B4-BE49-F238E27FC236}">
                  <a16:creationId xmlns="" xmlns:a16="http://schemas.microsoft.com/office/drawing/2014/main" id="{A7EA9615-8E94-4E0C-BAF0-C52132326CDE}"/>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510949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26" name="Straight Connector 3125">
              <a:extLst>
                <a:ext uri="{FF2B5EF4-FFF2-40B4-BE49-F238E27FC236}">
                  <a16:creationId xmlns="" xmlns:a16="http://schemas.microsoft.com/office/drawing/2014/main" id="{96A76D71-0BE7-402F-BF24-CB0154E2A008}"/>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609289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27" name="Straight Connector 3126">
              <a:extLst>
                <a:ext uri="{FF2B5EF4-FFF2-40B4-BE49-F238E27FC236}">
                  <a16:creationId xmlns="" xmlns:a16="http://schemas.microsoft.com/office/drawing/2014/main" id="{8B18C09B-8FB5-4D88-B4FF-2090E7818FE5}"/>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70762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28" name="Straight Connector 3127">
              <a:extLst>
                <a:ext uri="{FF2B5EF4-FFF2-40B4-BE49-F238E27FC236}">
                  <a16:creationId xmlns="" xmlns:a16="http://schemas.microsoft.com/office/drawing/2014/main" id="{3A06FA18-2473-40B2-8AE0-DEDDC5E9A375}"/>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805968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29" name="Straight Connector 3128">
              <a:extLst>
                <a:ext uri="{FF2B5EF4-FFF2-40B4-BE49-F238E27FC236}">
                  <a16:creationId xmlns="" xmlns:a16="http://schemas.microsoft.com/office/drawing/2014/main" id="{F187746C-FE57-4160-B924-6B283B3323DE}"/>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904307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30" name="Straight Connector 3129">
              <a:extLst>
                <a:ext uri="{FF2B5EF4-FFF2-40B4-BE49-F238E27FC236}">
                  <a16:creationId xmlns="" xmlns:a16="http://schemas.microsoft.com/office/drawing/2014/main" id="{D7337AAE-EB93-4FBD-9904-036641260752}"/>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002646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31" name="Straight Connector 3130">
              <a:extLst>
                <a:ext uri="{FF2B5EF4-FFF2-40B4-BE49-F238E27FC236}">
                  <a16:creationId xmlns="" xmlns:a16="http://schemas.microsoft.com/office/drawing/2014/main" id="{D6FA7169-C5DB-4F02-935F-AA39EDA4B742}"/>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100986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32" name="Straight Connector 3131">
              <a:extLst>
                <a:ext uri="{FF2B5EF4-FFF2-40B4-BE49-F238E27FC236}">
                  <a16:creationId xmlns="" xmlns:a16="http://schemas.microsoft.com/office/drawing/2014/main" id="{A4195B93-DBB3-4197-8D91-A786D4753A98}"/>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21857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33" name="Straight Connector 3132">
              <a:extLst>
                <a:ext uri="{FF2B5EF4-FFF2-40B4-BE49-F238E27FC236}">
                  <a16:creationId xmlns="" xmlns:a16="http://schemas.microsoft.com/office/drawing/2014/main" id="{3F2FF9EB-46CC-4A22-AF8A-9D11BC9666E5}"/>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17171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34" name="Straight Connector 3133">
              <a:extLst>
                <a:ext uri="{FF2B5EF4-FFF2-40B4-BE49-F238E27FC236}">
                  <a16:creationId xmlns="" xmlns:a16="http://schemas.microsoft.com/office/drawing/2014/main" id="{2631DADE-538C-4EA4-9D90-3AED82E01BED}"/>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71459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35" name="Straight Connector 3134">
              <a:extLst>
                <a:ext uri="{FF2B5EF4-FFF2-40B4-BE49-F238E27FC236}">
                  <a16:creationId xmlns="" xmlns:a16="http://schemas.microsoft.com/office/drawing/2014/main" id="{035A7E2F-77A0-48A1-A881-1A12940D8F00}"/>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1257478"/>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36" name="Straight Connector 3135">
              <a:extLst>
                <a:ext uri="{FF2B5EF4-FFF2-40B4-BE49-F238E27FC236}">
                  <a16:creationId xmlns="" xmlns:a16="http://schemas.microsoft.com/office/drawing/2014/main" id="{5AC39BAD-DB08-4260-BCE5-4E1FB09A4426}"/>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180035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37" name="Straight Connector 3136">
              <a:extLst>
                <a:ext uri="{FF2B5EF4-FFF2-40B4-BE49-F238E27FC236}">
                  <a16:creationId xmlns="" xmlns:a16="http://schemas.microsoft.com/office/drawing/2014/main" id="{468F31ED-A97B-4A9A-9F56-221FFB7A317E}"/>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2343240"/>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38" name="Straight Connector 3137">
              <a:extLst>
                <a:ext uri="{FF2B5EF4-FFF2-40B4-BE49-F238E27FC236}">
                  <a16:creationId xmlns="" xmlns:a16="http://schemas.microsoft.com/office/drawing/2014/main" id="{F362574E-3A61-4C31-915F-F541B7BE0844}"/>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2886121"/>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39" name="Straight Connector 3138">
              <a:extLst>
                <a:ext uri="{FF2B5EF4-FFF2-40B4-BE49-F238E27FC236}">
                  <a16:creationId xmlns="" xmlns:a16="http://schemas.microsoft.com/office/drawing/2014/main" id="{132BD431-3E1E-4528-AC59-5A23CE4CBA34}"/>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3429002"/>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40" name="Straight Connector 3139">
              <a:extLst>
                <a:ext uri="{FF2B5EF4-FFF2-40B4-BE49-F238E27FC236}">
                  <a16:creationId xmlns="" xmlns:a16="http://schemas.microsoft.com/office/drawing/2014/main" id="{7DE7131F-209C-4427-96DA-26E0E973EE4B}"/>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39718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41" name="Straight Connector 3140">
              <a:extLst>
                <a:ext uri="{FF2B5EF4-FFF2-40B4-BE49-F238E27FC236}">
                  <a16:creationId xmlns="" xmlns:a16="http://schemas.microsoft.com/office/drawing/2014/main" id="{3283DFDB-6A1C-41B8-B590-9660646991E4}"/>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4514764"/>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42" name="Straight Connector 3141">
              <a:extLst>
                <a:ext uri="{FF2B5EF4-FFF2-40B4-BE49-F238E27FC236}">
                  <a16:creationId xmlns="" xmlns:a16="http://schemas.microsoft.com/office/drawing/2014/main" id="{1DA3D6B3-30E3-4C45-A709-4F775DB84678}"/>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5057645"/>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43" name="Straight Connector 3142">
              <a:extLst>
                <a:ext uri="{FF2B5EF4-FFF2-40B4-BE49-F238E27FC236}">
                  <a16:creationId xmlns="" xmlns:a16="http://schemas.microsoft.com/office/drawing/2014/main" id="{8F481924-9C4A-4A91-8AB4-D796F33D7365}"/>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560052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44" name="Straight Connector 3143">
              <a:extLst>
                <a:ext uri="{FF2B5EF4-FFF2-40B4-BE49-F238E27FC236}">
                  <a16:creationId xmlns="" xmlns:a16="http://schemas.microsoft.com/office/drawing/2014/main" id="{53787DCF-DA69-4379-94AB-C361DF32605E}"/>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0" y="685799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45" name="Straight Connector 3144">
              <a:extLst>
                <a:ext uri="{FF2B5EF4-FFF2-40B4-BE49-F238E27FC236}">
                  <a16:creationId xmlns="" xmlns:a16="http://schemas.microsoft.com/office/drawing/2014/main" id="{753DC9D9-196D-4C02-982F-935945BD57C8}"/>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6613" y="614340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46" name="Straight Connector 3145">
              <a:extLst>
                <a:ext uri="{FF2B5EF4-FFF2-40B4-BE49-F238E27FC236}">
                  <a16:creationId xmlns="" xmlns:a16="http://schemas.microsoft.com/office/drawing/2014/main" id="{E2AF9976-A85B-4FAC-ACA0-7B4F06D180B2}"/>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684225" y="171716"/>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47" name="Straight Connector 3146">
              <a:extLst>
                <a:ext uri="{FF2B5EF4-FFF2-40B4-BE49-F238E27FC236}">
                  <a16:creationId xmlns="" xmlns:a16="http://schemas.microsoft.com/office/drawing/2014/main" id="{BFD38ACD-F4A1-4970-BE99-87B0A04829F7}"/>
                </a:ext>
                <a:ext uri="{C183D7F6-B498-43B3-948B-1728B52AA6E4}">
                  <adec:decorative xmlns="" xmlns:adec="http://schemas.microsoft.com/office/drawing/2017/decorative" val="1"/>
                </a:ext>
              </a:extLst>
            </p:cNvPr>
            <p:cNvCxnSpPr>
              <a:cxnSpLocks/>
            </p:cNvCxnSpPr>
            <p:nvPr>
              <p:extLst>
                <p:ext uri="{386F3935-93C4-4BCD-93E2-E3B085C9AB24}">
                  <p16:designElem xmlns="" xmlns:p16="http://schemas.microsoft.com/office/powerpoint/2015/main" val="1"/>
                </p:ext>
              </p:extLst>
            </p:nvPr>
          </p:nvCxnSpPr>
          <p:spPr>
            <a:xfrm>
              <a:off x="11508412" y="173267"/>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3149" name="Right Triangle 3148">
            <a:extLst>
              <a:ext uri="{FF2B5EF4-FFF2-40B4-BE49-F238E27FC236}">
                <a16:creationId xmlns="" xmlns:a16="http://schemas.microsoft.com/office/drawing/2014/main" id="{429C64BC-8915-422E-9361-EE04C48FFD4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13500000">
            <a:off x="-281094" y="2610287"/>
            <a:ext cx="568289" cy="568289"/>
          </a:xfrm>
          <a:prstGeom prst="rtTriangl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 xmlns:a16="http://schemas.microsoft.com/office/drawing/2014/main" id="{57716B59-F13D-DA56-C2C0-427565A40F54}"/>
              </a:ext>
            </a:extLst>
          </p:cNvPr>
          <p:cNvSpPr>
            <a:spLocks noGrp="1"/>
          </p:cNvSpPr>
          <p:nvPr>
            <p:ph type="title"/>
          </p:nvPr>
        </p:nvSpPr>
        <p:spPr>
          <a:xfrm>
            <a:off x="691077" y="722902"/>
            <a:ext cx="6131309" cy="3077264"/>
          </a:xfrm>
        </p:spPr>
        <p:txBody>
          <a:bodyPr vert="horz" lIns="91440" tIns="45720" rIns="91440" bIns="45720" rtlCol="0" anchor="b">
            <a:normAutofit fontScale="90000"/>
          </a:bodyPr>
          <a:lstStyle/>
          <a:p>
            <a:pPr>
              <a:lnSpc>
                <a:spcPct val="150000"/>
              </a:lnSpc>
            </a:pPr>
            <a:r>
              <a:rPr lang="en-US" sz="3200" dirty="0"/>
              <a:t>“</a:t>
            </a:r>
            <a:r>
              <a:rPr lang="en-US" sz="3200" dirty="0" err="1"/>
              <a:t>Cách</a:t>
            </a:r>
            <a:r>
              <a:rPr lang="en-US" sz="3200" dirty="0"/>
              <a:t> </a:t>
            </a:r>
            <a:r>
              <a:rPr lang="en-US" sz="3200" dirty="0" err="1"/>
              <a:t>mấy</a:t>
            </a:r>
            <a:r>
              <a:rPr lang="en-US" sz="3200" dirty="0"/>
              <a:t> </a:t>
            </a:r>
            <a:r>
              <a:rPr lang="en-US" sz="3200" dirty="0" err="1"/>
              <a:t>tháng</a:t>
            </a:r>
            <a:r>
              <a:rPr lang="en-US" sz="3200" dirty="0"/>
              <a:t> </a:t>
            </a:r>
            <a:r>
              <a:rPr lang="en-US" sz="3200" dirty="0" err="1"/>
              <a:t>sau</a:t>
            </a:r>
            <a:r>
              <a:rPr lang="en-US" sz="3200" dirty="0"/>
              <a:t>, </a:t>
            </a:r>
            <a:r>
              <a:rPr lang="en-US" sz="3200" dirty="0" err="1"/>
              <a:t>đứa</a:t>
            </a:r>
            <a:r>
              <a:rPr lang="en-US" sz="3200" dirty="0"/>
              <a:t> con </a:t>
            </a:r>
            <a:r>
              <a:rPr lang="en-US" sz="3200" dirty="0" err="1"/>
              <a:t>lên</a:t>
            </a:r>
            <a:r>
              <a:rPr lang="en-US" sz="3200" dirty="0"/>
              <a:t> </a:t>
            </a:r>
            <a:r>
              <a:rPr lang="en-US" sz="3200" dirty="0" err="1"/>
              <a:t>sài</a:t>
            </a:r>
            <a:r>
              <a:rPr lang="en-US" sz="3200" dirty="0"/>
              <a:t> </a:t>
            </a:r>
            <a:r>
              <a:rPr lang="en-US" sz="3200" dirty="0" err="1"/>
              <a:t>bỏ</a:t>
            </a:r>
            <a:r>
              <a:rPr lang="en-US" sz="3200" dirty="0"/>
              <a:t> </a:t>
            </a:r>
            <a:r>
              <a:rPr lang="en-US" sz="3200" dirty="0" err="1"/>
              <a:t>đi</a:t>
            </a:r>
            <a:r>
              <a:rPr lang="en-US" sz="3200" dirty="0"/>
              <a:t> </a:t>
            </a:r>
            <a:r>
              <a:rPr lang="en-US" sz="3200" dirty="0" err="1"/>
              <a:t>để</a:t>
            </a:r>
            <a:r>
              <a:rPr lang="en-US" sz="3200" dirty="0"/>
              <a:t> </a:t>
            </a:r>
            <a:r>
              <a:rPr lang="en-US" sz="3200" dirty="0" err="1"/>
              <a:t>chị</a:t>
            </a:r>
            <a:r>
              <a:rPr lang="en-US" sz="3200" dirty="0"/>
              <a:t> </a:t>
            </a:r>
            <a:r>
              <a:rPr lang="en-US" sz="3200" dirty="0" err="1"/>
              <a:t>ở</a:t>
            </a:r>
            <a:r>
              <a:rPr lang="en-US" sz="3200" dirty="0"/>
              <a:t> </a:t>
            </a:r>
            <a:r>
              <a:rPr lang="en-US" sz="3200" dirty="0" err="1"/>
              <a:t>lại</a:t>
            </a:r>
            <a:r>
              <a:rPr lang="en-US" sz="3200" dirty="0"/>
              <a:t> </a:t>
            </a:r>
            <a:r>
              <a:rPr lang="en-US" sz="3200" dirty="0" err="1"/>
              <a:t>một</a:t>
            </a:r>
            <a:r>
              <a:rPr lang="en-US" sz="3200" dirty="0"/>
              <a:t> </a:t>
            </a:r>
            <a:r>
              <a:rPr lang="en-US" sz="3200" dirty="0" err="1"/>
              <a:t>mình</a:t>
            </a:r>
            <a:r>
              <a:rPr lang="en-US" sz="3200" dirty="0"/>
              <a:t>”. </a:t>
            </a:r>
            <a:r>
              <a:rPr lang="en-US" sz="3200" dirty="0" err="1"/>
              <a:t>Từ</a:t>
            </a:r>
            <a:r>
              <a:rPr lang="en-US" sz="3200" dirty="0"/>
              <a:t> “</a:t>
            </a:r>
            <a:r>
              <a:rPr lang="en-US" sz="3200" dirty="0" err="1"/>
              <a:t>bỏ</a:t>
            </a:r>
            <a:r>
              <a:rPr lang="en-US" sz="3200" dirty="0"/>
              <a:t> </a:t>
            </a:r>
            <a:r>
              <a:rPr lang="en-US" sz="3200" dirty="0" err="1"/>
              <a:t>đi</a:t>
            </a:r>
            <a:r>
              <a:rPr lang="en-US" sz="3200" dirty="0"/>
              <a:t>” </a:t>
            </a:r>
            <a:r>
              <a:rPr lang="en-US" sz="3200" dirty="0" err="1"/>
              <a:t>trong</a:t>
            </a:r>
            <a:r>
              <a:rPr lang="en-US" sz="3200" dirty="0"/>
              <a:t> </a:t>
            </a:r>
            <a:r>
              <a:rPr lang="en-US" sz="3200" dirty="0" err="1"/>
              <a:t>câu</a:t>
            </a:r>
            <a:r>
              <a:rPr lang="en-US" sz="3200" dirty="0"/>
              <a:t> </a:t>
            </a:r>
            <a:r>
              <a:rPr lang="en-US" sz="3200" dirty="0" err="1"/>
              <a:t>này</a:t>
            </a:r>
            <a:r>
              <a:rPr lang="en-US" sz="3200" dirty="0"/>
              <a:t> </a:t>
            </a:r>
            <a:r>
              <a:rPr lang="en-US" sz="3200" dirty="0" err="1"/>
              <a:t>được</a:t>
            </a:r>
            <a:r>
              <a:rPr lang="en-US" sz="3200" dirty="0"/>
              <a:t> </a:t>
            </a:r>
            <a:r>
              <a:rPr lang="en-US" sz="3200" dirty="0" err="1"/>
              <a:t>hiểu</a:t>
            </a:r>
            <a:r>
              <a:rPr lang="en-US" sz="3200" dirty="0"/>
              <a:t> </a:t>
            </a:r>
            <a:r>
              <a:rPr lang="en-US" sz="3200" dirty="0" err="1"/>
              <a:t>là</a:t>
            </a:r>
            <a:r>
              <a:rPr lang="en-US" sz="3200" dirty="0"/>
              <a:t> </a:t>
            </a:r>
            <a:r>
              <a:rPr lang="en-US" sz="3200" dirty="0" err="1"/>
              <a:t>gì</a:t>
            </a:r>
            <a:r>
              <a:rPr lang="en-US" sz="3200" dirty="0"/>
              <a:t>? </a:t>
            </a:r>
            <a:r>
              <a:rPr lang="en-US" sz="3200" dirty="0" err="1"/>
              <a:t>Cách</a:t>
            </a:r>
            <a:r>
              <a:rPr lang="en-US" sz="3200" dirty="0"/>
              <a:t> </a:t>
            </a:r>
            <a:r>
              <a:rPr lang="en-US" sz="3200" dirty="0" err="1"/>
              <a:t>dùng</a:t>
            </a:r>
            <a:r>
              <a:rPr lang="en-US" sz="3200" dirty="0"/>
              <a:t> </a:t>
            </a:r>
            <a:r>
              <a:rPr lang="en-US" sz="3200" dirty="0" err="1"/>
              <a:t>từ</a:t>
            </a:r>
            <a:r>
              <a:rPr lang="en-US" sz="3200" dirty="0"/>
              <a:t> “</a:t>
            </a:r>
            <a:r>
              <a:rPr lang="en-US" sz="3200" dirty="0" err="1"/>
              <a:t>bỏ</a:t>
            </a:r>
            <a:r>
              <a:rPr lang="en-US" sz="3200" dirty="0"/>
              <a:t> </a:t>
            </a:r>
            <a:r>
              <a:rPr lang="en-US" sz="3200" dirty="0" err="1"/>
              <a:t>đi</a:t>
            </a:r>
            <a:r>
              <a:rPr lang="en-US" sz="3200" dirty="0"/>
              <a:t>” </a:t>
            </a:r>
            <a:r>
              <a:rPr lang="en-US" sz="3200" dirty="0" err="1"/>
              <a:t>ở</a:t>
            </a:r>
            <a:r>
              <a:rPr lang="en-US" sz="3200" dirty="0"/>
              <a:t> </a:t>
            </a:r>
            <a:r>
              <a:rPr lang="en-US" sz="3200" dirty="0" err="1"/>
              <a:t>trong</a:t>
            </a:r>
            <a:r>
              <a:rPr lang="en-US" sz="3200" dirty="0"/>
              <a:t> </a:t>
            </a:r>
            <a:r>
              <a:rPr lang="en-US" sz="3200" dirty="0" err="1"/>
              <a:t>câu</a:t>
            </a:r>
            <a:r>
              <a:rPr lang="en-US" sz="3200" dirty="0"/>
              <a:t> </a:t>
            </a:r>
            <a:r>
              <a:rPr lang="en-US" sz="3200" dirty="0" err="1"/>
              <a:t>này</a:t>
            </a:r>
            <a:r>
              <a:rPr lang="en-US" sz="3200" dirty="0"/>
              <a:t> </a:t>
            </a:r>
            <a:r>
              <a:rPr lang="en-US" sz="3200" dirty="0" err="1"/>
              <a:t>được</a:t>
            </a:r>
            <a:r>
              <a:rPr lang="en-US" sz="3200" dirty="0"/>
              <a:t> </a:t>
            </a:r>
            <a:r>
              <a:rPr lang="en-US" sz="3200" dirty="0" err="1"/>
              <a:t>gọi</a:t>
            </a:r>
            <a:r>
              <a:rPr lang="en-US" sz="3200" dirty="0"/>
              <a:t> </a:t>
            </a:r>
            <a:r>
              <a:rPr lang="en-US" sz="3200" dirty="0" err="1"/>
              <a:t>là</a:t>
            </a:r>
            <a:r>
              <a:rPr lang="en-US" sz="3200" dirty="0"/>
              <a:t> </a:t>
            </a:r>
            <a:r>
              <a:rPr lang="en-US" sz="3200" dirty="0" err="1"/>
              <a:t>cách</a:t>
            </a:r>
            <a:r>
              <a:rPr lang="en-US" sz="3200" dirty="0"/>
              <a:t> </a:t>
            </a:r>
            <a:r>
              <a:rPr lang="en-US" sz="3200" dirty="0" err="1"/>
              <a:t>nói</a:t>
            </a:r>
            <a:r>
              <a:rPr lang="en-US" sz="3200" dirty="0"/>
              <a:t> </a:t>
            </a:r>
            <a:r>
              <a:rPr lang="en-US" sz="3200" dirty="0" err="1"/>
              <a:t>gì</a:t>
            </a:r>
            <a:r>
              <a:rPr lang="en-US" sz="3200" dirty="0"/>
              <a:t>? </a:t>
            </a:r>
          </a:p>
        </p:txBody>
      </p:sp>
      <p:pic>
        <p:nvPicPr>
          <p:cNvPr id="3074" name="Picture 2" descr="Hình ảnh đẹp về tình mẹ, tình cảm mẹ dành cho con | VFO.VN">
            <a:extLst>
              <a:ext uri="{FF2B5EF4-FFF2-40B4-BE49-F238E27FC236}">
                <a16:creationId xmlns="" xmlns:a16="http://schemas.microsoft.com/office/drawing/2014/main" id="{C8F6D0FC-6E62-3D20-2891-EC82D309FECA}"/>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320937" y="714591"/>
            <a:ext cx="3942185" cy="5420505"/>
          </a:xfrm>
          <a:prstGeom prst="rect">
            <a:avLst/>
          </a:prstGeom>
          <a:noFill/>
          <a:extLst>
            <a:ext uri="{909E8E84-426E-40DD-AFC4-6F175D3DCCD1}">
              <a14:hiddenFill xmlns:a14="http://schemas.microsoft.com/office/drawing/2010/main">
                <a:solidFill>
                  <a:srgbClr val="FFFFFF"/>
                </a:solidFill>
              </a14:hiddenFill>
            </a:ext>
          </a:extLst>
        </p:spPr>
      </p:pic>
      <p:sp>
        <p:nvSpPr>
          <p:cNvPr id="72" name="Title 1">
            <a:extLst>
              <a:ext uri="{FF2B5EF4-FFF2-40B4-BE49-F238E27FC236}">
                <a16:creationId xmlns="" xmlns:a16="http://schemas.microsoft.com/office/drawing/2014/main" id="{6BB55482-363B-1F33-729F-D18FC9A0FAAA}"/>
              </a:ext>
            </a:extLst>
          </p:cNvPr>
          <p:cNvSpPr txBox="1">
            <a:spLocks/>
          </p:cNvSpPr>
          <p:nvPr/>
        </p:nvSpPr>
        <p:spPr>
          <a:xfrm>
            <a:off x="664564" y="3913464"/>
            <a:ext cx="6131309" cy="2362664"/>
          </a:xfrm>
          <a:prstGeom prst="rect">
            <a:avLst/>
          </a:prstGeom>
        </p:spPr>
        <p:txBody>
          <a:bodyPr vert="horz" lIns="91440" tIns="45720" rIns="91440" bIns="45720" rtlCol="0" anchor="b">
            <a:normAutofit fontScale="82500" lnSpcReduction="20000"/>
          </a:bodyPr>
          <a:lstStyle>
            <a:lvl1pPr algn="l" defTabSz="914400" rtl="0" eaLnBrk="1" latinLnBrk="0" hangingPunct="1">
              <a:lnSpc>
                <a:spcPct val="100000"/>
              </a:lnSpc>
              <a:spcBef>
                <a:spcPct val="0"/>
              </a:spcBef>
              <a:buNone/>
              <a:defRPr sz="4400" kern="1200">
                <a:solidFill>
                  <a:schemeClr val="tx2"/>
                </a:solidFill>
                <a:latin typeface="+mj-lt"/>
                <a:ea typeface="+mj-ea"/>
                <a:cs typeface="+mj-cs"/>
              </a:defRPr>
            </a:lvl1pPr>
          </a:lstStyle>
          <a:p>
            <a:pPr>
              <a:lnSpc>
                <a:spcPct val="150000"/>
              </a:lnSpc>
            </a:pPr>
            <a:r>
              <a:rPr lang="vi-VN" dirty="0"/>
              <a:t>Cụm từ “bỏ đi” biểu thị cái chết của nhân vật đứa con </a:t>
            </a:r>
          </a:p>
          <a:p>
            <a:pPr>
              <a:lnSpc>
                <a:spcPct val="150000"/>
              </a:lnSpc>
            </a:pPr>
            <a:r>
              <a:rPr lang="vi-VN" dirty="0">
                <a:sym typeface="Symbol" pitchFamily="2" charset="2"/>
              </a:rPr>
              <a:t></a:t>
            </a:r>
            <a:r>
              <a:rPr lang="vi-VN" dirty="0"/>
              <a:t> Nói giảm, nói tránh.</a:t>
            </a:r>
            <a:endParaRPr lang="en-US" sz="3200" dirty="0"/>
          </a:p>
        </p:txBody>
      </p:sp>
    </p:spTree>
    <p:extLst>
      <p:ext uri="{BB962C8B-B14F-4D97-AF65-F5344CB8AC3E}">
        <p14:creationId xmlns:p14="http://schemas.microsoft.com/office/powerpoint/2010/main" val="2251619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72">
                                            <p:txEl>
                                              <p:pRg st="0" end="0"/>
                                            </p:txEl>
                                          </p:spTgt>
                                        </p:tgtEl>
                                        <p:attrNameLst>
                                          <p:attrName>style.visibility</p:attrName>
                                        </p:attrNameLst>
                                      </p:cBhvr>
                                      <p:to>
                                        <p:strVal val="visible"/>
                                      </p:to>
                                    </p:set>
                                    <p:animEffect transition="in" filter="barn(inVertical)">
                                      <p:cBhvr>
                                        <p:cTn id="7" dur="500"/>
                                        <p:tgtEl>
                                          <p:spTgt spid="7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72">
                                            <p:txEl>
                                              <p:pRg st="1" end="1"/>
                                            </p:txEl>
                                          </p:spTgt>
                                        </p:tgtEl>
                                        <p:attrNameLst>
                                          <p:attrName>style.visibility</p:attrName>
                                        </p:attrNameLst>
                                      </p:cBhvr>
                                      <p:to>
                                        <p:strVal val="visible"/>
                                      </p:to>
                                    </p:set>
                                    <p:animEffect transition="in" filter="barn(inVertical)">
                                      <p:cBhvr>
                                        <p:cTn id="12" dur="500"/>
                                        <p:tgtEl>
                                          <p:spTgt spid="7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1E58378-E8E9-2178-A544-9263B64DD7A8}"/>
              </a:ext>
            </a:extLst>
          </p:cNvPr>
          <p:cNvSpPr>
            <a:spLocks noGrp="1"/>
          </p:cNvSpPr>
          <p:nvPr>
            <p:ph type="title"/>
          </p:nvPr>
        </p:nvSpPr>
        <p:spPr>
          <a:xfrm>
            <a:off x="691079" y="1590924"/>
            <a:ext cx="10325000" cy="3228211"/>
          </a:xfrm>
        </p:spPr>
        <p:txBody>
          <a:bodyPr>
            <a:normAutofit fontScale="90000"/>
          </a:bodyPr>
          <a:lstStyle/>
          <a:p>
            <a:pPr algn="ctr"/>
            <a:r>
              <a:rPr lang="vi-VN" dirty="0"/>
              <a:t>BÀI TẬP 1:</a:t>
            </a:r>
            <a:br>
              <a:rPr lang="vi-VN" dirty="0"/>
            </a:br>
            <a:r>
              <a:rPr lang="vi-VN" dirty="0"/>
              <a:t>Xác định biện pháp tu từ nói quá trong những câu dưới đây. Cách nói quá trong mỗi trường hợp đó biểu thị điều gì? Chỉ ra tác dụng của chúng.</a:t>
            </a:r>
            <a:endParaRPr lang="x-none" dirty="0"/>
          </a:p>
        </p:txBody>
      </p:sp>
    </p:spTree>
    <p:extLst>
      <p:ext uri="{BB962C8B-B14F-4D97-AF65-F5344CB8AC3E}">
        <p14:creationId xmlns:p14="http://schemas.microsoft.com/office/powerpoint/2010/main" val="1151840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 xmlns:a16="http://schemas.microsoft.com/office/drawing/2014/main" id="{AE478890-E71D-EF41-A68D-F6BDA8E9C3B2}"/>
              </a:ext>
            </a:extLst>
          </p:cNvPr>
          <p:cNvGraphicFramePr>
            <a:graphicFrameLocks noGrp="1"/>
          </p:cNvGraphicFramePr>
          <p:nvPr>
            <p:extLst>
              <p:ext uri="{D42A27DB-BD31-4B8C-83A1-F6EECF244321}">
                <p14:modId xmlns:p14="http://schemas.microsoft.com/office/powerpoint/2010/main" val="2395311590"/>
              </p:ext>
            </p:extLst>
          </p:nvPr>
        </p:nvGraphicFramePr>
        <p:xfrm>
          <a:off x="584790" y="213105"/>
          <a:ext cx="11291778" cy="6326886"/>
        </p:xfrm>
        <a:graphic>
          <a:graphicData uri="http://schemas.openxmlformats.org/drawingml/2006/table">
            <a:tbl>
              <a:tblPr firstRow="1" firstCol="1" bandRow="1">
                <a:tableStyleId>{93296810-A885-4BE3-A3E7-6D5BEEA58F35}</a:tableStyleId>
              </a:tblPr>
              <a:tblGrid>
                <a:gridCol w="3763926">
                  <a:extLst>
                    <a:ext uri="{9D8B030D-6E8A-4147-A177-3AD203B41FA5}">
                      <a16:colId xmlns="" xmlns:a16="http://schemas.microsoft.com/office/drawing/2014/main" val="3351571371"/>
                    </a:ext>
                  </a:extLst>
                </a:gridCol>
                <a:gridCol w="2744062">
                  <a:extLst>
                    <a:ext uri="{9D8B030D-6E8A-4147-A177-3AD203B41FA5}">
                      <a16:colId xmlns="" xmlns:a16="http://schemas.microsoft.com/office/drawing/2014/main" val="1644517780"/>
                    </a:ext>
                  </a:extLst>
                </a:gridCol>
                <a:gridCol w="4783790">
                  <a:extLst>
                    <a:ext uri="{9D8B030D-6E8A-4147-A177-3AD203B41FA5}">
                      <a16:colId xmlns="" xmlns:a16="http://schemas.microsoft.com/office/drawing/2014/main" val="2493046453"/>
                    </a:ext>
                  </a:extLst>
                </a:gridCol>
              </a:tblGrid>
              <a:tr h="287735">
                <a:tc>
                  <a:txBody>
                    <a:bodyPr/>
                    <a:lstStyle/>
                    <a:p>
                      <a:pPr algn="ctr">
                        <a:lnSpc>
                          <a:spcPct val="115000"/>
                        </a:lnSpc>
                      </a:pPr>
                      <a:r>
                        <a:rPr lang="vi-VN" sz="2500">
                          <a:effectLst/>
                          <a:latin typeface="Times New Roman" panose="02020603050405020304" pitchFamily="18" charset="0"/>
                          <a:cs typeface="Times New Roman" panose="02020603050405020304" pitchFamily="18" charset="0"/>
                        </a:rPr>
                        <a:t>Câu</a:t>
                      </a:r>
                      <a:endParaRPr lang="x-none" sz="25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722" marR="59722" marT="0" marB="0"/>
                </a:tc>
                <a:tc>
                  <a:txBody>
                    <a:bodyPr/>
                    <a:lstStyle/>
                    <a:p>
                      <a:pPr algn="ctr">
                        <a:lnSpc>
                          <a:spcPct val="115000"/>
                        </a:lnSpc>
                      </a:pPr>
                      <a:r>
                        <a:rPr lang="vi-VN" sz="2500">
                          <a:effectLst/>
                          <a:latin typeface="Times New Roman" panose="02020603050405020304" pitchFamily="18" charset="0"/>
                          <a:cs typeface="Times New Roman" panose="02020603050405020304" pitchFamily="18" charset="0"/>
                        </a:rPr>
                        <a:t>Biện pháp nói quá</a:t>
                      </a:r>
                      <a:endParaRPr lang="x-none" sz="25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722" marR="59722" marT="0" marB="0"/>
                </a:tc>
                <a:tc>
                  <a:txBody>
                    <a:bodyPr/>
                    <a:lstStyle/>
                    <a:p>
                      <a:pPr algn="ctr">
                        <a:lnSpc>
                          <a:spcPct val="115000"/>
                        </a:lnSpc>
                      </a:pPr>
                      <a:r>
                        <a:rPr lang="vi-VN" sz="2500">
                          <a:effectLst/>
                          <a:latin typeface="Times New Roman" panose="02020603050405020304" pitchFamily="18" charset="0"/>
                          <a:cs typeface="Times New Roman" panose="02020603050405020304" pitchFamily="18" charset="0"/>
                        </a:rPr>
                        <a:t>Tác dụng</a:t>
                      </a:r>
                      <a:endParaRPr lang="x-none" sz="25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722" marR="59722" marT="0" marB="0"/>
                </a:tc>
                <a:extLst>
                  <a:ext uri="{0D108BD9-81ED-4DB2-BD59-A6C34878D82A}">
                    <a16:rowId xmlns="" xmlns:a16="http://schemas.microsoft.com/office/drawing/2014/main" val="1833337952"/>
                  </a:ext>
                </a:extLst>
              </a:tr>
              <a:tr h="1516718">
                <a:tc>
                  <a:txBody>
                    <a:bodyPr/>
                    <a:lstStyle/>
                    <a:p>
                      <a:pPr algn="just">
                        <a:lnSpc>
                          <a:spcPct val="115000"/>
                        </a:lnSpc>
                      </a:pPr>
                      <a:r>
                        <a:rPr lang="vi-VN" sz="2500" dirty="0">
                          <a:effectLst/>
                          <a:latin typeface="Times New Roman" panose="02020603050405020304" pitchFamily="18" charset="0"/>
                          <a:cs typeface="Times New Roman" panose="02020603050405020304" pitchFamily="18" charset="0"/>
                        </a:rPr>
                        <a:t>a. Đêm tháng Năm chưa nằm đã sáng.</a:t>
                      </a:r>
                      <a:endParaRPr lang="x-none" sz="2500" dirty="0">
                        <a:effectLst/>
                        <a:latin typeface="Times New Roman" panose="02020603050405020304" pitchFamily="18" charset="0"/>
                        <a:cs typeface="Times New Roman" panose="02020603050405020304" pitchFamily="18" charset="0"/>
                      </a:endParaRPr>
                    </a:p>
                    <a:p>
                      <a:pPr algn="just">
                        <a:lnSpc>
                          <a:spcPct val="115000"/>
                        </a:lnSpc>
                      </a:pPr>
                      <a:r>
                        <a:rPr lang="vi-VN" sz="2500" dirty="0">
                          <a:effectLst/>
                          <a:latin typeface="Times New Roman" panose="02020603050405020304" pitchFamily="18" charset="0"/>
                          <a:cs typeface="Times New Roman" panose="02020603050405020304" pitchFamily="18" charset="0"/>
                        </a:rPr>
                        <a:t>Ngày tháng Mười chưa cười đã tối. (Tục ngữ)</a:t>
                      </a:r>
                      <a:endParaRPr lang="x-none" sz="25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722" marR="59722" marT="0" marB="0"/>
                </a:tc>
                <a:tc>
                  <a:txBody>
                    <a:bodyPr/>
                    <a:lstStyle/>
                    <a:p>
                      <a:pPr algn="just">
                        <a:lnSpc>
                          <a:spcPct val="115000"/>
                        </a:lnSpc>
                      </a:pPr>
                      <a:r>
                        <a:rPr lang="vi-VN" sz="2500">
                          <a:effectLst/>
                          <a:latin typeface="Times New Roman" panose="02020603050405020304" pitchFamily="18" charset="0"/>
                          <a:cs typeface="Times New Roman" panose="02020603050405020304" pitchFamily="18" charset="0"/>
                        </a:rPr>
                        <a:t> </a:t>
                      </a:r>
                      <a:endParaRPr lang="x-none" sz="25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722" marR="59722" marT="0" marB="0"/>
                </a:tc>
                <a:tc>
                  <a:txBody>
                    <a:bodyPr/>
                    <a:lstStyle/>
                    <a:p>
                      <a:pPr algn="just">
                        <a:lnSpc>
                          <a:spcPct val="115000"/>
                        </a:lnSpc>
                      </a:pPr>
                      <a:r>
                        <a:rPr lang="vi-VN" sz="2500">
                          <a:effectLst/>
                          <a:latin typeface="Times New Roman" panose="02020603050405020304" pitchFamily="18" charset="0"/>
                          <a:cs typeface="Times New Roman" panose="02020603050405020304" pitchFamily="18" charset="0"/>
                        </a:rPr>
                        <a:t> </a:t>
                      </a:r>
                      <a:endParaRPr lang="x-none" sz="25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722" marR="59722" marT="0" marB="0"/>
                </a:tc>
                <a:extLst>
                  <a:ext uri="{0D108BD9-81ED-4DB2-BD59-A6C34878D82A}">
                    <a16:rowId xmlns="" xmlns:a16="http://schemas.microsoft.com/office/drawing/2014/main" val="782109060"/>
                  </a:ext>
                </a:extLst>
              </a:tr>
              <a:tr h="1155488">
                <a:tc>
                  <a:txBody>
                    <a:bodyPr/>
                    <a:lstStyle/>
                    <a:p>
                      <a:pPr algn="just">
                        <a:lnSpc>
                          <a:spcPct val="115000"/>
                        </a:lnSpc>
                      </a:pPr>
                      <a:r>
                        <a:rPr lang="vi-VN" sz="2500" dirty="0">
                          <a:effectLst/>
                          <a:latin typeface="Times New Roman" panose="02020603050405020304" pitchFamily="18" charset="0"/>
                          <a:cs typeface="Times New Roman" panose="02020603050405020304" pitchFamily="18" charset="0"/>
                        </a:rPr>
                        <a:t>b. Thuận vợ thuận chồng, tát Biển Đông cũng cạn. (Tục ngữ)</a:t>
                      </a:r>
                      <a:endParaRPr lang="x-none" sz="25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722" marR="59722" marT="0" marB="0"/>
                </a:tc>
                <a:tc>
                  <a:txBody>
                    <a:bodyPr/>
                    <a:lstStyle/>
                    <a:p>
                      <a:pPr algn="just">
                        <a:lnSpc>
                          <a:spcPct val="115000"/>
                        </a:lnSpc>
                      </a:pPr>
                      <a:r>
                        <a:rPr lang="vi-VN" sz="2500" dirty="0">
                          <a:effectLst/>
                          <a:latin typeface="Times New Roman" panose="02020603050405020304" pitchFamily="18" charset="0"/>
                          <a:cs typeface="Times New Roman" panose="02020603050405020304" pitchFamily="18" charset="0"/>
                        </a:rPr>
                        <a:t> </a:t>
                      </a:r>
                      <a:endParaRPr lang="x-none" sz="25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722" marR="59722" marT="0" marB="0"/>
                </a:tc>
                <a:tc>
                  <a:txBody>
                    <a:bodyPr/>
                    <a:lstStyle/>
                    <a:p>
                      <a:pPr algn="just">
                        <a:lnSpc>
                          <a:spcPct val="115000"/>
                        </a:lnSpc>
                      </a:pPr>
                      <a:r>
                        <a:rPr lang="vi-VN" sz="2500">
                          <a:effectLst/>
                          <a:latin typeface="Times New Roman" panose="02020603050405020304" pitchFamily="18" charset="0"/>
                          <a:cs typeface="Times New Roman" panose="02020603050405020304" pitchFamily="18" charset="0"/>
                        </a:rPr>
                        <a:t> </a:t>
                      </a:r>
                      <a:endParaRPr lang="x-none" sz="25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722" marR="59722" marT="0" marB="0"/>
                </a:tc>
                <a:extLst>
                  <a:ext uri="{0D108BD9-81ED-4DB2-BD59-A6C34878D82A}">
                    <a16:rowId xmlns="" xmlns:a16="http://schemas.microsoft.com/office/drawing/2014/main" val="1468179633"/>
                  </a:ext>
                </a:extLst>
              </a:tr>
              <a:tr h="2789601">
                <a:tc>
                  <a:txBody>
                    <a:bodyPr/>
                    <a:lstStyle/>
                    <a:p>
                      <a:pPr algn="just">
                        <a:lnSpc>
                          <a:spcPct val="115000"/>
                        </a:lnSpc>
                      </a:pPr>
                      <a:r>
                        <a:rPr lang="vi-VN" sz="2300" dirty="0">
                          <a:effectLst/>
                          <a:latin typeface="Times New Roman" panose="02020603050405020304" pitchFamily="18" charset="0"/>
                          <a:cs typeface="Times New Roman" panose="02020603050405020304" pitchFamily="18" charset="0"/>
                        </a:rPr>
                        <a:t>c. Cày đồng đang buổi ban trưa</a:t>
                      </a:r>
                      <a:endParaRPr lang="x-none" sz="2300" dirty="0">
                        <a:effectLst/>
                        <a:latin typeface="Times New Roman" panose="02020603050405020304" pitchFamily="18" charset="0"/>
                        <a:cs typeface="Times New Roman" panose="02020603050405020304" pitchFamily="18" charset="0"/>
                      </a:endParaRPr>
                    </a:p>
                    <a:p>
                      <a:pPr algn="just">
                        <a:lnSpc>
                          <a:spcPct val="115000"/>
                        </a:lnSpc>
                      </a:pPr>
                      <a:r>
                        <a:rPr lang="vi-VN" sz="2300" dirty="0">
                          <a:effectLst/>
                          <a:latin typeface="Times New Roman" panose="02020603050405020304" pitchFamily="18" charset="0"/>
                          <a:cs typeface="Times New Roman" panose="02020603050405020304" pitchFamily="18" charset="0"/>
                        </a:rPr>
                        <a:t>Mồ hôi thánh thót như mưa ruộng cày</a:t>
                      </a:r>
                      <a:endParaRPr lang="x-none" sz="2300" dirty="0">
                        <a:effectLst/>
                        <a:latin typeface="Times New Roman" panose="02020603050405020304" pitchFamily="18" charset="0"/>
                        <a:cs typeface="Times New Roman" panose="02020603050405020304" pitchFamily="18" charset="0"/>
                      </a:endParaRPr>
                    </a:p>
                    <a:p>
                      <a:pPr algn="just">
                        <a:lnSpc>
                          <a:spcPct val="115000"/>
                        </a:lnSpc>
                      </a:pPr>
                      <a:r>
                        <a:rPr lang="vi-VN" sz="2300" dirty="0">
                          <a:effectLst/>
                          <a:latin typeface="Times New Roman" panose="02020603050405020304" pitchFamily="18" charset="0"/>
                          <a:cs typeface="Times New Roman" panose="02020603050405020304" pitchFamily="18" charset="0"/>
                        </a:rPr>
                        <a:t>Ai ơi bưng bát cơm đầy</a:t>
                      </a:r>
                      <a:endParaRPr lang="x-none" sz="2300" dirty="0">
                        <a:effectLst/>
                        <a:latin typeface="Times New Roman" panose="02020603050405020304" pitchFamily="18" charset="0"/>
                        <a:cs typeface="Times New Roman" panose="02020603050405020304" pitchFamily="18" charset="0"/>
                      </a:endParaRPr>
                    </a:p>
                    <a:p>
                      <a:pPr algn="just">
                        <a:lnSpc>
                          <a:spcPct val="115000"/>
                        </a:lnSpc>
                      </a:pPr>
                      <a:r>
                        <a:rPr lang="vi-VN" sz="2300" dirty="0">
                          <a:effectLst/>
                          <a:latin typeface="Times New Roman" panose="02020603050405020304" pitchFamily="18" charset="0"/>
                          <a:cs typeface="Times New Roman" panose="02020603050405020304" pitchFamily="18" charset="0"/>
                        </a:rPr>
                        <a:t>Dẻo thơm một hạt đắng cay muôn phần. (Ca dao)</a:t>
                      </a:r>
                      <a:endParaRPr lang="x-none" sz="23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722" marR="59722" marT="0" marB="0"/>
                </a:tc>
                <a:tc>
                  <a:txBody>
                    <a:bodyPr/>
                    <a:lstStyle/>
                    <a:p>
                      <a:pPr algn="just">
                        <a:lnSpc>
                          <a:spcPct val="115000"/>
                        </a:lnSpc>
                      </a:pPr>
                      <a:r>
                        <a:rPr lang="vi-VN" sz="2500" dirty="0">
                          <a:effectLst/>
                          <a:latin typeface="Times New Roman" panose="02020603050405020304" pitchFamily="18" charset="0"/>
                          <a:cs typeface="Times New Roman" panose="02020603050405020304" pitchFamily="18" charset="0"/>
                        </a:rPr>
                        <a:t> </a:t>
                      </a:r>
                      <a:endParaRPr lang="x-none" sz="25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722" marR="59722" marT="0" marB="0"/>
                </a:tc>
                <a:tc>
                  <a:txBody>
                    <a:bodyPr/>
                    <a:lstStyle/>
                    <a:p>
                      <a:pPr algn="just">
                        <a:lnSpc>
                          <a:spcPct val="115000"/>
                        </a:lnSpc>
                      </a:pPr>
                      <a:r>
                        <a:rPr lang="vi-VN" sz="2500" dirty="0">
                          <a:effectLst/>
                          <a:latin typeface="Times New Roman" panose="02020603050405020304" pitchFamily="18" charset="0"/>
                          <a:cs typeface="Times New Roman" panose="02020603050405020304" pitchFamily="18" charset="0"/>
                        </a:rPr>
                        <a:t> </a:t>
                      </a:r>
                      <a:endParaRPr lang="x-none" sz="25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9722" marR="59722" marT="0" marB="0"/>
                </a:tc>
                <a:extLst>
                  <a:ext uri="{0D108BD9-81ED-4DB2-BD59-A6C34878D82A}">
                    <a16:rowId xmlns="" xmlns:a16="http://schemas.microsoft.com/office/drawing/2014/main" val="4045614916"/>
                  </a:ext>
                </a:extLst>
              </a:tr>
            </a:tbl>
          </a:graphicData>
        </a:graphic>
      </p:graphicFrame>
      <p:sp>
        <p:nvSpPr>
          <p:cNvPr id="5" name="Rectangle 4">
            <a:extLst>
              <a:ext uri="{FF2B5EF4-FFF2-40B4-BE49-F238E27FC236}">
                <a16:creationId xmlns="" xmlns:a16="http://schemas.microsoft.com/office/drawing/2014/main" id="{B6B7B07E-E97E-6C0F-8C31-A2CAABECD69C}"/>
              </a:ext>
            </a:extLst>
          </p:cNvPr>
          <p:cNvSpPr/>
          <p:nvPr/>
        </p:nvSpPr>
        <p:spPr>
          <a:xfrm>
            <a:off x="4386120" y="715572"/>
            <a:ext cx="2484237" cy="1384161"/>
          </a:xfrm>
          <a:prstGeom prst="rect">
            <a:avLst/>
          </a:prstGeom>
        </p:spPr>
        <p:txBody>
          <a:bodyPr wrap="square">
            <a:spAutoFit/>
          </a:bodyPr>
          <a:lstStyle/>
          <a:p>
            <a:pPr algn="just">
              <a:lnSpc>
                <a:spcPct val="115000"/>
              </a:lnSpc>
            </a:pPr>
            <a:r>
              <a:rPr lang="vi-VN" sz="2500" dirty="0">
                <a:latin typeface="Times New Roman" panose="02020603050405020304" pitchFamily="18" charset="0"/>
                <a:ea typeface="Times New Roman" panose="02020603050405020304" pitchFamily="18" charset="0"/>
              </a:rPr>
              <a:t>“chưa nằm đã sáng”, “chưa cười đã tối”.</a:t>
            </a:r>
            <a:endParaRPr lang="x-none" sz="2500" dirty="0">
              <a:effectLst/>
              <a:latin typeface="Times New Roman" panose="02020603050405020304" pitchFamily="18" charset="0"/>
              <a:ea typeface="Times New Roman" panose="02020603050405020304" pitchFamily="18" charset="0"/>
            </a:endParaRPr>
          </a:p>
        </p:txBody>
      </p:sp>
      <p:sp>
        <p:nvSpPr>
          <p:cNvPr id="6" name="Rectangle 5">
            <a:extLst>
              <a:ext uri="{FF2B5EF4-FFF2-40B4-BE49-F238E27FC236}">
                <a16:creationId xmlns="" xmlns:a16="http://schemas.microsoft.com/office/drawing/2014/main" id="{C98B0B48-D18B-1278-52CC-2F037730EF9F}"/>
              </a:ext>
            </a:extLst>
          </p:cNvPr>
          <p:cNvSpPr/>
          <p:nvPr/>
        </p:nvSpPr>
        <p:spPr>
          <a:xfrm>
            <a:off x="7216346" y="715572"/>
            <a:ext cx="4660222" cy="1446550"/>
          </a:xfrm>
          <a:prstGeom prst="rect">
            <a:avLst/>
          </a:prstGeom>
        </p:spPr>
        <p:txBody>
          <a:bodyPr wrap="square">
            <a:spAutoFit/>
          </a:bodyPr>
          <a:lstStyle/>
          <a:p>
            <a:pPr algn="just"/>
            <a:r>
              <a:rPr lang="vi-VN" sz="2200" dirty="0">
                <a:latin typeface="Times New Roman" panose="02020603050405020304" pitchFamily="18" charset="0"/>
                <a:ea typeface="Times New Roman" panose="02020603050405020304" pitchFamily="18" charset="0"/>
              </a:rPr>
              <a:t>nhấn mạnh đặc điểm về thời gian của ngày và đêm giữa mùa hạ và mùa đông. Tháng 5 ÂL đêm ngắn ngày dài, tháng 10 ÂL đêm dài ngày ngắn.</a:t>
            </a:r>
            <a:r>
              <a:rPr lang="x-none" sz="2200" dirty="0">
                <a:effectLst/>
              </a:rPr>
              <a:t> </a:t>
            </a:r>
            <a:endParaRPr lang="x-none" sz="2200" dirty="0"/>
          </a:p>
        </p:txBody>
      </p:sp>
      <p:sp>
        <p:nvSpPr>
          <p:cNvPr id="7" name="Rectangle 6">
            <a:extLst>
              <a:ext uri="{FF2B5EF4-FFF2-40B4-BE49-F238E27FC236}">
                <a16:creationId xmlns="" xmlns:a16="http://schemas.microsoft.com/office/drawing/2014/main" id="{5191F4CD-E92A-C261-E02D-B72E8F3F6863}"/>
              </a:ext>
            </a:extLst>
          </p:cNvPr>
          <p:cNvSpPr/>
          <p:nvPr/>
        </p:nvSpPr>
        <p:spPr>
          <a:xfrm>
            <a:off x="4435548" y="2505807"/>
            <a:ext cx="2484237" cy="873765"/>
          </a:xfrm>
          <a:prstGeom prst="rect">
            <a:avLst/>
          </a:prstGeom>
        </p:spPr>
        <p:txBody>
          <a:bodyPr wrap="square">
            <a:spAutoFit/>
          </a:bodyPr>
          <a:lstStyle/>
          <a:p>
            <a:pPr algn="just">
              <a:lnSpc>
                <a:spcPct val="115000"/>
              </a:lnSpc>
            </a:pPr>
            <a:r>
              <a:rPr lang="vi-VN" sz="2300" dirty="0">
                <a:latin typeface="Times New Roman" panose="02020603050405020304" pitchFamily="18" charset="0"/>
                <a:ea typeface="Times New Roman" panose="02020603050405020304" pitchFamily="18" charset="0"/>
              </a:rPr>
              <a:t>“tát biển Đông cũng cạn”.</a:t>
            </a:r>
            <a:endParaRPr lang="x-none" sz="2300" dirty="0">
              <a:effectLst/>
              <a:latin typeface="Times New Roman" panose="02020603050405020304" pitchFamily="18" charset="0"/>
              <a:ea typeface="Times New Roman" panose="02020603050405020304" pitchFamily="18" charset="0"/>
            </a:endParaRPr>
          </a:p>
        </p:txBody>
      </p:sp>
      <p:sp>
        <p:nvSpPr>
          <p:cNvPr id="8" name="Rectangle 7">
            <a:extLst>
              <a:ext uri="{FF2B5EF4-FFF2-40B4-BE49-F238E27FC236}">
                <a16:creationId xmlns="" xmlns:a16="http://schemas.microsoft.com/office/drawing/2014/main" id="{1DBB15D4-E299-37B4-5ADC-019F875892CE}"/>
              </a:ext>
            </a:extLst>
          </p:cNvPr>
          <p:cNvSpPr/>
          <p:nvPr/>
        </p:nvSpPr>
        <p:spPr>
          <a:xfrm>
            <a:off x="7216346" y="2384020"/>
            <a:ext cx="4557320" cy="1177438"/>
          </a:xfrm>
          <a:prstGeom prst="rect">
            <a:avLst/>
          </a:prstGeom>
        </p:spPr>
        <p:txBody>
          <a:bodyPr wrap="square">
            <a:spAutoFit/>
          </a:bodyPr>
          <a:lstStyle/>
          <a:p>
            <a:pPr algn="just">
              <a:lnSpc>
                <a:spcPct val="115000"/>
              </a:lnSpc>
            </a:pPr>
            <a:r>
              <a:rPr lang="vi-VN" sz="2100" dirty="0">
                <a:latin typeface="Times New Roman" panose="02020603050405020304" pitchFamily="18" charset="0"/>
                <a:ea typeface="Times New Roman" panose="02020603050405020304" pitchFamily="18" charset="0"/>
              </a:rPr>
              <a:t>nhấn mạnh sự hoà hợp vợ chồng có thể cùng nhau làm những điều lớn lao, vượt qua được mọi khó khăn, trở ngại. </a:t>
            </a:r>
            <a:endParaRPr lang="x-none" sz="2100" dirty="0">
              <a:effectLst/>
              <a:latin typeface="Times New Roman" panose="02020603050405020304" pitchFamily="18" charset="0"/>
              <a:ea typeface="Times New Roman" panose="02020603050405020304" pitchFamily="18" charset="0"/>
            </a:endParaRPr>
          </a:p>
        </p:txBody>
      </p:sp>
      <p:sp>
        <p:nvSpPr>
          <p:cNvPr id="9" name="Rectangle 8">
            <a:extLst>
              <a:ext uri="{FF2B5EF4-FFF2-40B4-BE49-F238E27FC236}">
                <a16:creationId xmlns="" xmlns:a16="http://schemas.microsoft.com/office/drawing/2014/main" id="{8F63F785-6E26-1A58-01F7-A4FB294789CF}"/>
              </a:ext>
            </a:extLst>
          </p:cNvPr>
          <p:cNvSpPr/>
          <p:nvPr/>
        </p:nvSpPr>
        <p:spPr>
          <a:xfrm>
            <a:off x="4386120" y="3925458"/>
            <a:ext cx="2484237" cy="1757725"/>
          </a:xfrm>
          <a:prstGeom prst="rect">
            <a:avLst/>
          </a:prstGeom>
        </p:spPr>
        <p:txBody>
          <a:bodyPr wrap="square">
            <a:spAutoFit/>
          </a:bodyPr>
          <a:lstStyle/>
          <a:p>
            <a:pPr algn="just">
              <a:lnSpc>
                <a:spcPct val="150000"/>
              </a:lnSpc>
            </a:pPr>
            <a:r>
              <a:rPr lang="vi-VN" sz="2500" dirty="0">
                <a:latin typeface="Times New Roman" panose="02020603050405020304" pitchFamily="18" charset="0"/>
                <a:ea typeface="Times New Roman" panose="02020603050405020304" pitchFamily="18" charset="0"/>
              </a:rPr>
              <a:t>“Mồ hôi thánh thót như mưa ruộng cày”.</a:t>
            </a:r>
            <a:r>
              <a:rPr lang="x-none" sz="2500" dirty="0">
                <a:effectLst/>
              </a:rPr>
              <a:t> </a:t>
            </a:r>
            <a:endParaRPr lang="x-none" sz="2500" dirty="0"/>
          </a:p>
        </p:txBody>
      </p:sp>
      <p:sp>
        <p:nvSpPr>
          <p:cNvPr id="10" name="Rectangle 9">
            <a:extLst>
              <a:ext uri="{FF2B5EF4-FFF2-40B4-BE49-F238E27FC236}">
                <a16:creationId xmlns="" xmlns:a16="http://schemas.microsoft.com/office/drawing/2014/main" id="{16DBAED2-FC52-42C7-1CF4-A5BC86FA0092}"/>
              </a:ext>
            </a:extLst>
          </p:cNvPr>
          <p:cNvSpPr/>
          <p:nvPr/>
        </p:nvSpPr>
        <p:spPr>
          <a:xfrm>
            <a:off x="7339411" y="3823581"/>
            <a:ext cx="4557320" cy="1180644"/>
          </a:xfrm>
          <a:prstGeom prst="rect">
            <a:avLst/>
          </a:prstGeom>
        </p:spPr>
        <p:txBody>
          <a:bodyPr wrap="square">
            <a:spAutoFit/>
          </a:bodyPr>
          <a:lstStyle/>
          <a:p>
            <a:pPr>
              <a:lnSpc>
                <a:spcPct val="150000"/>
              </a:lnSpc>
            </a:pPr>
            <a:r>
              <a:rPr lang="vi-VN" sz="2500" dirty="0">
                <a:latin typeface="Times New Roman" panose="02020603050405020304" pitchFamily="18" charset="0"/>
                <a:ea typeface="Times New Roman" panose="02020603050405020304" pitchFamily="18" charset="0"/>
              </a:rPr>
              <a:t>nhấn mạnh sự vất vả của người nông dân. </a:t>
            </a:r>
            <a:endParaRPr lang="x-none" sz="2500" dirty="0"/>
          </a:p>
        </p:txBody>
      </p:sp>
    </p:spTree>
    <p:extLst>
      <p:ext uri="{BB962C8B-B14F-4D97-AF65-F5344CB8AC3E}">
        <p14:creationId xmlns:p14="http://schemas.microsoft.com/office/powerpoint/2010/main" val="162210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randombar(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randombar(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randombar(horizont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randombar(horizontal)">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randombar(horizontal)">
                                      <p:cBhvr>
                                        <p:cTn id="3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62268F2-D22D-76F5-E6CE-2D91DDD8AA70}"/>
              </a:ext>
            </a:extLst>
          </p:cNvPr>
          <p:cNvSpPr>
            <a:spLocks noGrp="1"/>
          </p:cNvSpPr>
          <p:nvPr>
            <p:ph type="title"/>
          </p:nvPr>
        </p:nvSpPr>
        <p:spPr>
          <a:xfrm>
            <a:off x="691079" y="305822"/>
            <a:ext cx="10325000" cy="831000"/>
          </a:xfrm>
        </p:spPr>
        <p:txBody>
          <a:bodyPr/>
          <a:lstStyle/>
          <a:p>
            <a:pPr algn="ctr"/>
            <a:r>
              <a:rPr lang="x-none" dirty="0"/>
              <a:t>BÀI TẬP 2:</a:t>
            </a:r>
          </a:p>
        </p:txBody>
      </p:sp>
      <p:graphicFrame>
        <p:nvGraphicFramePr>
          <p:cNvPr id="4" name="Table 4">
            <a:extLst>
              <a:ext uri="{FF2B5EF4-FFF2-40B4-BE49-F238E27FC236}">
                <a16:creationId xmlns="" xmlns:a16="http://schemas.microsoft.com/office/drawing/2014/main" id="{6825CF90-ED68-8B89-0460-E051504A4B73}"/>
              </a:ext>
            </a:extLst>
          </p:cNvPr>
          <p:cNvGraphicFramePr>
            <a:graphicFrameLocks noGrp="1"/>
          </p:cNvGraphicFramePr>
          <p:nvPr>
            <p:extLst>
              <p:ext uri="{D42A27DB-BD31-4B8C-83A1-F6EECF244321}">
                <p14:modId xmlns:p14="http://schemas.microsoft.com/office/powerpoint/2010/main" val="675100850"/>
              </p:ext>
            </p:extLst>
          </p:nvPr>
        </p:nvGraphicFramePr>
        <p:xfrm>
          <a:off x="691080" y="1510498"/>
          <a:ext cx="4019144" cy="4840875"/>
        </p:xfrm>
        <a:graphic>
          <a:graphicData uri="http://schemas.openxmlformats.org/drawingml/2006/table">
            <a:tbl>
              <a:tblPr firstRow="1" bandRow="1">
                <a:tableStyleId>{00A15C55-8517-42AA-B614-E9B94910E393}</a:tableStyleId>
              </a:tblPr>
              <a:tblGrid>
                <a:gridCol w="4019144">
                  <a:extLst>
                    <a:ext uri="{9D8B030D-6E8A-4147-A177-3AD203B41FA5}">
                      <a16:colId xmlns="" xmlns:a16="http://schemas.microsoft.com/office/drawing/2014/main" val="3241488282"/>
                    </a:ext>
                  </a:extLst>
                </a:gridCol>
              </a:tblGrid>
              <a:tr h="968175">
                <a:tc>
                  <a:txBody>
                    <a:bodyPr/>
                    <a:lstStyle/>
                    <a:p>
                      <a:pPr algn="ctr"/>
                      <a:r>
                        <a:rPr lang="x-none" sz="2500" dirty="0"/>
                        <a:t>CÁCH NÓI QUÁ</a:t>
                      </a:r>
                    </a:p>
                  </a:txBody>
                  <a:tcPr anchor="ctr"/>
                </a:tc>
                <a:extLst>
                  <a:ext uri="{0D108BD9-81ED-4DB2-BD59-A6C34878D82A}">
                    <a16:rowId xmlns="" xmlns:a16="http://schemas.microsoft.com/office/drawing/2014/main" val="3597629002"/>
                  </a:ext>
                </a:extLst>
              </a:tr>
              <a:tr h="968175">
                <a:tc>
                  <a:txBody>
                    <a:bodyPr/>
                    <a:lstStyle/>
                    <a:p>
                      <a:pPr algn="ctr"/>
                      <a:r>
                        <a:rPr lang="x-none" sz="2500" dirty="0"/>
                        <a:t>1. Nghìn cân treo sợi tóc</a:t>
                      </a:r>
                    </a:p>
                  </a:txBody>
                  <a:tcPr anchor="ctr"/>
                </a:tc>
                <a:extLst>
                  <a:ext uri="{0D108BD9-81ED-4DB2-BD59-A6C34878D82A}">
                    <a16:rowId xmlns="" xmlns:a16="http://schemas.microsoft.com/office/drawing/2014/main" val="159911441"/>
                  </a:ext>
                </a:extLst>
              </a:tr>
              <a:tr h="968175">
                <a:tc>
                  <a:txBody>
                    <a:bodyPr/>
                    <a:lstStyle/>
                    <a:p>
                      <a:pPr algn="ctr"/>
                      <a:r>
                        <a:rPr lang="x-none" sz="2500" dirty="0"/>
                        <a:t>2. Trăm công nghìn việc</a:t>
                      </a:r>
                    </a:p>
                  </a:txBody>
                  <a:tcPr anchor="ctr"/>
                </a:tc>
                <a:extLst>
                  <a:ext uri="{0D108BD9-81ED-4DB2-BD59-A6C34878D82A}">
                    <a16:rowId xmlns="" xmlns:a16="http://schemas.microsoft.com/office/drawing/2014/main" val="2126115793"/>
                  </a:ext>
                </a:extLst>
              </a:tr>
              <a:tr h="968175">
                <a:tc>
                  <a:txBody>
                    <a:bodyPr/>
                    <a:lstStyle/>
                    <a:p>
                      <a:pPr algn="ctr"/>
                      <a:r>
                        <a:rPr lang="x-none" sz="2500" dirty="0"/>
                        <a:t>3. Hiền như đất</a:t>
                      </a:r>
                    </a:p>
                  </a:txBody>
                  <a:tcPr anchor="ctr"/>
                </a:tc>
                <a:extLst>
                  <a:ext uri="{0D108BD9-81ED-4DB2-BD59-A6C34878D82A}">
                    <a16:rowId xmlns="" xmlns:a16="http://schemas.microsoft.com/office/drawing/2014/main" val="3480830147"/>
                  </a:ext>
                </a:extLst>
              </a:tr>
              <a:tr h="968175">
                <a:tc>
                  <a:txBody>
                    <a:bodyPr/>
                    <a:lstStyle/>
                    <a:p>
                      <a:pPr algn="ctr"/>
                      <a:r>
                        <a:rPr lang="x-none" sz="2500" dirty="0"/>
                        <a:t>4. Trói gà không chặt</a:t>
                      </a:r>
                    </a:p>
                  </a:txBody>
                  <a:tcPr anchor="ctr"/>
                </a:tc>
                <a:extLst>
                  <a:ext uri="{0D108BD9-81ED-4DB2-BD59-A6C34878D82A}">
                    <a16:rowId xmlns="" xmlns:a16="http://schemas.microsoft.com/office/drawing/2014/main" val="2009823776"/>
                  </a:ext>
                </a:extLst>
              </a:tr>
            </a:tbl>
          </a:graphicData>
        </a:graphic>
      </p:graphicFrame>
      <p:graphicFrame>
        <p:nvGraphicFramePr>
          <p:cNvPr id="5" name="Table 4">
            <a:extLst>
              <a:ext uri="{FF2B5EF4-FFF2-40B4-BE49-F238E27FC236}">
                <a16:creationId xmlns="" xmlns:a16="http://schemas.microsoft.com/office/drawing/2014/main" id="{A82A8F25-0048-981E-0686-08C1F057B24F}"/>
              </a:ext>
            </a:extLst>
          </p:cNvPr>
          <p:cNvGraphicFramePr>
            <a:graphicFrameLocks noGrp="1"/>
          </p:cNvGraphicFramePr>
          <p:nvPr>
            <p:extLst>
              <p:ext uri="{D42A27DB-BD31-4B8C-83A1-F6EECF244321}">
                <p14:modId xmlns:p14="http://schemas.microsoft.com/office/powerpoint/2010/main" val="3258290053"/>
              </p:ext>
            </p:extLst>
          </p:nvPr>
        </p:nvGraphicFramePr>
        <p:xfrm>
          <a:off x="6096000" y="1510497"/>
          <a:ext cx="5890054" cy="4840875"/>
        </p:xfrm>
        <a:graphic>
          <a:graphicData uri="http://schemas.openxmlformats.org/drawingml/2006/table">
            <a:tbl>
              <a:tblPr firstRow="1" bandRow="1">
                <a:tableStyleId>{00A15C55-8517-42AA-B614-E9B94910E393}</a:tableStyleId>
              </a:tblPr>
              <a:tblGrid>
                <a:gridCol w="5890054">
                  <a:extLst>
                    <a:ext uri="{9D8B030D-6E8A-4147-A177-3AD203B41FA5}">
                      <a16:colId xmlns="" xmlns:a16="http://schemas.microsoft.com/office/drawing/2014/main" val="3241488282"/>
                    </a:ext>
                  </a:extLst>
                </a:gridCol>
              </a:tblGrid>
              <a:tr h="968175">
                <a:tc>
                  <a:txBody>
                    <a:bodyPr/>
                    <a:lstStyle/>
                    <a:p>
                      <a:pPr algn="ctr"/>
                      <a:r>
                        <a:rPr lang="x-none" sz="2500" dirty="0"/>
                        <a:t>CÁCH NÓI THÔNG THƯỜNG</a:t>
                      </a:r>
                    </a:p>
                  </a:txBody>
                  <a:tcPr anchor="ctr"/>
                </a:tc>
                <a:extLst>
                  <a:ext uri="{0D108BD9-81ED-4DB2-BD59-A6C34878D82A}">
                    <a16:rowId xmlns="" xmlns:a16="http://schemas.microsoft.com/office/drawing/2014/main" val="3597629002"/>
                  </a:ext>
                </a:extLst>
              </a:tr>
              <a:tr h="968175">
                <a:tc>
                  <a:txBody>
                    <a:bodyPr/>
                    <a:lstStyle/>
                    <a:p>
                      <a:pPr algn="ctr"/>
                      <a:r>
                        <a:rPr lang="x-none" sz="2500" dirty="0"/>
                        <a:t>a. Rất hiền lành</a:t>
                      </a:r>
                    </a:p>
                  </a:txBody>
                  <a:tcPr anchor="ctr"/>
                </a:tc>
                <a:extLst>
                  <a:ext uri="{0D108BD9-81ED-4DB2-BD59-A6C34878D82A}">
                    <a16:rowId xmlns="" xmlns:a16="http://schemas.microsoft.com/office/drawing/2014/main" val="159911441"/>
                  </a:ext>
                </a:extLst>
              </a:tr>
              <a:tr h="968175">
                <a:tc>
                  <a:txBody>
                    <a:bodyPr/>
                    <a:lstStyle/>
                    <a:p>
                      <a:pPr algn="ctr"/>
                      <a:r>
                        <a:rPr lang="x-none" sz="2500" dirty="0"/>
                        <a:t>b. Yếu quá, không quen lao động chân tay</a:t>
                      </a:r>
                    </a:p>
                  </a:txBody>
                  <a:tcPr anchor="ctr"/>
                </a:tc>
                <a:extLst>
                  <a:ext uri="{0D108BD9-81ED-4DB2-BD59-A6C34878D82A}">
                    <a16:rowId xmlns="" xmlns:a16="http://schemas.microsoft.com/office/drawing/2014/main" val="2126115793"/>
                  </a:ext>
                </a:extLst>
              </a:tr>
              <a:tr h="968175">
                <a:tc>
                  <a:txBody>
                    <a:bodyPr/>
                    <a:lstStyle/>
                    <a:p>
                      <a:pPr algn="ctr"/>
                      <a:r>
                        <a:rPr lang="x-none" sz="2500" dirty="0"/>
                        <a:t>c. Rất bận</a:t>
                      </a:r>
                    </a:p>
                  </a:txBody>
                  <a:tcPr anchor="ctr"/>
                </a:tc>
                <a:extLst>
                  <a:ext uri="{0D108BD9-81ED-4DB2-BD59-A6C34878D82A}">
                    <a16:rowId xmlns="" xmlns:a16="http://schemas.microsoft.com/office/drawing/2014/main" val="3480830147"/>
                  </a:ext>
                </a:extLst>
              </a:tr>
              <a:tr h="968175">
                <a:tc>
                  <a:txBody>
                    <a:bodyPr/>
                    <a:lstStyle/>
                    <a:p>
                      <a:pPr algn="ctr"/>
                      <a:r>
                        <a:rPr lang="x-none" sz="2500" dirty="0"/>
                        <a:t>d. Ở tình thế vô cùng nguy hiểm</a:t>
                      </a:r>
                    </a:p>
                  </a:txBody>
                  <a:tcPr anchor="ctr"/>
                </a:tc>
                <a:extLst>
                  <a:ext uri="{0D108BD9-81ED-4DB2-BD59-A6C34878D82A}">
                    <a16:rowId xmlns="" xmlns:a16="http://schemas.microsoft.com/office/drawing/2014/main" val="2009823776"/>
                  </a:ext>
                </a:extLst>
              </a:tr>
            </a:tbl>
          </a:graphicData>
        </a:graphic>
      </p:graphicFrame>
      <p:cxnSp>
        <p:nvCxnSpPr>
          <p:cNvPr id="7" name="Straight Arrow Connector 6">
            <a:extLst>
              <a:ext uri="{FF2B5EF4-FFF2-40B4-BE49-F238E27FC236}">
                <a16:creationId xmlns="" xmlns:a16="http://schemas.microsoft.com/office/drawing/2014/main" id="{91422322-E286-F638-5A73-2653581B1E49}"/>
              </a:ext>
            </a:extLst>
          </p:cNvPr>
          <p:cNvCxnSpPr/>
          <p:nvPr/>
        </p:nvCxnSpPr>
        <p:spPr>
          <a:xfrm>
            <a:off x="4561367" y="2902688"/>
            <a:ext cx="1871331" cy="301964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 xmlns:a16="http://schemas.microsoft.com/office/drawing/2014/main" id="{A1A07DBC-DEC6-E1DC-67B4-1D1F3873256E}"/>
              </a:ext>
            </a:extLst>
          </p:cNvPr>
          <p:cNvCxnSpPr>
            <a:cxnSpLocks/>
          </p:cNvCxnSpPr>
          <p:nvPr/>
        </p:nvCxnSpPr>
        <p:spPr>
          <a:xfrm>
            <a:off x="4561367" y="3930934"/>
            <a:ext cx="1977656" cy="1002573"/>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 xmlns:a16="http://schemas.microsoft.com/office/drawing/2014/main" id="{055FF502-1283-1697-BE87-E4EC44BE9DE6}"/>
              </a:ext>
            </a:extLst>
          </p:cNvPr>
          <p:cNvCxnSpPr>
            <a:cxnSpLocks/>
          </p:cNvCxnSpPr>
          <p:nvPr/>
        </p:nvCxnSpPr>
        <p:spPr>
          <a:xfrm flipV="1">
            <a:off x="4561367" y="2927066"/>
            <a:ext cx="1977656" cy="203211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 xmlns:a16="http://schemas.microsoft.com/office/drawing/2014/main" id="{63AAC797-A692-7F60-D61A-AD3FA90D52CE}"/>
              </a:ext>
            </a:extLst>
          </p:cNvPr>
          <p:cNvCxnSpPr>
            <a:cxnSpLocks/>
          </p:cNvCxnSpPr>
          <p:nvPr/>
        </p:nvCxnSpPr>
        <p:spPr>
          <a:xfrm flipV="1">
            <a:off x="4508204" y="3943123"/>
            <a:ext cx="1936707" cy="197468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1959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linds(horizont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blinds(horizontal)">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D82F440-923F-3572-574C-A68A22560C11}"/>
              </a:ext>
            </a:extLst>
          </p:cNvPr>
          <p:cNvSpPr>
            <a:spLocks noGrp="1"/>
          </p:cNvSpPr>
          <p:nvPr>
            <p:ph type="title"/>
          </p:nvPr>
        </p:nvSpPr>
        <p:spPr>
          <a:xfrm>
            <a:off x="691079" y="725951"/>
            <a:ext cx="10751278" cy="4389746"/>
          </a:xfrm>
        </p:spPr>
        <p:txBody>
          <a:bodyPr>
            <a:normAutofit/>
          </a:bodyPr>
          <a:lstStyle/>
          <a:p>
            <a:pPr algn="ctr"/>
            <a:r>
              <a:rPr lang="vi-VN" dirty="0"/>
              <a:t>BÀI TẬP 3:</a:t>
            </a:r>
            <a:br>
              <a:rPr lang="vi-VN" dirty="0"/>
            </a:br>
            <a:r>
              <a:rPr lang="vi-VN" dirty="0"/>
              <a:t>Xác định biện pháp tu từ nói giảm – nói tránh trong những câu sau. Cách nói giảm – nói tránh trong mỗi trường hợp đó biểu thị điều gì? Chỉ ra tác dụng của chúng.</a:t>
            </a:r>
            <a:endParaRPr lang="x-none" dirty="0"/>
          </a:p>
        </p:txBody>
      </p:sp>
    </p:spTree>
    <p:extLst>
      <p:ext uri="{BB962C8B-B14F-4D97-AF65-F5344CB8AC3E}">
        <p14:creationId xmlns:p14="http://schemas.microsoft.com/office/powerpoint/2010/main" val="37960516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 xmlns:a16="http://schemas.microsoft.com/office/drawing/2014/main" id="{79342931-1E9A-74A9-2739-676F9C2DA33D}"/>
              </a:ext>
            </a:extLst>
          </p:cNvPr>
          <p:cNvGraphicFramePr>
            <a:graphicFrameLocks noGrp="1"/>
          </p:cNvGraphicFramePr>
          <p:nvPr>
            <p:extLst>
              <p:ext uri="{D42A27DB-BD31-4B8C-83A1-F6EECF244321}">
                <p14:modId xmlns:p14="http://schemas.microsoft.com/office/powerpoint/2010/main" val="3782586625"/>
              </p:ext>
            </p:extLst>
          </p:nvPr>
        </p:nvGraphicFramePr>
        <p:xfrm>
          <a:off x="396949" y="283020"/>
          <a:ext cx="11398101" cy="6453965"/>
        </p:xfrm>
        <a:graphic>
          <a:graphicData uri="http://schemas.openxmlformats.org/drawingml/2006/table">
            <a:tbl>
              <a:tblPr firstRow="1" firstCol="1" bandRow="1">
                <a:tableStyleId>{93296810-A885-4BE3-A3E7-6D5BEEA58F35}</a:tableStyleId>
              </a:tblPr>
              <a:tblGrid>
                <a:gridCol w="4614530">
                  <a:extLst>
                    <a:ext uri="{9D8B030D-6E8A-4147-A177-3AD203B41FA5}">
                      <a16:colId xmlns="" xmlns:a16="http://schemas.microsoft.com/office/drawing/2014/main" val="2736875958"/>
                    </a:ext>
                  </a:extLst>
                </a:gridCol>
                <a:gridCol w="2984204">
                  <a:extLst>
                    <a:ext uri="{9D8B030D-6E8A-4147-A177-3AD203B41FA5}">
                      <a16:colId xmlns="" xmlns:a16="http://schemas.microsoft.com/office/drawing/2014/main" val="320116445"/>
                    </a:ext>
                  </a:extLst>
                </a:gridCol>
                <a:gridCol w="3799367">
                  <a:extLst>
                    <a:ext uri="{9D8B030D-6E8A-4147-A177-3AD203B41FA5}">
                      <a16:colId xmlns="" xmlns:a16="http://schemas.microsoft.com/office/drawing/2014/main" val="958633125"/>
                    </a:ext>
                  </a:extLst>
                </a:gridCol>
              </a:tblGrid>
              <a:tr h="847664">
                <a:tc>
                  <a:txBody>
                    <a:bodyPr/>
                    <a:lstStyle/>
                    <a:p>
                      <a:pPr algn="ctr">
                        <a:lnSpc>
                          <a:spcPct val="115000"/>
                        </a:lnSpc>
                      </a:pPr>
                      <a:r>
                        <a:rPr lang="vi-VN" sz="2300">
                          <a:effectLst/>
                        </a:rPr>
                        <a:t>Câu</a:t>
                      </a:r>
                      <a:endParaRPr lang="x-none" sz="2300">
                        <a:solidFill>
                          <a:srgbClr val="000000"/>
                        </a:solidFill>
                        <a:effectLst/>
                        <a:latin typeface="Times New Roman" panose="02020603050405020304" pitchFamily="18" charset="0"/>
                        <a:ea typeface="Times New Roman" panose="02020603050405020304" pitchFamily="18" charset="0"/>
                      </a:endParaRPr>
                    </a:p>
                  </a:txBody>
                  <a:tcPr marL="53328" marR="53328" marT="0" marB="0"/>
                </a:tc>
                <a:tc>
                  <a:txBody>
                    <a:bodyPr/>
                    <a:lstStyle/>
                    <a:p>
                      <a:pPr algn="ctr">
                        <a:lnSpc>
                          <a:spcPct val="115000"/>
                        </a:lnSpc>
                      </a:pPr>
                      <a:r>
                        <a:rPr lang="vi-VN" sz="2300">
                          <a:effectLst/>
                        </a:rPr>
                        <a:t>Biện pháp nói giảm – nói tránh</a:t>
                      </a:r>
                      <a:endParaRPr lang="x-none" sz="2300">
                        <a:solidFill>
                          <a:srgbClr val="000000"/>
                        </a:solidFill>
                        <a:effectLst/>
                        <a:latin typeface="Times New Roman" panose="02020603050405020304" pitchFamily="18" charset="0"/>
                        <a:ea typeface="Times New Roman" panose="02020603050405020304" pitchFamily="18" charset="0"/>
                      </a:endParaRPr>
                    </a:p>
                  </a:txBody>
                  <a:tcPr marL="53328" marR="53328" marT="0" marB="0"/>
                </a:tc>
                <a:tc>
                  <a:txBody>
                    <a:bodyPr/>
                    <a:lstStyle/>
                    <a:p>
                      <a:pPr algn="ctr">
                        <a:lnSpc>
                          <a:spcPct val="115000"/>
                        </a:lnSpc>
                      </a:pPr>
                      <a:r>
                        <a:rPr lang="vi-VN" sz="2300">
                          <a:effectLst/>
                        </a:rPr>
                        <a:t>Tác dụng</a:t>
                      </a:r>
                      <a:endParaRPr lang="x-none" sz="2300">
                        <a:solidFill>
                          <a:srgbClr val="000000"/>
                        </a:solidFill>
                        <a:effectLst/>
                        <a:latin typeface="Times New Roman" panose="02020603050405020304" pitchFamily="18" charset="0"/>
                        <a:ea typeface="Times New Roman" panose="02020603050405020304" pitchFamily="18" charset="0"/>
                      </a:endParaRPr>
                    </a:p>
                  </a:txBody>
                  <a:tcPr marL="53328" marR="53328" marT="0" marB="0"/>
                </a:tc>
                <a:extLst>
                  <a:ext uri="{0D108BD9-81ED-4DB2-BD59-A6C34878D82A}">
                    <a16:rowId xmlns="" xmlns:a16="http://schemas.microsoft.com/office/drawing/2014/main" val="2914906897"/>
                  </a:ext>
                </a:extLst>
              </a:tr>
              <a:tr h="1756732">
                <a:tc>
                  <a:txBody>
                    <a:bodyPr/>
                    <a:lstStyle/>
                    <a:p>
                      <a:pPr algn="just">
                        <a:lnSpc>
                          <a:spcPct val="115000"/>
                        </a:lnSpc>
                      </a:pPr>
                      <a:r>
                        <a:rPr lang="vi-VN" sz="2300">
                          <a:effectLst/>
                        </a:rPr>
                        <a:t>A. Có người thợ dựng thành đồng</a:t>
                      </a:r>
                      <a:endParaRPr lang="x-none" sz="2300">
                        <a:effectLst/>
                      </a:endParaRPr>
                    </a:p>
                    <a:p>
                      <a:pPr algn="just">
                        <a:lnSpc>
                          <a:spcPct val="115000"/>
                        </a:lnSpc>
                      </a:pPr>
                      <a:r>
                        <a:rPr lang="vi-VN" sz="2300">
                          <a:effectLst/>
                        </a:rPr>
                        <a:t>Đã yên nghỉ tận sông Hồng, em ơi! (Thu Bồn)</a:t>
                      </a:r>
                      <a:endParaRPr lang="x-none" sz="2300">
                        <a:solidFill>
                          <a:srgbClr val="000000"/>
                        </a:solidFill>
                        <a:effectLst/>
                        <a:latin typeface="Times New Roman" panose="02020603050405020304" pitchFamily="18" charset="0"/>
                        <a:ea typeface="Times New Roman" panose="02020603050405020304" pitchFamily="18" charset="0"/>
                      </a:endParaRPr>
                    </a:p>
                  </a:txBody>
                  <a:tcPr marL="53328" marR="53328" marT="0" marB="0"/>
                </a:tc>
                <a:tc>
                  <a:txBody>
                    <a:bodyPr/>
                    <a:lstStyle/>
                    <a:p>
                      <a:pPr algn="just">
                        <a:lnSpc>
                          <a:spcPct val="115000"/>
                        </a:lnSpc>
                      </a:pPr>
                      <a:r>
                        <a:rPr lang="vi-VN" sz="2300">
                          <a:effectLst/>
                        </a:rPr>
                        <a:t> </a:t>
                      </a:r>
                      <a:endParaRPr lang="x-none" sz="2300">
                        <a:solidFill>
                          <a:srgbClr val="000000"/>
                        </a:solidFill>
                        <a:effectLst/>
                        <a:latin typeface="Times New Roman" panose="02020603050405020304" pitchFamily="18" charset="0"/>
                        <a:ea typeface="Times New Roman" panose="02020603050405020304" pitchFamily="18" charset="0"/>
                      </a:endParaRPr>
                    </a:p>
                  </a:txBody>
                  <a:tcPr marL="53328" marR="53328" marT="0" marB="0"/>
                </a:tc>
                <a:tc>
                  <a:txBody>
                    <a:bodyPr/>
                    <a:lstStyle/>
                    <a:p>
                      <a:pPr algn="just">
                        <a:lnSpc>
                          <a:spcPct val="115000"/>
                        </a:lnSpc>
                      </a:pPr>
                      <a:r>
                        <a:rPr lang="vi-VN" sz="2300">
                          <a:effectLst/>
                        </a:rPr>
                        <a:t> </a:t>
                      </a:r>
                      <a:endParaRPr lang="x-none" sz="2300">
                        <a:solidFill>
                          <a:srgbClr val="000000"/>
                        </a:solidFill>
                        <a:effectLst/>
                        <a:latin typeface="Times New Roman" panose="02020603050405020304" pitchFamily="18" charset="0"/>
                        <a:ea typeface="Times New Roman" panose="02020603050405020304" pitchFamily="18" charset="0"/>
                      </a:endParaRPr>
                    </a:p>
                  </a:txBody>
                  <a:tcPr marL="53328" marR="53328" marT="0" marB="0"/>
                </a:tc>
                <a:extLst>
                  <a:ext uri="{0D108BD9-81ED-4DB2-BD59-A6C34878D82A}">
                    <a16:rowId xmlns="" xmlns:a16="http://schemas.microsoft.com/office/drawing/2014/main" val="1532488555"/>
                  </a:ext>
                </a:extLst>
              </a:tr>
              <a:tr h="2805911">
                <a:tc>
                  <a:txBody>
                    <a:bodyPr/>
                    <a:lstStyle/>
                    <a:p>
                      <a:pPr algn="just">
                        <a:lnSpc>
                          <a:spcPct val="115000"/>
                        </a:lnSpc>
                      </a:pPr>
                      <a:r>
                        <a:rPr lang="vi-VN" sz="2300">
                          <a:effectLst/>
                        </a:rPr>
                        <a:t>B. Ông mất năm nao, ngày độc lập</a:t>
                      </a:r>
                      <a:endParaRPr lang="x-none" sz="2300">
                        <a:effectLst/>
                      </a:endParaRPr>
                    </a:p>
                    <a:p>
                      <a:pPr algn="just">
                        <a:lnSpc>
                          <a:spcPct val="115000"/>
                        </a:lnSpc>
                      </a:pPr>
                      <a:r>
                        <a:rPr lang="vi-VN" sz="2300">
                          <a:effectLst/>
                        </a:rPr>
                        <a:t>Buồm cao đỏ sóng bóng cờ sao</a:t>
                      </a:r>
                      <a:endParaRPr lang="x-none" sz="2300">
                        <a:effectLst/>
                      </a:endParaRPr>
                    </a:p>
                    <a:p>
                      <a:pPr algn="just">
                        <a:lnSpc>
                          <a:spcPct val="115000"/>
                        </a:lnSpc>
                      </a:pPr>
                      <a:r>
                        <a:rPr lang="vi-VN" sz="2300">
                          <a:effectLst/>
                        </a:rPr>
                        <a:t>Bà “về” năm đói, làng treo lưới</a:t>
                      </a:r>
                      <a:endParaRPr lang="x-none" sz="2300">
                        <a:effectLst/>
                      </a:endParaRPr>
                    </a:p>
                    <a:p>
                      <a:pPr algn="just">
                        <a:lnSpc>
                          <a:spcPct val="115000"/>
                        </a:lnSpc>
                      </a:pPr>
                      <a:r>
                        <a:rPr lang="vi-VN" sz="2300">
                          <a:effectLst/>
                        </a:rPr>
                        <a:t>Biển động: Hòn Mê, giặc bắn vào… (Tố Hữu)</a:t>
                      </a:r>
                      <a:endParaRPr lang="x-none" sz="2300">
                        <a:solidFill>
                          <a:srgbClr val="000000"/>
                        </a:solidFill>
                        <a:effectLst/>
                        <a:latin typeface="Times New Roman" panose="02020603050405020304" pitchFamily="18" charset="0"/>
                        <a:ea typeface="Times New Roman" panose="02020603050405020304" pitchFamily="18" charset="0"/>
                      </a:endParaRPr>
                    </a:p>
                  </a:txBody>
                  <a:tcPr marL="53328" marR="53328" marT="0" marB="0"/>
                </a:tc>
                <a:tc>
                  <a:txBody>
                    <a:bodyPr/>
                    <a:lstStyle/>
                    <a:p>
                      <a:pPr algn="just">
                        <a:lnSpc>
                          <a:spcPct val="115000"/>
                        </a:lnSpc>
                      </a:pPr>
                      <a:r>
                        <a:rPr lang="vi-VN" sz="2300" dirty="0">
                          <a:effectLst/>
                        </a:rPr>
                        <a:t> </a:t>
                      </a:r>
                      <a:endParaRPr lang="x-none" sz="2300" dirty="0">
                        <a:solidFill>
                          <a:srgbClr val="000000"/>
                        </a:solidFill>
                        <a:effectLst/>
                        <a:latin typeface="Times New Roman" panose="02020603050405020304" pitchFamily="18" charset="0"/>
                        <a:ea typeface="Times New Roman" panose="02020603050405020304" pitchFamily="18" charset="0"/>
                      </a:endParaRPr>
                    </a:p>
                  </a:txBody>
                  <a:tcPr marL="53328" marR="53328" marT="0" marB="0"/>
                </a:tc>
                <a:tc>
                  <a:txBody>
                    <a:bodyPr/>
                    <a:lstStyle/>
                    <a:p>
                      <a:pPr algn="just">
                        <a:lnSpc>
                          <a:spcPct val="115000"/>
                        </a:lnSpc>
                      </a:pPr>
                      <a:r>
                        <a:rPr lang="vi-VN" sz="2300">
                          <a:effectLst/>
                        </a:rPr>
                        <a:t> </a:t>
                      </a:r>
                      <a:endParaRPr lang="x-none" sz="2300">
                        <a:solidFill>
                          <a:srgbClr val="000000"/>
                        </a:solidFill>
                        <a:effectLst/>
                        <a:latin typeface="Times New Roman" panose="02020603050405020304" pitchFamily="18" charset="0"/>
                        <a:ea typeface="Times New Roman" panose="02020603050405020304" pitchFamily="18" charset="0"/>
                      </a:endParaRPr>
                    </a:p>
                  </a:txBody>
                  <a:tcPr marL="53328" marR="53328" marT="0" marB="0"/>
                </a:tc>
                <a:extLst>
                  <a:ext uri="{0D108BD9-81ED-4DB2-BD59-A6C34878D82A}">
                    <a16:rowId xmlns="" xmlns:a16="http://schemas.microsoft.com/office/drawing/2014/main" val="3258145522"/>
                  </a:ext>
                </a:extLst>
              </a:tr>
              <a:tr h="1043658">
                <a:tc>
                  <a:txBody>
                    <a:bodyPr/>
                    <a:lstStyle/>
                    <a:p>
                      <a:pPr algn="just">
                        <a:lnSpc>
                          <a:spcPct val="115000"/>
                        </a:lnSpc>
                      </a:pPr>
                      <a:r>
                        <a:rPr lang="vi-VN" sz="2300">
                          <a:effectLst/>
                        </a:rPr>
                        <a:t>C. Năm ngoái, cụ Bọ Ngựa già yếu đã khuất núi. (Tô Hoài)</a:t>
                      </a:r>
                      <a:endParaRPr lang="x-none" sz="2300">
                        <a:solidFill>
                          <a:srgbClr val="000000"/>
                        </a:solidFill>
                        <a:effectLst/>
                        <a:latin typeface="Times New Roman" panose="02020603050405020304" pitchFamily="18" charset="0"/>
                        <a:ea typeface="Times New Roman" panose="02020603050405020304" pitchFamily="18" charset="0"/>
                      </a:endParaRPr>
                    </a:p>
                  </a:txBody>
                  <a:tcPr marL="53328" marR="53328" marT="0" marB="0"/>
                </a:tc>
                <a:tc>
                  <a:txBody>
                    <a:bodyPr/>
                    <a:lstStyle/>
                    <a:p>
                      <a:pPr algn="just">
                        <a:lnSpc>
                          <a:spcPct val="115000"/>
                        </a:lnSpc>
                      </a:pPr>
                      <a:r>
                        <a:rPr lang="vi-VN" sz="2300">
                          <a:effectLst/>
                        </a:rPr>
                        <a:t> </a:t>
                      </a:r>
                      <a:endParaRPr lang="x-none" sz="2300">
                        <a:solidFill>
                          <a:srgbClr val="000000"/>
                        </a:solidFill>
                        <a:effectLst/>
                        <a:latin typeface="Times New Roman" panose="02020603050405020304" pitchFamily="18" charset="0"/>
                        <a:ea typeface="Times New Roman" panose="02020603050405020304" pitchFamily="18" charset="0"/>
                      </a:endParaRPr>
                    </a:p>
                  </a:txBody>
                  <a:tcPr marL="53328" marR="53328" marT="0" marB="0"/>
                </a:tc>
                <a:tc>
                  <a:txBody>
                    <a:bodyPr/>
                    <a:lstStyle/>
                    <a:p>
                      <a:pPr algn="just">
                        <a:lnSpc>
                          <a:spcPct val="115000"/>
                        </a:lnSpc>
                      </a:pPr>
                      <a:r>
                        <a:rPr lang="vi-VN" sz="2300" dirty="0">
                          <a:effectLst/>
                        </a:rPr>
                        <a:t> </a:t>
                      </a:r>
                      <a:endParaRPr lang="x-none" sz="2300" dirty="0">
                        <a:solidFill>
                          <a:srgbClr val="000000"/>
                        </a:solidFill>
                        <a:effectLst/>
                        <a:latin typeface="Times New Roman" panose="02020603050405020304" pitchFamily="18" charset="0"/>
                        <a:ea typeface="Times New Roman" panose="02020603050405020304" pitchFamily="18" charset="0"/>
                      </a:endParaRPr>
                    </a:p>
                  </a:txBody>
                  <a:tcPr marL="53328" marR="53328" marT="0" marB="0"/>
                </a:tc>
                <a:extLst>
                  <a:ext uri="{0D108BD9-81ED-4DB2-BD59-A6C34878D82A}">
                    <a16:rowId xmlns="" xmlns:a16="http://schemas.microsoft.com/office/drawing/2014/main" val="1175965361"/>
                  </a:ext>
                </a:extLst>
              </a:tr>
            </a:tbl>
          </a:graphicData>
        </a:graphic>
      </p:graphicFrame>
      <p:sp>
        <p:nvSpPr>
          <p:cNvPr id="5" name="Rectangle 4">
            <a:extLst>
              <a:ext uri="{FF2B5EF4-FFF2-40B4-BE49-F238E27FC236}">
                <a16:creationId xmlns="" xmlns:a16="http://schemas.microsoft.com/office/drawing/2014/main" id="{05B30205-C34E-6C47-C9F8-A7DC2F96F1AF}"/>
              </a:ext>
            </a:extLst>
          </p:cNvPr>
          <p:cNvSpPr/>
          <p:nvPr/>
        </p:nvSpPr>
        <p:spPr>
          <a:xfrm>
            <a:off x="5290747" y="1341392"/>
            <a:ext cx="2617578" cy="1180644"/>
          </a:xfrm>
          <a:prstGeom prst="rect">
            <a:avLst/>
          </a:prstGeom>
        </p:spPr>
        <p:txBody>
          <a:bodyPr wrap="square">
            <a:spAutoFit/>
          </a:bodyPr>
          <a:lstStyle/>
          <a:p>
            <a:pPr>
              <a:lnSpc>
                <a:spcPct val="150000"/>
              </a:lnSpc>
            </a:pPr>
            <a:r>
              <a:rPr lang="vi-VN" sz="2500" dirty="0">
                <a:latin typeface="Times New Roman" panose="02020603050405020304" pitchFamily="18" charset="0"/>
                <a:ea typeface="Times New Roman" panose="02020603050405020304" pitchFamily="18" charset="0"/>
              </a:rPr>
              <a:t>Từ “yên nghỉ” chỉ “cái chết”. </a:t>
            </a:r>
            <a:endParaRPr lang="x-none" sz="2500" dirty="0"/>
          </a:p>
        </p:txBody>
      </p:sp>
      <p:sp>
        <p:nvSpPr>
          <p:cNvPr id="6" name="Rectangle 5">
            <a:extLst>
              <a:ext uri="{FF2B5EF4-FFF2-40B4-BE49-F238E27FC236}">
                <a16:creationId xmlns="" xmlns:a16="http://schemas.microsoft.com/office/drawing/2014/main" id="{63FFB062-0CFA-BD39-8938-727C4E6B73A2}"/>
              </a:ext>
            </a:extLst>
          </p:cNvPr>
          <p:cNvSpPr/>
          <p:nvPr/>
        </p:nvSpPr>
        <p:spPr>
          <a:xfrm>
            <a:off x="8051432" y="1155690"/>
            <a:ext cx="3937686" cy="1177374"/>
          </a:xfrm>
          <a:prstGeom prst="rect">
            <a:avLst/>
          </a:prstGeom>
        </p:spPr>
        <p:txBody>
          <a:bodyPr wrap="square">
            <a:spAutoFit/>
          </a:bodyPr>
          <a:lstStyle/>
          <a:p>
            <a:pPr>
              <a:lnSpc>
                <a:spcPct val="150000"/>
              </a:lnSpc>
            </a:pPr>
            <a:r>
              <a:rPr lang="vi-VN" sz="2500" dirty="0">
                <a:latin typeface="Times New Roman" panose="02020603050405020304" pitchFamily="18" charset="0"/>
                <a:ea typeface="Times New Roman" panose="02020603050405020304" pitchFamily="18" charset="0"/>
              </a:rPr>
              <a:t>Cách dùng từ làm giảm bớt sự đau buồn, thương tiếc.</a:t>
            </a:r>
            <a:endParaRPr lang="x-none" sz="2500" dirty="0">
              <a:effectLst/>
              <a:latin typeface="Times New Roman" panose="02020603050405020304" pitchFamily="18" charset="0"/>
              <a:ea typeface="Times New Roman" panose="02020603050405020304" pitchFamily="18" charset="0"/>
            </a:endParaRPr>
          </a:p>
        </p:txBody>
      </p:sp>
      <p:sp>
        <p:nvSpPr>
          <p:cNvPr id="7" name="Rectangle 6">
            <a:extLst>
              <a:ext uri="{FF2B5EF4-FFF2-40B4-BE49-F238E27FC236}">
                <a16:creationId xmlns="" xmlns:a16="http://schemas.microsoft.com/office/drawing/2014/main" id="{CDF12572-5482-5FEF-B6F1-CE68D6B613AC}"/>
              </a:ext>
            </a:extLst>
          </p:cNvPr>
          <p:cNvSpPr/>
          <p:nvPr/>
        </p:nvSpPr>
        <p:spPr>
          <a:xfrm>
            <a:off x="8051432" y="3510003"/>
            <a:ext cx="3937686" cy="1177374"/>
          </a:xfrm>
          <a:prstGeom prst="rect">
            <a:avLst/>
          </a:prstGeom>
        </p:spPr>
        <p:txBody>
          <a:bodyPr wrap="square">
            <a:spAutoFit/>
          </a:bodyPr>
          <a:lstStyle/>
          <a:p>
            <a:pPr>
              <a:lnSpc>
                <a:spcPct val="150000"/>
              </a:lnSpc>
            </a:pPr>
            <a:r>
              <a:rPr lang="vi-VN" sz="2500" dirty="0">
                <a:latin typeface="Times New Roman" panose="02020603050405020304" pitchFamily="18" charset="0"/>
                <a:ea typeface="Times New Roman" panose="02020603050405020304" pitchFamily="18" charset="0"/>
              </a:rPr>
              <a:t>Cách dùng từ làm giảm bớt sự đau buồn, thương tiếc.</a:t>
            </a:r>
            <a:endParaRPr lang="x-none" sz="2500" dirty="0">
              <a:effectLst/>
              <a:latin typeface="Times New Roman" panose="02020603050405020304" pitchFamily="18" charset="0"/>
              <a:ea typeface="Times New Roman" panose="02020603050405020304" pitchFamily="18" charset="0"/>
            </a:endParaRPr>
          </a:p>
        </p:txBody>
      </p:sp>
      <p:sp>
        <p:nvSpPr>
          <p:cNvPr id="8" name="Rectangle 7">
            <a:extLst>
              <a:ext uri="{FF2B5EF4-FFF2-40B4-BE49-F238E27FC236}">
                <a16:creationId xmlns="" xmlns:a16="http://schemas.microsoft.com/office/drawing/2014/main" id="{6B6E3C15-0AAC-61C8-C5C3-F3804870A944}"/>
              </a:ext>
            </a:extLst>
          </p:cNvPr>
          <p:cNvSpPr/>
          <p:nvPr/>
        </p:nvSpPr>
        <p:spPr>
          <a:xfrm>
            <a:off x="8051432" y="5559394"/>
            <a:ext cx="3937686" cy="1177374"/>
          </a:xfrm>
          <a:prstGeom prst="rect">
            <a:avLst/>
          </a:prstGeom>
        </p:spPr>
        <p:txBody>
          <a:bodyPr wrap="square">
            <a:spAutoFit/>
          </a:bodyPr>
          <a:lstStyle/>
          <a:p>
            <a:pPr>
              <a:lnSpc>
                <a:spcPct val="150000"/>
              </a:lnSpc>
            </a:pPr>
            <a:r>
              <a:rPr lang="vi-VN" sz="2500" dirty="0">
                <a:latin typeface="Times New Roman" panose="02020603050405020304" pitchFamily="18" charset="0"/>
                <a:ea typeface="Times New Roman" panose="02020603050405020304" pitchFamily="18" charset="0"/>
              </a:rPr>
              <a:t>Cách dùng từ làm giảm bớt sự đau buồn, thương tiếc.</a:t>
            </a:r>
            <a:endParaRPr lang="x-none" sz="2500" dirty="0">
              <a:effectLst/>
              <a:latin typeface="Times New Roman" panose="02020603050405020304" pitchFamily="18" charset="0"/>
              <a:ea typeface="Times New Roman" panose="02020603050405020304" pitchFamily="18" charset="0"/>
            </a:endParaRPr>
          </a:p>
        </p:txBody>
      </p:sp>
      <p:sp>
        <p:nvSpPr>
          <p:cNvPr id="9" name="Rectangle 8">
            <a:extLst>
              <a:ext uri="{FF2B5EF4-FFF2-40B4-BE49-F238E27FC236}">
                <a16:creationId xmlns="" xmlns:a16="http://schemas.microsoft.com/office/drawing/2014/main" id="{0232C63A-B9D0-B29B-F54B-B263F4FDB69C}"/>
              </a:ext>
            </a:extLst>
          </p:cNvPr>
          <p:cNvSpPr/>
          <p:nvPr/>
        </p:nvSpPr>
        <p:spPr>
          <a:xfrm>
            <a:off x="5239786" y="3897552"/>
            <a:ext cx="2617578" cy="1180644"/>
          </a:xfrm>
          <a:prstGeom prst="rect">
            <a:avLst/>
          </a:prstGeom>
        </p:spPr>
        <p:txBody>
          <a:bodyPr wrap="square">
            <a:spAutoFit/>
          </a:bodyPr>
          <a:lstStyle/>
          <a:p>
            <a:pPr>
              <a:lnSpc>
                <a:spcPct val="150000"/>
              </a:lnSpc>
            </a:pPr>
            <a:r>
              <a:rPr lang="vi-VN" sz="2500" dirty="0">
                <a:latin typeface="Times New Roman" panose="02020603050405020304" pitchFamily="18" charset="0"/>
                <a:ea typeface="Times New Roman" panose="02020603050405020304" pitchFamily="18" charset="0"/>
              </a:rPr>
              <a:t>Từ “mất, về” chỉ “cái chết”. </a:t>
            </a:r>
            <a:endParaRPr lang="x-none" sz="2500" dirty="0"/>
          </a:p>
        </p:txBody>
      </p:sp>
      <p:sp>
        <p:nvSpPr>
          <p:cNvPr id="10" name="Rectangle 9">
            <a:extLst>
              <a:ext uri="{FF2B5EF4-FFF2-40B4-BE49-F238E27FC236}">
                <a16:creationId xmlns="" xmlns:a16="http://schemas.microsoft.com/office/drawing/2014/main" id="{390BB1FB-2C7E-035F-0925-8F76FC339BAB}"/>
              </a:ext>
            </a:extLst>
          </p:cNvPr>
          <p:cNvSpPr/>
          <p:nvPr/>
        </p:nvSpPr>
        <p:spPr>
          <a:xfrm>
            <a:off x="5239786" y="5612306"/>
            <a:ext cx="2617578" cy="1180644"/>
          </a:xfrm>
          <a:prstGeom prst="rect">
            <a:avLst/>
          </a:prstGeom>
        </p:spPr>
        <p:txBody>
          <a:bodyPr wrap="square">
            <a:spAutoFit/>
          </a:bodyPr>
          <a:lstStyle/>
          <a:p>
            <a:pPr>
              <a:lnSpc>
                <a:spcPct val="150000"/>
              </a:lnSpc>
            </a:pPr>
            <a:r>
              <a:rPr lang="vi-VN" sz="2500" dirty="0">
                <a:latin typeface="Times New Roman" panose="02020603050405020304" pitchFamily="18" charset="0"/>
                <a:ea typeface="Times New Roman" panose="02020603050405020304" pitchFamily="18" charset="0"/>
              </a:rPr>
              <a:t>Từ “khuất núi” chỉ “cái chết”. </a:t>
            </a:r>
            <a:endParaRPr lang="x-none" sz="2500" dirty="0"/>
          </a:p>
        </p:txBody>
      </p:sp>
    </p:spTree>
    <p:extLst>
      <p:ext uri="{BB962C8B-B14F-4D97-AF65-F5344CB8AC3E}">
        <p14:creationId xmlns:p14="http://schemas.microsoft.com/office/powerpoint/2010/main" val="4054443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down)">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dow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wipe(down)">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wipe(down)">
                                      <p:cBhvr>
                                        <p:cTn id="3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Lst>
  </p:timing>
</p:sld>
</file>

<file path=ppt/theme/theme1.xml><?xml version="1.0" encoding="utf-8"?>
<a:theme xmlns:a="http://schemas.openxmlformats.org/drawingml/2006/main" name="CosineVTI">
  <a:themeElements>
    <a:clrScheme name="AnalogousFromLightSeed_2SEEDS">
      <a:dk1>
        <a:srgbClr val="000000"/>
      </a:dk1>
      <a:lt1>
        <a:srgbClr val="FFFFFF"/>
      </a:lt1>
      <a:dk2>
        <a:srgbClr val="3C3122"/>
      </a:dk2>
      <a:lt2>
        <a:srgbClr val="E8E5E2"/>
      </a:lt2>
      <a:accent1>
        <a:srgbClr val="7F9ABA"/>
      </a:accent1>
      <a:accent2>
        <a:srgbClr val="7FA8AE"/>
      </a:accent2>
      <a:accent3>
        <a:srgbClr val="9698C6"/>
      </a:accent3>
      <a:accent4>
        <a:srgbClr val="BA847F"/>
      </a:accent4>
      <a:accent5>
        <a:srgbClr val="B99C7E"/>
      </a:accent5>
      <a:accent6>
        <a:srgbClr val="A9A574"/>
      </a:accent6>
      <a:hlink>
        <a:srgbClr val="9A7E5D"/>
      </a:hlink>
      <a:folHlink>
        <a:srgbClr val="7F7F7F"/>
      </a:folHlink>
    </a:clrScheme>
    <a:fontScheme name="Custom 50">
      <a:majorFont>
        <a:latin typeface="Grandview"/>
        <a:ea typeface=""/>
        <a:cs typeface=""/>
      </a:majorFont>
      <a:minorFont>
        <a:latin typeface="Grandview"/>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sineVTI" id="{4F4449D5-5E9D-4D83-9E2A-939F9CF20276}" vid="{03166EA1-370F-4321-A61E-8851365B4312}"/>
    </a:ext>
  </a:extLst>
</a:theme>
</file>

<file path=docProps/app.xml><?xml version="1.0" encoding="utf-8"?>
<Properties xmlns="http://schemas.openxmlformats.org/officeDocument/2006/extended-properties" xmlns:vt="http://schemas.openxmlformats.org/officeDocument/2006/docPropsVTypes">
  <TotalTime>18</TotalTime>
  <Words>583</Words>
  <Application>Microsoft Office PowerPoint</Application>
  <PresentationFormat>Widescreen</PresentationFormat>
  <Paragraphs>68</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Grandview</vt:lpstr>
      <vt:lpstr>Symbol</vt:lpstr>
      <vt:lpstr>Times New Roman</vt:lpstr>
      <vt:lpstr>Wingdings</vt:lpstr>
      <vt:lpstr>CosineVTI</vt:lpstr>
      <vt:lpstr>Chào mừng thầy cô giáo và các em học sinh !</vt:lpstr>
      <vt:lpstr>THỰC HÀNH TIẾNG VIỆT</vt:lpstr>
      <vt:lpstr>Thành ngữ “mười bảy bẻ gãy sừng trâu” khẳng định điều gì? Cách nói như trong câu tục ngữ này được gọi là gì?</vt:lpstr>
      <vt:lpstr>“Cách mấy tháng sau, đứa con lên sài bỏ đi để chị ở lại một mình”. Từ “bỏ đi” trong câu này được hiểu là gì? Cách dùng từ “bỏ đi” ở trong câu này được gọi là cách nói gì? </vt:lpstr>
      <vt:lpstr>BÀI TẬP 1: Xác định biện pháp tu từ nói quá trong những câu dưới đây. Cách nói quá trong mỗi trường hợp đó biểu thị điều gì? Chỉ ra tác dụng của chúng.</vt:lpstr>
      <vt:lpstr>PowerPoint Presentation</vt:lpstr>
      <vt:lpstr>BÀI TẬP 2:</vt:lpstr>
      <vt:lpstr>BÀI TẬP 3: Xác định biện pháp tu từ nói giảm – nói tránh trong những câu sau. Cách nói giảm – nói tránh trong mỗi trường hợp đó biểu thị điều gì? Chỉ ra tác dụng của chúng.</vt:lpstr>
      <vt:lpstr>PowerPoint Presentation</vt:lpstr>
      <vt:lpstr>BÀI TẬP 4:</vt:lpstr>
      <vt:lpstr>THANK YOU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Chào mừng thầy cô giáo và các em học sinh !</dc:title>
  <dc:creator>office014</dc:creator>
  <cp:lastModifiedBy>Thao Hoang</cp:lastModifiedBy>
  <cp:revision>3</cp:revision>
  <dcterms:created xsi:type="dcterms:W3CDTF">2022-07-03T12:03:13Z</dcterms:created>
  <dcterms:modified xsi:type="dcterms:W3CDTF">2025-01-17T08:39:11Z</dcterms:modified>
</cp:coreProperties>
</file>