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9" r:id="rId3"/>
    <p:sldId id="280" r:id="rId4"/>
    <p:sldId id="278" r:id="rId5"/>
    <p:sldId id="271" r:id="rId6"/>
    <p:sldId id="264" r:id="rId7"/>
    <p:sldId id="265" r:id="rId8"/>
    <p:sldId id="267" r:id="rId9"/>
    <p:sldId id="269" r:id="rId10"/>
    <p:sldId id="260" r:id="rId11"/>
    <p:sldId id="273" r:id="rId12"/>
    <p:sldId id="276" r:id="rId13"/>
    <p:sldId id="27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3" autoAdjust="0"/>
    <p:restoredTop sz="94660"/>
  </p:normalViewPr>
  <p:slideViewPr>
    <p:cSldViewPr>
      <p:cViewPr varScale="1">
        <p:scale>
          <a:sx n="88" d="100"/>
          <a:sy n="88" d="100"/>
        </p:scale>
        <p:origin x="123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34BC68E-3913-4E7C-A051-6DE49B428ADC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042E452-E122-4D0E-99A9-678378F6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4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7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4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1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B75E-05AD-4C05-8DC0-4A8D7C126E7C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7E39-7CA7-40CB-B85D-8AA65ADC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ED54-B583-43AA-9AC6-366FDE98B036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9CFED-54E8-442D-BC3C-B177C7A19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99802-9310-445B-B771-890F7AC0E3C6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B31E2-9688-4721-9B8B-734BB67D7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gray">
          <a:xfrm>
            <a:off x="7391400" y="58674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57200" y="1657350"/>
            <a:ext cx="7543800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3400" y="2667000"/>
            <a:ext cx="51816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6553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ECC63A-64D6-4F06-8017-6EF8053B4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BDE908-84BD-41B7-864F-A036999F8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D3426A-06EA-407D-930B-083984B06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18764-4EA5-438E-82F9-A202ABAA2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F3D1C5-4BE2-4799-9E6C-140DCB135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330E78-E5DA-4F7C-901A-717D03CE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6203B3-D34E-4B9C-9590-BE72CEA70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968D3-A21E-4620-9755-3F361A17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461F-D30A-4DDF-8A03-DE23111E4A81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22CC-8820-4E1D-89B5-ADDDAE3A4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 smtClean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E2D01B-BDC7-495E-A498-0C8048BE9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FD61C9-2090-4298-9D9C-E6647143D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48450" y="457200"/>
            <a:ext cx="2038350" cy="5943600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5962650" cy="5943600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700F0B-870B-4CF4-9C3A-7BDD3878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75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2E13-983C-4474-A59B-418BF88A25AA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5EA26-7CB3-4CBC-9240-04468B80A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4E32-3180-42DE-BD10-B1442E70EE0B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B5E8-7AEC-43F5-A7B7-A314A8A9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CB86B-827E-4C47-8A67-85B2C51BDDE2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5A86-C82B-4D4F-9F68-D4FF551AD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4046D-0F73-4E72-835F-33BAB59259B9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CFE5-4402-43F1-A0ED-50960DFB4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E8C7-A671-4E3E-A687-6C63F921505E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1E804-F0A1-4806-8B4B-8945A742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74823-4537-4CFC-AA4C-0C78669FC587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897F-6929-4D2A-B83C-121BAF312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8E6A-8B5D-4144-AFA4-B4E6AC868ABF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C03E-2C1A-4F38-BF31-7F307BEB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3BFA6D-E87F-44CA-8C71-325476F4ADBA}" type="datetimeFigureOut">
              <a:rPr lang="en-US"/>
              <a:pPr>
                <a:defRPr/>
              </a:pPr>
              <a:t>1/17/2025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BE56B0-CF91-43FF-8479-0B247EC1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33400" y="457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24500" y="6477000"/>
            <a:ext cx="2286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76400" y="6477000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AED796-A0C0-40EC-9347-B93ACBBB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2055" name="Text Box 30"/>
          <p:cNvSpPr txBox="1">
            <a:spLocks noChangeArrowheads="1"/>
          </p:cNvSpPr>
          <p:nvPr/>
        </p:nvSpPr>
        <p:spPr bwMode="black">
          <a:xfrm>
            <a:off x="7381875" y="6403975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0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grpSp>
        <p:nvGrpSpPr>
          <p:cNvPr id="2056" name="Group 32"/>
          <p:cNvGrpSpPr>
            <a:grpSpLocks/>
          </p:cNvGrpSpPr>
          <p:nvPr/>
        </p:nvGrpSpPr>
        <p:grpSpPr bwMode="auto">
          <a:xfrm>
            <a:off x="152400" y="838200"/>
            <a:ext cx="8153400" cy="76200"/>
            <a:chOff x="0" y="528"/>
            <a:chExt cx="5232" cy="48"/>
          </a:xfrm>
        </p:grpSpPr>
        <p:sp>
          <p:nvSpPr>
            <p:cNvPr id="2057" name="Line 29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Line 31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D8DBC3FA-8B2F-4BD9-AB6C-81EE9971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653" y="2871094"/>
            <a:ext cx="6095999" cy="19812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BC943504-445C-439D-9AC6-F1D9AF68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98" y="1355113"/>
            <a:ext cx="2144952" cy="131322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4E735596-F5E0-404A-B307-65A1A384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94010"/>
            <a:ext cx="1555956" cy="167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276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/>
            </a:gs>
            <a:gs pos="100000">
              <a:schemeClr val="accent1">
                <a:gamma/>
                <a:tint val="60784"/>
                <a:invGamma/>
                <a:alpha val="12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791766" y="1924050"/>
            <a:ext cx="7560469" cy="3171826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541251"/>
            <a:ext cx="1302263" cy="12941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40" y="1119559"/>
            <a:ext cx="1577510" cy="928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823123"/>
            <a:ext cx="1212503" cy="760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0" y="4702400"/>
            <a:ext cx="732610" cy="10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2362200" y="228600"/>
            <a:ext cx="35457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403225" y="1697038"/>
            <a:ext cx="3101975" cy="4703762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 flipV="1">
            <a:off x="276224" y="1870075"/>
            <a:ext cx="2543175" cy="738188"/>
            <a:chOff x="4763053" y="2429435"/>
            <a:chExt cx="2840865" cy="833718"/>
          </a:xfrm>
          <a:solidFill>
            <a:schemeClr val="accent1"/>
          </a:solidFill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49" name="Group 57"/>
          <p:cNvGrpSpPr>
            <a:grpSpLocks/>
          </p:cNvGrpSpPr>
          <p:nvPr/>
        </p:nvGrpSpPr>
        <p:grpSpPr bwMode="auto">
          <a:xfrm>
            <a:off x="4800599" y="1697037"/>
            <a:ext cx="3200401" cy="4703763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0" name="Group 60"/>
          <p:cNvGrpSpPr>
            <a:grpSpLocks/>
          </p:cNvGrpSpPr>
          <p:nvPr/>
        </p:nvGrpSpPr>
        <p:grpSpPr bwMode="auto">
          <a:xfrm flipV="1">
            <a:off x="4696691" y="1870075"/>
            <a:ext cx="2597871" cy="738188"/>
            <a:chOff x="4782670" y="2429435"/>
            <a:chExt cx="2840865" cy="833718"/>
          </a:xfrm>
          <a:solidFill>
            <a:srgbClr val="FFC000"/>
          </a:solidFill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590550" y="2668012"/>
            <a:ext cx="2801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4876800" y="2679680"/>
            <a:ext cx="2971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538" y="2112447"/>
            <a:ext cx="146706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Giống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0625" y="2112447"/>
            <a:ext cx="136447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Khác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-57150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</p:spPr>
      </p:pic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8229600" cy="430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2349312"/>
            <a:ext cx="5391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2654B89-F001-4463-99AF-5BCA0BF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0115"/>
            <a:ext cx="8153399" cy="4738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E6024EC-E22E-41D6-B3B8-06754DEB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09" y="546358"/>
            <a:ext cx="1763486" cy="2140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DB7ECF-1142-4AFD-8FBC-47266507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164" y="1600200"/>
            <a:ext cx="437935" cy="495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A699F57-9E21-4B42-9FA0-D8384A242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068" y="2686551"/>
            <a:ext cx="733064" cy="752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6E5B050-E57E-41D8-9238-213285794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832" y="4648200"/>
            <a:ext cx="437935" cy="495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3342" y="2146518"/>
            <a:ext cx="5102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GIÁ CỦA LÒNG GHEN TỴ- Phim hoạt hình - Truyện cổ tích - Quà tặng cuộc sống - Khoảnh khắc kỳ diệ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1373148"/>
            <a:ext cx="1543050" cy="21857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25" y="1184673"/>
            <a:ext cx="1324979" cy="15307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836863" y="4738939"/>
            <a:ext cx="667112" cy="8227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5046">
            <a:off x="7430381" y="4591704"/>
            <a:ext cx="921854" cy="997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72" y="1113775"/>
            <a:ext cx="1400270" cy="13895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621" y="3903569"/>
            <a:ext cx="759168" cy="8609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845201"/>
            <a:ext cx="4508042" cy="91929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295401" y="3869236"/>
            <a:ext cx="7619999" cy="933888"/>
            <a:chOff x="1727200" y="4015981"/>
            <a:chExt cx="10160000" cy="1245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7200" y="4015981"/>
              <a:ext cx="2300027" cy="124518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828799" y="4181300"/>
              <a:ext cx="1005840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BỤNG    VÀ     RĂNG, MIỆNG, TAY, CHÂN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8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:a14="http://schemas.microsoft.com/office/drawing/2010/main"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gray">
          <a:xfrm>
            <a:off x="1143000" y="1752600"/>
            <a:ext cx="3833813" cy="383381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gray">
          <a:xfrm>
            <a:off x="1447800" y="2057400"/>
            <a:ext cx="3200400" cy="32004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gray">
          <a:xfrm>
            <a:off x="4183063" y="2744788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T</a:t>
            </a:r>
            <a:r>
              <a:rPr lang="en-US" b="1" i="1" dirty="0" err="1" smtClean="0">
                <a:solidFill>
                  <a:srgbClr val="0A2068"/>
                </a:solidFill>
              </a:rPr>
              <a:t>hể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loại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Truyện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ngụ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ngôn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gray">
          <a:xfrm>
            <a:off x="4343400" y="3396457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Ngôi</a:t>
            </a:r>
            <a:r>
              <a:rPr lang="en-US" b="1" i="1" dirty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kể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Ngôi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thứ</a:t>
            </a:r>
            <a:r>
              <a:rPr lang="en-US" b="1" i="1" dirty="0" smtClean="0">
                <a:solidFill>
                  <a:srgbClr val="0A2068"/>
                </a:solidFill>
              </a:rPr>
              <a:t> 3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183063" y="4065588"/>
            <a:ext cx="3940174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Nhân</a:t>
            </a:r>
            <a:r>
              <a:rPr lang="en-US" b="1" i="1" dirty="0">
                <a:solidFill>
                  <a:srgbClr val="0A2068"/>
                </a:solidFill>
              </a:rPr>
              <a:t>  </a:t>
            </a:r>
            <a:r>
              <a:rPr lang="en-US" b="1" i="1" dirty="0" err="1" smtClean="0">
                <a:solidFill>
                  <a:srgbClr val="0A2068"/>
                </a:solidFill>
              </a:rPr>
              <a:t>vật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Bụng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Răng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Miệng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Tay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Chân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gray">
          <a:xfrm>
            <a:off x="3852863" y="47275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Bố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cục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: 3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phần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gray">
          <a:xfrm>
            <a:off x="1538288" y="3124200"/>
            <a:ext cx="2992437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Tìm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hiểu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chung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1620982" y="366068"/>
            <a:ext cx="576736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5500" y="15097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076325" y="11191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214562" y="20478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095500" y="31480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076325" y="27574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214562" y="36861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095500" y="4776788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076325" y="4386263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213769" y="5314156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1078227" y="193131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010900" y="3550623"/>
            <a:ext cx="1021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186944" y="5227023"/>
            <a:ext cx="66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2473" y="1907530"/>
            <a:ext cx="3351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771775" y="3533130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771775" y="5173811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432681" y="1523568"/>
            <a:ext cx="2330320" cy="4510519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1752600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3727571" y="304513"/>
            <a:ext cx="158569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47" y="1143001"/>
            <a:ext cx="3925574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171271" y="7524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309508" y="16811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190446" y="2781301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171271" y="23907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309508" y="33194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190446" y="4410076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171271" y="4019551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308715" y="4947444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762000" y="1524000"/>
            <a:ext cx="17091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Răng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Miệng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312539" y="3200400"/>
            <a:ext cx="6080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Tay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202831" y="4800600"/>
            <a:ext cx="827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Chân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9097" y="1356152"/>
            <a:ext cx="35972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866721" y="3166418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866721" y="4807099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914400"/>
            <a:ext cx="2980355" cy="54864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6021" y="914400"/>
            <a:ext cx="30279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Q</a:t>
            </a:r>
            <a:r>
              <a:rPr lang="en-US" sz="2400" dirty="0" err="1" smtClean="0">
                <a:solidFill>
                  <a:schemeClr val="bg1"/>
                </a:solidFill>
              </a:rPr>
              <a:t>uyết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định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chung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kết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ghen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chỉ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rời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lợi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ích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gì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839200" cy="54863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文本框 2"/>
          <p:cNvSpPr txBox="1"/>
          <p:nvPr/>
        </p:nvSpPr>
        <p:spPr>
          <a:xfrm>
            <a:off x="2362200" y="2235838"/>
            <a:ext cx="43339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/>
          <p:cNvSpPr>
            <a:spLocks noChangeArrowheads="1"/>
          </p:cNvSpPr>
          <p:nvPr/>
        </p:nvSpPr>
        <p:spPr bwMode="ltGray">
          <a:xfrm>
            <a:off x="152400" y="1295400"/>
            <a:ext cx="6172200" cy="4495800"/>
          </a:xfrm>
          <a:prstGeom prst="rightArrow">
            <a:avLst>
              <a:gd name="adj1" fmla="val 79306"/>
              <a:gd name="adj2" fmla="val 32745"/>
            </a:avLst>
          </a:prstGeom>
          <a:gradFill rotWithShape="1">
            <a:gsLst>
              <a:gs pos="0">
                <a:srgbClr val="508FD4"/>
              </a:gs>
              <a:gs pos="100000">
                <a:srgbClr val="727EA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i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blackWhite">
          <a:xfrm>
            <a:off x="146050" y="1905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blackWhite">
          <a:xfrm>
            <a:off x="146050" y="3048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blackWhite">
          <a:xfrm>
            <a:off x="146050" y="4191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black">
          <a:xfrm>
            <a:off x="6400800" y="2895600"/>
            <a:ext cx="2514600" cy="1295400"/>
          </a:xfrm>
          <a:prstGeom prst="roundRect">
            <a:avLst>
              <a:gd name="adj" fmla="val 9106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Đoàn</a:t>
            </a:r>
            <a:r>
              <a:rPr lang="en-US" sz="3600" b="1" dirty="0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kết</a:t>
            </a:r>
            <a:endParaRPr lang="en-US" sz="3600" b="1" dirty="0">
              <a:solidFill>
                <a:srgbClr val="FFE1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41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218d">
  <a:themeElements>
    <a:clrScheme name="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DD8739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466</Words>
  <Application>Microsoft Office PowerPoint</Application>
  <PresentationFormat>On-screen Show (4:3)</PresentationFormat>
  <Paragraphs>57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Arial</vt:lpstr>
      <vt:lpstr>Calibri</vt:lpstr>
      <vt:lpstr>Times New Roman</vt:lpstr>
      <vt:lpstr>Verdana</vt:lpstr>
      <vt:lpstr>Wingdings</vt:lpstr>
      <vt:lpstr>Chủ đề của Office</vt:lpstr>
      <vt:lpstr>cdb2004218d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Thao Hoang</cp:lastModifiedBy>
  <cp:revision>2</cp:revision>
  <dcterms:modified xsi:type="dcterms:W3CDTF">2025-01-17T08:41:41Z</dcterms:modified>
</cp:coreProperties>
</file>