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3"/>
    <p:sldMasterId id="2147483668" r:id="rId4"/>
    <p:sldMasterId id="2147483679" r:id="rId5"/>
    <p:sldMasterId id="2147483691" r:id="rId6"/>
    <p:sldMasterId id="2147483702" r:id="rId7"/>
  </p:sldMasterIdLst>
  <p:notesMasterIdLst>
    <p:notesMasterId r:id="rId9"/>
  </p:notesMasterIdLst>
  <p:sldIdLst>
    <p:sldId id="629" r:id="rId8"/>
    <p:sldId id="262" r:id="rId10"/>
    <p:sldId id="687" r:id="rId11"/>
    <p:sldId id="688" r:id="rId12"/>
    <p:sldId id="664" r:id="rId13"/>
    <p:sldId id="689" r:id="rId14"/>
    <p:sldId id="702" r:id="rId15"/>
    <p:sldId id="679" r:id="rId16"/>
    <p:sldId id="306" r:id="rId17"/>
    <p:sldId id="307" r:id="rId18"/>
    <p:sldId id="711" r:id="rId19"/>
    <p:sldId id="337" r:id="rId20"/>
    <p:sldId id="332" r:id="rId21"/>
    <p:sldId id="690" r:id="rId22"/>
    <p:sldId id="691" r:id="rId23"/>
    <p:sldId id="692" r:id="rId24"/>
    <p:sldId id="693" r:id="rId25"/>
    <p:sldId id="698" r:id="rId26"/>
    <p:sldId id="700" r:id="rId27"/>
    <p:sldId id="699" r:id="rId28"/>
    <p:sldId id="694" r:id="rId29"/>
    <p:sldId id="696" r:id="rId30"/>
    <p:sldId id="695" r:id="rId31"/>
    <p:sldId id="703" r:id="rId32"/>
    <p:sldId id="704" r:id="rId33"/>
    <p:sldId id="705" r:id="rId34"/>
    <p:sldId id="706" r:id="rId35"/>
    <p:sldId id="708" r:id="rId36"/>
    <p:sldId id="709" r:id="rId37"/>
    <p:sldId id="668" r:id="rId38"/>
    <p:sldId id="324" r:id="rId39"/>
    <p:sldId id="669" r:id="rId40"/>
  </p:sldIdLst>
  <p:sldSz cx="9144000" cy="5143500" type="screen16x9"/>
  <p:notesSz cx="6858000" cy="9144000"/>
  <p:embeddedFontLst>
    <p:embeddedFont>
      <p:font typeface="Libre Baskerville" panose="02000000000000000000"/>
      <p:regular r:id="rId44"/>
    </p:embeddedFont>
    <p:embeddedFont>
      <p:font typeface="Roboto" panose="02000000000000000000"/>
      <p:regular r:id="rId45"/>
    </p:embeddedFont>
    <p:embeddedFont>
      <p:font typeface="Calibri" panose="020F0502020204030204"/>
      <p:regular r:id="rId46"/>
      <p:bold r:id="rId47"/>
      <p:italic r:id="rId48"/>
      <p:boldItalic r:id="rId49"/>
    </p:embeddedFont>
    <p:embeddedFont>
      <p:font typeface="Livvic"/>
      <p:regular r:id="rId50"/>
    </p:embeddedFont>
    <p:embeddedFont>
      <p:font typeface="Calibri" panose="020F0502020204030204" pitchFamily="34" charset="0"/>
      <p:regular r:id="rId51"/>
      <p:bold r:id="rId52"/>
      <p:italic r:id="rId53"/>
      <p:boldItalic r:id="rId54"/>
    </p:embeddedFont>
    <p:embeddedFont>
      <p:font typeface="Snell Roundhand Black" panose="02000A04090000090004" pitchFamily="2" charset="77"/>
      <p:bold r:id="rId55"/>
    </p:embeddedFont>
    <p:embeddedFont>
      <p:font typeface="Calibri Light" panose="020F0302020204030204" charset="0"/>
      <p:regular r:id="rId56"/>
      <p: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0E7"/>
    <a:srgbClr val="E0DAC8"/>
    <a:srgbClr val="CECECE"/>
    <a:srgbClr val="C5C3D0"/>
    <a:srgbClr val="C5C5CD"/>
    <a:srgbClr val="E0F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43"/>
    <p:restoredTop sz="96341"/>
  </p:normalViewPr>
  <p:slideViewPr>
    <p:cSldViewPr snapToGrid="0" snapToObjects="1" showGuides="1">
      <p:cViewPr varScale="1">
        <p:scale>
          <a:sx n="92" d="100"/>
          <a:sy n="92" d="100"/>
        </p:scale>
        <p:origin x="664" y="52"/>
      </p:cViewPr>
      <p:guideLst>
        <p:guide orient="horz" pos="1620"/>
        <p:guide pos="289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7" Type="http://schemas.openxmlformats.org/officeDocument/2006/relationships/font" Target="fonts/font14.fntdata"/><Relationship Id="rId56" Type="http://schemas.openxmlformats.org/officeDocument/2006/relationships/font" Target="fonts/font13.fntdata"/><Relationship Id="rId55" Type="http://schemas.openxmlformats.org/officeDocument/2006/relationships/font" Target="fonts/font12.fntdata"/><Relationship Id="rId54" Type="http://schemas.openxmlformats.org/officeDocument/2006/relationships/font" Target="fonts/font11.fntdata"/><Relationship Id="rId53" Type="http://schemas.openxmlformats.org/officeDocument/2006/relationships/font" Target="fonts/font10.fntdata"/><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slideMaster" Target="slideMasters/slideMaster4.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8"/>
        <p:cNvGrpSpPr/>
        <p:nvPr/>
      </p:nvGrpSpPr>
      <p:grpSpPr>
        <a:xfrm>
          <a:off x="0" y="0"/>
          <a:ext cx="0" cy="0"/>
          <a:chOff x="0" y="0"/>
          <a:chExt cx="0" cy="0"/>
        </a:xfrm>
      </p:grpSpPr>
      <p:sp>
        <p:nvSpPr>
          <p:cNvPr id="439" name="Google Shape;4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4"/>
        <p:cNvGrpSpPr/>
        <p:nvPr/>
      </p:nvGrpSpPr>
      <p:grpSpPr>
        <a:xfrm>
          <a:off x="0" y="0"/>
          <a:ext cx="0" cy="0"/>
          <a:chOff x="0" y="0"/>
          <a:chExt cx="0" cy="0"/>
        </a:xfrm>
      </p:grpSpPr>
      <p:sp>
        <p:nvSpPr>
          <p:cNvPr id="505" name="Google Shape;505;g8a1f552b24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a1f552b24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381000" y="685800"/>
            <a:ext cx="6096000" cy="3429000"/>
          </a:xfrm>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panose="02000000000000000000"/>
                <a:ea typeface="Libre Baskerville" panose="02000000000000000000"/>
                <a:cs typeface="Libre Baskerville" panose="02000000000000000000"/>
                <a:sym typeface="Libre Baskerville" panose="020000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28593A9-40E4-4715-BB88-DD783705E2B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28593A9-40E4-4715-BB88-DD783705E2B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593A9-40E4-4715-BB88-DD783705E2B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matchingName="Section header">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lt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panose="02000000000000000000"/>
                <a:ea typeface="Libre Baskerville" panose="02000000000000000000"/>
                <a:cs typeface="Libre Baskerville" panose="02000000000000000000"/>
                <a:sym typeface="Libre Baskerville" panose="020000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lt2"/>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mt="55000"/>
          </a:blip>
          <a:stretch>
            <a:fillRect/>
          </a:stretch>
        </p:blipFill>
        <p:spPr>
          <a:xfrm flipH="1">
            <a:off x="5563410" y="758425"/>
            <a:ext cx="3227225" cy="3330400"/>
          </a:xfrm>
          <a:prstGeom prst="rect">
            <a:avLst/>
          </a:prstGeom>
          <a:noFill/>
          <a:ln>
            <a:noFill/>
          </a:ln>
        </p:spPr>
      </p:pic>
      <p:sp>
        <p:nvSpPr>
          <p:cNvPr id="65" name="Google Shape;65;p13"/>
          <p:cNvSpPr txBox="1">
            <a:spLocks noGrp="1"/>
          </p:cNvSpPr>
          <p:nvPr>
            <p:ph type="title"/>
          </p:nvPr>
        </p:nvSpPr>
        <p:spPr>
          <a:xfrm>
            <a:off x="714120" y="2110294"/>
            <a:ext cx="3060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66" name="Google Shape;66;p13"/>
          <p:cNvSpPr txBox="1">
            <a:spLocks noGrp="1"/>
          </p:cNvSpPr>
          <p:nvPr>
            <p:ph type="title" idx="2"/>
          </p:nvPr>
        </p:nvSpPr>
        <p:spPr>
          <a:xfrm>
            <a:off x="714125" y="570900"/>
            <a:ext cx="5384400" cy="76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67" name="Google Shape;67;p13"/>
          <p:cNvSpPr txBox="1">
            <a:spLocks noGrp="1"/>
          </p:cNvSpPr>
          <p:nvPr>
            <p:ph type="subTitle" idx="1"/>
          </p:nvPr>
        </p:nvSpPr>
        <p:spPr>
          <a:xfrm>
            <a:off x="714125" y="2178149"/>
            <a:ext cx="2650200" cy="90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68" name="Google Shape;68;p1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4 columns">
  <p:cSld name="Title and 4 columns">
    <p:bg>
      <p:bgPr>
        <a:solidFill>
          <a:schemeClr val="lt2"/>
        </a:solidFill>
        <a:effectLst/>
      </p:bgPr>
    </p:bg>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3 columns">
  <p:cSld name="Title and 3 columns">
    <p:bg>
      <p:bgPr>
        <a:solidFill>
          <a:schemeClr val="lt2"/>
        </a:solidFill>
        <a:effectLst/>
      </p:bgPr>
    </p:bg>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122"/>
        <p:cNvGrpSpPr/>
        <p:nvPr/>
      </p:nvGrpSpPr>
      <p:grpSpPr>
        <a:xfrm>
          <a:off x="0" y="0"/>
          <a:ext cx="0" cy="0"/>
          <a:chOff x="0" y="0"/>
          <a:chExt cx="0" cy="0"/>
        </a:xfrm>
      </p:grpSpPr>
      <p:pic>
        <p:nvPicPr>
          <p:cNvPr id="123" name="Google Shape;123;p18"/>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24" name="Google Shape;124;p18"/>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25" name="Google Shape;125;p1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18"/>
          <p:cNvSpPr txBox="1">
            <a:spLocks noGrp="1"/>
          </p:cNvSpPr>
          <p:nvPr>
            <p:ph type="title"/>
          </p:nvPr>
        </p:nvSpPr>
        <p:spPr>
          <a:xfrm>
            <a:off x="3045000" y="543950"/>
            <a:ext cx="3054000" cy="9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27" name="Google Shape;127;p18"/>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p:txBody>
      </p:sp>
      <p:sp>
        <p:nvSpPr>
          <p:cNvPr id="128" name="Google Shape;128;p18"/>
          <p:cNvSpPr txBox="1"/>
          <p:nvPr/>
        </p:nvSpPr>
        <p:spPr>
          <a:xfrm>
            <a:off x="2660700" y="3251975"/>
            <a:ext cx="3822600" cy="959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a:solidFill>
                  <a:schemeClr val="dk2"/>
                </a:solidFill>
                <a:latin typeface="Roboto" panose="02000000000000000000"/>
                <a:ea typeface="Roboto" panose="02000000000000000000"/>
                <a:cs typeface="Roboto" panose="02000000000000000000"/>
                <a:sym typeface="Roboto" panose="02000000000000000000"/>
              </a:rPr>
              <a:t>CREDITS: This presentation template was created by </a:t>
            </a:r>
            <a:r>
              <a:rPr lang="en-GB" b="1">
                <a:solidFill>
                  <a:schemeClr val="dk2"/>
                </a:solidFill>
                <a:uFill>
                  <a:noFill/>
                </a:uFill>
                <a:latin typeface="Roboto" panose="02000000000000000000"/>
                <a:ea typeface="Roboto" panose="02000000000000000000"/>
                <a:cs typeface="Roboto" panose="02000000000000000000"/>
                <a:sym typeface="Roboto" panose="02000000000000000000"/>
                <a:hlinkClick r:id="rId4"/>
              </a:rPr>
              <a:t>Slidesgo</a:t>
            </a:r>
            <a:r>
              <a:rPr lang="en-GB">
                <a:solidFill>
                  <a:schemeClr val="dk2"/>
                </a:solidFill>
                <a:latin typeface="Roboto" panose="02000000000000000000"/>
                <a:ea typeface="Roboto" panose="02000000000000000000"/>
                <a:cs typeface="Roboto" panose="02000000000000000000"/>
                <a:sym typeface="Roboto" panose="02000000000000000000"/>
              </a:rPr>
              <a:t>, including icons by </a:t>
            </a:r>
            <a:r>
              <a:rPr lang="en-GB" b="1">
                <a:solidFill>
                  <a:schemeClr val="dk2"/>
                </a:solidFill>
                <a:uFill>
                  <a:noFill/>
                </a:uFill>
                <a:latin typeface="Roboto" panose="02000000000000000000"/>
                <a:ea typeface="Roboto" panose="02000000000000000000"/>
                <a:cs typeface="Roboto" panose="02000000000000000000"/>
                <a:sym typeface="Roboto" panose="02000000000000000000"/>
                <a:hlinkClick r:id="rId5"/>
              </a:rPr>
              <a:t>Flaticon</a:t>
            </a:r>
            <a:r>
              <a:rPr lang="en-GB">
                <a:solidFill>
                  <a:schemeClr val="dk2"/>
                </a:solidFill>
                <a:latin typeface="Roboto" panose="02000000000000000000"/>
                <a:ea typeface="Roboto" panose="02000000000000000000"/>
                <a:cs typeface="Roboto" panose="02000000000000000000"/>
                <a:sym typeface="Roboto" panose="02000000000000000000"/>
              </a:rPr>
              <a:t>, infographics &amp; images by </a:t>
            </a:r>
            <a:r>
              <a:rPr lang="en-GB" b="1">
                <a:solidFill>
                  <a:schemeClr val="dk2"/>
                </a:solidFill>
                <a:uFill>
                  <a:noFill/>
                </a:uFill>
                <a:latin typeface="Roboto" panose="02000000000000000000"/>
                <a:ea typeface="Roboto" panose="02000000000000000000"/>
                <a:cs typeface="Roboto" panose="02000000000000000000"/>
                <a:sym typeface="Roboto" panose="02000000000000000000"/>
                <a:hlinkClick r:id="rId6"/>
              </a:rPr>
              <a:t>Freepik</a:t>
            </a:r>
            <a:endParaRPr>
              <a:solidFill>
                <a:schemeClr val="dk2"/>
              </a:solidFill>
              <a:latin typeface="Roboto" panose="02000000000000000000"/>
              <a:ea typeface="Roboto" panose="02000000000000000000"/>
              <a:cs typeface="Roboto" panose="02000000000000000000"/>
              <a:sym typeface="Roboto" panose="0200000000000000000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2">
            <a:alphaModFix amt="75000"/>
          </a:blip>
          <a:stretch>
            <a:fillRect/>
          </a:stretch>
        </p:blipFill>
        <p:spPr>
          <a:xfrm>
            <a:off x="0" y="1519237"/>
            <a:ext cx="2060450" cy="1984276"/>
          </a:xfrm>
          <a:prstGeom prst="rect">
            <a:avLst/>
          </a:prstGeom>
          <a:noFill/>
          <a:ln>
            <a:noFill/>
          </a:ln>
        </p:spPr>
      </p:pic>
      <p:pic>
        <p:nvPicPr>
          <p:cNvPr id="164" name="Google Shape;164;p22"/>
          <p:cNvPicPr preferRelativeResize="0"/>
          <p:nvPr/>
        </p:nvPicPr>
        <p:blipFill>
          <a:blip r:embed="rId2">
            <a:alphaModFix amt="75000"/>
          </a:blip>
          <a:stretch>
            <a:fillRect/>
          </a:stretch>
        </p:blipFill>
        <p:spPr>
          <a:xfrm rot="10800000">
            <a:off x="7083550" y="1639987"/>
            <a:ext cx="2060450" cy="1984276"/>
          </a:xfrm>
          <a:prstGeom prst="rect">
            <a:avLst/>
          </a:prstGeom>
          <a:noFill/>
          <a:ln>
            <a:noFill/>
          </a:ln>
        </p:spPr>
      </p:pic>
      <p:sp>
        <p:nvSpPr>
          <p:cNvPr id="165" name="Google Shape;165;p2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FF68599A-800E-6B40-9328-3C75BCA9DBF0}" type="slidenum">
              <a:rPr lang="en-US" altLang="en-US"/>
            </a:fld>
            <a:endParaRPr lang="en-US"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vi-VN"/>
          </a:p>
        </p:txBody>
      </p:sp>
      <p:sp>
        <p:nvSpPr>
          <p:cNvPr id="6" name="Rectangle 4"/>
          <p:cNvSpPr>
            <a:spLocks noGrp="1" noChangeArrowheads="1"/>
          </p:cNvSpPr>
          <p:nvPr>
            <p:ph type="ftr" idx="11"/>
          </p:nvPr>
        </p:nvSpPr>
        <p:spPr/>
        <p:txBody>
          <a:bodyPr/>
          <a:lstStyle>
            <a:lvl1pPr>
              <a:defRPr/>
            </a:lvl1pPr>
          </a:lstStyle>
          <a:p>
            <a:pPr>
              <a:defRPr/>
            </a:pPr>
            <a:endParaRPr lang="vi-VN"/>
          </a:p>
        </p:txBody>
      </p:sp>
      <p:sp>
        <p:nvSpPr>
          <p:cNvPr id="7" name="Rectangle 5"/>
          <p:cNvSpPr>
            <a:spLocks noGrp="1" noChangeArrowheads="1"/>
          </p:cNvSpPr>
          <p:nvPr>
            <p:ph type="sldNum" idx="12"/>
          </p:nvPr>
        </p:nvSpPr>
        <p:spPr/>
        <p:txBody>
          <a:bodyPr/>
          <a:lstStyle>
            <a:lvl1pPr>
              <a:defRPr/>
            </a:lvl1pPr>
          </a:lstStyle>
          <a:p>
            <a:fld id="{F1C324A3-3355-A343-93FA-1DDBFA29B5BB}" type="slidenum">
              <a:rPr lang="vi-VN" altLang="en-US"/>
            </a:fld>
            <a:endParaRPr lang="vi-V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panose="02000000000000000000"/>
                <a:ea typeface="Libre Baskerville" panose="02000000000000000000"/>
                <a:cs typeface="Libre Baskerville" panose="02000000000000000000"/>
                <a:sym typeface="Libre Baskerville" panose="020000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62"/>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4 columns">
  <p:cSld name="Title and 4 columns">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2"/>
        <p:cNvGrpSpPr/>
        <p:nvPr/>
      </p:nvGrpSpPr>
      <p:grpSpPr>
        <a:xfrm>
          <a:off x="0" y="0"/>
          <a:ext cx="0" cy="0"/>
          <a:chOff x="0" y="0"/>
          <a:chExt cx="0" cy="0"/>
        </a:xfrm>
      </p:grpSpPr>
      <p:pic>
        <p:nvPicPr>
          <p:cNvPr id="123" name="Google Shape;123;p18"/>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24" name="Google Shape;124;p18"/>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25" name="Google Shape;125;p1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18"/>
          <p:cNvSpPr txBox="1">
            <a:spLocks noGrp="1"/>
          </p:cNvSpPr>
          <p:nvPr>
            <p:ph type="title"/>
          </p:nvPr>
        </p:nvSpPr>
        <p:spPr>
          <a:xfrm>
            <a:off x="3045000" y="543950"/>
            <a:ext cx="3054000" cy="9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p:txBody>
      </p:sp>
      <p:sp>
        <p:nvSpPr>
          <p:cNvPr id="127" name="Google Shape;127;p18"/>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p:txBody>
      </p:sp>
      <p:sp>
        <p:nvSpPr>
          <p:cNvPr id="128" name="Google Shape;128;p18"/>
          <p:cNvSpPr txBox="1"/>
          <p:nvPr/>
        </p:nvSpPr>
        <p:spPr>
          <a:xfrm>
            <a:off x="2660700" y="3251975"/>
            <a:ext cx="3822600" cy="9594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GB" sz="1400" b="0" i="0" u="none" strike="noStrike" kern="0" cap="none" spc="0" normalizeH="0" baseline="0" noProof="0">
                <a:ln>
                  <a:noFill/>
                </a:ln>
                <a:solidFill>
                  <a:srgbClr val="7F694C"/>
                </a:solidFill>
                <a:effectLst/>
                <a:uLnTx/>
                <a:uFillTx/>
                <a:latin typeface="Roboto" panose="02000000000000000000"/>
                <a:ea typeface="Roboto" panose="02000000000000000000"/>
                <a:cs typeface="Roboto" panose="02000000000000000000"/>
                <a:sym typeface="Roboto" panose="02000000000000000000"/>
              </a:rPr>
              <a:t>CREDITS: This presentation template was created by </a:t>
            </a:r>
            <a:r>
              <a:rPr kumimoji="0" lang="en-GB" sz="1400" b="1" i="0" u="none" strike="noStrike" kern="0" cap="none" spc="0" normalizeH="0" baseline="0" noProof="0">
                <a:ln>
                  <a:noFill/>
                </a:ln>
                <a:solidFill>
                  <a:srgbClr val="7F694C"/>
                </a:solidFill>
                <a:effectLst/>
                <a:uLnTx/>
                <a:uFill>
                  <a:noFill/>
                </a:uFill>
                <a:latin typeface="Roboto" panose="02000000000000000000"/>
                <a:ea typeface="Roboto" panose="02000000000000000000"/>
                <a:cs typeface="Roboto" panose="02000000000000000000"/>
                <a:sym typeface="Roboto" panose="02000000000000000000"/>
                <a:hlinkClick r:id="rId4"/>
              </a:rPr>
              <a:t>Slidesgo</a:t>
            </a:r>
            <a:r>
              <a:rPr kumimoji="0" lang="en-GB" sz="1400" b="0" i="0" u="none" strike="noStrike" kern="0" cap="none" spc="0" normalizeH="0" baseline="0" noProof="0">
                <a:ln>
                  <a:noFill/>
                </a:ln>
                <a:solidFill>
                  <a:srgbClr val="7F694C"/>
                </a:solidFill>
                <a:effectLst/>
                <a:uLnTx/>
                <a:uFillTx/>
                <a:latin typeface="Roboto" panose="02000000000000000000"/>
                <a:ea typeface="Roboto" panose="02000000000000000000"/>
                <a:cs typeface="Roboto" panose="02000000000000000000"/>
                <a:sym typeface="Roboto" panose="02000000000000000000"/>
              </a:rPr>
              <a:t>, including icons by </a:t>
            </a:r>
            <a:r>
              <a:rPr kumimoji="0" lang="en-GB" sz="1400" b="1" i="0" u="none" strike="noStrike" kern="0" cap="none" spc="0" normalizeH="0" baseline="0" noProof="0">
                <a:ln>
                  <a:noFill/>
                </a:ln>
                <a:solidFill>
                  <a:srgbClr val="7F694C"/>
                </a:solidFill>
                <a:effectLst/>
                <a:uLnTx/>
                <a:uFill>
                  <a:noFill/>
                </a:uFill>
                <a:latin typeface="Roboto" panose="02000000000000000000"/>
                <a:ea typeface="Roboto" panose="02000000000000000000"/>
                <a:cs typeface="Roboto" panose="02000000000000000000"/>
                <a:sym typeface="Roboto" panose="02000000000000000000"/>
                <a:hlinkClick r:id="rId5"/>
              </a:rPr>
              <a:t>Flaticon</a:t>
            </a:r>
            <a:r>
              <a:rPr kumimoji="0" lang="en-GB" sz="1400" b="0" i="0" u="none" strike="noStrike" kern="0" cap="none" spc="0" normalizeH="0" baseline="0" noProof="0">
                <a:ln>
                  <a:noFill/>
                </a:ln>
                <a:solidFill>
                  <a:srgbClr val="7F694C"/>
                </a:solidFill>
                <a:effectLst/>
                <a:uLnTx/>
                <a:uFillTx/>
                <a:latin typeface="Roboto" panose="02000000000000000000"/>
                <a:ea typeface="Roboto" panose="02000000000000000000"/>
                <a:cs typeface="Roboto" panose="02000000000000000000"/>
                <a:sym typeface="Roboto" panose="02000000000000000000"/>
              </a:rPr>
              <a:t>, infographics &amp; images by </a:t>
            </a:r>
            <a:r>
              <a:rPr kumimoji="0" lang="en-GB" sz="1400" b="1" i="0" u="none" strike="noStrike" kern="0" cap="none" spc="0" normalizeH="0" baseline="0" noProof="0">
                <a:ln>
                  <a:noFill/>
                </a:ln>
                <a:solidFill>
                  <a:srgbClr val="7F694C"/>
                </a:solidFill>
                <a:effectLst/>
                <a:uLnTx/>
                <a:uFill>
                  <a:noFill/>
                </a:uFill>
                <a:latin typeface="Roboto" panose="02000000000000000000"/>
                <a:ea typeface="Roboto" panose="02000000000000000000"/>
                <a:cs typeface="Roboto" panose="02000000000000000000"/>
                <a:sym typeface="Roboto" panose="02000000000000000000"/>
                <a:hlinkClick r:id="rId6"/>
              </a:rPr>
              <a:t>Freepik</a:t>
            </a:r>
            <a:endParaRPr kumimoji="0" sz="1400" b="0" i="0" u="none" strike="noStrike" kern="0" cap="none" spc="0" normalizeH="0" baseline="0" noProof="0">
              <a:ln>
                <a:noFill/>
              </a:ln>
              <a:solidFill>
                <a:srgbClr val="7F694C"/>
              </a:solidFill>
              <a:effectLst/>
              <a:uLnTx/>
              <a:uFillTx/>
              <a:latin typeface="Roboto" panose="02000000000000000000"/>
              <a:ea typeface="Roboto" panose="02000000000000000000"/>
              <a:cs typeface="Roboto" panose="02000000000000000000"/>
              <a:sym typeface="Roboto" panose="0200000000000000000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6"/>
        <p:cNvGrpSpPr/>
        <p:nvPr/>
      </p:nvGrpSpPr>
      <p:grpSpPr>
        <a:xfrm>
          <a:off x="0" y="0"/>
          <a:ext cx="0" cy="0"/>
          <a:chOff x="0" y="0"/>
          <a:chExt cx="0" cy="0"/>
        </a:xfrm>
      </p:grpSpPr>
      <p:sp>
        <p:nvSpPr>
          <p:cNvPr id="167" name="Google Shape;167;p2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68" name="Google Shape;168;p23"/>
          <p:cNvPicPr preferRelativeResize="0"/>
          <p:nvPr/>
        </p:nvPicPr>
        <p:blipFill>
          <a:blip r:embed="rId2">
            <a:alphaModFix amt="55000"/>
          </a:blip>
          <a:stretch>
            <a:fillRect/>
          </a:stretch>
        </p:blipFill>
        <p:spPr>
          <a:xfrm>
            <a:off x="2209800" y="0"/>
            <a:ext cx="2105025" cy="2172326"/>
          </a:xfrm>
          <a:prstGeom prst="rect">
            <a:avLst/>
          </a:prstGeom>
          <a:noFill/>
          <a:ln>
            <a:noFill/>
          </a:ln>
        </p:spPr>
      </p:pic>
      <p:pic>
        <p:nvPicPr>
          <p:cNvPr id="169" name="Google Shape;169;p23"/>
          <p:cNvPicPr preferRelativeResize="0"/>
          <p:nvPr/>
        </p:nvPicPr>
        <p:blipFill>
          <a:blip r:embed="rId2">
            <a:alphaModFix amt="55000"/>
          </a:blip>
          <a:stretch>
            <a:fillRect/>
          </a:stretch>
        </p:blipFill>
        <p:spPr>
          <a:xfrm rot="10800000" flipH="1">
            <a:off x="4829175" y="2971175"/>
            <a:ext cx="2105025" cy="217232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panose="02000000000000000000"/>
              <a:buAutoNum type="alphaLcPeriod"/>
              <a:defRPr/>
            </a:lvl2pPr>
            <a:lvl3pPr marL="1371600" lvl="2" indent="-304800">
              <a:spcBef>
                <a:spcPts val="0"/>
              </a:spcBef>
              <a:spcAft>
                <a:spcPts val="0"/>
              </a:spcAft>
              <a:buClr>
                <a:srgbClr val="434343"/>
              </a:buClr>
              <a:buSzPts val="1200"/>
              <a:buFont typeface="Roboto Condensed Light" panose="02000000000000000000"/>
              <a:buAutoNum type="romanLcPeriod"/>
              <a:defRPr/>
            </a:lvl3pPr>
            <a:lvl4pPr marL="1828800" lvl="3" indent="-304800">
              <a:spcBef>
                <a:spcPts val="0"/>
              </a:spcBef>
              <a:spcAft>
                <a:spcPts val="0"/>
              </a:spcAft>
              <a:buClr>
                <a:srgbClr val="434343"/>
              </a:buClr>
              <a:buSzPts val="1200"/>
              <a:buFont typeface="Roboto Condensed Light" panose="02000000000000000000"/>
              <a:buAutoNum type="arabicPeriod"/>
              <a:defRPr/>
            </a:lvl4pPr>
            <a:lvl5pPr marL="2286000" lvl="4" indent="-304800">
              <a:spcBef>
                <a:spcPts val="0"/>
              </a:spcBef>
              <a:spcAft>
                <a:spcPts val="0"/>
              </a:spcAft>
              <a:buClr>
                <a:srgbClr val="434343"/>
              </a:buClr>
              <a:buSzPts val="1200"/>
              <a:buFont typeface="Roboto Condensed Light" panose="02000000000000000000"/>
              <a:buAutoNum type="alphaLcPeriod"/>
              <a:defRPr/>
            </a:lvl5pPr>
            <a:lvl6pPr marL="2743200" lvl="5" indent="-304800">
              <a:spcBef>
                <a:spcPts val="0"/>
              </a:spcBef>
              <a:spcAft>
                <a:spcPts val="0"/>
              </a:spcAft>
              <a:buClr>
                <a:srgbClr val="434343"/>
              </a:buClr>
              <a:buSzPts val="1200"/>
              <a:buFont typeface="Roboto Condensed Light" panose="02000000000000000000"/>
              <a:buAutoNum type="romanLcPeriod"/>
              <a:defRPr/>
            </a:lvl6pPr>
            <a:lvl7pPr marL="3200400" lvl="6" indent="-304800">
              <a:spcBef>
                <a:spcPts val="0"/>
              </a:spcBef>
              <a:spcAft>
                <a:spcPts val="0"/>
              </a:spcAft>
              <a:buClr>
                <a:srgbClr val="434343"/>
              </a:buClr>
              <a:buSzPts val="1200"/>
              <a:buFont typeface="Roboto Condensed Light" panose="02000000000000000000"/>
              <a:buAutoNum type="arabicPeriod"/>
              <a:defRPr/>
            </a:lvl7pPr>
            <a:lvl8pPr marL="3657600" lvl="7" indent="-304800">
              <a:spcBef>
                <a:spcPts val="0"/>
              </a:spcBef>
              <a:spcAft>
                <a:spcPts val="0"/>
              </a:spcAft>
              <a:buClr>
                <a:srgbClr val="434343"/>
              </a:buClr>
              <a:buSzPts val="1200"/>
              <a:buFont typeface="Roboto Condensed Light" panose="02000000000000000000"/>
              <a:buAutoNum type="alphaLcPeriod"/>
              <a:defRPr/>
            </a:lvl8pPr>
            <a:lvl9pPr marL="4114800" lvl="8" indent="-304800">
              <a:spcBef>
                <a:spcPts val="0"/>
              </a:spcBef>
              <a:spcAft>
                <a:spcPts val="0"/>
              </a:spcAft>
              <a:buClr>
                <a:srgbClr val="434343"/>
              </a:buClr>
              <a:buSzPts val="1200"/>
              <a:buFont typeface="Roboto Condensed Light" panose="02000000000000000000"/>
              <a:buAutoNum type="romanLcPeriod"/>
              <a:defRPr/>
            </a:lvl9pPr>
          </a:lstStyle>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panose="02000000000000000000"/>
                <a:ea typeface="Libre Baskerville" panose="02000000000000000000"/>
                <a:cs typeface="Libre Baskerville" panose="02000000000000000000"/>
                <a:sym typeface="Libre Baskerville" panose="02000000000000000000"/>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70635D2-1FD4-42FB-A3A0-B9DFEF7C7F9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70635D2-1FD4-42FB-A3A0-B9DFEF7C7F9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570635D2-1FD4-42FB-A3A0-B9DFEF7C7F9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70635D2-1FD4-42FB-A3A0-B9DFEF7C7F9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70635D2-1FD4-42FB-A3A0-B9DFEF7C7F9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70635D2-1FD4-42FB-A3A0-B9DFEF7C7F9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570635D2-1FD4-42FB-A3A0-B9DFEF7C7F9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570635D2-1FD4-42FB-A3A0-B9DFEF7C7F9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70635D2-1FD4-42FB-A3A0-B9DFEF7C7F9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70635D2-1FD4-42FB-A3A0-B9DFEF7C7F9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28593A9-40E4-4715-BB88-DD783705E2B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4" Type="http://schemas.openxmlformats.org/officeDocument/2006/relationships/theme" Target="../theme/theme2.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1" Type="http://schemas.openxmlformats.org/officeDocument/2006/relationships/theme" Target="../theme/theme3.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4.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1" Type="http://schemas.openxmlformats.org/officeDocument/2006/relationships/theme" Target="../theme/theme5.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2" Type="http://schemas.openxmlformats.org/officeDocument/2006/relationships/theme" Target="../theme/theme6.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alpha val="4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panose="02000000000000000000"/>
              <a:buNone/>
              <a:defRPr sz="28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1pPr>
            <a:lvl2pPr marL="914400" lvl="1"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2pPr>
            <a:lvl3pPr marL="1371600" lvl="2"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3pPr>
            <a:lvl4pPr marL="1828800" lvl="3"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4pPr>
            <a:lvl5pPr marL="2286000" lvl="4"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5pPr>
            <a:lvl6pPr marL="2743200" lvl="5"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6pPr>
            <a:lvl7pPr marL="3200400" lvl="6"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7pPr>
            <a:lvl8pPr marL="3657600" lvl="7"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8pPr>
            <a:lvl9pPr marL="4114800" lvl="8" indent="-342900">
              <a:lnSpc>
                <a:spcPct val="115000"/>
              </a:lnSpc>
              <a:spcBef>
                <a:spcPts val="1600"/>
              </a:spcBef>
              <a:spcAft>
                <a:spcPts val="160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alpha val="4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panose="02000000000000000000"/>
              <a:buNone/>
              <a:defRPr sz="28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1pPr>
            <a:lvl2pPr marL="914400" lvl="1"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2pPr>
            <a:lvl3pPr marL="1371600" lvl="2"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3pPr>
            <a:lvl4pPr marL="1828800" lvl="3"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4pPr>
            <a:lvl5pPr marL="2286000" lvl="4"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5pPr>
            <a:lvl6pPr marL="2743200" lvl="5"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6pPr>
            <a:lvl7pPr marL="3200400" lvl="6"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7pPr>
            <a:lvl8pPr marL="3657600" lvl="7"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8pPr>
            <a:lvl9pPr marL="4114800" lvl="8" indent="-342900">
              <a:lnSpc>
                <a:spcPct val="115000"/>
              </a:lnSpc>
              <a:spcBef>
                <a:spcPts val="1600"/>
              </a:spcBef>
              <a:spcAft>
                <a:spcPts val="160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9pPr>
          </a:lstStyle>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EA814241-98AD-438B-B05C-328ECD8A0870}"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3E9786B0-13C4-4A31-AE1E-DF7FFAD47FF2}"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alpha val="4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panose="02000000000000000000"/>
              <a:buNone/>
              <a:defRPr sz="2800" b="1">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1pPr>
            <a:lvl2pPr marL="914400" lvl="1"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2pPr>
            <a:lvl3pPr marL="1371600" lvl="2"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3pPr>
            <a:lvl4pPr marL="1828800" lvl="3"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4pPr>
            <a:lvl5pPr marL="2286000" lvl="4"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5pPr>
            <a:lvl6pPr marL="2743200" lvl="5"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6pPr>
            <a:lvl7pPr marL="3200400" lvl="6"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7pPr>
            <a:lvl8pPr marL="3657600" lvl="7" indent="-342900">
              <a:lnSpc>
                <a:spcPct val="115000"/>
              </a:lnSpc>
              <a:spcBef>
                <a:spcPts val="160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8pPr>
            <a:lvl9pPr marL="4114800" lvl="8" indent="-342900">
              <a:lnSpc>
                <a:spcPct val="115000"/>
              </a:lnSpc>
              <a:spcBef>
                <a:spcPts val="1600"/>
              </a:spcBef>
              <a:spcAft>
                <a:spcPts val="160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9pPr>
          </a:lstStyle>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5.GIF"/><Relationship Id="rId1"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41.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3.png"/><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44.png"/><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 Id="rId3" Type="http://schemas.openxmlformats.org/officeDocument/2006/relationships/image" Target="../media/image8.png"/><Relationship Id="rId20" Type="http://schemas.openxmlformats.org/officeDocument/2006/relationships/slideLayout" Target="../slideLayouts/slideLayout50.xml"/><Relationship Id="rId2" Type="http://schemas.openxmlformats.org/officeDocument/2006/relationships/image" Target="../media/image7.png"/><Relationship Id="rId19" Type="http://schemas.openxmlformats.org/officeDocument/2006/relationships/audio" Target="../media/audio2.wav"/><Relationship Id="rId18" Type="http://schemas.openxmlformats.org/officeDocument/2006/relationships/audio" Target="../media/audio1.wav"/><Relationship Id="rId17" Type="http://schemas.openxmlformats.org/officeDocument/2006/relationships/image" Target="../media/image22.jpeg"/><Relationship Id="rId16" Type="http://schemas.openxmlformats.org/officeDocument/2006/relationships/image" Target="../media/image21.png"/><Relationship Id="rId15" Type="http://schemas.openxmlformats.org/officeDocument/2006/relationships/image" Target="../media/image20.png"/><Relationship Id="rId14" Type="http://schemas.openxmlformats.org/officeDocument/2006/relationships/image" Target="../media/image19.png"/><Relationship Id="rId13" Type="http://schemas.openxmlformats.org/officeDocument/2006/relationships/image" Target="../media/image18.png"/><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6.png"/><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8.png"/><Relationship Id="rId1"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0.png"/><Relationship Id="rId1"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2.png"/><Relationship Id="rId1"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3.GIF"/></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image" Target="../media/image56.png"/><Relationship Id="rId4" Type="http://schemas.openxmlformats.org/officeDocument/2006/relationships/image" Target="../media/image55.jpe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54.jpeg"/></Relationships>
</file>

<file path=ppt/slides/_rels/slide26.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audio" Target="../media/audio5.wav"/><Relationship Id="rId7" Type="http://schemas.openxmlformats.org/officeDocument/2006/relationships/audio" Target="../media/audio4.wa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0" Type="http://schemas.openxmlformats.org/officeDocument/2006/relationships/slideLayout" Target="../slideLayouts/slideLayout30.xml"/><Relationship Id="rId1" Type="http://schemas.openxmlformats.org/officeDocument/2006/relationships/image" Target="../media/image57.jpeg"/></Relationships>
</file>

<file path=ppt/slides/_rels/slide27.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audio" Target="../media/audio5.wav"/><Relationship Id="rId7" Type="http://schemas.openxmlformats.org/officeDocument/2006/relationships/audio" Target="../media/audio4.wa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0" Type="http://schemas.openxmlformats.org/officeDocument/2006/relationships/slideLayout" Target="../slideLayouts/slideLayout30.xml"/><Relationship Id="rId1" Type="http://schemas.openxmlformats.org/officeDocument/2006/relationships/image" Target="../media/image63.jpeg"/></Relationships>
</file>

<file path=ppt/slides/_rels/slide28.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audio" Target="../media/audio5.wav"/><Relationship Id="rId7" Type="http://schemas.openxmlformats.org/officeDocument/2006/relationships/audio" Target="../media/audio4.wa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0" Type="http://schemas.openxmlformats.org/officeDocument/2006/relationships/slideLayout" Target="../slideLayouts/slideLayout30.xml"/><Relationship Id="rId1" Type="http://schemas.openxmlformats.org/officeDocument/2006/relationships/image" Target="../media/image64.jpeg"/></Relationships>
</file>

<file path=ppt/slides/_rels/slide29.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audio" Target="../media/audio5.wav"/><Relationship Id="rId7" Type="http://schemas.openxmlformats.org/officeDocument/2006/relationships/audio" Target="../media/audio4.wa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0" Type="http://schemas.openxmlformats.org/officeDocument/2006/relationships/slideLayout" Target="../slideLayouts/slideLayout30.xml"/><Relationship Id="rId1"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7.xml"/><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70.png"/><Relationship Id="rId1" Type="http://schemas.openxmlformats.org/officeDocument/2006/relationships/image" Target="../media/image69.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8.xml"/><Relationship Id="rId2" Type="http://schemas.openxmlformats.org/officeDocument/2006/relationships/image" Target="../media/image72.png"/><Relationship Id="rId1"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audio3.wav"/><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p:cNvSpPr>
            <a:spLocks noGrp="1"/>
          </p:cNvSpPr>
          <p:nvPr>
            <p:ph type="title"/>
          </p:nvPr>
        </p:nvSpPr>
        <p:spPr>
          <a:xfrm>
            <a:off x="1371600" y="817437"/>
            <a:ext cx="4648199" cy="3508623"/>
          </a:xfrm>
          <a:prstGeom prst="rect">
            <a:avLst/>
          </a:prstGeom>
        </p:spPr>
        <p:txBody>
          <a:bodyPr wrap="square">
            <a:spAutoFit/>
          </a:bodyPr>
          <a:lstStyle/>
          <a:p>
            <a:pPr algn="ctr" defTabSz="685800">
              <a:buClrTx/>
            </a:pPr>
            <a:r>
              <a:rPr lang="en-US" sz="8000" b="1" dirty="0">
                <a:solidFill>
                  <a:srgbClr val="A01127"/>
                </a:solidFill>
                <a:latin typeface="PT Serif"/>
                <a:sym typeface="PT Serif"/>
              </a:rPr>
              <a:t>A. </a:t>
            </a:r>
            <a:br>
              <a:rPr lang="en-US" sz="8000" b="1" dirty="0">
                <a:solidFill>
                  <a:srgbClr val="A01127"/>
                </a:solidFill>
                <a:latin typeface="PT Serif"/>
                <a:sym typeface="PT Serif"/>
              </a:rPr>
            </a:b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x-none" sz="88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5740399" y="0"/>
            <a:ext cx="2794000" cy="4819649"/>
          </a:xfrm>
          <a:prstGeom prst="rect">
            <a:avLst/>
          </a:prstGeom>
        </p:spPr>
      </p:pic>
      <p:pic>
        <p:nvPicPr>
          <p:cNvPr id="5" name="Picture 4"/>
          <p:cNvPicPr>
            <a:picLocks noChangeAspect="1"/>
          </p:cNvPicPr>
          <p:nvPr/>
        </p:nvPicPr>
        <p:blipFill>
          <a:blip r:embed="rId2"/>
          <a:stretch>
            <a:fillRect/>
          </a:stretch>
        </p:blipFill>
        <p:spPr>
          <a:xfrm>
            <a:off x="457200" y="209550"/>
            <a:ext cx="1447800" cy="1447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0"/>
                                </p:stCondLst>
                                <p:childTnLst>
                                  <p:par>
                                    <p:cTn id="26" presetID="36" presetClass="emph" presetSubtype="0" fill="hold" grpId="0" nodeType="afterEffect">
                                      <p:stCondLst>
                                        <p:cond delay="0"/>
                                      </p:stCondLst>
                                      <p:iterate type="lt">
                                        <p:tmPct val="10000"/>
                                      </p:iterate>
                                      <p:childTnLst>
                                        <p:animScale>
                                          <p:cBhvr>
                                            <p:cTn id="27" dur="250" autoRev="1" fill="hold">
                                              <p:stCondLst>
                                                <p:cond delay="0"/>
                                              </p:stCondLst>
                                            </p:cTn>
                                            <p:tgtEl>
                                              <p:spTgt spid="10"/>
                                            </p:tgtEl>
                                          </p:cBhvr>
                                          <p:to x="80000" y="100000"/>
                                        </p:animScale>
                                        <p:anim by="(#ppt_w*0.10)" calcmode="lin" valueType="num">
                                          <p:cBhvr>
                                            <p:cTn id="28" dur="250" autoRev="1" fill="hold">
                                              <p:stCondLst>
                                                <p:cond delay="0"/>
                                              </p:stCondLst>
                                            </p:cTn>
                                            <p:tgtEl>
                                              <p:spTgt spid="10"/>
                                            </p:tgtEl>
                                            <p:attrNameLst>
                                              <p:attrName>ppt_x</p:attrName>
                                            </p:attrNameLst>
                                          </p:cBhvr>
                                        </p:anim>
                                        <p:anim by="(-#ppt_w*0.10)" calcmode="lin" valueType="num">
                                          <p:cBhvr>
                                            <p:cTn id="29" dur="250" autoRev="1" fill="hold">
                                              <p:stCondLst>
                                                <p:cond delay="0"/>
                                              </p:stCondLst>
                                            </p:cTn>
                                            <p:tgtEl>
                                              <p:spTgt spid="10"/>
                                            </p:tgtEl>
                                            <p:attrNameLst>
                                              <p:attrName>ppt_y</p:attrName>
                                            </p:attrNameLst>
                                          </p:cBhvr>
                                        </p:anim>
                                        <p:animRot by="-480000">
                                          <p:cBhvr>
                                            <p:cTn id="30"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0"/>
                                </p:stCondLst>
                                <p:childTnLst>
                                  <p:par>
                                    <p:cTn id="26" presetID="36" presetClass="emph" presetSubtype="0" fill="hold" grpId="0" nodeType="afterEffect">
                                      <p:stCondLst>
                                        <p:cond delay="0"/>
                                      </p:stCondLst>
                                      <p:iterate type="lt">
                                        <p:tmPct val="10000"/>
                                      </p:iterate>
                                      <p:childTnLst>
                                        <p:animScale>
                                          <p:cBhvr>
                                            <p:cTn id="27" dur="250" autoRev="1" fill="hold">
                                              <p:stCondLst>
                                                <p:cond delay="0"/>
                                              </p:stCondLst>
                                            </p:cTn>
                                            <p:tgtEl>
                                              <p:spTgt spid="10"/>
                                            </p:tgtEl>
                                          </p:cBhvr>
                                          <p:to x="80000" y="100000"/>
                                        </p:animScale>
                                        <p:anim by="(#ppt_w*0.10)" calcmode="lin" valueType="num">
                                          <p:cBhvr>
                                            <p:cTn id="28" dur="250" autoRev="1" fill="hold">
                                              <p:stCondLst>
                                                <p:cond delay="0"/>
                                              </p:stCondLst>
                                            </p:cTn>
                                            <p:tgtEl>
                                              <p:spTgt spid="10"/>
                                            </p:tgtEl>
                                            <p:attrNameLst>
                                              <p:attrName>ppt_x</p:attrName>
                                            </p:attrNameLst>
                                          </p:cBhvr>
                                        </p:anim>
                                        <p:anim by="(-#ppt_w*0.10)" calcmode="lin" valueType="num">
                                          <p:cBhvr>
                                            <p:cTn id="29" dur="250" autoRev="1" fill="hold">
                                              <p:stCondLst>
                                                <p:cond delay="0"/>
                                              </p:stCondLst>
                                            </p:cTn>
                                            <p:tgtEl>
                                              <p:spTgt spid="10"/>
                                            </p:tgtEl>
                                            <p:attrNameLst>
                                              <p:attrName>ppt_y</p:attrName>
                                            </p:attrNameLst>
                                          </p:cBhvr>
                                        </p:anim>
                                        <p:animRot by="-480000">
                                          <p:cBhvr>
                                            <p:cTn id="30"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29" name="TextBox 28"/>
          <p:cNvSpPr txBox="1">
            <a:spLocks noChangeArrowheads="1"/>
          </p:cNvSpPr>
          <p:nvPr/>
        </p:nvSpPr>
        <p:spPr bwMode="auto">
          <a:xfrm>
            <a:off x="274621" y="1327088"/>
            <a:ext cx="43338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i="1" dirty="0">
                <a:solidFill>
                  <a:srgbClr val="C00000"/>
                </a:solidFill>
                <a:latin typeface="Times New Roman" panose="02020603050405020304" pitchFamily="18" charset="0"/>
              </a:rPr>
              <a:t>C</a:t>
            </a:r>
            <a:r>
              <a:rPr lang="vi-VN" altLang="en-US" b="1" i="1" dirty="0">
                <a:solidFill>
                  <a:srgbClr val="C00000"/>
                </a:solidFill>
                <a:latin typeface="Times New Roman" panose="02020603050405020304" pitchFamily="18" charset="0"/>
              </a:rPr>
              <a:t>. Tổ chức chính quyền</a:t>
            </a:r>
            <a:endParaRPr lang="vi-VN" altLang="en-US" b="1" i="1" dirty="0">
              <a:solidFill>
                <a:srgbClr val="C00000"/>
              </a:solidFill>
              <a:latin typeface="Times New Roman" panose="02020603050405020304" pitchFamily="18" charset="0"/>
            </a:endParaRPr>
          </a:p>
        </p:txBody>
      </p:sp>
      <p:sp>
        <p:nvSpPr>
          <p:cNvPr id="56" name="TextBox 55"/>
          <p:cNvSpPr txBox="1">
            <a:spLocks noChangeArrowheads="1"/>
          </p:cNvSpPr>
          <p:nvPr/>
        </p:nvSpPr>
        <p:spPr bwMode="auto">
          <a:xfrm>
            <a:off x="274621" y="2106577"/>
            <a:ext cx="4724400"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0"/>
              </a:spcBef>
              <a:buFontTx/>
              <a:buNone/>
            </a:pPr>
            <a:r>
              <a:rPr lang="vi-VN" altLang="en-US" sz="2800" dirty="0">
                <a:latin typeface="Times New Roman" panose="02020603050405020304" pitchFamily="18" charset="0"/>
              </a:rPr>
              <a:t>-</a:t>
            </a:r>
            <a:r>
              <a:rPr lang="en-US" altLang="en-US" sz="2800" dirty="0">
                <a:latin typeface="Times New Roman" panose="02020603050405020304" pitchFamily="18" charset="0"/>
              </a:rPr>
              <a:t> </a:t>
            </a:r>
            <a:r>
              <a:rPr lang="vi-VN" altLang="en-US" sz="2800" dirty="0">
                <a:latin typeface="Times New Roman" panose="02020603050405020304" pitchFamily="18" charset="0"/>
              </a:rPr>
              <a:t>Quân đội gồm 2 bộ phận. </a:t>
            </a:r>
            <a:endParaRPr lang="vi-VN" altLang="en-US" sz="2800" dirty="0">
              <a:latin typeface="Times New Roman" panose="02020603050405020304" pitchFamily="18" charset="0"/>
            </a:endParaRPr>
          </a:p>
          <a:p>
            <a:pPr algn="just" eaLnBrk="1" hangingPunct="1">
              <a:lnSpc>
                <a:spcPct val="150000"/>
              </a:lnSpc>
              <a:spcBef>
                <a:spcPct val="0"/>
              </a:spcBef>
              <a:buFontTx/>
              <a:buNone/>
            </a:pPr>
            <a:r>
              <a:rPr lang="vi-VN" altLang="en-US" sz="2800" dirty="0">
                <a:latin typeface="Times New Roman" panose="02020603050405020304" pitchFamily="18" charset="0"/>
              </a:rPr>
              <a:t>Cấm quân và quân đị</a:t>
            </a:r>
            <a:r>
              <a:rPr lang="en-US" altLang="en-US" sz="2800" dirty="0">
                <a:latin typeface="Times New Roman" panose="02020603050405020304" pitchFamily="18" charset="0"/>
              </a:rPr>
              <a:t>a </a:t>
            </a:r>
            <a:r>
              <a:rPr lang="vi-VN" altLang="en-US" sz="2800" dirty="0">
                <a:latin typeface="Times New Roman" panose="02020603050405020304" pitchFamily="18" charset="0"/>
              </a:rPr>
              <a:t>phương.</a:t>
            </a:r>
            <a:endParaRPr lang="vi-VN" altLang="en-US" sz="2800" dirty="0">
              <a:latin typeface="Times New Roman" panose="02020603050405020304" pitchFamily="18" charset="0"/>
            </a:endParaRPr>
          </a:p>
        </p:txBody>
      </p:sp>
      <p:pic>
        <p:nvPicPr>
          <p:cNvPr id="4" name="Picture 3"/>
          <p:cNvPicPr>
            <a:picLocks noChangeAspect="1"/>
          </p:cNvPicPr>
          <p:nvPr/>
        </p:nvPicPr>
        <p:blipFill rotWithShape="1">
          <a:blip r:embed="rId1"/>
          <a:srcRect l="18141" t="6720" b="6398"/>
          <a:stretch>
            <a:fillRect/>
          </a:stretch>
        </p:blipFill>
        <p:spPr>
          <a:xfrm>
            <a:off x="5795980" y="1505128"/>
            <a:ext cx="2869105" cy="3510117"/>
          </a:xfrm>
          <a:prstGeom prst="rect">
            <a:avLst/>
          </a:prstGeom>
        </p:spPr>
      </p:pic>
      <p:sp>
        <p:nvSpPr>
          <p:cNvPr id="10" name="Google Shape;660;p49"/>
          <p:cNvSpPr txBox="1"/>
          <p:nvPr/>
        </p:nvSpPr>
        <p:spPr>
          <a:xfrm>
            <a:off x="274621" y="323884"/>
            <a:ext cx="8390464" cy="73432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buClr>
                <a:schemeClr val="dk1"/>
              </a:buClr>
              <a:buSzPts val="1100"/>
            </a:pPr>
            <a:r>
              <a:rPr lang="vi-VN" sz="3200" dirty="0">
                <a:latin typeface="Times New Roman" panose="02020603050405020304" pitchFamily="18" charset="0"/>
                <a:cs typeface="Times New Roman" panose="02020603050405020304" pitchFamily="18" charset="0"/>
              </a:rPr>
              <a:t>1. Công cuộc xây dựng chính quyền và bảo vệ đất nước thời Đinh-Tiền Lê</a:t>
            </a:r>
            <a:endParaRPr lang="en-US" dirty="0"/>
          </a:p>
        </p:txBody>
      </p:sp>
      <p:grpSp>
        <p:nvGrpSpPr>
          <p:cNvPr id="8" name="Group 7"/>
          <p:cNvGrpSpPr/>
          <p:nvPr/>
        </p:nvGrpSpPr>
        <p:grpSpPr>
          <a:xfrm>
            <a:off x="4469853" y="-25869"/>
            <a:ext cx="4608512" cy="1307537"/>
            <a:chOff x="4572000" y="1"/>
            <a:chExt cx="4608512" cy="1307537"/>
          </a:xfrm>
        </p:grpSpPr>
        <p:sp>
          <p:nvSpPr>
            <p:cNvPr id="6" name="Rounded Rectangle 5"/>
            <p:cNvSpPr/>
            <p:nvPr/>
          </p:nvSpPr>
          <p:spPr>
            <a:xfrm>
              <a:off x="4608513" y="1"/>
              <a:ext cx="4535487" cy="13075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4572000" y="28469"/>
              <a:ext cx="4608512" cy="1077218"/>
            </a:xfrm>
            <a:prstGeom prst="rect">
              <a:avLst/>
            </a:prstGeom>
          </p:spPr>
          <p:txBody>
            <a:bodyPr wrap="square">
              <a:spAutoFit/>
            </a:bodyPr>
            <a:lstStyle/>
            <a:p>
              <a:pPr lvl="0" algn="ctr">
                <a:spcBef>
                  <a:spcPct val="0"/>
                </a:spcBef>
              </a:pPr>
              <a:r>
                <a:rPr lang="vi-VN" altLang="en-US" sz="3200" i="1" dirty="0">
                  <a:latin typeface="Times New Roman" panose="02020603050405020304" pitchFamily="18" charset="0"/>
                  <a:cs typeface="Times New Roman" panose="02020603050405020304" pitchFamily="18" charset="0"/>
                </a:rPr>
                <a:t>Quân</a:t>
              </a: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đội thời Tiền Lê được tổ chức như thế nào?</a:t>
              </a:r>
              <a:endParaRPr lang="vi-VN" altLang="en-US" sz="3200" i="1"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2" fill="hold" grpId="0" nodeType="withEffect" p14:presetBounceEnd="50000">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14:bounceEnd="50000">
                                          <p:cBhvr additive="base">
                                            <p:cTn id="26" dur="500" fill="hold"/>
                                            <p:tgtEl>
                                              <p:spTgt spid="56"/>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6"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2"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fill="hold"/>
                                            <p:tgtEl>
                                              <p:spTgt spid="56"/>
                                            </p:tgtEl>
                                            <p:attrNameLst>
                                              <p:attrName>ppt_x</p:attrName>
                                            </p:attrNameLst>
                                          </p:cBhvr>
                                          <p:tavLst>
                                            <p:tav tm="0">
                                              <p:val>
                                                <p:strVal val="1+#ppt_w/2"/>
                                              </p:val>
                                            </p:tav>
                                            <p:tav tm="100000">
                                              <p:val>
                                                <p:strVal val="#ppt_x"/>
                                              </p:val>
                                            </p:tav>
                                          </p:tavLst>
                                        </p:anim>
                                        <p:anim calcmode="lin" valueType="num">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6" grpId="0"/>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5;p45"/>
          <p:cNvSpPr txBox="1"/>
          <p:nvPr/>
        </p:nvSpPr>
        <p:spPr>
          <a:xfrm>
            <a:off x="-154744" y="794973"/>
            <a:ext cx="9298744" cy="116345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1. Công cuộc xây dựng chính quyền và bảo vệ đất nước thời Đinh</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Pr>
              <a:t>-Tiền Lê</a:t>
            </a:r>
            <a:endParaRPr kumimoji="0" lang="vi-VN" sz="2800" b="1" i="0" u="none" strike="noStrike" kern="0" cap="none" spc="0" normalizeH="0" baseline="0" noProof="0" dirty="0">
              <a:ln>
                <a:noFill/>
              </a:ln>
              <a:solidFill>
                <a:srgbClr val="0070C0"/>
              </a:solidFill>
              <a:effectLst/>
              <a:uLnTx/>
              <a:uFillTx/>
              <a:latin typeface="Arial" panose="020B0604020202020204"/>
              <a:cs typeface="Arial" panose="020B0604020202020204"/>
              <a:sym typeface="Arial" panose="020B0604020202020204"/>
            </a:endParaRPr>
          </a:p>
        </p:txBody>
      </p:sp>
      <p:sp>
        <p:nvSpPr>
          <p:cNvPr id="3" name="Rectangle 2"/>
          <p:cNvSpPr/>
          <p:nvPr/>
        </p:nvSpPr>
        <p:spPr>
          <a:xfrm>
            <a:off x="124233" y="1689344"/>
            <a:ext cx="3842719" cy="523220"/>
          </a:xfrm>
          <a:prstGeom prst="rect">
            <a:avLst/>
          </a:prstGeom>
        </p:spPr>
        <p:txBody>
          <a:bodyPr wrap="none">
            <a:spAutoFit/>
          </a:bodyPr>
          <a:lstStyle/>
          <a:p>
            <a:pPr lvl="0" algn="ctr">
              <a:buClr>
                <a:srgbClr val="FFFFFF"/>
              </a:buClr>
              <a:buSzPts val="1800"/>
            </a:pPr>
            <a:r>
              <a:rPr lang="en-US" sz="2800" b="1" dirty="0">
                <a:solidFill>
                  <a:srgbClr val="0070C0"/>
                </a:solidFill>
                <a:latin typeface="Times New Roman" panose="02020603050405020304" pitchFamily="18" charset="0"/>
                <a:cs typeface="Times New Roman" panose="02020603050405020304" pitchFamily="18" charset="0"/>
                <a:sym typeface="Libre Baskerville" panose="02000000000000000000"/>
              </a:rPr>
              <a:t>C. </a:t>
            </a:r>
            <a:r>
              <a:rPr lang="en-US" sz="2800" b="1" dirty="0" err="1">
                <a:solidFill>
                  <a:srgbClr val="0070C0"/>
                </a:solidFill>
                <a:latin typeface="Times New Roman" panose="02020603050405020304" pitchFamily="18" charset="0"/>
                <a:cs typeface="Times New Roman" panose="02020603050405020304" pitchFamily="18" charset="0"/>
                <a:sym typeface="Libre Baskerville" panose="02000000000000000000"/>
              </a:rPr>
              <a:t>Tổ</a:t>
            </a:r>
            <a:r>
              <a:rPr lang="en-US" sz="2800" b="1" dirty="0">
                <a:solidFill>
                  <a:srgbClr val="0070C0"/>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panose="02000000000000000000"/>
              </a:rPr>
              <a:t>chức</a:t>
            </a:r>
            <a:r>
              <a:rPr lang="en-US" sz="2800" b="1" dirty="0">
                <a:solidFill>
                  <a:srgbClr val="0070C0"/>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panose="02000000000000000000"/>
              </a:rPr>
              <a:t>chính</a:t>
            </a:r>
            <a:r>
              <a:rPr lang="en-US" sz="2800" b="1" dirty="0">
                <a:solidFill>
                  <a:srgbClr val="0070C0"/>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panose="02000000000000000000"/>
              </a:rPr>
              <a:t>quyền</a:t>
            </a:r>
            <a:endParaRPr lang="en-US" sz="2800" b="1" dirty="0">
              <a:solidFill>
                <a:srgbClr val="0070C0"/>
              </a:solidFill>
              <a:latin typeface="Times New Roman" panose="02020603050405020304" pitchFamily="18" charset="0"/>
              <a:cs typeface="Times New Roman" panose="02020603050405020304" pitchFamily="18" charset="0"/>
              <a:sym typeface="Libre Baskerville" panose="02000000000000000000"/>
            </a:endParaRPr>
          </a:p>
        </p:txBody>
      </p:sp>
      <p:sp>
        <p:nvSpPr>
          <p:cNvPr id="4" name="Google Shape;442;p42"/>
          <p:cNvSpPr txBox="1"/>
          <p:nvPr/>
        </p:nvSpPr>
        <p:spPr>
          <a:xfrm>
            <a:off x="0" y="133891"/>
            <a:ext cx="9323791" cy="6610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Bài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10: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Đại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C</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ồ</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Việt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thời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Đinh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Tiền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Lê</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rPr>
              <a:t> (968-1009)</a:t>
            </a:r>
            <a:endPar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 name="TextBox 4"/>
          <p:cNvSpPr txBox="1"/>
          <p:nvPr/>
        </p:nvSpPr>
        <p:spPr>
          <a:xfrm>
            <a:off x="209012" y="2212564"/>
            <a:ext cx="8934988" cy="954107"/>
          </a:xfrm>
          <a:prstGeom prst="rect">
            <a:avLst/>
          </a:prstGeom>
          <a:noFill/>
        </p:spPr>
        <p:txBody>
          <a:bodyPr wrap="square" rtlCol="0">
            <a:spAutoFit/>
          </a:bodyPr>
          <a:lstStyle/>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88803" y="3328472"/>
            <a:ext cx="893498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Chính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quyền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được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hoàn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thiện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hơn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7" name="TextBox 6"/>
          <p:cNvSpPr txBox="1"/>
          <p:nvPr/>
        </p:nvSpPr>
        <p:spPr>
          <a:xfrm>
            <a:off x="209012" y="4059658"/>
            <a:ext cx="893498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đội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được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chia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làm</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hai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bộ</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phận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triều</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đình</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và</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quân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địa</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phương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sz="half" idx="1"/>
          </p:nvPr>
        </p:nvSpPr>
        <p:spPr>
          <a:xfrm>
            <a:off x="1445419" y="1543050"/>
            <a:ext cx="2857500" cy="3086100"/>
          </a:xfrm>
        </p:spPr>
        <p:txBody>
          <a:bodyPr/>
          <a:lstStyle/>
          <a:p>
            <a:endParaRPr lang="en-SG" altLang="en-US"/>
          </a:p>
        </p:txBody>
      </p:sp>
      <p:sp>
        <p:nvSpPr>
          <p:cNvPr id="26627" name="Rectangle 3"/>
          <p:cNvSpPr>
            <a:spLocks noGrp="1" noChangeArrowheads="1"/>
          </p:cNvSpPr>
          <p:nvPr>
            <p:ph type="body" sz="half" idx="2"/>
          </p:nvPr>
        </p:nvSpPr>
        <p:spPr>
          <a:xfrm>
            <a:off x="4768454" y="1585913"/>
            <a:ext cx="2857500" cy="3086100"/>
          </a:xfrm>
        </p:spPr>
        <p:txBody>
          <a:bodyPr/>
          <a:lstStyle/>
          <a:p>
            <a:endParaRPr lang="en-SG" altLang="en-US"/>
          </a:p>
        </p:txBody>
      </p:sp>
      <p:pic>
        <p:nvPicPr>
          <p:cNvPr id="26628" name="Picture 4" descr="quan dia phu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6576"/>
            <a:ext cx="4629150" cy="5143500"/>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5" descr="cam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019" y="-1"/>
            <a:ext cx="4421981" cy="5014913"/>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30" name="Line 6"/>
          <p:cNvSpPr>
            <a:spLocks noChangeShapeType="1"/>
          </p:cNvSpPr>
          <p:nvPr/>
        </p:nvSpPr>
        <p:spPr bwMode="auto">
          <a:xfrm>
            <a:off x="4576762" y="0"/>
            <a:ext cx="33338" cy="5143500"/>
          </a:xfrm>
          <a:prstGeom prst="line">
            <a:avLst/>
          </a:prstGeom>
          <a:noFill/>
          <a:ln w="38100">
            <a:solidFill>
              <a:schemeClr val="bg1"/>
            </a:solidFill>
            <a:round/>
          </a:ln>
          <a:extLst>
            <a:ext uri="{909E8E84-426E-40DD-AFC4-6F175D3DCCD1}">
              <a14:hiddenFill xmlns:a14="http://schemas.microsoft.com/office/drawing/2010/main">
                <a:noFill/>
              </a14:hiddenFill>
            </a:ext>
          </a:extLst>
        </p:spPr>
        <p:txBody>
          <a:bodyPr/>
          <a:lstStyle/>
          <a:p>
            <a:endParaRPr lang="x-none" sz="1050"/>
          </a:p>
        </p:txBody>
      </p:sp>
      <p:sp>
        <p:nvSpPr>
          <p:cNvPr id="26631" name="Text Box 7"/>
          <p:cNvSpPr txBox="1">
            <a:spLocks noChangeArrowheads="1"/>
          </p:cNvSpPr>
          <p:nvPr/>
        </p:nvSpPr>
        <p:spPr bwMode="auto">
          <a:xfrm>
            <a:off x="1027749" y="-36576"/>
            <a:ext cx="2185034" cy="584775"/>
          </a:xfrm>
          <a:prstGeom prst="rect">
            <a:avLst/>
          </a:prstGeom>
          <a:solidFill>
            <a:srgbClr val="CCFFFF"/>
          </a:solidFill>
          <a:ln w="9525">
            <a:solidFill>
              <a:srgbClr val="FF3300"/>
            </a:solidFill>
            <a:miter lim="800000"/>
          </a:ln>
        </p:spPr>
        <p:txBody>
          <a:bodyPr wrap="square">
            <a:spAutoFit/>
          </a:bodyPr>
          <a:lstStyle/>
          <a:p>
            <a:pPr>
              <a:spcBef>
                <a:spcPct val="50000"/>
              </a:spcBef>
              <a:buClr>
                <a:srgbClr val="000000"/>
              </a:buClr>
              <a:buSzPct val="100000"/>
              <a:buFont typeface="Times New Roman" panose="02020603050405020304" pitchFamily="18" charset="0"/>
              <a:buNone/>
            </a:pPr>
            <a:r>
              <a:rPr lang="en-US" altLang="en-US" sz="3200" b="1" dirty="0" err="1">
                <a:solidFill>
                  <a:srgbClr val="FF0000"/>
                </a:solidFill>
                <a:latin typeface="Times New Roman" panose="02020603050405020304" pitchFamily="18" charset="0"/>
                <a:cs typeface="Times New Roman" panose="02020603050405020304" pitchFamily="18" charset="0"/>
              </a:rPr>
              <a:t>Cấm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6632" name="Text Box 8"/>
          <p:cNvSpPr txBox="1">
            <a:spLocks noChangeArrowheads="1"/>
          </p:cNvSpPr>
          <p:nvPr/>
        </p:nvSpPr>
        <p:spPr bwMode="auto">
          <a:xfrm>
            <a:off x="5172075" y="-36576"/>
            <a:ext cx="3600450" cy="584775"/>
          </a:xfrm>
          <a:prstGeom prst="rect">
            <a:avLst/>
          </a:prstGeom>
          <a:solidFill>
            <a:srgbClr val="CCFFFF"/>
          </a:solidFill>
          <a:ln w="9525">
            <a:solidFill>
              <a:srgbClr val="FF3300"/>
            </a:solidFill>
            <a:miter lim="800000"/>
          </a:ln>
        </p:spPr>
        <p:txBody>
          <a:bodyPr wrap="square">
            <a:spAutoFit/>
          </a:bodyPr>
          <a:lstStyle/>
          <a:p>
            <a:pPr algn="ctr">
              <a:spcBef>
                <a:spcPct val="50000"/>
              </a:spcBef>
              <a:buClr>
                <a:srgbClr val="000000"/>
              </a:buClr>
              <a:buSzPct val="100000"/>
              <a:buFont typeface="Times New Roman" panose="02020603050405020304" pitchFamily="18" charset="0"/>
              <a:buNone/>
            </a:pPr>
            <a:r>
              <a:rPr lang="en-US" altLang="en-US" sz="3200" b="1" dirty="0" err="1">
                <a:solidFill>
                  <a:srgbClr val="FF3300"/>
                </a:solidFill>
                <a:latin typeface="Times New Roman" panose="02020603050405020304" pitchFamily="18" charset="0"/>
                <a:cs typeface="Times New Roman" panose="02020603050405020304" pitchFamily="18" charset="0"/>
              </a:rPr>
              <a:t>Quân</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địa</a:t>
            </a:r>
            <a:r>
              <a:rPr lang="en-US" altLang="en-US" sz="3200" b="1" dirty="0">
                <a:solidFill>
                  <a:srgbClr val="FF3300"/>
                </a:solidFill>
                <a:latin typeface="Times New Roman" panose="02020603050405020304" pitchFamily="18" charset="0"/>
                <a:cs typeface="Times New Roman" panose="02020603050405020304" pitchFamily="18" charset="0"/>
              </a:rPr>
              <a:t> </a:t>
            </a:r>
            <a:r>
              <a:rPr lang="en-US" altLang="en-US" sz="3200" b="1" dirty="0" err="1">
                <a:solidFill>
                  <a:srgbClr val="FF3300"/>
                </a:solidFill>
                <a:latin typeface="Times New Roman" panose="02020603050405020304" pitchFamily="18" charset="0"/>
                <a:cs typeface="Times New Roman" panose="02020603050405020304" pitchFamily="18" charset="0"/>
              </a:rPr>
              <a:t>phương</a:t>
            </a:r>
            <a:endParaRPr lang="en-US" altLang="en-US" sz="3200" b="1" dirty="0">
              <a:solidFill>
                <a:srgbClr val="FF3300"/>
              </a:solidFill>
              <a:latin typeface="Times New Roman" panose="02020603050405020304" pitchFamily="18" charset="0"/>
              <a:cs typeface="Times New Roman" panose="02020603050405020304" pitchFamily="18" charset="0"/>
            </a:endParaRPr>
          </a:p>
        </p:txBody>
      </p:sp>
      <p:pic>
        <p:nvPicPr>
          <p:cNvPr id="20" name="Picture 2" descr="Ý nghĩa lịch sử ngày thành lập Quân đội nhân dân Việt Nam  (22/12/1944-22/12/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94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uân đội nhân dân Việt Nam - Những chiến công mang tầm vóc thời đại - Báo  Công an Nhân dâ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138"/>
            <a:ext cx="9144000" cy="52276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ổng hợp hình ảnh đẹp về Quân đội Nhân dâ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8588"/>
            <a:ext cx="9144000" cy="52720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Xây dựng quân đội nhân dân Việt Nam hùng mạnh | Mai Vàng | Báo Người Lao  Động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5062"/>
            <a:ext cx="9181781" cy="527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advTm="1505000">
        <p14:ripple/>
      </p:transition>
    </mc:Choice>
    <mc:Fallback>
      <p:transition spd="med" advTm="1505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14:bounceEnd="50000">
                                          <p:cBhvr additive="base">
                                            <p:cTn id="7" dur="500" fill="hold"/>
                                            <p:tgtEl>
                                              <p:spTgt spid="2662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662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26631"/>
                                            </p:tgtEl>
                                            <p:attrNameLst>
                                              <p:attrName>style.visibility</p:attrName>
                                            </p:attrNameLst>
                                          </p:cBhvr>
                                          <p:to>
                                            <p:strVal val="visible"/>
                                          </p:to>
                                        </p:set>
                                        <p:anim calcmode="lin" valueType="num" p14:bounceEnd="50000">
                                          <p:cBhvr additive="base">
                                            <p:cTn id="11" dur="500" fill="hold"/>
                                            <p:tgtEl>
                                              <p:spTgt spid="2663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66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14:bounceEnd="50000">
                                          <p:cBhvr additive="base">
                                            <p:cTn id="15" dur="500" fill="hold"/>
                                            <p:tgtEl>
                                              <p:spTgt spid="26629"/>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662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26632"/>
                                            </p:tgtEl>
                                            <p:attrNameLst>
                                              <p:attrName>style.visibility</p:attrName>
                                            </p:attrNameLst>
                                          </p:cBhvr>
                                          <p:to>
                                            <p:strVal val="visible"/>
                                          </p:to>
                                        </p:set>
                                        <p:anim calcmode="lin" valueType="num" p14:bounceEnd="50000">
                                          <p:cBhvr additive="base">
                                            <p:cTn id="19" dur="500" fill="hold"/>
                                            <p:tgtEl>
                                              <p:spTgt spid="2663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66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outVertical)">
                                          <p:cBhvr>
                                            <p:cTn id="30" dur="1250"/>
                                            <p:tgtEl>
                                              <p:spTgt spid="51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barn(outVertical)">
                                          <p:cBhvr>
                                            <p:cTn id="35" dur="1000"/>
                                            <p:tgtEl>
                                              <p:spTgt spid="512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3" fill="hold" nodeType="clickEffect">
                                      <p:stCondLst>
                                        <p:cond delay="0"/>
                                      </p:stCondLst>
                                      <p:childTnLst>
                                        <p:set>
                                          <p:cBhvr>
                                            <p:cTn id="39" dur="1" fill="hold">
                                              <p:stCondLst>
                                                <p:cond delay="0"/>
                                              </p:stCondLst>
                                            </p:cTn>
                                            <p:tgtEl>
                                              <p:spTgt spid="5126"/>
                                            </p:tgtEl>
                                            <p:attrNameLst>
                                              <p:attrName>style.visibility</p:attrName>
                                            </p:attrNameLst>
                                          </p:cBhvr>
                                          <p:to>
                                            <p:strVal val="visible"/>
                                          </p:to>
                                        </p:set>
                                        <p:animEffect transition="in" filter="wheel(3)">
                                          <p:cBhvr>
                                            <p:cTn id="40" dur="75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0-#ppt_w/2"/>
                                              </p:val>
                                            </p:tav>
                                            <p:tav tm="100000">
                                              <p:val>
                                                <p:strVal val="#ppt_x"/>
                                              </p:val>
                                            </p:tav>
                                          </p:tavLst>
                                        </p:anim>
                                        <p:anim calcmode="lin" valueType="num">
                                          <p:cBhvr additive="base">
                                            <p:cTn id="8" dur="500" fill="hold"/>
                                            <p:tgtEl>
                                              <p:spTgt spid="2662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6631"/>
                                            </p:tgtEl>
                                            <p:attrNameLst>
                                              <p:attrName>style.visibility</p:attrName>
                                            </p:attrNameLst>
                                          </p:cBhvr>
                                          <p:to>
                                            <p:strVal val="visible"/>
                                          </p:to>
                                        </p:set>
                                        <p:anim calcmode="lin" valueType="num">
                                          <p:cBhvr additive="base">
                                            <p:cTn id="11" dur="500" fill="hold"/>
                                            <p:tgtEl>
                                              <p:spTgt spid="26631"/>
                                            </p:tgtEl>
                                            <p:attrNameLst>
                                              <p:attrName>ppt_x</p:attrName>
                                            </p:attrNameLst>
                                          </p:cBhvr>
                                          <p:tavLst>
                                            <p:tav tm="0">
                                              <p:val>
                                                <p:strVal val="0-#ppt_w/2"/>
                                              </p:val>
                                            </p:tav>
                                            <p:tav tm="100000">
                                              <p:val>
                                                <p:strVal val="#ppt_x"/>
                                              </p:val>
                                            </p:tav>
                                          </p:tavLst>
                                        </p:anim>
                                        <p:anim calcmode="lin" valueType="num">
                                          <p:cBhvr additive="base">
                                            <p:cTn id="12" dur="500" fill="hold"/>
                                            <p:tgtEl>
                                              <p:spTgt spid="266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cBhvr additive="base">
                                            <p:cTn id="15" dur="500" fill="hold"/>
                                            <p:tgtEl>
                                              <p:spTgt spid="26629"/>
                                            </p:tgtEl>
                                            <p:attrNameLst>
                                              <p:attrName>ppt_x</p:attrName>
                                            </p:attrNameLst>
                                          </p:cBhvr>
                                          <p:tavLst>
                                            <p:tav tm="0">
                                              <p:val>
                                                <p:strVal val="0-#ppt_w/2"/>
                                              </p:val>
                                            </p:tav>
                                            <p:tav tm="100000">
                                              <p:val>
                                                <p:strVal val="#ppt_x"/>
                                              </p:val>
                                            </p:tav>
                                          </p:tavLst>
                                        </p:anim>
                                        <p:anim calcmode="lin" valueType="num">
                                          <p:cBhvr additive="base">
                                            <p:cTn id="16" dur="500" fill="hold"/>
                                            <p:tgtEl>
                                              <p:spTgt spid="2662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26632"/>
                                            </p:tgtEl>
                                            <p:attrNameLst>
                                              <p:attrName>style.visibility</p:attrName>
                                            </p:attrNameLst>
                                          </p:cBhvr>
                                          <p:to>
                                            <p:strVal val="visible"/>
                                          </p:to>
                                        </p:set>
                                        <p:anim calcmode="lin" valueType="num">
                                          <p:cBhvr additive="base">
                                            <p:cTn id="19" dur="500" fill="hold"/>
                                            <p:tgtEl>
                                              <p:spTgt spid="26632"/>
                                            </p:tgtEl>
                                            <p:attrNameLst>
                                              <p:attrName>ppt_x</p:attrName>
                                            </p:attrNameLst>
                                          </p:cBhvr>
                                          <p:tavLst>
                                            <p:tav tm="0">
                                              <p:val>
                                                <p:strVal val="0-#ppt_w/2"/>
                                              </p:val>
                                            </p:tav>
                                            <p:tav tm="100000">
                                              <p:val>
                                                <p:strVal val="#ppt_x"/>
                                              </p:val>
                                            </p:tav>
                                          </p:tavLst>
                                        </p:anim>
                                        <p:anim calcmode="lin" valueType="num">
                                          <p:cBhvr additive="base">
                                            <p:cTn id="20" dur="500" fill="hold"/>
                                            <p:tgtEl>
                                              <p:spTgt spid="266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barn(outVertical)">
                                          <p:cBhvr>
                                            <p:cTn id="30" dur="1250"/>
                                            <p:tgtEl>
                                              <p:spTgt spid="51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barn(outVertical)">
                                          <p:cBhvr>
                                            <p:cTn id="35" dur="1000"/>
                                            <p:tgtEl>
                                              <p:spTgt spid="512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3" fill="hold" nodeType="clickEffect">
                                      <p:stCondLst>
                                        <p:cond delay="0"/>
                                      </p:stCondLst>
                                      <p:childTnLst>
                                        <p:set>
                                          <p:cBhvr>
                                            <p:cTn id="39" dur="1" fill="hold">
                                              <p:stCondLst>
                                                <p:cond delay="0"/>
                                              </p:stCondLst>
                                            </p:cTn>
                                            <p:tgtEl>
                                              <p:spTgt spid="5126"/>
                                            </p:tgtEl>
                                            <p:attrNameLst>
                                              <p:attrName>style.visibility</p:attrName>
                                            </p:attrNameLst>
                                          </p:cBhvr>
                                          <p:to>
                                            <p:strVal val="visible"/>
                                          </p:to>
                                        </p:set>
                                        <p:animEffect transition="in" filter="wheel(3)">
                                          <p:cBhvr>
                                            <p:cTn id="40" dur="75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40574" y="227393"/>
            <a:ext cx="6039317" cy="1360032"/>
          </a:xfrm>
          <a:prstGeom prst="rect">
            <a:avLst/>
          </a:prstGeom>
        </p:spPr>
        <p:txBody>
          <a:bodyPr spcFirstLastPara="1" wrap="square" lIns="91425" tIns="91425" rIns="91425" bIns="91425" anchor="ctr" anchorCtr="0">
            <a:noAutofit/>
          </a:bodyPr>
          <a:lstStyle/>
          <a:p>
            <a:pPr lvl="0"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Đinh-Tiền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endParaRPr lang="en-US" sz="4000" dirty="0">
              <a:latin typeface="Times New Roman" panose="02020603050405020304" pitchFamily="18" charset="0"/>
              <a:cs typeface="Times New Roman" panose="02020603050405020304" pitchFamily="18" charset="0"/>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31" name="Google Shape;531;p45"/>
          <p:cNvGrpSpPr/>
          <p:nvPr/>
        </p:nvGrpSpPr>
        <p:grpSpPr>
          <a:xfrm>
            <a:off x="3774137" y="2025719"/>
            <a:ext cx="5041762"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Rectangle 6"/>
          <p:cNvSpPr/>
          <p:nvPr/>
        </p:nvSpPr>
        <p:spPr>
          <a:xfrm>
            <a:off x="240076" y="170527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panose="020B0604020202020204"/>
              <a:buNone/>
              <a:defRPr/>
            </a:pP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Tình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xã</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hội</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626" y="337555"/>
            <a:ext cx="8348760" cy="769441"/>
          </a:xfrm>
          <a:prstGeom prst="rect">
            <a:avLst/>
          </a:prstGeom>
          <a:noFill/>
        </p:spPr>
        <p:txBody>
          <a:bodyPr wrap="none" lIns="91440" tIns="45720" rIns="91440" bIns="45720">
            <a:spAutoFit/>
          </a:bodyPr>
          <a:lstStyle/>
          <a:p>
            <a:pPr algn="ct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Xã</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được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chia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bộ</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phận</a:t>
            </a:r>
            <a:endPar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9841" t="17619" r="26349" b="16507"/>
          <a:stretch>
            <a:fillRect/>
          </a:stretch>
        </p:blipFill>
        <p:spPr bwMode="auto">
          <a:xfrm>
            <a:off x="693952" y="1356468"/>
            <a:ext cx="1234226" cy="18558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555" y="1297280"/>
            <a:ext cx="1502468" cy="21186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608513" y="1276628"/>
            <a:ext cx="2015490" cy="2015490"/>
          </a:xfrm>
          <a:prstGeom prst="rect">
            <a:avLst/>
          </a:prstGeom>
        </p:spPr>
      </p:pic>
      <p:pic>
        <p:nvPicPr>
          <p:cNvPr id="7" name="Picture 6"/>
          <p:cNvPicPr>
            <a:picLocks noChangeAspect="1"/>
          </p:cNvPicPr>
          <p:nvPr/>
        </p:nvPicPr>
        <p:blipFill>
          <a:blip r:embed="rId4"/>
          <a:stretch>
            <a:fillRect/>
          </a:stretch>
        </p:blipFill>
        <p:spPr>
          <a:xfrm>
            <a:off x="6175570" y="1254792"/>
            <a:ext cx="1554491" cy="2152372"/>
          </a:xfrm>
          <a:prstGeom prst="rect">
            <a:avLst/>
          </a:prstGeom>
        </p:spPr>
      </p:pic>
      <p:pic>
        <p:nvPicPr>
          <p:cNvPr id="8" name="Picture 7"/>
          <p:cNvPicPr>
            <a:picLocks noChangeAspect="1"/>
          </p:cNvPicPr>
          <p:nvPr/>
        </p:nvPicPr>
        <p:blipFill rotWithShape="1">
          <a:blip r:embed="rId5"/>
          <a:srcRect l="20671" t="14440" r="15951" b="14168"/>
          <a:stretch>
            <a:fillRect/>
          </a:stretch>
        </p:blipFill>
        <p:spPr>
          <a:xfrm>
            <a:off x="7521493" y="1421115"/>
            <a:ext cx="1660991" cy="1871003"/>
          </a:xfrm>
          <a:prstGeom prst="rect">
            <a:avLst/>
          </a:prstGeom>
        </p:spPr>
      </p:pic>
      <p:sp>
        <p:nvSpPr>
          <p:cNvPr id="9" name="Rectangle 8"/>
          <p:cNvSpPr/>
          <p:nvPr/>
        </p:nvSpPr>
        <p:spPr>
          <a:xfrm>
            <a:off x="424772" y="3552093"/>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308760" y="3573487"/>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24772" y="3552093"/>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608513" y="3573486"/>
            <a:ext cx="4535487" cy="998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97626" y="3550759"/>
            <a:ext cx="3288110" cy="998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588335" y="3597820"/>
            <a:ext cx="4535487" cy="1364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thợ</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thủ</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nô</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out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5891" y="337555"/>
            <a:ext cx="4652236" cy="769441"/>
          </a:xfrm>
          <a:prstGeom prst="rect">
            <a:avLst/>
          </a:prstGeom>
          <a:noFill/>
        </p:spPr>
        <p:txBody>
          <a:bodyPr wrap="none" lIns="91440" tIns="45720" rIns="91440" bIns="45720">
            <a:spAutoFit/>
          </a:bodyPr>
          <a:lstStyle/>
          <a:p>
            <a:pPr algn="ct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GIAI CẤP BỊ TRỊ</a:t>
            </a:r>
            <a:endParaRPr lang="en-US" sz="4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123129" y="805438"/>
            <a:ext cx="2917247" cy="2917247"/>
          </a:xfrm>
          <a:prstGeom prst="rect">
            <a:avLst/>
          </a:prstGeom>
        </p:spPr>
      </p:pic>
      <p:pic>
        <p:nvPicPr>
          <p:cNvPr id="1026" name="Picture 2" descr="https://o.remove.bg/downloads/87f60c54-e719-46e0-b7db-a7741f6c11f3/c9b4915ea79dfe1961474e2a0c959687-removebg-preview.png"/>
          <p:cNvPicPr>
            <a:picLocks noChangeAspect="1" noChangeArrowheads="1"/>
          </p:cNvPicPr>
          <p:nvPr/>
        </p:nvPicPr>
        <p:blipFill rotWithShape="1">
          <a:blip r:embed="rId2">
            <a:extLst>
              <a:ext uri="{28A0092B-C50C-407E-A947-70E740481C1C}">
                <a14:useLocalDpi xmlns:a14="http://schemas.microsoft.com/office/drawing/2010/main" val="0"/>
              </a:ext>
            </a:extLst>
          </a:blip>
          <a:srcRect l="9251" t="20364" r="30415" b="6258"/>
          <a:stretch>
            <a:fillRect/>
          </a:stretch>
        </p:blipFill>
        <p:spPr bwMode="auto">
          <a:xfrm>
            <a:off x="5711365" y="722275"/>
            <a:ext cx="2535382" cy="30835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173" y="3977881"/>
            <a:ext cx="3191045"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807029" y="3977880"/>
            <a:ext cx="4182195"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1000" fill="hold" nodeType="clickEffect" p14:presetBounceEnd="3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6000">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41000" fill="hold" grpId="0" nodeType="withEffect" p14:presetBounceEnd="3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36000">
                                          <p:cBhvr additive="base">
                                            <p:cTn id="11" dur="1250" fill="hold"/>
                                            <p:tgtEl>
                                              <p:spTgt spid="3"/>
                                            </p:tgtEl>
                                            <p:attrNameLst>
                                              <p:attrName>ppt_x</p:attrName>
                                            </p:attrNameLst>
                                          </p:cBhvr>
                                          <p:tavLst>
                                            <p:tav tm="0">
                                              <p:val>
                                                <p:strVal val="#ppt_x"/>
                                              </p:val>
                                            </p:tav>
                                            <p:tav tm="100000">
                                              <p:val>
                                                <p:strVal val="#ppt_x"/>
                                              </p:val>
                                            </p:tav>
                                          </p:tavLst>
                                        </p:anim>
                                        <p:anim calcmode="lin" valueType="num" p14:bounceEnd="36000">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41000" fill="hold" nodeType="clickEffect" p14:presetBounceEnd="36000">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14:bounceEnd="36000">
                                          <p:cBhvr additive="base">
                                            <p:cTn id="17" dur="1250" fill="hold"/>
                                            <p:tgtEl>
                                              <p:spTgt spid="1026"/>
                                            </p:tgtEl>
                                            <p:attrNameLst>
                                              <p:attrName>ppt_x</p:attrName>
                                            </p:attrNameLst>
                                          </p:cBhvr>
                                          <p:tavLst>
                                            <p:tav tm="0">
                                              <p:val>
                                                <p:strVal val="#ppt_x"/>
                                              </p:val>
                                            </p:tav>
                                            <p:tav tm="100000">
                                              <p:val>
                                                <p:strVal val="#ppt_x"/>
                                              </p:val>
                                            </p:tav>
                                          </p:tavLst>
                                        </p:anim>
                                        <p:anim calcmode="lin" valueType="num" p14:bounceEnd="36000">
                                          <p:cBhvr additive="base">
                                            <p:cTn id="18" dur="1250" fill="hold"/>
                                            <p:tgtEl>
                                              <p:spTgt spid="1026"/>
                                            </p:tgtEl>
                                            <p:attrNameLst>
                                              <p:attrName>ppt_y</p:attrName>
                                            </p:attrNameLst>
                                          </p:cBhvr>
                                          <p:tavLst>
                                            <p:tav tm="0">
                                              <p:val>
                                                <p:strVal val="0-#ppt_h/2"/>
                                              </p:val>
                                            </p:tav>
                                            <p:tav tm="100000">
                                              <p:val>
                                                <p:strVal val="#ppt_y"/>
                                              </p:val>
                                            </p:tav>
                                          </p:tavLst>
                                        </p:anim>
                                      </p:childTnLst>
                                    </p:cTn>
                                  </p:par>
                                  <p:par>
                                    <p:cTn id="19" presetID="2" presetClass="entr" presetSubtype="1" accel="41000" fill="hold" grpId="0" nodeType="withEffect" p14:presetBounceEnd="3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36000">
                                          <p:cBhvr additive="base">
                                            <p:cTn id="21" dur="1250" fill="hold"/>
                                            <p:tgtEl>
                                              <p:spTgt spid="12"/>
                                            </p:tgtEl>
                                            <p:attrNameLst>
                                              <p:attrName>ppt_x</p:attrName>
                                            </p:attrNameLst>
                                          </p:cBhvr>
                                          <p:tavLst>
                                            <p:tav tm="0">
                                              <p:val>
                                                <p:strVal val="#ppt_x"/>
                                              </p:val>
                                            </p:tav>
                                            <p:tav tm="100000">
                                              <p:val>
                                                <p:strVal val="#ppt_x"/>
                                              </p:val>
                                            </p:tav>
                                          </p:tavLst>
                                        </p:anim>
                                        <p:anim calcmode="lin" valueType="num" p14:bounceEnd="36000">
                                          <p:cBhvr additive="base">
                                            <p:cTn id="22" dur="12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1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41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4100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1250" fill="hold"/>
                                            <p:tgtEl>
                                              <p:spTgt spid="1026"/>
                                            </p:tgtEl>
                                            <p:attrNameLst>
                                              <p:attrName>ppt_x</p:attrName>
                                            </p:attrNameLst>
                                          </p:cBhvr>
                                          <p:tavLst>
                                            <p:tav tm="0">
                                              <p:val>
                                                <p:strVal val="#ppt_x"/>
                                              </p:val>
                                            </p:tav>
                                            <p:tav tm="100000">
                                              <p:val>
                                                <p:strVal val="#ppt_x"/>
                                              </p:val>
                                            </p:tav>
                                          </p:tavLst>
                                        </p:anim>
                                        <p:anim calcmode="lin" valueType="num">
                                          <p:cBhvr additive="base">
                                            <p:cTn id="18" dur="1250" fill="hold"/>
                                            <p:tgtEl>
                                              <p:spTgt spid="1026"/>
                                            </p:tgtEl>
                                            <p:attrNameLst>
                                              <p:attrName>ppt_y</p:attrName>
                                            </p:attrNameLst>
                                          </p:cBhvr>
                                          <p:tavLst>
                                            <p:tav tm="0">
                                              <p:val>
                                                <p:strVal val="0-#ppt_h/2"/>
                                              </p:val>
                                            </p:tav>
                                            <p:tav tm="100000">
                                              <p:val>
                                                <p:strVal val="#ppt_y"/>
                                              </p:val>
                                            </p:tav>
                                          </p:tavLst>
                                        </p:anim>
                                      </p:childTnLst>
                                    </p:cTn>
                                  </p:par>
                                  <p:par>
                                    <p:cTn id="19" presetID="2" presetClass="entr" presetSubtype="1" accel="41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250" fill="hold"/>
                                            <p:tgtEl>
                                              <p:spTgt spid="12"/>
                                            </p:tgtEl>
                                            <p:attrNameLst>
                                              <p:attrName>ppt_x</p:attrName>
                                            </p:attrNameLst>
                                          </p:cBhvr>
                                          <p:tavLst>
                                            <p:tav tm="0">
                                              <p:val>
                                                <p:strVal val="#ppt_x"/>
                                              </p:val>
                                            </p:tav>
                                            <p:tav tm="100000">
                                              <p:val>
                                                <p:strVal val="#ppt_x"/>
                                              </p:val>
                                            </p:tav>
                                          </p:tavLst>
                                        </p:anim>
                                        <p:anim calcmode="lin" valueType="num">
                                          <p:cBhvr additive="base">
                                            <p:cTn id="22" dur="12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40574" y="227393"/>
            <a:ext cx="6039317" cy="1360032"/>
          </a:xfrm>
          <a:prstGeom prst="rect">
            <a:avLst/>
          </a:prstGeom>
        </p:spPr>
        <p:txBody>
          <a:bodyPr spcFirstLastPara="1" wrap="square" lIns="91425" tIns="91425" rIns="91425" bIns="91425" anchor="ctr" anchorCtr="0">
            <a:noAutofit/>
          </a:bodyPr>
          <a:lstStyle/>
          <a:p>
            <a:pPr lvl="0"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Đinh-Tiền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endParaRPr lang="en-US" sz="4000" dirty="0">
              <a:latin typeface="Times New Roman" panose="02020603050405020304" pitchFamily="18" charset="0"/>
              <a:cs typeface="Times New Roman" panose="02020603050405020304" pitchFamily="18" charset="0"/>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5"/>
          <p:cNvSpPr/>
          <p:nvPr/>
        </p:nvSpPr>
        <p:spPr>
          <a:xfrm>
            <a:off x="7456117" y="157234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31" name="Google Shape;531;p45"/>
          <p:cNvGrpSpPr/>
          <p:nvPr/>
        </p:nvGrpSpPr>
        <p:grpSpPr>
          <a:xfrm>
            <a:off x="5491787" y="2025719"/>
            <a:ext cx="3324112"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Rectangle 6"/>
          <p:cNvSpPr/>
          <p:nvPr/>
        </p:nvSpPr>
        <p:spPr>
          <a:xfrm>
            <a:off x="240076" y="170527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panose="020B0604020202020204"/>
              <a:buNone/>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Tình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xã</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hội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
        <p:nvSpPr>
          <p:cNvPr id="46" name="Rectangle 45"/>
          <p:cNvSpPr/>
          <p:nvPr/>
        </p:nvSpPr>
        <p:spPr>
          <a:xfrm>
            <a:off x="286976" y="2249352"/>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panose="020B0604020202020204"/>
              <a:buNone/>
              <a:defRPr/>
            </a:pP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b</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panose="02000000000000000000"/>
              </a:rPr>
              <a:t>Đời</a:t>
            </a: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panose="02000000000000000000"/>
              </a:rPr>
              <a:t>sống</a:t>
            </a: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panose="02000000000000000000"/>
              </a:rPr>
              <a:t>văn</a:t>
            </a: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panose="02000000000000000000"/>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
        <p:nvSpPr>
          <p:cNvPr id="2" name="Rounded Rectangle 1"/>
          <p:cNvSpPr/>
          <p:nvPr/>
        </p:nvSpPr>
        <p:spPr>
          <a:xfrm>
            <a:off x="226545" y="3051222"/>
            <a:ext cx="5426911" cy="1127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Tiền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Lê</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nổi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14:bounceEnd="50000">
                                          <p:cBhvr additive="base">
                                            <p:cTn id="19" dur="5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46" grpId="0"/>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46" grpId="0"/>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181740" y="97110"/>
            <a:ext cx="8754044" cy="799197"/>
          </a:xfrm>
          <a:prstGeom prst="rect">
            <a:avLst/>
          </a:prstGeom>
        </p:spPr>
        <p:txBody>
          <a:bodyPr spcFirstLastPara="1" wrap="square" lIns="91425" tIns="91425" rIns="91425" bIns="91425" anchor="ctr" anchorCtr="0">
            <a:noAutofit/>
          </a:bodyPr>
          <a:lstStyle/>
          <a:p>
            <a:pPr lvl="0" algn="ct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Đinh-Tiền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Lê</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Rectangle 6"/>
          <p:cNvSpPr/>
          <p:nvPr/>
        </p:nvSpPr>
        <p:spPr>
          <a:xfrm>
            <a:off x="286975" y="802595"/>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panose="020B0604020202020204"/>
              <a:buNone/>
              <a:defRPr/>
            </a:pP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a</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Tình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hình</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xã</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hội</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
        <p:nvSpPr>
          <p:cNvPr id="46" name="Rectangle 45"/>
          <p:cNvSpPr/>
          <p:nvPr/>
        </p:nvSpPr>
        <p:spPr>
          <a:xfrm>
            <a:off x="286976" y="1263700"/>
            <a:ext cx="343804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panose="020B0604020202020204"/>
              <a:buNone/>
              <a:defRPr/>
            </a:pP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b</a:t>
            </a:r>
            <a:r>
              <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panose="02000000000000000000"/>
              </a:rPr>
              <a:t>Đời</a:t>
            </a: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panose="02000000000000000000"/>
              </a:rPr>
              <a:t>sống</a:t>
            </a: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panose="02000000000000000000"/>
              </a:rPr>
              <a:t>văn</a:t>
            </a: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panose="02000000000000000000"/>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
        <p:nvSpPr>
          <p:cNvPr id="2" name="TextBox 1"/>
          <p:cNvSpPr txBox="1"/>
          <p:nvPr/>
        </p:nvSpPr>
        <p:spPr>
          <a:xfrm>
            <a:off x="231490" y="2025426"/>
            <a:ext cx="865454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endParaRPr lang="en-US" sz="2800" dirty="0">
              <a:latin typeface="Times New Roman" panose="02020603050405020304" pitchFamily="18" charset="0"/>
              <a:cs typeface="Times New Roman" panose="02020603050405020304" pitchFamily="18" charset="0"/>
            </a:endParaRPr>
          </a:p>
        </p:txBody>
      </p:sp>
      <p:sp>
        <p:nvSpPr>
          <p:cNvPr id="48" name="TextBox 47"/>
          <p:cNvSpPr txBox="1"/>
          <p:nvPr/>
        </p:nvSpPr>
        <p:spPr>
          <a:xfrm>
            <a:off x="181740" y="3610540"/>
            <a:ext cx="8607642"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608512" y="0"/>
            <a:ext cx="4535487" cy="4435614"/>
          </a:xfrm>
          <a:prstGeom prst="rect">
            <a:avLst/>
          </a:prstGeom>
        </p:spPr>
      </p:pic>
      <p:sp>
        <p:nvSpPr>
          <p:cNvPr id="4" name="Rectangle 3"/>
          <p:cNvSpPr/>
          <p:nvPr/>
        </p:nvSpPr>
        <p:spPr>
          <a:xfrm>
            <a:off x="4608513" y="4435614"/>
            <a:ext cx="4572000" cy="707886"/>
          </a:xfrm>
          <a:prstGeom prst="rect">
            <a:avLst/>
          </a:prstGeom>
        </p:spPr>
        <p:txBody>
          <a:bodyPr>
            <a:spAutoFit/>
          </a:bodyPr>
          <a:lstStyle/>
          <a:p>
            <a:pPr algn="ctr"/>
            <a:r>
              <a:rPr lang="vi-VN" sz="2000" dirty="0">
                <a:latin typeface="+mj-lt"/>
              </a:rPr>
              <a:t>Chùa Đại Bi được cho là nơi đầu tiên Đại sư Ngô Chân Lưu lập am, dựng chùa</a:t>
            </a:r>
            <a:endParaRPr lang="en-US" sz="2000" dirty="0">
              <a:latin typeface="+mj-lt"/>
            </a:endParaRPr>
          </a:p>
        </p:txBody>
      </p:sp>
      <p:pic>
        <p:nvPicPr>
          <p:cNvPr id="5" name="Picture 4"/>
          <p:cNvPicPr>
            <a:picLocks noChangeAspect="1"/>
          </p:cNvPicPr>
          <p:nvPr/>
        </p:nvPicPr>
        <p:blipFill>
          <a:blip r:embed="rId2"/>
          <a:stretch>
            <a:fillRect/>
          </a:stretch>
        </p:blipFill>
        <p:spPr>
          <a:xfrm>
            <a:off x="0" y="0"/>
            <a:ext cx="4571998" cy="4435614"/>
          </a:xfrm>
          <a:prstGeom prst="rect">
            <a:avLst/>
          </a:prstGeom>
        </p:spPr>
      </p:pic>
      <p:sp>
        <p:nvSpPr>
          <p:cNvPr id="7" name="Rectangle 6"/>
          <p:cNvSpPr/>
          <p:nvPr/>
        </p:nvSpPr>
        <p:spPr>
          <a:xfrm>
            <a:off x="36513" y="4497069"/>
            <a:ext cx="4572000" cy="707886"/>
          </a:xfrm>
          <a:prstGeom prst="rect">
            <a:avLst/>
          </a:prstGeom>
        </p:spPr>
        <p:txBody>
          <a:bodyPr>
            <a:spAutoFit/>
          </a:bodyPr>
          <a:lstStyle/>
          <a:p>
            <a:pPr algn="ctr"/>
            <a:r>
              <a:rPr lang="vi-VN" sz="2000" dirty="0">
                <a:solidFill>
                  <a:srgbClr val="0070C0"/>
                </a:solidFill>
                <a:latin typeface="+mj-lt"/>
              </a:rPr>
              <a:t>Tổ Khuông Việt</a:t>
            </a:r>
            <a:r>
              <a:rPr lang="en-US" sz="2000" dirty="0">
                <a:solidFill>
                  <a:srgbClr val="0070C0"/>
                </a:solidFill>
                <a:latin typeface="+mj-lt"/>
              </a:rPr>
              <a:t> (</a:t>
            </a:r>
            <a:r>
              <a:rPr lang="vi-VN" sz="2000" dirty="0">
                <a:solidFill>
                  <a:srgbClr val="0070C0"/>
                </a:solidFill>
                <a:latin typeface="+mj-lt"/>
              </a:rPr>
              <a:t>Quốc Sư Ngô Chân Lưu</a:t>
            </a:r>
            <a:r>
              <a:rPr lang="en-US" sz="2000" dirty="0">
                <a:solidFill>
                  <a:srgbClr val="0070C0"/>
                </a:solidFill>
                <a:latin typeface="+mj-lt"/>
              </a:rPr>
              <a:t>)</a:t>
            </a:r>
            <a:endParaRPr lang="vi-VN" sz="2000" dirty="0">
              <a:solidFill>
                <a:srgbClr val="0070C0"/>
              </a:solidFill>
              <a:latin typeface="+mj-lt"/>
            </a:endParaRPr>
          </a:p>
          <a:p>
            <a:pPr algn="ctr"/>
            <a:r>
              <a:rPr lang="vi-VN" sz="2000" dirty="0">
                <a:solidFill>
                  <a:srgbClr val="0070C0"/>
                </a:solidFill>
                <a:latin typeface="+mj-lt"/>
              </a:rPr>
              <a:t>(933-1011)</a:t>
            </a:r>
            <a:endParaRPr lang="en-US" sz="2000" dirty="0">
              <a:solidFill>
                <a:srgbClr val="0070C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sư khuông việ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51144"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2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6538" y="263644"/>
            <a:ext cx="6651737" cy="2540423"/>
          </a:xfrm>
          <a:prstGeom prst="rect">
            <a:avLst/>
          </a:prstGeom>
        </p:spPr>
      </p:pic>
      <p:sp>
        <p:nvSpPr>
          <p:cNvPr id="140" name="1"/>
          <p:cNvSpPr/>
          <p:nvPr/>
        </p:nvSpPr>
        <p:spPr>
          <a:xfrm>
            <a:off x="132949" y="197599"/>
            <a:ext cx="636802" cy="508552"/>
          </a:xfrm>
          <a:prstGeom prst="heart">
            <a:avLst/>
          </a:prstGeom>
          <a:solidFill>
            <a:srgbClr val="DBEEF4"/>
          </a:solidFill>
          <a:ln w="3175" cap="flat" cmpd="sng" algn="ctr">
            <a:solidFill>
              <a:sysClr val="windowText" lastClr="000000"/>
            </a:solidFill>
            <a:prstDash val="solid"/>
          </a:ln>
          <a:effectLst/>
        </p:spPr>
        <p:txBody>
          <a:bodyPr rtlCol="0" anchor="ctr"/>
          <a:lstStyle/>
          <a:p>
            <a:pPr algn="ctr" defTabSz="685800">
              <a:buClrTx/>
              <a:defRPr/>
            </a:pPr>
            <a:r>
              <a:rPr lang="x-none" sz="1800" b="1" dirty="0">
                <a:solidFill>
                  <a:srgbClr val="FF0000"/>
                </a:solidFill>
                <a:latin typeface="Times New Roman" panose="02020603050405020304" pitchFamily="18" charset="0"/>
                <a:ea typeface="+mn-ea"/>
                <a:cs typeface="Times New Roman" panose="02020603050405020304" pitchFamily="18" charset="0"/>
              </a:rPr>
              <a:t>1</a:t>
            </a:r>
            <a:endParaRPr lang="x-none" sz="1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41" name="2"/>
          <p:cNvSpPr/>
          <p:nvPr/>
        </p:nvSpPr>
        <p:spPr>
          <a:xfrm>
            <a:off x="132949" y="747889"/>
            <a:ext cx="636802" cy="508552"/>
          </a:xfrm>
          <a:prstGeom prst="heart">
            <a:avLst/>
          </a:prstGeom>
          <a:solidFill>
            <a:sysClr val="window" lastClr="FFFFFF"/>
          </a:solidFill>
          <a:ln w="3175" cap="flat" cmpd="sng" algn="ctr">
            <a:solidFill>
              <a:sysClr val="windowText" lastClr="000000"/>
            </a:solidFill>
            <a:prstDash val="solid"/>
          </a:ln>
          <a:effectLst/>
        </p:spPr>
        <p:txBody>
          <a:bodyPr rtlCol="0" anchor="ctr"/>
          <a:lstStyle/>
          <a:p>
            <a:pPr algn="ctr" defTabSz="685800">
              <a:buClrTx/>
              <a:defRPr/>
            </a:pPr>
            <a:r>
              <a:rPr lang="x-none" sz="1800" b="1" dirty="0">
                <a:solidFill>
                  <a:srgbClr val="FF0000"/>
                </a:solidFill>
                <a:latin typeface="Times New Roman" panose="02020603050405020304" pitchFamily="18" charset="0"/>
                <a:ea typeface="+mn-ea"/>
                <a:cs typeface="Times New Roman" panose="02020603050405020304" pitchFamily="18" charset="0"/>
              </a:rPr>
              <a:t>2</a:t>
            </a:r>
            <a:endParaRPr lang="x-none" sz="1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42" name="3"/>
          <p:cNvSpPr/>
          <p:nvPr/>
        </p:nvSpPr>
        <p:spPr>
          <a:xfrm>
            <a:off x="132949" y="1275407"/>
            <a:ext cx="636802" cy="508552"/>
          </a:xfrm>
          <a:prstGeom prst="heart">
            <a:avLst/>
          </a:prstGeom>
          <a:solidFill>
            <a:srgbClr val="C3D6EE"/>
          </a:solidFill>
          <a:ln w="3175" cap="flat" cmpd="sng" algn="ctr">
            <a:solidFill>
              <a:sysClr val="windowText" lastClr="000000"/>
            </a:solidFill>
            <a:prstDash val="solid"/>
          </a:ln>
          <a:effectLst/>
        </p:spPr>
        <p:txBody>
          <a:bodyPr rtlCol="0" anchor="ctr"/>
          <a:lstStyle/>
          <a:p>
            <a:pPr algn="ctr" defTabSz="685800">
              <a:buClrTx/>
              <a:defRPr/>
            </a:pPr>
            <a:r>
              <a:rPr lang="x-none" sz="1800" b="1" dirty="0">
                <a:solidFill>
                  <a:srgbClr val="FF0000"/>
                </a:solidFill>
                <a:latin typeface="Times New Roman" panose="02020603050405020304" pitchFamily="18" charset="0"/>
                <a:ea typeface="+mn-ea"/>
                <a:cs typeface="Times New Roman" panose="02020603050405020304" pitchFamily="18" charset="0"/>
              </a:rPr>
              <a:t>3</a:t>
            </a:r>
            <a:endParaRPr lang="x-none" sz="1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43" name="4"/>
          <p:cNvSpPr/>
          <p:nvPr/>
        </p:nvSpPr>
        <p:spPr>
          <a:xfrm>
            <a:off x="132949" y="1808866"/>
            <a:ext cx="636802" cy="508552"/>
          </a:xfrm>
          <a:prstGeom prst="heart">
            <a:avLst/>
          </a:prstGeom>
          <a:solidFill>
            <a:srgbClr val="FDEADB"/>
          </a:solidFill>
          <a:ln w="3175" cap="flat" cmpd="sng" algn="ctr">
            <a:solidFill>
              <a:sysClr val="windowText" lastClr="000000"/>
            </a:solidFill>
            <a:prstDash val="solid"/>
          </a:ln>
          <a:effectLst/>
        </p:spPr>
        <p:txBody>
          <a:bodyPr rtlCol="0" anchor="ctr"/>
          <a:lstStyle/>
          <a:p>
            <a:pPr algn="ctr" defTabSz="685800">
              <a:buClrTx/>
              <a:defRPr/>
            </a:pPr>
            <a:r>
              <a:rPr lang="x-none" sz="1800" b="1" dirty="0">
                <a:solidFill>
                  <a:srgbClr val="FF0000"/>
                </a:solidFill>
                <a:latin typeface="Times New Roman" panose="02020603050405020304" pitchFamily="18" charset="0"/>
                <a:ea typeface="+mn-ea"/>
                <a:cs typeface="Times New Roman" panose="02020603050405020304" pitchFamily="18" charset="0"/>
              </a:rPr>
              <a:t>4</a:t>
            </a:r>
            <a:endParaRPr lang="x-none" sz="1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44" name="5"/>
          <p:cNvSpPr/>
          <p:nvPr/>
        </p:nvSpPr>
        <p:spPr>
          <a:xfrm>
            <a:off x="132949" y="2311441"/>
            <a:ext cx="636802" cy="508552"/>
          </a:xfrm>
          <a:prstGeom prst="heart">
            <a:avLst/>
          </a:prstGeom>
          <a:solidFill>
            <a:srgbClr val="92D050"/>
          </a:solidFill>
          <a:ln w="3175" cap="flat" cmpd="sng" algn="ctr">
            <a:solidFill>
              <a:sysClr val="windowText" lastClr="000000"/>
            </a:solidFill>
            <a:prstDash val="solid"/>
          </a:ln>
          <a:effectLst/>
        </p:spPr>
        <p:txBody>
          <a:bodyPr rtlCol="0" anchor="ctr"/>
          <a:lstStyle/>
          <a:p>
            <a:pPr algn="ctr" defTabSz="685800">
              <a:buClrTx/>
              <a:defRPr/>
            </a:pPr>
            <a:r>
              <a:rPr lang="x-none" sz="1800" b="1" dirty="0">
                <a:solidFill>
                  <a:srgbClr val="FF0000"/>
                </a:solidFill>
                <a:latin typeface="Times New Roman" panose="02020603050405020304" pitchFamily="18" charset="0"/>
                <a:ea typeface="+mn-ea"/>
                <a:cs typeface="Times New Roman" panose="02020603050405020304" pitchFamily="18" charset="0"/>
              </a:rPr>
              <a:t>5</a:t>
            </a:r>
            <a:endParaRPr lang="x-none" sz="1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46" name="Rounded Rectangle 145"/>
          <p:cNvSpPr/>
          <p:nvPr/>
        </p:nvSpPr>
        <p:spPr>
          <a:xfrm>
            <a:off x="698397" y="4108532"/>
            <a:ext cx="8258537" cy="1012732"/>
          </a:xfrm>
          <a:prstGeom prst="roundRect">
            <a:avLst>
              <a:gd name="adj" fmla="val 14111"/>
            </a:avLst>
          </a:prstGeom>
          <a:solidFill>
            <a:sysClr val="window" lastClr="FFFFFF"/>
          </a:solidFill>
          <a:ln w="3175" cap="flat" cmpd="sng" algn="ctr">
            <a:solidFill>
              <a:srgbClr val="F79646"/>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147" name="Rectangle 146"/>
          <p:cNvSpPr/>
          <p:nvPr/>
        </p:nvSpPr>
        <p:spPr>
          <a:xfrm>
            <a:off x="698396" y="4114084"/>
            <a:ext cx="8199011" cy="1015663"/>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1</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mn-cs"/>
              </a:rPr>
              <a:t>T</a:t>
            </a:r>
            <a:r>
              <a:rPr lang="vi-VN" sz="2400" kern="1200" dirty="0">
                <a:solidFill>
                  <a:prstClr val="black"/>
                </a:solidFill>
                <a:latin typeface="Times New Roman" panose="02020603050405020304" pitchFamily="18" charset="0"/>
                <a:ea typeface="Times New Roman" panose="02020603050405020304" pitchFamily="18" charset="0"/>
                <a:cs typeface="+mn-cs"/>
              </a:rPr>
              <a:t>ên gọi tôn vinh tài năng quân sự của Đinh Bộ Lĩnh </a:t>
            </a:r>
            <a:endParaRPr lang="vi-VN" sz="2400" kern="1200" dirty="0">
              <a:solidFill>
                <a:prstClr val="black"/>
              </a:solidFill>
              <a:latin typeface="Times New Roman" panose="02020603050405020304" pitchFamily="18" charset="0"/>
              <a:ea typeface="Times New Roman" panose="02020603050405020304" pitchFamily="18" charset="0"/>
              <a:cs typeface="+mn-cs"/>
            </a:endParaRPr>
          </a:p>
          <a:p>
            <a:pPr algn="ctr" defTabSz="685800" fontAlgn="base">
              <a:spcBef>
                <a:spcPct val="50000"/>
              </a:spcBef>
              <a:spcAft>
                <a:spcPct val="0"/>
              </a:spcAft>
              <a:buClrTx/>
              <a:defRPr/>
            </a:pPr>
            <a:r>
              <a:rPr lang="en-US" altLang="en-US" sz="2400" kern="1200" dirty="0">
                <a:solidFill>
                  <a:srgbClr val="0033CC"/>
                </a:solidFill>
                <a:latin typeface="Times New Roman" panose="02020603050405020304" pitchFamily="18" charset="0"/>
                <a:ea typeface="+mn-ea"/>
                <a:cs typeface="Times New Roman" panose="02020603050405020304" pitchFamily="18" charset="0"/>
              </a:rPr>
              <a:t>(13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8" name="Rectangle 147"/>
          <p:cNvSpPr/>
          <p:nvPr/>
        </p:nvSpPr>
        <p:spPr>
          <a:xfrm>
            <a:off x="1149169" y="4409698"/>
            <a:ext cx="6319420" cy="461665"/>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2</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Times New Roman" panose="02020603050405020304" pitchFamily="18" charset="0"/>
              </a:rPr>
              <a:t>V</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ua sáng lập nhà Đinh?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(10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9" name="Rectangle 148"/>
          <p:cNvSpPr/>
          <p:nvPr/>
        </p:nvSpPr>
        <p:spPr>
          <a:xfrm>
            <a:off x="708478" y="4140426"/>
            <a:ext cx="7896827" cy="830997"/>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3</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2400" kern="1200" dirty="0">
                <a:solidFill>
                  <a:prstClr val="black"/>
                </a:solidFill>
                <a:latin typeface="Times New Roman" panose="02020603050405020304" pitchFamily="18" charset="0"/>
                <a:ea typeface="+mn-ea"/>
                <a:cs typeface="Times New Roman" panose="02020603050405020304" pitchFamily="18" charset="0"/>
              </a:rPr>
              <a:t>V</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ua sáng lập nhà Ngô, người đánh thắng quân Nam Hán?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(8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50" name="Rectangle 149"/>
          <p:cNvSpPr/>
          <p:nvPr/>
        </p:nvSpPr>
        <p:spPr>
          <a:xfrm>
            <a:off x="-49146" y="4207920"/>
            <a:ext cx="7918864" cy="461665"/>
          </a:xfrm>
          <a:prstGeom prst="rect">
            <a:avLst/>
          </a:prstGeom>
        </p:spPr>
        <p:txBody>
          <a:bodyPr wrap="square">
            <a:spAutoFit/>
          </a:bodyPr>
          <a:lstStyle/>
          <a:p>
            <a:pPr algn="ctr"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4</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Kinh</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đô</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Việt</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Nam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thời</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err="1">
                <a:solidFill>
                  <a:prstClr val="black"/>
                </a:solidFill>
                <a:latin typeface="Times New Roman" panose="02020603050405020304" pitchFamily="18" charset="0"/>
                <a:ea typeface="+mn-ea"/>
                <a:cs typeface="Times New Roman" panose="02020603050405020304" pitchFamily="18" charset="0"/>
              </a:rPr>
              <a:t>Ngô</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(5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51" name="Rectangle 150"/>
          <p:cNvSpPr/>
          <p:nvPr/>
        </p:nvSpPr>
        <p:spPr>
          <a:xfrm>
            <a:off x="946402" y="4257950"/>
            <a:ext cx="7787418" cy="461665"/>
          </a:xfrm>
          <a:prstGeom prst="rect">
            <a:avLst/>
          </a:prstGeom>
        </p:spPr>
        <p:txBody>
          <a:bodyPr wrap="square">
            <a:spAutoFit/>
          </a:bodyPr>
          <a:lstStyle/>
          <a:p>
            <a:pPr algn="just" defTabSz="685800" fontAlgn="base">
              <a:spcBef>
                <a:spcPct val="50000"/>
              </a:spcBef>
              <a:spcAft>
                <a:spcPct val="0"/>
              </a:spcAft>
              <a:buClrTx/>
              <a:defRPr/>
            </a:pPr>
            <a:r>
              <a:rPr lang="en-US" alt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altLang="en-US" sz="2400" b="1" kern="1200" dirty="0">
                <a:solidFill>
                  <a:prstClr val="black"/>
                </a:solidFill>
                <a:latin typeface="Times New Roman" panose="02020603050405020304" pitchFamily="18" charset="0"/>
                <a:ea typeface="+mn-ea"/>
                <a:cs typeface="Times New Roman" panose="02020603050405020304" pitchFamily="18" charset="0"/>
              </a:rPr>
              <a:t> 5</a:t>
            </a:r>
            <a:r>
              <a:rPr lang="en-US" altLang="en-US" sz="2400" kern="1200" dirty="0">
                <a:solidFill>
                  <a:prstClr val="black"/>
                </a:solidFill>
                <a:latin typeface="Times New Roman" panose="02020603050405020304" pitchFamily="18" charset="0"/>
                <a:ea typeface="+mn-ea"/>
                <a:cs typeface="Times New Roman" panose="02020603050405020304" pitchFamily="18" charset="0"/>
              </a:rPr>
              <a:t>: </a:t>
            </a:r>
            <a:r>
              <a:rPr lang="vi-VN" sz="2400"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Niên hiệu của Đinh Tiên Hoàng </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(8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ô</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33CC"/>
                </a:solidFill>
                <a:latin typeface="Times New Roman" panose="02020603050405020304" pitchFamily="18" charset="0"/>
                <a:ea typeface="+mn-ea"/>
                <a:cs typeface="Times New Roman" panose="02020603050405020304" pitchFamily="18" charset="0"/>
              </a:rPr>
              <a:t>chữ</a:t>
            </a:r>
            <a:r>
              <a:rPr lang="en-US" altLang="en-US" sz="2400" kern="1200" dirty="0">
                <a:solidFill>
                  <a:srgbClr val="0033CC"/>
                </a:solidFill>
                <a:latin typeface="Times New Roman" panose="02020603050405020304" pitchFamily="18" charset="0"/>
                <a:ea typeface="+mn-ea"/>
                <a:cs typeface="Times New Roman" panose="02020603050405020304" pitchFamily="18" charset="0"/>
              </a:rPr>
              <a:t>).</a:t>
            </a:r>
            <a:endParaRPr lang="en-US" altLang="en-US" sz="24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53" name="khoá"/>
          <p:cNvPicPr>
            <a:picLocks noChangeAspect="1" noChangeArrowheads="1"/>
          </p:cNvPicPr>
          <p:nvPr/>
        </p:nvPicPr>
        <p:blipFill rotWithShape="1">
          <a:blip r:embed="rId3">
            <a:extLst>
              <a:ext uri="{28A0092B-C50C-407E-A947-70E740481C1C}">
                <a14:useLocalDpi xmlns:a14="http://schemas.microsoft.com/office/drawing/2010/main" val="0"/>
              </a:ext>
            </a:extLst>
          </a:blip>
          <a:srcRect l="23977" r="24343"/>
          <a:stretch>
            <a:fillRect/>
          </a:stretch>
        </p:blipFill>
        <p:spPr bwMode="auto">
          <a:xfrm>
            <a:off x="56544" y="3125075"/>
            <a:ext cx="872615" cy="89360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53"/>
          <p:cNvPicPr>
            <a:picLocks noChangeAspect="1"/>
          </p:cNvPicPr>
          <p:nvPr/>
        </p:nvPicPr>
        <p:blipFill rotWithShape="1">
          <a:blip r:embed="rId4"/>
          <a:srcRect l="28140" r="30859"/>
          <a:stretch>
            <a:fillRect/>
          </a:stretch>
        </p:blipFill>
        <p:spPr>
          <a:xfrm>
            <a:off x="36969" y="4278164"/>
            <a:ext cx="661429" cy="886771"/>
          </a:xfrm>
          <a:prstGeom prst="rect">
            <a:avLst/>
          </a:prstGeom>
        </p:spPr>
      </p:pic>
      <p:grpSp>
        <p:nvGrpSpPr>
          <p:cNvPr id="156" name="2"/>
          <p:cNvGrpSpPr/>
          <p:nvPr/>
        </p:nvGrpSpPr>
        <p:grpSpPr>
          <a:xfrm>
            <a:off x="1243171" y="861452"/>
            <a:ext cx="5234011" cy="330174"/>
            <a:chOff x="2977899" y="-1331099"/>
            <a:chExt cx="7880438" cy="463734"/>
          </a:xfrm>
        </p:grpSpPr>
        <p:sp>
          <p:nvSpPr>
            <p:cNvPr id="157" name="AutoShape 185">
              <a:hlinkClick r:id="" action="ppaction://noaction" highlightClick="1"/>
            </p:cNvPr>
            <p:cNvSpPr>
              <a:spLocks noChangeArrowheads="1"/>
            </p:cNvSpPr>
            <p:nvPr/>
          </p:nvSpPr>
          <p:spPr bwMode="auto">
            <a:xfrm>
              <a:off x="5225448" y="-133109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H</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58" name="AutoShape 186">
              <a:hlinkClick r:id="" action="ppaction://noaction" highlightClick="1"/>
            </p:cNvPr>
            <p:cNvSpPr>
              <a:spLocks noChangeArrowheads="1"/>
            </p:cNvSpPr>
            <p:nvPr/>
          </p:nvSpPr>
          <p:spPr bwMode="auto">
            <a:xfrm>
              <a:off x="6044256" y="-1317741"/>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B</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59" name="AutoShape 190">
              <a:hlinkClick r:id="" action="ppaction://noaction" highlightClick="1"/>
            </p:cNvPr>
            <p:cNvSpPr>
              <a:spLocks noChangeArrowheads="1"/>
            </p:cNvSpPr>
            <p:nvPr/>
          </p:nvSpPr>
          <p:spPr bwMode="auto">
            <a:xfrm>
              <a:off x="4411041" y="-1329928"/>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60" name="AutoShape 191">
              <a:hlinkClick r:id="" action="ppaction://noaction" highlightClick="1"/>
            </p:cNvPr>
            <p:cNvSpPr>
              <a:spLocks noChangeArrowheads="1"/>
            </p:cNvSpPr>
            <p:nvPr/>
          </p:nvSpPr>
          <p:spPr bwMode="auto">
            <a:xfrm>
              <a:off x="3685939"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I</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61" name="AutoShape 192">
              <a:hlinkClick r:id="" action="ppaction://noaction" highlightClick="1"/>
            </p:cNvPr>
            <p:cNvSpPr>
              <a:spLocks noChangeArrowheads="1"/>
            </p:cNvSpPr>
            <p:nvPr/>
          </p:nvSpPr>
          <p:spPr bwMode="auto">
            <a:xfrm flipH="1">
              <a:off x="2977899" y="-1329926"/>
              <a:ext cx="991116" cy="450374"/>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Đ</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62" name="AutoShape 186">
              <a:hlinkClick r:id="" action="ppaction://noaction" highlightClick="1"/>
            </p:cNvPr>
            <p:cNvSpPr>
              <a:spLocks noChangeArrowheads="1"/>
            </p:cNvSpPr>
            <p:nvPr/>
          </p:nvSpPr>
          <p:spPr bwMode="auto">
            <a:xfrm>
              <a:off x="6853397"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Ộ</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63" name="AutoShape 186">
              <a:hlinkClick r:id="" action="ppaction://noaction" highlightClick="1"/>
            </p:cNvPr>
            <p:cNvSpPr>
              <a:spLocks noChangeArrowheads="1"/>
            </p:cNvSpPr>
            <p:nvPr/>
          </p:nvSpPr>
          <p:spPr bwMode="auto">
            <a:xfrm>
              <a:off x="7578501"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L</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26" name="AutoShape 186">
              <a:hlinkClick r:id="" action="ppaction://noaction" highlightClick="1"/>
            </p:cNvPr>
            <p:cNvSpPr>
              <a:spLocks noChangeArrowheads="1"/>
            </p:cNvSpPr>
            <p:nvPr/>
          </p:nvSpPr>
          <p:spPr bwMode="auto">
            <a:xfrm>
              <a:off x="8303603" y="-1329929"/>
              <a:ext cx="1008179" cy="450377"/>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Ĩ</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27" name="AutoShape 186">
              <a:hlinkClick r:id="" action="ppaction://noaction" highlightClick="1"/>
            </p:cNvPr>
            <p:cNvSpPr>
              <a:spLocks noChangeArrowheads="1"/>
            </p:cNvSpPr>
            <p:nvPr/>
          </p:nvSpPr>
          <p:spPr bwMode="auto">
            <a:xfrm>
              <a:off x="9098892" y="-1317741"/>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28" name="AutoShape 186">
              <a:hlinkClick r:id="" action="ppaction://noaction" highlightClick="1"/>
            </p:cNvPr>
            <p:cNvSpPr>
              <a:spLocks noChangeArrowheads="1"/>
            </p:cNvSpPr>
            <p:nvPr/>
          </p:nvSpPr>
          <p:spPr bwMode="auto">
            <a:xfrm>
              <a:off x="9850158" y="-1329928"/>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H</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164" name="4"/>
          <p:cNvGrpSpPr/>
          <p:nvPr/>
        </p:nvGrpSpPr>
        <p:grpSpPr>
          <a:xfrm>
            <a:off x="2295434" y="1822138"/>
            <a:ext cx="2663768" cy="434904"/>
            <a:chOff x="3787766" y="5364834"/>
            <a:chExt cx="2017234" cy="491545"/>
          </a:xfrm>
        </p:grpSpPr>
        <p:sp>
          <p:nvSpPr>
            <p:cNvPr id="165" name="AutoShape 185">
              <a:hlinkClick r:id="" action="ppaction://noaction" highlightClick="1"/>
            </p:cNvPr>
            <p:cNvSpPr>
              <a:spLocks noChangeArrowheads="1"/>
            </p:cNvSpPr>
            <p:nvPr/>
          </p:nvSpPr>
          <p:spPr bwMode="auto">
            <a:xfrm>
              <a:off x="4962871" y="538634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O</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66" name="AutoShape 186">
              <a:hlinkClick r:id="" action="ppaction://noaction" highlightClick="1"/>
            </p:cNvPr>
            <p:cNvSpPr>
              <a:spLocks noChangeArrowheads="1"/>
            </p:cNvSpPr>
            <p:nvPr/>
          </p:nvSpPr>
          <p:spPr bwMode="auto">
            <a:xfrm>
              <a:off x="5343315" y="536483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A</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69" name="AutoShape 190">
              <a:hlinkClick r:id="" action="ppaction://noaction" highlightClick="1"/>
            </p:cNvPr>
            <p:cNvSpPr>
              <a:spLocks noChangeArrowheads="1"/>
            </p:cNvSpPr>
            <p:nvPr/>
          </p:nvSpPr>
          <p:spPr bwMode="auto">
            <a:xfrm>
              <a:off x="4571938" y="5406003"/>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L</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70" name="AutoShape 191">
              <a:hlinkClick r:id="" action="ppaction://noaction" highlightClick="1"/>
            </p:cNvPr>
            <p:cNvSpPr>
              <a:spLocks noChangeArrowheads="1"/>
            </p:cNvSpPr>
            <p:nvPr/>
          </p:nvSpPr>
          <p:spPr bwMode="auto">
            <a:xfrm>
              <a:off x="4213988" y="539035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Ổ</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71" name="AutoShape 192">
              <a:hlinkClick r:id="" action="ppaction://noaction" highlightClick="1"/>
            </p:cNvPr>
            <p:cNvSpPr>
              <a:spLocks noChangeArrowheads="1"/>
            </p:cNvSpPr>
            <p:nvPr/>
          </p:nvSpPr>
          <p:spPr bwMode="auto">
            <a:xfrm flipH="1">
              <a:off x="3787766" y="5406003"/>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C</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grpSp>
      <p:grpSp>
        <p:nvGrpSpPr>
          <p:cNvPr id="172" name="3"/>
          <p:cNvGrpSpPr/>
          <p:nvPr/>
        </p:nvGrpSpPr>
        <p:grpSpPr>
          <a:xfrm>
            <a:off x="1805218" y="1323766"/>
            <a:ext cx="4172989" cy="417786"/>
            <a:chOff x="3714982" y="5419162"/>
            <a:chExt cx="3218668" cy="472198"/>
          </a:xfrm>
        </p:grpSpPr>
        <p:sp>
          <p:nvSpPr>
            <p:cNvPr id="173" name="AutoShape 185">
              <a:hlinkClick r:id="" action="ppaction://noaction" highlightClick="1"/>
            </p:cNvPr>
            <p:cNvSpPr>
              <a:spLocks noChangeArrowheads="1"/>
            </p:cNvSpPr>
            <p:nvPr/>
          </p:nvSpPr>
          <p:spPr bwMode="auto">
            <a:xfrm>
              <a:off x="4913866" y="541916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Q</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74" name="AutoShape 186">
              <a:hlinkClick r:id="" action="ppaction://noaction" highlightClick="1"/>
            </p:cNvPr>
            <p:cNvSpPr>
              <a:spLocks noChangeArrowheads="1"/>
            </p:cNvSpPr>
            <p:nvPr/>
          </p:nvSpPr>
          <p:spPr bwMode="auto">
            <a:xfrm>
              <a:off x="5287303" y="5440520"/>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U</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75" name="AutoShape 187">
              <a:hlinkClick r:id="" action="ppaction://noaction" highlightClick="1"/>
            </p:cNvPr>
            <p:cNvSpPr>
              <a:spLocks noChangeArrowheads="1"/>
            </p:cNvSpPr>
            <p:nvPr/>
          </p:nvSpPr>
          <p:spPr bwMode="auto">
            <a:xfrm>
              <a:off x="5695172" y="5419162"/>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Y</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76" name="AutoShape 188">
              <a:hlinkClick r:id="" action="ppaction://noaction" highlightClick="1"/>
            </p:cNvPr>
            <p:cNvSpPr>
              <a:spLocks noChangeArrowheads="1"/>
            </p:cNvSpPr>
            <p:nvPr/>
          </p:nvSpPr>
          <p:spPr bwMode="auto">
            <a:xfrm>
              <a:off x="6055825" y="543024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Ề</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7" name="AutoShape 190">
              <a:hlinkClick r:id="" action="ppaction://noaction" highlightClick="1"/>
            </p:cNvPr>
            <p:cNvSpPr>
              <a:spLocks noChangeArrowheads="1"/>
            </p:cNvSpPr>
            <p:nvPr/>
          </p:nvSpPr>
          <p:spPr bwMode="auto">
            <a:xfrm>
              <a:off x="4456797" y="5440984"/>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Ô</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8" name="AutoShape 191">
              <a:hlinkClick r:id="" action="ppaction://noaction" highlightClick="1"/>
            </p:cNvPr>
            <p:cNvSpPr>
              <a:spLocks noChangeArrowheads="1"/>
            </p:cNvSpPr>
            <p:nvPr/>
          </p:nvSpPr>
          <p:spPr bwMode="auto">
            <a:xfrm>
              <a:off x="4141960" y="543024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G</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79" name="AutoShape 192">
              <a:hlinkClick r:id="" action="ppaction://noaction" highlightClick="1"/>
            </p:cNvPr>
            <p:cNvSpPr>
              <a:spLocks noChangeArrowheads="1"/>
            </p:cNvSpPr>
            <p:nvPr/>
          </p:nvSpPr>
          <p:spPr bwMode="auto">
            <a:xfrm flipH="1">
              <a:off x="3714982" y="5430244"/>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29" name="AutoShape 188">
              <a:hlinkClick r:id="" action="ppaction://noaction" highlightClick="1"/>
            </p:cNvPr>
            <p:cNvSpPr>
              <a:spLocks noChangeArrowheads="1"/>
            </p:cNvSpPr>
            <p:nvPr/>
          </p:nvSpPr>
          <p:spPr bwMode="auto">
            <a:xfrm>
              <a:off x="6471965" y="541928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180" name="1"/>
          <p:cNvGrpSpPr/>
          <p:nvPr/>
        </p:nvGrpSpPr>
        <p:grpSpPr>
          <a:xfrm>
            <a:off x="769751" y="318429"/>
            <a:ext cx="6657102" cy="427968"/>
            <a:chOff x="3790364" y="5403617"/>
            <a:chExt cx="5171688" cy="483706"/>
          </a:xfrm>
        </p:grpSpPr>
        <p:sp>
          <p:nvSpPr>
            <p:cNvPr id="181" name="AutoShape 185">
              <a:hlinkClick r:id="" action="ppaction://noaction" highlightClick="1"/>
            </p:cNvPr>
            <p:cNvSpPr>
              <a:spLocks noChangeArrowheads="1"/>
            </p:cNvSpPr>
            <p:nvPr/>
          </p:nvSpPr>
          <p:spPr bwMode="auto">
            <a:xfrm>
              <a:off x="4933730"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T</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82" name="AutoShape 186">
              <a:hlinkClick r:id="" action="ppaction://noaction" highlightClick="1"/>
            </p:cNvPr>
            <p:cNvSpPr>
              <a:spLocks noChangeArrowheads="1"/>
            </p:cNvSpPr>
            <p:nvPr/>
          </p:nvSpPr>
          <p:spPr bwMode="auto">
            <a:xfrm>
              <a:off x="5360319" y="540361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83" name="AutoShape 187">
              <a:hlinkClick r:id="" action="ppaction://noaction" highlightClick="1"/>
            </p:cNvPr>
            <p:cNvSpPr>
              <a:spLocks noChangeArrowheads="1"/>
            </p:cNvSpPr>
            <p:nvPr/>
          </p:nvSpPr>
          <p:spPr bwMode="auto">
            <a:xfrm>
              <a:off x="5749540" y="541594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Ắ</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84" name="AutoShape 188">
              <a:hlinkClick r:id="" action="ppaction://noaction" highlightClick="1"/>
            </p:cNvPr>
            <p:cNvSpPr>
              <a:spLocks noChangeArrowheads="1"/>
            </p:cNvSpPr>
            <p:nvPr/>
          </p:nvSpPr>
          <p:spPr bwMode="auto">
            <a:xfrm>
              <a:off x="6145058" y="5404399"/>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85" name="AutoShape 190">
              <a:hlinkClick r:id="" action="ppaction://noaction" highlightClick="1"/>
            </p:cNvPr>
            <p:cNvSpPr>
              <a:spLocks noChangeArrowheads="1"/>
            </p:cNvSpPr>
            <p:nvPr/>
          </p:nvSpPr>
          <p:spPr bwMode="auto">
            <a:xfrm>
              <a:off x="4488922" y="5425295"/>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86" name="AutoShape 191">
              <a:hlinkClick r:id="" action="ppaction://noaction" highlightClick="1"/>
            </p:cNvPr>
            <p:cNvSpPr>
              <a:spLocks noChangeArrowheads="1"/>
            </p:cNvSpPr>
            <p:nvPr/>
          </p:nvSpPr>
          <p:spPr bwMode="auto">
            <a:xfrm>
              <a:off x="4184245" y="540600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Ạ</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87" name="AutoShape 192">
              <a:hlinkClick r:id="" action="ppaction://noaction" highlightClick="1"/>
            </p:cNvPr>
            <p:cNvSpPr>
              <a:spLocks noChangeArrowheads="1"/>
            </p:cNvSpPr>
            <p:nvPr/>
          </p:nvSpPr>
          <p:spPr bwMode="auto">
            <a:xfrm flipH="1">
              <a:off x="3790364" y="5417197"/>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V</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30" name="AutoShape 188">
              <a:hlinkClick r:id="" action="ppaction://noaction" highlightClick="1"/>
            </p:cNvPr>
            <p:cNvSpPr>
              <a:spLocks noChangeArrowheads="1"/>
            </p:cNvSpPr>
            <p:nvPr/>
          </p:nvSpPr>
          <p:spPr bwMode="auto">
            <a:xfrm>
              <a:off x="6548123" y="5403617"/>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G</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1" name="AutoShape 188">
              <a:hlinkClick r:id="" action="ppaction://noaction" highlightClick="1"/>
            </p:cNvPr>
            <p:cNvSpPr>
              <a:spLocks noChangeArrowheads="1"/>
            </p:cNvSpPr>
            <p:nvPr/>
          </p:nvSpPr>
          <p:spPr bwMode="auto">
            <a:xfrm>
              <a:off x="6926724" y="5414555"/>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V</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2" name="AutoShape 188">
              <a:hlinkClick r:id="" action="ppaction://noaction" highlightClick="1"/>
            </p:cNvPr>
            <p:cNvSpPr>
              <a:spLocks noChangeArrowheads="1"/>
            </p:cNvSpPr>
            <p:nvPr/>
          </p:nvSpPr>
          <p:spPr bwMode="auto">
            <a:xfrm>
              <a:off x="7326938" y="5414554"/>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Ư</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3" name="AutoShape 188">
              <a:hlinkClick r:id="" action="ppaction://noaction" highlightClick="1"/>
            </p:cNvPr>
            <p:cNvSpPr>
              <a:spLocks noChangeArrowheads="1"/>
            </p:cNvSpPr>
            <p:nvPr/>
          </p:nvSpPr>
          <p:spPr bwMode="auto">
            <a:xfrm>
              <a:off x="7714281" y="5436088"/>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Ơ</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4" name="AutoShape 188">
              <a:hlinkClick r:id="" action="ppaction://noaction" highlightClick="1"/>
            </p:cNvPr>
            <p:cNvSpPr>
              <a:spLocks noChangeArrowheads="1"/>
            </p:cNvSpPr>
            <p:nvPr/>
          </p:nvSpPr>
          <p:spPr bwMode="auto">
            <a:xfrm>
              <a:off x="8119843" y="5436947"/>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N</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35" name="AutoShape 188">
              <a:hlinkClick r:id="" action="ppaction://noaction" highlightClick="1"/>
            </p:cNvPr>
            <p:cNvSpPr>
              <a:spLocks noChangeArrowheads="1"/>
            </p:cNvSpPr>
            <p:nvPr/>
          </p:nvSpPr>
          <p:spPr bwMode="auto">
            <a:xfrm>
              <a:off x="8500367" y="5436140"/>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G</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188" name="5"/>
          <p:cNvGrpSpPr/>
          <p:nvPr/>
        </p:nvGrpSpPr>
        <p:grpSpPr>
          <a:xfrm>
            <a:off x="1774441" y="2340998"/>
            <a:ext cx="4225572" cy="416158"/>
            <a:chOff x="3742107" y="5396530"/>
            <a:chExt cx="3258064" cy="470357"/>
          </a:xfrm>
        </p:grpSpPr>
        <p:sp>
          <p:nvSpPr>
            <p:cNvPr id="189" name="AutoShape 185">
              <a:hlinkClick r:id="" action="ppaction://noaction" highlightClick="1"/>
            </p:cNvPr>
            <p:cNvSpPr>
              <a:spLocks noChangeArrowheads="1"/>
            </p:cNvSpPr>
            <p:nvPr/>
          </p:nvSpPr>
          <p:spPr bwMode="auto">
            <a:xfrm>
              <a:off x="4948972"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90" name="AutoShape 186">
              <a:hlinkClick r:id="" action="ppaction://noaction" highlightClick="1"/>
            </p:cNvPr>
            <p:cNvSpPr>
              <a:spLocks noChangeArrowheads="1"/>
            </p:cNvSpPr>
            <p:nvPr/>
          </p:nvSpPr>
          <p:spPr bwMode="auto">
            <a:xfrm>
              <a:off x="5363724"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B</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1" name="AutoShape 187">
              <a:hlinkClick r:id="" action="ppaction://noaction" highlightClick="1"/>
            </p:cNvPr>
            <p:cNvSpPr>
              <a:spLocks noChangeArrowheads="1"/>
            </p:cNvSpPr>
            <p:nvPr/>
          </p:nvSpPr>
          <p:spPr bwMode="auto">
            <a:xfrm>
              <a:off x="5735985" y="5416511"/>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Ì</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2" name="AutoShape 188">
              <a:hlinkClick r:id="" action="ppaction://noaction" highlightClick="1"/>
            </p:cNvPr>
            <p:cNvSpPr>
              <a:spLocks noChangeArrowheads="1"/>
            </p:cNvSpPr>
            <p:nvPr/>
          </p:nvSpPr>
          <p:spPr bwMode="auto">
            <a:xfrm>
              <a:off x="6153789"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N</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3" name="AutoShape 190">
              <a:hlinkClick r:id="" action="ppaction://noaction" highlightClick="1"/>
            </p:cNvPr>
            <p:cNvSpPr>
              <a:spLocks noChangeArrowheads="1"/>
            </p:cNvSpPr>
            <p:nvPr/>
          </p:nvSpPr>
          <p:spPr bwMode="auto">
            <a:xfrm>
              <a:off x="4513298" y="5396530"/>
              <a:ext cx="58397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err="1">
                  <a:solidFill>
                    <a:srgbClr val="0070C0"/>
                  </a:solidFill>
                  <a:latin typeface="Times New Roman" panose="02020603050405020304" pitchFamily="18" charset="0"/>
                  <a:ea typeface="+mn-ea"/>
                  <a:cs typeface="Times New Roman" panose="02020603050405020304" pitchFamily="18" charset="0"/>
                </a:rPr>
                <a:t>Á</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4" name="AutoShape 191">
              <a:hlinkClick r:id="" action="ppaction://noaction" highlightClick="1"/>
            </p:cNvPr>
            <p:cNvSpPr>
              <a:spLocks noChangeArrowheads="1"/>
            </p:cNvSpPr>
            <p:nvPr/>
          </p:nvSpPr>
          <p:spPr bwMode="auto">
            <a:xfrm>
              <a:off x="4174263" y="5398015"/>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195" name="AutoShape 192">
              <a:hlinkClick r:id="" action="ppaction://noaction" highlightClick="1"/>
            </p:cNvPr>
            <p:cNvSpPr>
              <a:spLocks noChangeArrowheads="1"/>
            </p:cNvSpPr>
            <p:nvPr/>
          </p:nvSpPr>
          <p:spPr bwMode="auto">
            <a:xfrm flipH="1">
              <a:off x="3742107" y="5398015"/>
              <a:ext cx="453871"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T</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36" name="AutoShape 188">
              <a:hlinkClick r:id="" action="ppaction://noaction" highlightClick="1"/>
            </p:cNvPr>
            <p:cNvSpPr>
              <a:spLocks noChangeArrowheads="1"/>
            </p:cNvSpPr>
            <p:nvPr/>
          </p:nvSpPr>
          <p:spPr bwMode="auto">
            <a:xfrm>
              <a:off x="6538486" y="5406003"/>
              <a:ext cx="461685"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kern="1200" dirty="0">
                  <a:solidFill>
                    <a:srgbClr val="0070C0"/>
                  </a:solidFill>
                  <a:latin typeface="Times New Roman" panose="02020603050405020304" pitchFamily="18" charset="0"/>
                  <a:ea typeface="+mn-ea"/>
                  <a:cs typeface="Times New Roman" panose="02020603050405020304" pitchFamily="18" charset="0"/>
                </a:rPr>
                <a:t>H</a:t>
              </a:r>
              <a:endParaRPr lang="en-US" altLang="en-US" sz="2400" kern="1200" dirty="0">
                <a:solidFill>
                  <a:srgbClr val="0070C0"/>
                </a:solidFill>
                <a:latin typeface="Times New Roman" panose="02020603050405020304" pitchFamily="18" charset="0"/>
                <a:ea typeface="+mn-ea"/>
                <a:cs typeface="Times New Roman" panose="02020603050405020304" pitchFamily="18" charset="0"/>
              </a:endParaRPr>
            </a:p>
          </p:txBody>
        </p:sp>
      </p:grpSp>
      <p:grpSp>
        <p:nvGrpSpPr>
          <p:cNvPr id="207" name="Group 206"/>
          <p:cNvGrpSpPr/>
          <p:nvPr/>
        </p:nvGrpSpPr>
        <p:grpSpPr>
          <a:xfrm>
            <a:off x="859943" y="3421749"/>
            <a:ext cx="6575637" cy="534363"/>
            <a:chOff x="1202338" y="4930704"/>
            <a:chExt cx="8767517" cy="712484"/>
          </a:xfrm>
        </p:grpSpPr>
        <p:sp>
          <p:nvSpPr>
            <p:cNvPr id="208" name="Oval 207"/>
            <p:cNvSpPr/>
            <p:nvPr/>
          </p:nvSpPr>
          <p:spPr>
            <a:xfrm rot="5400000">
              <a:off x="5180731"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209" name="Oval 208"/>
            <p:cNvSpPr/>
            <p:nvPr/>
          </p:nvSpPr>
          <p:spPr>
            <a:xfrm rot="5400000">
              <a:off x="6156310"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210" name="Oval 209"/>
            <p:cNvSpPr/>
            <p:nvPr/>
          </p:nvSpPr>
          <p:spPr>
            <a:xfrm rot="5400000">
              <a:off x="4205153"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211" name="Oval 210"/>
            <p:cNvSpPr/>
            <p:nvPr/>
          </p:nvSpPr>
          <p:spPr>
            <a:xfrm rot="5400000">
              <a:off x="3229575"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212" name="Oval 211"/>
            <p:cNvSpPr/>
            <p:nvPr/>
          </p:nvSpPr>
          <p:spPr>
            <a:xfrm rot="5400000">
              <a:off x="2253997"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213" name="Oval 212"/>
            <p:cNvSpPr/>
            <p:nvPr/>
          </p:nvSpPr>
          <p:spPr>
            <a:xfrm rot="5400000">
              <a:off x="1278419"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155" name="Oval 154"/>
            <p:cNvSpPr/>
            <p:nvPr/>
          </p:nvSpPr>
          <p:spPr>
            <a:xfrm rot="5400000">
              <a:off x="7164637"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264" name="Oval 263"/>
            <p:cNvSpPr/>
            <p:nvPr/>
          </p:nvSpPr>
          <p:spPr>
            <a:xfrm rot="5400000">
              <a:off x="8172964"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sp>
          <p:nvSpPr>
            <p:cNvPr id="265" name="Oval 264"/>
            <p:cNvSpPr/>
            <p:nvPr/>
          </p:nvSpPr>
          <p:spPr>
            <a:xfrm rot="5400000">
              <a:off x="9181291" y="4854623"/>
              <a:ext cx="712484" cy="864645"/>
            </a:xfrm>
            <a:prstGeom prst="ellipse">
              <a:avLst/>
            </a:prstGeom>
            <a:solidFill>
              <a:sysClr val="window" lastClr="FFFFFF"/>
            </a:solidFill>
            <a:ln w="25400" cap="flat" cmpd="sng" algn="ctr">
              <a:solidFill>
                <a:srgbClr val="C00000"/>
              </a:solidFill>
              <a:prstDash val="solid"/>
            </a:ln>
            <a:effectLst/>
          </p:spPr>
          <p:txBody>
            <a:bodyPr rtlCol="0" anchor="ctr"/>
            <a:lstStyle/>
            <a:p>
              <a:pPr algn="ctr" defTabSz="685800">
                <a:buClrTx/>
                <a:defRPr/>
              </a:pPr>
              <a:endParaRPr lang="x-none" sz="2400">
                <a:solidFill>
                  <a:prstClr val="black"/>
                </a:solidFill>
                <a:latin typeface="Calibri" panose="020F0502020204030204"/>
                <a:ea typeface="+mn-ea"/>
                <a:cs typeface="+mn-cs"/>
              </a:endParaRPr>
            </a:p>
          </p:txBody>
        </p:sp>
      </p:grpSp>
      <p:sp>
        <p:nvSpPr>
          <p:cNvPr id="214" name="AutoShape 186">
            <a:hlinkClick r:id="" action="ppaction://noaction" highlightClick="1"/>
          </p:cNvPr>
          <p:cNvSpPr>
            <a:spLocks noChangeArrowheads="1"/>
          </p:cNvSpPr>
          <p:nvPr/>
        </p:nvSpPr>
        <p:spPr bwMode="auto">
          <a:xfrm>
            <a:off x="2497244" y="3530423"/>
            <a:ext cx="364068" cy="33778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Đ</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5" name="AutoShape 190">
            <a:hlinkClick r:id="" action="ppaction://noaction" highlightClick="1"/>
          </p:cNvPr>
          <p:cNvSpPr>
            <a:spLocks noChangeArrowheads="1"/>
          </p:cNvSpPr>
          <p:nvPr/>
        </p:nvSpPr>
        <p:spPr bwMode="auto">
          <a:xfrm>
            <a:off x="3967963"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Ê</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6" name="AutoShape 191">
            <a:hlinkClick r:id="" action="ppaction://noaction" highlightClick="1"/>
          </p:cNvPr>
          <p:cNvSpPr>
            <a:spLocks noChangeArrowheads="1"/>
          </p:cNvSpPr>
          <p:nvPr/>
        </p:nvSpPr>
        <p:spPr bwMode="auto">
          <a:xfrm>
            <a:off x="3236835" y="3530423"/>
            <a:ext cx="364068" cy="33778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err="1">
                <a:solidFill>
                  <a:srgbClr val="C00000"/>
                </a:solidFill>
                <a:latin typeface="Times New Roman" panose="02020603050405020304" pitchFamily="18" charset="0"/>
                <a:ea typeface="+mn-ea"/>
                <a:cs typeface="Times New Roman" panose="02020603050405020304" pitchFamily="18" charset="0"/>
              </a:rPr>
              <a:t>Ô</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7" name="AutoShape 192">
            <a:hlinkClick r:id="" action="ppaction://noaction" highlightClick="1"/>
          </p:cNvPr>
          <p:cNvSpPr>
            <a:spLocks noChangeArrowheads="1"/>
          </p:cNvSpPr>
          <p:nvPr/>
        </p:nvSpPr>
        <p:spPr bwMode="auto">
          <a:xfrm flipH="1">
            <a:off x="989058" y="3550067"/>
            <a:ext cx="364067" cy="3181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V</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8" name="AutoShape 192">
            <a:hlinkClick r:id="" action="ppaction://noaction" highlightClick="1"/>
          </p:cNvPr>
          <p:cNvSpPr>
            <a:spLocks noChangeArrowheads="1"/>
          </p:cNvSpPr>
          <p:nvPr/>
        </p:nvSpPr>
        <p:spPr bwMode="auto">
          <a:xfrm flipH="1">
            <a:off x="1740519" y="3550067"/>
            <a:ext cx="364067" cy="31813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A</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19" name="AutoShape 190">
            <a:hlinkClick r:id="" action="ppaction://noaction" highlightClick="1"/>
          </p:cNvPr>
          <p:cNvSpPr>
            <a:spLocks noChangeArrowheads="1"/>
          </p:cNvSpPr>
          <p:nvPr/>
        </p:nvSpPr>
        <p:spPr bwMode="auto">
          <a:xfrm>
            <a:off x="4651158"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C</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27" name="Rounded Rectangle 226"/>
          <p:cNvSpPr/>
          <p:nvPr/>
        </p:nvSpPr>
        <p:spPr>
          <a:xfrm>
            <a:off x="7653196" y="71570"/>
            <a:ext cx="1303738" cy="429465"/>
          </a:xfrm>
          <a:prstGeom prst="roundRect">
            <a:avLst/>
          </a:prstGeom>
          <a:solidFill>
            <a:sysClr val="window" lastClr="FFFFFF"/>
          </a:solidFill>
          <a:ln w="25400" cap="flat" cmpd="sng" algn="ctr">
            <a:solidFill>
              <a:srgbClr val="F79646"/>
            </a:solidFill>
            <a:prstDash val="solid"/>
          </a:ln>
          <a:effectLst/>
        </p:spPr>
        <p:txBody>
          <a:bodyPr rtlCol="0" anchor="ctr"/>
          <a:lstStyle/>
          <a:p>
            <a:pPr algn="ctr" defTabSz="685800">
              <a:buClrTx/>
              <a:defRPr/>
            </a:pPr>
            <a:r>
              <a:rPr lang="x-none" sz="2400" b="1" dirty="0">
                <a:solidFill>
                  <a:srgbClr val="FF0000"/>
                </a:solidFill>
                <a:latin typeface="Times New Roman" panose="02020603050405020304" pitchFamily="18" charset="0"/>
                <a:ea typeface="+mn-ea"/>
                <a:cs typeface="Times New Roman" panose="02020603050405020304" pitchFamily="18" charset="0"/>
              </a:rPr>
              <a:t>QUÀ</a:t>
            </a:r>
            <a:endParaRPr lang="x-none" sz="2400" b="1" dirty="0">
              <a:solidFill>
                <a:srgbClr val="FF0000"/>
              </a:solidFill>
              <a:latin typeface="Times New Roman" panose="02020603050405020304" pitchFamily="18" charset="0"/>
              <a:ea typeface="+mn-ea"/>
              <a:cs typeface="Times New Roman" panose="02020603050405020304" pitchFamily="18" charset="0"/>
            </a:endParaRPr>
          </a:p>
        </p:txBody>
      </p:sp>
      <p:grpSp>
        <p:nvGrpSpPr>
          <p:cNvPr id="228" name="1q"/>
          <p:cNvGrpSpPr/>
          <p:nvPr/>
        </p:nvGrpSpPr>
        <p:grpSpPr>
          <a:xfrm>
            <a:off x="7061002" y="822978"/>
            <a:ext cx="886160" cy="673085"/>
            <a:chOff x="12756106" y="1247073"/>
            <a:chExt cx="2060627" cy="2255716"/>
          </a:xfrm>
        </p:grpSpPr>
        <p:pic>
          <p:nvPicPr>
            <p:cNvPr id="229" name="Picture 2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831" y="1759182"/>
              <a:ext cx="1969179" cy="1743607"/>
            </a:xfrm>
            <a:prstGeom prst="rect">
              <a:avLst/>
            </a:prstGeom>
          </p:spPr>
        </p:pic>
        <p:pic>
          <p:nvPicPr>
            <p:cNvPr id="230" name="Picture 2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6106" y="1247073"/>
              <a:ext cx="2060627" cy="1383912"/>
            </a:xfrm>
            <a:prstGeom prst="rect">
              <a:avLst/>
            </a:prstGeom>
          </p:spPr>
        </p:pic>
      </p:grpSp>
      <p:grpSp>
        <p:nvGrpSpPr>
          <p:cNvPr id="231" name="2q"/>
          <p:cNvGrpSpPr/>
          <p:nvPr/>
        </p:nvGrpSpPr>
        <p:grpSpPr>
          <a:xfrm>
            <a:off x="8268816" y="746633"/>
            <a:ext cx="846834" cy="724193"/>
            <a:chOff x="9727102" y="4348732"/>
            <a:chExt cx="2060627" cy="2255716"/>
          </a:xfrm>
        </p:grpSpPr>
        <p:pic>
          <p:nvPicPr>
            <p:cNvPr id="232" name="Picture 2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33" name="Picture 2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34" name="3q"/>
          <p:cNvGrpSpPr/>
          <p:nvPr/>
        </p:nvGrpSpPr>
        <p:grpSpPr>
          <a:xfrm>
            <a:off x="6962628" y="1577031"/>
            <a:ext cx="928448" cy="762403"/>
            <a:chOff x="9727102" y="4348732"/>
            <a:chExt cx="2060627" cy="2255716"/>
          </a:xfrm>
        </p:grpSpPr>
        <p:pic>
          <p:nvPicPr>
            <p:cNvPr id="235" name="Picture 2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36" name="Picture 2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37" name="4q"/>
          <p:cNvGrpSpPr/>
          <p:nvPr/>
        </p:nvGrpSpPr>
        <p:grpSpPr>
          <a:xfrm>
            <a:off x="8210699" y="1541903"/>
            <a:ext cx="886161" cy="797530"/>
            <a:chOff x="9727102" y="4348732"/>
            <a:chExt cx="2060627" cy="2255715"/>
          </a:xfrm>
        </p:grpSpPr>
        <p:pic>
          <p:nvPicPr>
            <p:cNvPr id="238" name="Picture 2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2826" y="4860840"/>
              <a:ext cx="1969178" cy="1743607"/>
            </a:xfrm>
            <a:prstGeom prst="rect">
              <a:avLst/>
            </a:prstGeom>
          </p:spPr>
        </p:pic>
        <p:pic>
          <p:nvPicPr>
            <p:cNvPr id="239" name="Picture 23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0" name="5q"/>
          <p:cNvGrpSpPr/>
          <p:nvPr/>
        </p:nvGrpSpPr>
        <p:grpSpPr>
          <a:xfrm>
            <a:off x="6928731" y="2439452"/>
            <a:ext cx="965459" cy="824846"/>
            <a:chOff x="9727102" y="4348732"/>
            <a:chExt cx="2060627" cy="2255716"/>
          </a:xfrm>
        </p:grpSpPr>
        <p:pic>
          <p:nvPicPr>
            <p:cNvPr id="241" name="Picture 24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42" name="Picture 2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3" name="6q"/>
          <p:cNvGrpSpPr/>
          <p:nvPr/>
        </p:nvGrpSpPr>
        <p:grpSpPr>
          <a:xfrm>
            <a:off x="8157071" y="2435737"/>
            <a:ext cx="922613" cy="842242"/>
            <a:chOff x="9727102" y="4348732"/>
            <a:chExt cx="2060627" cy="2255716"/>
          </a:xfrm>
        </p:grpSpPr>
        <p:pic>
          <p:nvPicPr>
            <p:cNvPr id="244" name="Picture 2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45" name="Picture 2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grpSp>
      <p:grpSp>
        <p:nvGrpSpPr>
          <p:cNvPr id="246" name="Group 245"/>
          <p:cNvGrpSpPr/>
          <p:nvPr/>
        </p:nvGrpSpPr>
        <p:grpSpPr>
          <a:xfrm>
            <a:off x="2302857" y="117382"/>
            <a:ext cx="3751381" cy="2941934"/>
            <a:chOff x="4078052" y="1633503"/>
            <a:chExt cx="3590993" cy="3590993"/>
          </a:xfrm>
        </p:grpSpPr>
        <p:pic>
          <p:nvPicPr>
            <p:cNvPr id="247" name="Picture 2" descr="Vector nền với các hộp quà tặng và bánh kẹo | Thư viện stock vector đẹp  miễn phí"/>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48" name="Rectangle 247"/>
            <p:cNvSpPr/>
            <p:nvPr/>
          </p:nvSpPr>
          <p:spPr>
            <a:xfrm>
              <a:off x="4938892" y="2044378"/>
              <a:ext cx="1774766" cy="563519"/>
            </a:xfrm>
            <a:prstGeom prst="rect">
              <a:avLst/>
            </a:prstGeom>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CÂY BÚT </a:t>
              </a:r>
              <a:endParaRPr lang="x-none" sz="2400" b="1" kern="1200" dirty="0">
                <a:solidFill>
                  <a:srgbClr val="0070C0"/>
                </a:solidFill>
                <a:latin typeface="Calibri" panose="020F0502020204030204"/>
                <a:ea typeface="+mn-ea"/>
                <a:cs typeface="+mn-cs"/>
              </a:endParaRPr>
            </a:p>
          </p:txBody>
        </p:sp>
      </p:grpSp>
      <p:grpSp>
        <p:nvGrpSpPr>
          <p:cNvPr id="249" name="Group 248"/>
          <p:cNvGrpSpPr/>
          <p:nvPr/>
        </p:nvGrpSpPr>
        <p:grpSpPr>
          <a:xfrm>
            <a:off x="2206627" y="195867"/>
            <a:ext cx="4013692" cy="2947775"/>
            <a:chOff x="4078052" y="1633503"/>
            <a:chExt cx="3590993" cy="3590993"/>
          </a:xfrm>
        </p:grpSpPr>
        <p:pic>
          <p:nvPicPr>
            <p:cNvPr id="250" name="Picture 2" descr="Vector nền với các hộp quà tặng và bánh kẹo | Thư viện stock vector đẹp  miễn phí"/>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1" name="Rectangle 250"/>
            <p:cNvSpPr/>
            <p:nvPr/>
          </p:nvSpPr>
          <p:spPr>
            <a:xfrm>
              <a:off x="4473938" y="2126141"/>
              <a:ext cx="2414592" cy="562402"/>
            </a:xfrm>
            <a:prstGeom prst="rect">
              <a:avLst/>
            </a:prstGeom>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2 CÂY KẸO MÚT </a:t>
              </a:r>
              <a:endParaRPr lang="x-none" sz="2400" b="1" kern="1200" dirty="0">
                <a:solidFill>
                  <a:srgbClr val="0070C0"/>
                </a:solidFill>
                <a:latin typeface="Calibri" panose="020F0502020204030204"/>
                <a:ea typeface="+mn-ea"/>
                <a:cs typeface="+mn-cs"/>
              </a:endParaRPr>
            </a:p>
          </p:txBody>
        </p:sp>
      </p:grpSp>
      <p:grpSp>
        <p:nvGrpSpPr>
          <p:cNvPr id="252" name="Group 251"/>
          <p:cNvGrpSpPr/>
          <p:nvPr/>
        </p:nvGrpSpPr>
        <p:grpSpPr>
          <a:xfrm>
            <a:off x="2155406" y="207978"/>
            <a:ext cx="4022524" cy="2916437"/>
            <a:chOff x="4078052" y="1633503"/>
            <a:chExt cx="3590993" cy="3590993"/>
          </a:xfrm>
        </p:grpSpPr>
        <p:pic>
          <p:nvPicPr>
            <p:cNvPr id="253" name="Picture 2" descr="Vector nền với các hộp quà tặng và bánh kẹo | Thư viện stock vector đẹp  miễn phí"/>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4" name="Rectangle 253"/>
            <p:cNvSpPr/>
            <p:nvPr/>
          </p:nvSpPr>
          <p:spPr>
            <a:xfrm>
              <a:off x="4886810" y="2082942"/>
              <a:ext cx="1908601" cy="568446"/>
            </a:xfrm>
            <a:prstGeom prst="rect">
              <a:avLst/>
            </a:prstGeom>
            <a:ln>
              <a:noFill/>
            </a:ln>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QUYỂN VỞ </a:t>
              </a:r>
              <a:endParaRPr lang="x-none" sz="2400" b="1" kern="1200" dirty="0">
                <a:solidFill>
                  <a:srgbClr val="0070C0"/>
                </a:solidFill>
                <a:latin typeface="Calibri" panose="020F0502020204030204"/>
                <a:ea typeface="+mn-ea"/>
                <a:cs typeface="+mn-cs"/>
              </a:endParaRPr>
            </a:p>
          </p:txBody>
        </p:sp>
      </p:grpSp>
      <p:grpSp>
        <p:nvGrpSpPr>
          <p:cNvPr id="255" name="Group 254"/>
          <p:cNvGrpSpPr/>
          <p:nvPr/>
        </p:nvGrpSpPr>
        <p:grpSpPr>
          <a:xfrm>
            <a:off x="2130102" y="285183"/>
            <a:ext cx="3961631" cy="2916437"/>
            <a:chOff x="4078052" y="1633503"/>
            <a:chExt cx="3599529" cy="3590993"/>
          </a:xfrm>
        </p:grpSpPr>
        <p:pic>
          <p:nvPicPr>
            <p:cNvPr id="256" name="Picture 2" descr="Vector nền với các hộp quà tặng và bánh kẹo | Thư viện stock vector đẹp  miễn phí"/>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57" name="Rectangle 256"/>
            <p:cNvSpPr/>
            <p:nvPr/>
          </p:nvSpPr>
          <p:spPr>
            <a:xfrm>
              <a:off x="4802292" y="2179347"/>
              <a:ext cx="2875289" cy="568446"/>
            </a:xfrm>
            <a:prstGeom prst="rect">
              <a:avLst/>
            </a:prstGeom>
            <a:ln>
              <a:noFill/>
            </a:ln>
          </p:spPr>
          <p:txBody>
            <a:bodyPr wrap="squar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TÚI ĐỰNG BÚT </a:t>
              </a:r>
              <a:endParaRPr lang="x-none" sz="2400" b="1" kern="1200" dirty="0">
                <a:solidFill>
                  <a:srgbClr val="0070C0"/>
                </a:solidFill>
                <a:latin typeface="Calibri" panose="020F0502020204030204"/>
                <a:ea typeface="+mn-ea"/>
                <a:cs typeface="+mn-cs"/>
              </a:endParaRPr>
            </a:p>
          </p:txBody>
        </p:sp>
      </p:grpSp>
      <p:grpSp>
        <p:nvGrpSpPr>
          <p:cNvPr id="258" name="Group 257"/>
          <p:cNvGrpSpPr/>
          <p:nvPr/>
        </p:nvGrpSpPr>
        <p:grpSpPr>
          <a:xfrm>
            <a:off x="2172034" y="130768"/>
            <a:ext cx="3952237" cy="2916437"/>
            <a:chOff x="4078052" y="1633503"/>
            <a:chExt cx="3590993" cy="3590993"/>
          </a:xfrm>
        </p:grpSpPr>
        <p:pic>
          <p:nvPicPr>
            <p:cNvPr id="259" name="Picture 2" descr="Vector nền với các hộp quà tặng và bánh kẹo | Thư viện stock vector đẹp  miễn phí"/>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60" name="Rectangle 259"/>
            <p:cNvSpPr/>
            <p:nvPr/>
          </p:nvSpPr>
          <p:spPr>
            <a:xfrm>
              <a:off x="4186015" y="1875180"/>
              <a:ext cx="3279706" cy="1023202"/>
            </a:xfrm>
            <a:prstGeom prst="rect">
              <a:avLst/>
            </a:prstGeom>
            <a:ln>
              <a:noFill/>
            </a:ln>
          </p:spPr>
          <p:txBody>
            <a:bodyPr wrap="square">
              <a:spAutoFit/>
            </a:bodyPr>
            <a:lstStyle/>
            <a:p>
              <a:pPr algn="ct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BỘ ĐỒ DÙNG HỌC TẬP </a:t>
              </a:r>
              <a:endParaRPr lang="x-none" sz="2400" b="1" kern="1200" dirty="0">
                <a:solidFill>
                  <a:srgbClr val="0070C0"/>
                </a:solidFill>
                <a:latin typeface="Calibri" panose="020F0502020204030204"/>
                <a:ea typeface="+mn-ea"/>
                <a:cs typeface="+mn-cs"/>
              </a:endParaRPr>
            </a:p>
          </p:txBody>
        </p:sp>
      </p:grpSp>
      <p:grpSp>
        <p:nvGrpSpPr>
          <p:cNvPr id="261" name="Group 260"/>
          <p:cNvGrpSpPr/>
          <p:nvPr/>
        </p:nvGrpSpPr>
        <p:grpSpPr>
          <a:xfrm>
            <a:off x="2235493" y="127028"/>
            <a:ext cx="3952237" cy="2916437"/>
            <a:chOff x="4078052" y="1633503"/>
            <a:chExt cx="3590993" cy="3590993"/>
          </a:xfrm>
        </p:grpSpPr>
        <p:pic>
          <p:nvPicPr>
            <p:cNvPr id="262" name="Picture 2" descr="Vector nền với các hộp quà tặng và bánh kẹo | Thư viện stock vector đẹp  miễn phí"/>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78052" y="1633503"/>
              <a:ext cx="3590993" cy="3590993"/>
            </a:xfrm>
            <a:prstGeom prst="round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63" name="Rectangle 262"/>
            <p:cNvSpPr/>
            <p:nvPr/>
          </p:nvSpPr>
          <p:spPr>
            <a:xfrm>
              <a:off x="4786558" y="2122258"/>
              <a:ext cx="2241821" cy="568446"/>
            </a:xfrm>
            <a:prstGeom prst="rect">
              <a:avLst/>
            </a:prstGeom>
            <a:ln>
              <a:noFill/>
            </a:ln>
          </p:spPr>
          <p:txBody>
            <a:bodyPr wrap="none">
              <a:spAutoFit/>
            </a:bodyPr>
            <a:lstStyle/>
            <a:p>
              <a:pPr defTabSz="685800">
                <a:buClrTx/>
                <a:defRPr/>
              </a:pPr>
              <a:r>
                <a:rPr lang="en-US" sz="2400" b="1" kern="1200" dirty="0">
                  <a:solidFill>
                    <a:srgbClr val="0070C0"/>
                  </a:solidFill>
                  <a:latin typeface="Times New Roman" panose="02020603050405020304" pitchFamily="18" charset="0"/>
                  <a:ea typeface="Calibri" panose="020F0502020204030204" pitchFamily="34" charset="0"/>
                  <a:cs typeface="+mn-cs"/>
                </a:rPr>
                <a:t>1 GÓI BIM BIM</a:t>
              </a:r>
              <a:r>
                <a:rPr lang="x-none" sz="2400" b="1" kern="1200" dirty="0">
                  <a:solidFill>
                    <a:srgbClr val="0070C0"/>
                  </a:solidFill>
                  <a:latin typeface="Calibri" panose="020F0502020204030204"/>
                  <a:ea typeface="+mn-ea"/>
                  <a:cs typeface="+mn-cs"/>
                </a:rPr>
                <a:t> </a:t>
              </a:r>
              <a:endParaRPr lang="x-none" sz="2400" b="1" kern="1200" dirty="0">
                <a:solidFill>
                  <a:srgbClr val="0070C0"/>
                </a:solidFill>
                <a:latin typeface="Calibri" panose="020F0502020204030204"/>
                <a:ea typeface="+mn-ea"/>
                <a:cs typeface="+mn-cs"/>
              </a:endParaRPr>
            </a:p>
          </p:txBody>
        </p:sp>
      </p:grpSp>
      <p:sp>
        <p:nvSpPr>
          <p:cNvPr id="266" name="AutoShape 190">
            <a:hlinkClick r:id="" action="ppaction://noaction" highlightClick="1"/>
          </p:cNvPr>
          <p:cNvSpPr>
            <a:spLocks noChangeArrowheads="1"/>
          </p:cNvSpPr>
          <p:nvPr/>
        </p:nvSpPr>
        <p:spPr bwMode="auto">
          <a:xfrm>
            <a:off x="5449995"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67" name="AutoShape 190">
            <a:hlinkClick r:id="" action="ppaction://noaction" highlightClick="1"/>
          </p:cNvPr>
          <p:cNvSpPr>
            <a:spLocks noChangeArrowheads="1"/>
          </p:cNvSpPr>
          <p:nvPr/>
        </p:nvSpPr>
        <p:spPr bwMode="auto">
          <a:xfrm>
            <a:off x="6194838"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I</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268" name="AutoShape 190">
            <a:hlinkClick r:id="" action="ppaction://noaction" highlightClick="1"/>
          </p:cNvPr>
          <p:cNvSpPr>
            <a:spLocks noChangeArrowheads="1"/>
          </p:cNvSpPr>
          <p:nvPr/>
        </p:nvSpPr>
        <p:spPr bwMode="auto">
          <a:xfrm>
            <a:off x="6937034" y="3530423"/>
            <a:ext cx="364067" cy="337782"/>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fontAlgn="base">
              <a:spcBef>
                <a:spcPct val="0"/>
              </a:spcBef>
              <a:spcAft>
                <a:spcPct val="0"/>
              </a:spcAft>
              <a:buClrTx/>
              <a:buNone/>
              <a:defRPr/>
            </a:pPr>
            <a:r>
              <a:rPr lang="en-US" altLang="en-US" sz="2400" b="1" kern="1200" dirty="0">
                <a:solidFill>
                  <a:srgbClr val="C00000"/>
                </a:solidFill>
                <a:latin typeface="Times New Roman" panose="02020603050405020304" pitchFamily="18" charset="0"/>
                <a:ea typeface="+mn-ea"/>
                <a:cs typeface="Times New Roman" panose="02020603050405020304" pitchFamily="18" charset="0"/>
              </a:rPr>
              <a:t>T</a:t>
            </a:r>
            <a:endParaRPr lang="en-US" altLang="en-US" sz="2400" b="1" kern="1200" dirty="0">
              <a:solidFill>
                <a:srgbClr val="C00000"/>
              </a:solidFill>
              <a:latin typeface="Times New Roman" panose="02020603050405020304" pitchFamily="18" charset="0"/>
              <a:ea typeface="+mn-ea"/>
              <a:cs typeface="Times New Roman" panose="02020603050405020304" pitchFamily="18" charset="0"/>
            </a:endParaRPr>
          </a:p>
        </p:txBody>
      </p:sp>
      <p:grpSp>
        <p:nvGrpSpPr>
          <p:cNvPr id="220" name="Group 219"/>
          <p:cNvGrpSpPr/>
          <p:nvPr/>
        </p:nvGrpSpPr>
        <p:grpSpPr>
          <a:xfrm>
            <a:off x="850110" y="3416014"/>
            <a:ext cx="6582011" cy="534363"/>
            <a:chOff x="1218172" y="5102232"/>
            <a:chExt cx="8776014" cy="712484"/>
          </a:xfrm>
        </p:grpSpPr>
        <p:sp>
          <p:nvSpPr>
            <p:cNvPr id="221" name="Oval 220"/>
            <p:cNvSpPr/>
            <p:nvPr/>
          </p:nvSpPr>
          <p:spPr>
            <a:xfrm rot="5400000">
              <a:off x="5218270"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Ồ</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sp>
          <p:nvSpPr>
            <p:cNvPr id="222" name="Oval 221"/>
            <p:cNvSpPr/>
            <p:nvPr/>
          </p:nvSpPr>
          <p:spPr>
            <a:xfrm rot="5400000">
              <a:off x="620323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V</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sp>
          <p:nvSpPr>
            <p:cNvPr id="223" name="Oval 222"/>
            <p:cNvSpPr/>
            <p:nvPr/>
          </p:nvSpPr>
          <p:spPr>
            <a:xfrm rot="5400000">
              <a:off x="4233307"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C</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sp>
          <p:nvSpPr>
            <p:cNvPr id="224" name="Oval 223"/>
            <p:cNvSpPr/>
            <p:nvPr/>
          </p:nvSpPr>
          <p:spPr>
            <a:xfrm rot="5400000">
              <a:off x="324834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I</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sp>
          <p:nvSpPr>
            <p:cNvPr id="225" name="Oval 224"/>
            <p:cNvSpPr/>
            <p:nvPr/>
          </p:nvSpPr>
          <p:spPr>
            <a:xfrm rot="5400000">
              <a:off x="227921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Ạ</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sp>
          <p:nvSpPr>
            <p:cNvPr id="226" name="Oval 225"/>
            <p:cNvSpPr/>
            <p:nvPr/>
          </p:nvSpPr>
          <p:spPr>
            <a:xfrm rot="5400000">
              <a:off x="1294253"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Đ</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sp>
          <p:nvSpPr>
            <p:cNvPr id="269" name="Oval 268"/>
            <p:cNvSpPr/>
            <p:nvPr/>
          </p:nvSpPr>
          <p:spPr>
            <a:xfrm rot="5400000">
              <a:off x="7188195"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I</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sp>
          <p:nvSpPr>
            <p:cNvPr id="270" name="Oval 269"/>
            <p:cNvSpPr/>
            <p:nvPr/>
          </p:nvSpPr>
          <p:spPr>
            <a:xfrm rot="5400000">
              <a:off x="818899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Ệ</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sp>
          <p:nvSpPr>
            <p:cNvPr id="271" name="Oval 270"/>
            <p:cNvSpPr/>
            <p:nvPr/>
          </p:nvSpPr>
          <p:spPr>
            <a:xfrm rot="5400000">
              <a:off x="9205622" y="5026151"/>
              <a:ext cx="712484" cy="864645"/>
            </a:xfrm>
            <a:prstGeom prst="ellipse">
              <a:avLst/>
            </a:prstGeom>
            <a:solidFill>
              <a:sysClr val="window" lastClr="FFFFFF"/>
            </a:solidFill>
            <a:ln w="25400" cap="flat" cmpd="sng" algn="ctr">
              <a:solidFill>
                <a:srgbClr val="C00000"/>
              </a:solidFill>
              <a:prstDash val="solid"/>
            </a:ln>
            <a:effectLst/>
          </p:spPr>
          <p:txBody>
            <a:bodyPr vert="vert270" rtlCol="0" anchor="ctr"/>
            <a:lstStyle/>
            <a:p>
              <a:pPr algn="ctr" defTabSz="685800">
                <a:buClrTx/>
                <a:defRPr/>
              </a:pPr>
              <a:r>
                <a:rPr lang="x-none" sz="2400" b="1" dirty="0">
                  <a:solidFill>
                    <a:srgbClr val="C00000"/>
                  </a:solidFill>
                  <a:latin typeface="Times New Roman" panose="02020603050405020304" pitchFamily="18" charset="0"/>
                  <a:ea typeface="+mn-ea"/>
                  <a:cs typeface="Times New Roman" panose="02020603050405020304" pitchFamily="18" charset="0"/>
                </a:rPr>
                <a:t>T</a:t>
              </a:r>
              <a:endParaRPr lang="x-none" sz="2400" b="1" dirty="0">
                <a:solidFill>
                  <a:srgbClr val="C00000"/>
                </a:solidFill>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0">
        <p:sndAc>
          <p:stSnd>
            <p:snd r:embed="rId18" name="chimes.wav"/>
          </p:stSnd>
        </p:sndAc>
      </p:transition>
    </mc:Choice>
    <mc:Fallback>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p:cTn id="7" dur="1000" fill="hold"/>
                                        <p:tgtEl>
                                          <p:spTgt spid="140"/>
                                        </p:tgtEl>
                                        <p:attrNameLst>
                                          <p:attrName>ppt_w</p:attrName>
                                        </p:attrNameLst>
                                      </p:cBhvr>
                                      <p:tavLst>
                                        <p:tav tm="0">
                                          <p:val>
                                            <p:strVal val="#ppt_w*0.70"/>
                                          </p:val>
                                        </p:tav>
                                        <p:tav tm="100000">
                                          <p:val>
                                            <p:strVal val="#ppt_w"/>
                                          </p:val>
                                        </p:tav>
                                      </p:tavLst>
                                    </p:anim>
                                    <p:anim calcmode="lin" valueType="num">
                                      <p:cBhvr>
                                        <p:cTn id="8" dur="1000" fill="hold"/>
                                        <p:tgtEl>
                                          <p:spTgt spid="140"/>
                                        </p:tgtEl>
                                        <p:attrNameLst>
                                          <p:attrName>ppt_h</p:attrName>
                                        </p:attrNameLst>
                                      </p:cBhvr>
                                      <p:tavLst>
                                        <p:tav tm="0">
                                          <p:val>
                                            <p:strVal val="#ppt_h"/>
                                          </p:val>
                                        </p:tav>
                                        <p:tav tm="100000">
                                          <p:val>
                                            <p:strVal val="#ppt_h"/>
                                          </p:val>
                                        </p:tav>
                                      </p:tavLst>
                                    </p:anim>
                                    <p:animEffect transition="in" filter="fade">
                                      <p:cBhvr>
                                        <p:cTn id="9" dur="1000"/>
                                        <p:tgtEl>
                                          <p:spTgt spid="140"/>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1"/>
                                        </p:tgtEl>
                                        <p:attrNameLst>
                                          <p:attrName>style.visibility</p:attrName>
                                        </p:attrNameLst>
                                      </p:cBhvr>
                                      <p:to>
                                        <p:strVal val="visible"/>
                                      </p:to>
                                    </p:set>
                                    <p:anim calcmode="lin" valueType="num">
                                      <p:cBhvr>
                                        <p:cTn id="17" dur="1000" fill="hold"/>
                                        <p:tgtEl>
                                          <p:spTgt spid="141"/>
                                        </p:tgtEl>
                                        <p:attrNameLst>
                                          <p:attrName>ppt_w</p:attrName>
                                        </p:attrNameLst>
                                      </p:cBhvr>
                                      <p:tavLst>
                                        <p:tav tm="0">
                                          <p:val>
                                            <p:strVal val="#ppt_w*0.70"/>
                                          </p:val>
                                        </p:tav>
                                        <p:tav tm="100000">
                                          <p:val>
                                            <p:strVal val="#ppt_w"/>
                                          </p:val>
                                        </p:tav>
                                      </p:tavLst>
                                    </p:anim>
                                    <p:anim calcmode="lin" valueType="num">
                                      <p:cBhvr>
                                        <p:cTn id="18" dur="1000" fill="hold"/>
                                        <p:tgtEl>
                                          <p:spTgt spid="141"/>
                                        </p:tgtEl>
                                        <p:attrNameLst>
                                          <p:attrName>ppt_h</p:attrName>
                                        </p:attrNameLst>
                                      </p:cBhvr>
                                      <p:tavLst>
                                        <p:tav tm="0">
                                          <p:val>
                                            <p:strVal val="#ppt_h"/>
                                          </p:val>
                                        </p:tav>
                                        <p:tav tm="100000">
                                          <p:val>
                                            <p:strVal val="#ppt_h"/>
                                          </p:val>
                                        </p:tav>
                                      </p:tavLst>
                                    </p:anim>
                                    <p:animEffect transition="in" filter="fade">
                                      <p:cBhvr>
                                        <p:cTn id="19" dur="1000"/>
                                        <p:tgtEl>
                                          <p:spTgt spid="14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42"/>
                                        </p:tgtEl>
                                        <p:attrNameLst>
                                          <p:attrName>style.visibility</p:attrName>
                                        </p:attrNameLst>
                                      </p:cBhvr>
                                      <p:to>
                                        <p:strVal val="visible"/>
                                      </p:to>
                                    </p:set>
                                    <p:anim calcmode="lin" valueType="num">
                                      <p:cBhvr>
                                        <p:cTn id="22" dur="1000" fill="hold"/>
                                        <p:tgtEl>
                                          <p:spTgt spid="142"/>
                                        </p:tgtEl>
                                        <p:attrNameLst>
                                          <p:attrName>ppt_w</p:attrName>
                                        </p:attrNameLst>
                                      </p:cBhvr>
                                      <p:tavLst>
                                        <p:tav tm="0">
                                          <p:val>
                                            <p:strVal val="#ppt_w*0.70"/>
                                          </p:val>
                                        </p:tav>
                                        <p:tav tm="100000">
                                          <p:val>
                                            <p:strVal val="#ppt_w"/>
                                          </p:val>
                                        </p:tav>
                                      </p:tavLst>
                                    </p:anim>
                                    <p:anim calcmode="lin" valueType="num">
                                      <p:cBhvr>
                                        <p:cTn id="23" dur="1000" fill="hold"/>
                                        <p:tgtEl>
                                          <p:spTgt spid="142"/>
                                        </p:tgtEl>
                                        <p:attrNameLst>
                                          <p:attrName>ppt_h</p:attrName>
                                        </p:attrNameLst>
                                      </p:cBhvr>
                                      <p:tavLst>
                                        <p:tav tm="0">
                                          <p:val>
                                            <p:strVal val="#ppt_h"/>
                                          </p:val>
                                        </p:tav>
                                        <p:tav tm="100000">
                                          <p:val>
                                            <p:strVal val="#ppt_h"/>
                                          </p:val>
                                        </p:tav>
                                      </p:tavLst>
                                    </p:anim>
                                    <p:animEffect transition="in" filter="fade">
                                      <p:cBhvr>
                                        <p:cTn id="24" dur="1000"/>
                                        <p:tgtEl>
                                          <p:spTgt spid="14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43"/>
                                        </p:tgtEl>
                                        <p:attrNameLst>
                                          <p:attrName>style.visibility</p:attrName>
                                        </p:attrNameLst>
                                      </p:cBhvr>
                                      <p:to>
                                        <p:strVal val="visible"/>
                                      </p:to>
                                    </p:set>
                                    <p:anim calcmode="lin" valueType="num">
                                      <p:cBhvr>
                                        <p:cTn id="27" dur="1000" fill="hold"/>
                                        <p:tgtEl>
                                          <p:spTgt spid="143"/>
                                        </p:tgtEl>
                                        <p:attrNameLst>
                                          <p:attrName>ppt_w</p:attrName>
                                        </p:attrNameLst>
                                      </p:cBhvr>
                                      <p:tavLst>
                                        <p:tav tm="0">
                                          <p:val>
                                            <p:strVal val="#ppt_w*0.70"/>
                                          </p:val>
                                        </p:tav>
                                        <p:tav tm="100000">
                                          <p:val>
                                            <p:strVal val="#ppt_w"/>
                                          </p:val>
                                        </p:tav>
                                      </p:tavLst>
                                    </p:anim>
                                    <p:anim calcmode="lin" valueType="num">
                                      <p:cBhvr>
                                        <p:cTn id="28" dur="1000" fill="hold"/>
                                        <p:tgtEl>
                                          <p:spTgt spid="143"/>
                                        </p:tgtEl>
                                        <p:attrNameLst>
                                          <p:attrName>ppt_h</p:attrName>
                                        </p:attrNameLst>
                                      </p:cBhvr>
                                      <p:tavLst>
                                        <p:tav tm="0">
                                          <p:val>
                                            <p:strVal val="#ppt_h"/>
                                          </p:val>
                                        </p:tav>
                                        <p:tav tm="100000">
                                          <p:val>
                                            <p:strVal val="#ppt_h"/>
                                          </p:val>
                                        </p:tav>
                                      </p:tavLst>
                                    </p:anim>
                                    <p:animEffect transition="in" filter="fade">
                                      <p:cBhvr>
                                        <p:cTn id="29" dur="1000"/>
                                        <p:tgtEl>
                                          <p:spTgt spid="143"/>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44"/>
                                        </p:tgtEl>
                                        <p:attrNameLst>
                                          <p:attrName>style.visibility</p:attrName>
                                        </p:attrNameLst>
                                      </p:cBhvr>
                                      <p:to>
                                        <p:strVal val="visible"/>
                                      </p:to>
                                    </p:set>
                                    <p:anim calcmode="lin" valueType="num">
                                      <p:cBhvr>
                                        <p:cTn id="32" dur="1000" fill="hold"/>
                                        <p:tgtEl>
                                          <p:spTgt spid="144"/>
                                        </p:tgtEl>
                                        <p:attrNameLst>
                                          <p:attrName>ppt_w</p:attrName>
                                        </p:attrNameLst>
                                      </p:cBhvr>
                                      <p:tavLst>
                                        <p:tav tm="0">
                                          <p:val>
                                            <p:strVal val="#ppt_w*0.70"/>
                                          </p:val>
                                        </p:tav>
                                        <p:tav tm="100000">
                                          <p:val>
                                            <p:strVal val="#ppt_w"/>
                                          </p:val>
                                        </p:tav>
                                      </p:tavLst>
                                    </p:anim>
                                    <p:anim calcmode="lin" valueType="num">
                                      <p:cBhvr>
                                        <p:cTn id="33" dur="1000" fill="hold"/>
                                        <p:tgtEl>
                                          <p:spTgt spid="144"/>
                                        </p:tgtEl>
                                        <p:attrNameLst>
                                          <p:attrName>ppt_h</p:attrName>
                                        </p:attrNameLst>
                                      </p:cBhvr>
                                      <p:tavLst>
                                        <p:tav tm="0">
                                          <p:val>
                                            <p:strVal val="#ppt_h"/>
                                          </p:val>
                                        </p:tav>
                                        <p:tav tm="100000">
                                          <p:val>
                                            <p:strVal val="#ppt_h"/>
                                          </p:val>
                                        </p:tav>
                                      </p:tavLst>
                                    </p:anim>
                                    <p:animEffect transition="in" filter="fade">
                                      <p:cBhvr>
                                        <p:cTn id="34" dur="1000"/>
                                        <p:tgtEl>
                                          <p:spTgt spid="144"/>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46"/>
                                        </p:tgtEl>
                                        <p:attrNameLst>
                                          <p:attrName>style.visibility</p:attrName>
                                        </p:attrNameLst>
                                      </p:cBhvr>
                                      <p:to>
                                        <p:strVal val="visible"/>
                                      </p:to>
                                    </p:set>
                                    <p:anim calcmode="lin" valueType="num">
                                      <p:cBhvr>
                                        <p:cTn id="37" dur="1000" fill="hold"/>
                                        <p:tgtEl>
                                          <p:spTgt spid="146"/>
                                        </p:tgtEl>
                                        <p:attrNameLst>
                                          <p:attrName>ppt_w</p:attrName>
                                        </p:attrNameLst>
                                      </p:cBhvr>
                                      <p:tavLst>
                                        <p:tav tm="0">
                                          <p:val>
                                            <p:strVal val="#ppt_w*0.70"/>
                                          </p:val>
                                        </p:tav>
                                        <p:tav tm="100000">
                                          <p:val>
                                            <p:strVal val="#ppt_w"/>
                                          </p:val>
                                        </p:tav>
                                      </p:tavLst>
                                    </p:anim>
                                    <p:anim calcmode="lin" valueType="num">
                                      <p:cBhvr>
                                        <p:cTn id="38" dur="1000" fill="hold"/>
                                        <p:tgtEl>
                                          <p:spTgt spid="146"/>
                                        </p:tgtEl>
                                        <p:attrNameLst>
                                          <p:attrName>ppt_h</p:attrName>
                                        </p:attrNameLst>
                                      </p:cBhvr>
                                      <p:tavLst>
                                        <p:tav tm="0">
                                          <p:val>
                                            <p:strVal val="#ppt_h"/>
                                          </p:val>
                                        </p:tav>
                                        <p:tav tm="100000">
                                          <p:val>
                                            <p:strVal val="#ppt_h"/>
                                          </p:val>
                                        </p:tav>
                                      </p:tavLst>
                                    </p:anim>
                                    <p:animEffect transition="in" filter="fade">
                                      <p:cBhvr>
                                        <p:cTn id="39" dur="1000"/>
                                        <p:tgtEl>
                                          <p:spTgt spid="146"/>
                                        </p:tgtEl>
                                      </p:cBhvr>
                                    </p:animEffect>
                                  </p:childTnLst>
                                </p:cTn>
                              </p:par>
                              <p:par>
                                <p:cTn id="40" presetID="55" presetClass="entr" presetSubtype="0" fill="hold" nodeType="with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1000" fill="hold"/>
                                        <p:tgtEl>
                                          <p:spTgt spid="153"/>
                                        </p:tgtEl>
                                        <p:attrNameLst>
                                          <p:attrName>ppt_w</p:attrName>
                                        </p:attrNameLst>
                                      </p:cBhvr>
                                      <p:tavLst>
                                        <p:tav tm="0">
                                          <p:val>
                                            <p:strVal val="#ppt_w*0.70"/>
                                          </p:val>
                                        </p:tav>
                                        <p:tav tm="100000">
                                          <p:val>
                                            <p:strVal val="#ppt_w"/>
                                          </p:val>
                                        </p:tav>
                                      </p:tavLst>
                                    </p:anim>
                                    <p:anim calcmode="lin" valueType="num">
                                      <p:cBhvr>
                                        <p:cTn id="43" dur="1000" fill="hold"/>
                                        <p:tgtEl>
                                          <p:spTgt spid="153"/>
                                        </p:tgtEl>
                                        <p:attrNameLst>
                                          <p:attrName>ppt_h</p:attrName>
                                        </p:attrNameLst>
                                      </p:cBhvr>
                                      <p:tavLst>
                                        <p:tav tm="0">
                                          <p:val>
                                            <p:strVal val="#ppt_h"/>
                                          </p:val>
                                        </p:tav>
                                        <p:tav tm="100000">
                                          <p:val>
                                            <p:strVal val="#ppt_h"/>
                                          </p:val>
                                        </p:tav>
                                      </p:tavLst>
                                    </p:anim>
                                    <p:animEffect transition="in" filter="fade">
                                      <p:cBhvr>
                                        <p:cTn id="44" dur="1000"/>
                                        <p:tgtEl>
                                          <p:spTgt spid="153"/>
                                        </p:tgtEl>
                                      </p:cBhvr>
                                    </p:animEffect>
                                  </p:childTnLst>
                                </p:cTn>
                              </p:par>
                              <p:par>
                                <p:cTn id="45" presetID="5" presetClass="entr" presetSubtype="10" fill="hold" nodeType="withEffect">
                                  <p:stCondLst>
                                    <p:cond delay="0"/>
                                  </p:stCondLst>
                                  <p:childTnLst>
                                    <p:set>
                                      <p:cBhvr>
                                        <p:cTn id="46" dur="1" fill="hold">
                                          <p:stCondLst>
                                            <p:cond delay="0"/>
                                          </p:stCondLst>
                                        </p:cTn>
                                        <p:tgtEl>
                                          <p:spTgt spid="207"/>
                                        </p:tgtEl>
                                        <p:attrNameLst>
                                          <p:attrName>style.visibility</p:attrName>
                                        </p:attrNameLst>
                                      </p:cBhvr>
                                      <p:to>
                                        <p:strVal val="visible"/>
                                      </p:to>
                                    </p:set>
                                    <p:animEffect transition="in" filter="checkerboard(across)">
                                      <p:cBhvr>
                                        <p:cTn id="47" dur="500"/>
                                        <p:tgtEl>
                                          <p:spTgt spid="207"/>
                                        </p:tgtEl>
                                      </p:cBhvr>
                                    </p:animEffect>
                                  </p:childTnLst>
                                </p:cTn>
                              </p:par>
                              <p:par>
                                <p:cTn id="48" presetID="55" presetClass="entr" presetSubtype="0" fill="hold" nodeType="withEffect">
                                  <p:stCondLst>
                                    <p:cond delay="0"/>
                                  </p:stCondLst>
                                  <p:childTnLst>
                                    <p:set>
                                      <p:cBhvr>
                                        <p:cTn id="49" dur="1" fill="hold">
                                          <p:stCondLst>
                                            <p:cond delay="0"/>
                                          </p:stCondLst>
                                        </p:cTn>
                                        <p:tgtEl>
                                          <p:spTgt spid="154"/>
                                        </p:tgtEl>
                                        <p:attrNameLst>
                                          <p:attrName>style.visibility</p:attrName>
                                        </p:attrNameLst>
                                      </p:cBhvr>
                                      <p:to>
                                        <p:strVal val="visible"/>
                                      </p:to>
                                    </p:set>
                                    <p:anim calcmode="lin" valueType="num">
                                      <p:cBhvr>
                                        <p:cTn id="50" dur="1000" fill="hold"/>
                                        <p:tgtEl>
                                          <p:spTgt spid="154"/>
                                        </p:tgtEl>
                                        <p:attrNameLst>
                                          <p:attrName>ppt_w</p:attrName>
                                        </p:attrNameLst>
                                      </p:cBhvr>
                                      <p:tavLst>
                                        <p:tav tm="0">
                                          <p:val>
                                            <p:strVal val="#ppt_w*0.70"/>
                                          </p:val>
                                        </p:tav>
                                        <p:tav tm="100000">
                                          <p:val>
                                            <p:strVal val="#ppt_w"/>
                                          </p:val>
                                        </p:tav>
                                      </p:tavLst>
                                    </p:anim>
                                    <p:anim calcmode="lin" valueType="num">
                                      <p:cBhvr>
                                        <p:cTn id="51" dur="1000" fill="hold"/>
                                        <p:tgtEl>
                                          <p:spTgt spid="154"/>
                                        </p:tgtEl>
                                        <p:attrNameLst>
                                          <p:attrName>ppt_h</p:attrName>
                                        </p:attrNameLst>
                                      </p:cBhvr>
                                      <p:tavLst>
                                        <p:tav tm="0">
                                          <p:val>
                                            <p:strVal val="#ppt_h"/>
                                          </p:val>
                                        </p:tav>
                                        <p:tav tm="100000">
                                          <p:val>
                                            <p:strVal val="#ppt_h"/>
                                          </p:val>
                                        </p:tav>
                                      </p:tavLst>
                                    </p:anim>
                                    <p:animEffect transition="in" filter="fade">
                                      <p:cBhvr>
                                        <p:cTn id="52" dur="1000"/>
                                        <p:tgtEl>
                                          <p:spTgt spid="154"/>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227"/>
                                        </p:tgtEl>
                                        <p:attrNameLst>
                                          <p:attrName>style.visibility</p:attrName>
                                        </p:attrNameLst>
                                      </p:cBhvr>
                                      <p:to>
                                        <p:strVal val="visible"/>
                                      </p:to>
                                    </p:set>
                                    <p:anim calcmode="lin" valueType="num">
                                      <p:cBhvr>
                                        <p:cTn id="55" dur="1000" fill="hold"/>
                                        <p:tgtEl>
                                          <p:spTgt spid="227"/>
                                        </p:tgtEl>
                                        <p:attrNameLst>
                                          <p:attrName>ppt_w</p:attrName>
                                        </p:attrNameLst>
                                      </p:cBhvr>
                                      <p:tavLst>
                                        <p:tav tm="0">
                                          <p:val>
                                            <p:strVal val="#ppt_w*0.70"/>
                                          </p:val>
                                        </p:tav>
                                        <p:tav tm="100000">
                                          <p:val>
                                            <p:strVal val="#ppt_w"/>
                                          </p:val>
                                        </p:tav>
                                      </p:tavLst>
                                    </p:anim>
                                    <p:anim calcmode="lin" valueType="num">
                                      <p:cBhvr>
                                        <p:cTn id="56" dur="1000" fill="hold"/>
                                        <p:tgtEl>
                                          <p:spTgt spid="227"/>
                                        </p:tgtEl>
                                        <p:attrNameLst>
                                          <p:attrName>ppt_h</p:attrName>
                                        </p:attrNameLst>
                                      </p:cBhvr>
                                      <p:tavLst>
                                        <p:tav tm="0">
                                          <p:val>
                                            <p:strVal val="#ppt_h"/>
                                          </p:val>
                                        </p:tav>
                                        <p:tav tm="100000">
                                          <p:val>
                                            <p:strVal val="#ppt_h"/>
                                          </p:val>
                                        </p:tav>
                                      </p:tavLst>
                                    </p:anim>
                                    <p:animEffect transition="in" filter="fade">
                                      <p:cBhvr>
                                        <p:cTn id="57" dur="1000"/>
                                        <p:tgtEl>
                                          <p:spTgt spid="227"/>
                                        </p:tgtEl>
                                      </p:cBhvr>
                                    </p:animEffect>
                                  </p:childTnLst>
                                </p:cTn>
                              </p:par>
                              <p:par>
                                <p:cTn id="58" presetID="14" presetClass="entr" presetSubtype="10" fill="hold" nodeType="withEffect">
                                  <p:stCondLst>
                                    <p:cond delay="0"/>
                                  </p:stCondLst>
                                  <p:childTnLst>
                                    <p:set>
                                      <p:cBhvr>
                                        <p:cTn id="59" dur="1" fill="hold">
                                          <p:stCondLst>
                                            <p:cond delay="0"/>
                                          </p:stCondLst>
                                        </p:cTn>
                                        <p:tgtEl>
                                          <p:spTgt spid="228"/>
                                        </p:tgtEl>
                                        <p:attrNameLst>
                                          <p:attrName>style.visibility</p:attrName>
                                        </p:attrNameLst>
                                      </p:cBhvr>
                                      <p:to>
                                        <p:strVal val="visible"/>
                                      </p:to>
                                    </p:set>
                                    <p:animEffect transition="in" filter="randombar(horizontal)">
                                      <p:cBhvr>
                                        <p:cTn id="60" dur="500"/>
                                        <p:tgtEl>
                                          <p:spTgt spid="228"/>
                                        </p:tgtEl>
                                      </p:cBhvr>
                                    </p:animEffect>
                                  </p:childTnLst>
                                </p:cTn>
                              </p:par>
                              <p:par>
                                <p:cTn id="61" presetID="14" presetClass="entr" presetSubtype="10" fill="hold" nodeType="withEffect">
                                  <p:stCondLst>
                                    <p:cond delay="0"/>
                                  </p:stCondLst>
                                  <p:childTnLst>
                                    <p:set>
                                      <p:cBhvr>
                                        <p:cTn id="62" dur="1" fill="hold">
                                          <p:stCondLst>
                                            <p:cond delay="0"/>
                                          </p:stCondLst>
                                        </p:cTn>
                                        <p:tgtEl>
                                          <p:spTgt spid="231"/>
                                        </p:tgtEl>
                                        <p:attrNameLst>
                                          <p:attrName>style.visibility</p:attrName>
                                        </p:attrNameLst>
                                      </p:cBhvr>
                                      <p:to>
                                        <p:strVal val="visible"/>
                                      </p:to>
                                    </p:set>
                                    <p:animEffect transition="in" filter="randombar(horizontal)">
                                      <p:cBhvr>
                                        <p:cTn id="63" dur="500"/>
                                        <p:tgtEl>
                                          <p:spTgt spid="231"/>
                                        </p:tgtEl>
                                      </p:cBhvr>
                                    </p:animEffect>
                                  </p:childTnLst>
                                </p:cTn>
                              </p:par>
                              <p:par>
                                <p:cTn id="64" presetID="14" presetClass="entr" presetSubtype="10" fill="hold" nodeType="withEffect">
                                  <p:stCondLst>
                                    <p:cond delay="0"/>
                                  </p:stCondLst>
                                  <p:childTnLst>
                                    <p:set>
                                      <p:cBhvr>
                                        <p:cTn id="65" dur="1" fill="hold">
                                          <p:stCondLst>
                                            <p:cond delay="0"/>
                                          </p:stCondLst>
                                        </p:cTn>
                                        <p:tgtEl>
                                          <p:spTgt spid="234"/>
                                        </p:tgtEl>
                                        <p:attrNameLst>
                                          <p:attrName>style.visibility</p:attrName>
                                        </p:attrNameLst>
                                      </p:cBhvr>
                                      <p:to>
                                        <p:strVal val="visible"/>
                                      </p:to>
                                    </p:set>
                                    <p:animEffect transition="in" filter="randombar(horizontal)">
                                      <p:cBhvr>
                                        <p:cTn id="66" dur="500"/>
                                        <p:tgtEl>
                                          <p:spTgt spid="234"/>
                                        </p:tgtEl>
                                      </p:cBhvr>
                                    </p:animEffect>
                                  </p:childTnLst>
                                </p:cTn>
                              </p:par>
                              <p:par>
                                <p:cTn id="67" presetID="14" presetClass="entr" presetSubtype="10" fill="hold" nodeType="withEffect">
                                  <p:stCondLst>
                                    <p:cond delay="0"/>
                                  </p:stCondLst>
                                  <p:childTnLst>
                                    <p:set>
                                      <p:cBhvr>
                                        <p:cTn id="68" dur="1" fill="hold">
                                          <p:stCondLst>
                                            <p:cond delay="0"/>
                                          </p:stCondLst>
                                        </p:cTn>
                                        <p:tgtEl>
                                          <p:spTgt spid="237"/>
                                        </p:tgtEl>
                                        <p:attrNameLst>
                                          <p:attrName>style.visibility</p:attrName>
                                        </p:attrNameLst>
                                      </p:cBhvr>
                                      <p:to>
                                        <p:strVal val="visible"/>
                                      </p:to>
                                    </p:set>
                                    <p:animEffect transition="in" filter="randombar(horizontal)">
                                      <p:cBhvr>
                                        <p:cTn id="69" dur="500"/>
                                        <p:tgtEl>
                                          <p:spTgt spid="237"/>
                                        </p:tgtEl>
                                      </p:cBhvr>
                                    </p:animEffect>
                                  </p:childTnLst>
                                </p:cTn>
                              </p:par>
                              <p:par>
                                <p:cTn id="70" presetID="14" presetClass="entr" presetSubtype="10" fill="hold" nodeType="withEffect">
                                  <p:stCondLst>
                                    <p:cond delay="0"/>
                                  </p:stCondLst>
                                  <p:childTnLst>
                                    <p:set>
                                      <p:cBhvr>
                                        <p:cTn id="71" dur="1" fill="hold">
                                          <p:stCondLst>
                                            <p:cond delay="0"/>
                                          </p:stCondLst>
                                        </p:cTn>
                                        <p:tgtEl>
                                          <p:spTgt spid="240"/>
                                        </p:tgtEl>
                                        <p:attrNameLst>
                                          <p:attrName>style.visibility</p:attrName>
                                        </p:attrNameLst>
                                      </p:cBhvr>
                                      <p:to>
                                        <p:strVal val="visible"/>
                                      </p:to>
                                    </p:set>
                                    <p:animEffect transition="in" filter="randombar(horizontal)">
                                      <p:cBhvr>
                                        <p:cTn id="72" dur="500"/>
                                        <p:tgtEl>
                                          <p:spTgt spid="240"/>
                                        </p:tgtEl>
                                      </p:cBhvr>
                                    </p:animEffect>
                                  </p:childTnLst>
                                </p:cTn>
                              </p:par>
                              <p:par>
                                <p:cTn id="73" presetID="14" presetClass="entr" presetSubtype="10" fill="hold" nodeType="withEffect">
                                  <p:stCondLst>
                                    <p:cond delay="0"/>
                                  </p:stCondLst>
                                  <p:childTnLst>
                                    <p:set>
                                      <p:cBhvr>
                                        <p:cTn id="74" dur="1" fill="hold">
                                          <p:stCondLst>
                                            <p:cond delay="0"/>
                                          </p:stCondLst>
                                        </p:cTn>
                                        <p:tgtEl>
                                          <p:spTgt spid="243"/>
                                        </p:tgtEl>
                                        <p:attrNameLst>
                                          <p:attrName>style.visibility</p:attrName>
                                        </p:attrNameLst>
                                      </p:cBhvr>
                                      <p:to>
                                        <p:strVal val="visible"/>
                                      </p:to>
                                    </p:set>
                                    <p:animEffect transition="in" filter="randombar(horizontal)">
                                      <p:cBhvr>
                                        <p:cTn id="75"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40"/>
                    </p:tgtEl>
                  </p:cond>
                </p:stCondLst>
                <p:endSync evt="end" delay="0">
                  <p:rtn val="all"/>
                </p:endSync>
                <p:childTnLst>
                  <p:par>
                    <p:cTn id="77" fill="hold">
                      <p:stCondLst>
                        <p:cond delay="0"/>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47"/>
                                        </p:tgtEl>
                                        <p:attrNameLst>
                                          <p:attrName>style.visibility</p:attrName>
                                        </p:attrNameLst>
                                      </p:cBhvr>
                                      <p:to>
                                        <p:strVal val="visible"/>
                                      </p:to>
                                    </p:set>
                                    <p:animEffect transition="in" filter="wipe(left)">
                                      <p:cBhvr>
                                        <p:cTn id="81" dur="500"/>
                                        <p:tgtEl>
                                          <p:spTgt spid="14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80"/>
                                        </p:tgtEl>
                                        <p:attrNameLst>
                                          <p:attrName>style.visibility</p:attrName>
                                        </p:attrNameLst>
                                      </p:cBhvr>
                                      <p:to>
                                        <p:strVal val="visible"/>
                                      </p:to>
                                    </p:set>
                                    <p:animEffect transition="in" filter="wipe(down)">
                                      <p:cBhvr>
                                        <p:cTn id="86" dur="500"/>
                                        <p:tgtEl>
                                          <p:spTgt spid="180"/>
                                        </p:tgtEl>
                                      </p:cBhvr>
                                    </p:animEffect>
                                  </p:childTnLst>
                                </p:cTn>
                              </p:par>
                            </p:childTnLst>
                          </p:cTn>
                        </p:par>
                        <p:par>
                          <p:cTn id="87" fill="hold">
                            <p:stCondLst>
                              <p:cond delay="500"/>
                            </p:stCondLst>
                            <p:childTnLst>
                              <p:par>
                                <p:cTn id="88" presetID="22" presetClass="entr" presetSubtype="4" fill="hold" grpId="0" nodeType="afterEffect">
                                  <p:stCondLst>
                                    <p:cond delay="0"/>
                                  </p:stCondLst>
                                  <p:childTnLst>
                                    <p:set>
                                      <p:cBhvr>
                                        <p:cTn id="89" dur="1" fill="hold">
                                          <p:stCondLst>
                                            <p:cond delay="0"/>
                                          </p:stCondLst>
                                        </p:cTn>
                                        <p:tgtEl>
                                          <p:spTgt spid="217"/>
                                        </p:tgtEl>
                                        <p:attrNameLst>
                                          <p:attrName>style.visibility</p:attrName>
                                        </p:attrNameLst>
                                      </p:cBhvr>
                                      <p:to>
                                        <p:strVal val="visible"/>
                                      </p:to>
                                    </p:set>
                                    <p:animEffect transition="in" filter="wipe(down)">
                                      <p:cBhvr>
                                        <p:cTn id="90" dur="500"/>
                                        <p:tgtEl>
                                          <p:spTgt spid="217"/>
                                        </p:tgtEl>
                                      </p:cBhvr>
                                    </p:animEffect>
                                  </p:childTnLst>
                                </p:cTn>
                              </p:par>
                            </p:childTnLst>
                          </p:cTn>
                        </p:par>
                        <p:par>
                          <p:cTn id="91" fill="hold">
                            <p:stCondLst>
                              <p:cond delay="1000"/>
                            </p:stCondLst>
                            <p:childTnLst>
                              <p:par>
                                <p:cTn id="92" presetID="22" presetClass="entr" presetSubtype="4" fill="hold" grpId="0" nodeType="afterEffect">
                                  <p:stCondLst>
                                    <p:cond delay="0"/>
                                  </p:stCondLst>
                                  <p:childTnLst>
                                    <p:set>
                                      <p:cBhvr>
                                        <p:cTn id="93" dur="1" fill="hold">
                                          <p:stCondLst>
                                            <p:cond delay="0"/>
                                          </p:stCondLst>
                                        </p:cTn>
                                        <p:tgtEl>
                                          <p:spTgt spid="218"/>
                                        </p:tgtEl>
                                        <p:attrNameLst>
                                          <p:attrName>style.visibility</p:attrName>
                                        </p:attrNameLst>
                                      </p:cBhvr>
                                      <p:to>
                                        <p:strVal val="visible"/>
                                      </p:to>
                                    </p:set>
                                    <p:animEffect transition="in" filter="wipe(down)">
                                      <p:cBhvr>
                                        <p:cTn id="94" dur="500"/>
                                        <p:tgtEl>
                                          <p:spTgt spid="218"/>
                                        </p:tgtEl>
                                      </p:cBhvr>
                                    </p:animEffect>
                                  </p:childTnLst>
                                </p:cTn>
                              </p:par>
                              <p:par>
                                <p:cTn id="95" presetID="5" presetClass="exit" presetSubtype="10" fill="hold" grpId="1" nodeType="withEffect">
                                  <p:stCondLst>
                                    <p:cond delay="0"/>
                                  </p:stCondLst>
                                  <p:childTnLst>
                                    <p:animEffect transition="out" filter="checkerboard(across)">
                                      <p:cBhvr>
                                        <p:cTn id="96" dur="500"/>
                                        <p:tgtEl>
                                          <p:spTgt spid="147"/>
                                        </p:tgtEl>
                                      </p:cBhvr>
                                    </p:animEffect>
                                    <p:set>
                                      <p:cBhvr>
                                        <p:cTn id="97"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98" restart="whenNotActive" fill="hold" evtFilter="cancelBubble" nodeType="interactiveSeq">
                <p:stCondLst>
                  <p:cond evt="onClick" delay="0">
                    <p:tgtEl>
                      <p:spTgt spid="141"/>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48"/>
                                        </p:tgtEl>
                                        <p:attrNameLst>
                                          <p:attrName>style.visibility</p:attrName>
                                        </p:attrNameLst>
                                      </p:cBhvr>
                                      <p:to>
                                        <p:strVal val="visible"/>
                                      </p:to>
                                    </p:set>
                                    <p:animEffect transition="in" filter="wipe(left)">
                                      <p:cBhvr>
                                        <p:cTn id="103" dur="500"/>
                                        <p:tgtEl>
                                          <p:spTgt spid="14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156"/>
                                        </p:tgtEl>
                                        <p:attrNameLst>
                                          <p:attrName>style.visibility</p:attrName>
                                        </p:attrNameLst>
                                      </p:cBhvr>
                                      <p:to>
                                        <p:strVal val="visible"/>
                                      </p:to>
                                    </p:set>
                                    <p:animEffect transition="in" filter="wipe(down)">
                                      <p:cBhvr>
                                        <p:cTn id="108" dur="500"/>
                                        <p:tgtEl>
                                          <p:spTgt spid="156"/>
                                        </p:tgtEl>
                                      </p:cBhvr>
                                    </p:animEffec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214"/>
                                        </p:tgtEl>
                                        <p:attrNameLst>
                                          <p:attrName>style.visibility</p:attrName>
                                        </p:attrNameLst>
                                      </p:cBhvr>
                                      <p:to>
                                        <p:strVal val="visible"/>
                                      </p:to>
                                    </p:set>
                                    <p:animEffect transition="in" filter="wipe(down)">
                                      <p:cBhvr>
                                        <p:cTn id="112" dur="500"/>
                                        <p:tgtEl>
                                          <p:spTgt spid="214"/>
                                        </p:tgtEl>
                                      </p:cBhvr>
                                    </p:animEffect>
                                  </p:childTnLst>
                                </p:cTn>
                              </p:par>
                              <p:par>
                                <p:cTn id="113" presetID="5" presetClass="exit" presetSubtype="10" fill="hold" grpId="1" nodeType="withEffect">
                                  <p:stCondLst>
                                    <p:cond delay="0"/>
                                  </p:stCondLst>
                                  <p:childTnLst>
                                    <p:animEffect transition="out" filter="checkerboard(across)">
                                      <p:cBhvr>
                                        <p:cTn id="114" dur="500"/>
                                        <p:tgtEl>
                                          <p:spTgt spid="148"/>
                                        </p:tgtEl>
                                      </p:cBhvr>
                                    </p:animEffect>
                                    <p:set>
                                      <p:cBhvr>
                                        <p:cTn id="115"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116" restart="whenNotActive" fill="hold" evtFilter="cancelBubble" nodeType="interactiveSeq">
                <p:stCondLst>
                  <p:cond evt="onClick" delay="0">
                    <p:tgtEl>
                      <p:spTgt spid="142"/>
                    </p:tgtEl>
                  </p:cond>
                </p:stCondLst>
                <p:endSync evt="end" delay="0">
                  <p:rtn val="all"/>
                </p:endSync>
                <p:childTnLst>
                  <p:par>
                    <p:cTn id="117" fill="hold">
                      <p:stCondLst>
                        <p:cond delay="0"/>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149"/>
                                        </p:tgtEl>
                                        <p:attrNameLst>
                                          <p:attrName>style.visibility</p:attrName>
                                        </p:attrNameLst>
                                      </p:cBhvr>
                                      <p:to>
                                        <p:strVal val="visible"/>
                                      </p:to>
                                    </p:set>
                                    <p:animEffect transition="in" filter="wipe(left)">
                                      <p:cBhvr>
                                        <p:cTn id="121" dur="500"/>
                                        <p:tgtEl>
                                          <p:spTgt spid="14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172"/>
                                        </p:tgtEl>
                                        <p:attrNameLst>
                                          <p:attrName>style.visibility</p:attrName>
                                        </p:attrNameLst>
                                      </p:cBhvr>
                                      <p:to>
                                        <p:strVal val="visible"/>
                                      </p:to>
                                    </p:set>
                                    <p:animEffect transition="in" filter="wipe(down)">
                                      <p:cBhvr>
                                        <p:cTn id="126" dur="500"/>
                                        <p:tgtEl>
                                          <p:spTgt spid="172"/>
                                        </p:tgtEl>
                                      </p:cBhvr>
                                    </p:animEffect>
                                  </p:childTnLst>
                                </p:cTn>
                              </p:par>
                            </p:childTnLst>
                          </p:cTn>
                        </p:par>
                        <p:par>
                          <p:cTn id="127" fill="hold">
                            <p:stCondLst>
                              <p:cond delay="500"/>
                            </p:stCondLst>
                            <p:childTnLst>
                              <p:par>
                                <p:cTn id="128" presetID="22" presetClass="entr" presetSubtype="4" fill="hold" grpId="0" nodeType="afterEffect">
                                  <p:stCondLst>
                                    <p:cond delay="0"/>
                                  </p:stCondLst>
                                  <p:childTnLst>
                                    <p:set>
                                      <p:cBhvr>
                                        <p:cTn id="129" dur="1" fill="hold">
                                          <p:stCondLst>
                                            <p:cond delay="0"/>
                                          </p:stCondLst>
                                        </p:cTn>
                                        <p:tgtEl>
                                          <p:spTgt spid="216"/>
                                        </p:tgtEl>
                                        <p:attrNameLst>
                                          <p:attrName>style.visibility</p:attrName>
                                        </p:attrNameLst>
                                      </p:cBhvr>
                                      <p:to>
                                        <p:strVal val="visible"/>
                                      </p:to>
                                    </p:set>
                                    <p:animEffect transition="in" filter="wipe(down)">
                                      <p:cBhvr>
                                        <p:cTn id="130" dur="500"/>
                                        <p:tgtEl>
                                          <p:spTgt spid="216"/>
                                        </p:tgtEl>
                                      </p:cBhvr>
                                    </p:animEffect>
                                  </p:childTnLst>
                                </p:cTn>
                              </p:par>
                            </p:childTnLst>
                          </p:cTn>
                        </p:par>
                        <p:par>
                          <p:cTn id="131" fill="hold">
                            <p:stCondLst>
                              <p:cond delay="1000"/>
                            </p:stCondLst>
                            <p:childTnLst>
                              <p:par>
                                <p:cTn id="132" presetID="22" presetClass="entr" presetSubtype="4" fill="hold" grpId="0" nodeType="afterEffect">
                                  <p:stCondLst>
                                    <p:cond delay="0"/>
                                  </p:stCondLst>
                                  <p:childTnLst>
                                    <p:set>
                                      <p:cBhvr>
                                        <p:cTn id="133" dur="1" fill="hold">
                                          <p:stCondLst>
                                            <p:cond delay="0"/>
                                          </p:stCondLst>
                                        </p:cTn>
                                        <p:tgtEl>
                                          <p:spTgt spid="215"/>
                                        </p:tgtEl>
                                        <p:attrNameLst>
                                          <p:attrName>style.visibility</p:attrName>
                                        </p:attrNameLst>
                                      </p:cBhvr>
                                      <p:to>
                                        <p:strVal val="visible"/>
                                      </p:to>
                                    </p:set>
                                    <p:animEffect transition="in" filter="wipe(down)">
                                      <p:cBhvr>
                                        <p:cTn id="134" dur="500"/>
                                        <p:tgtEl>
                                          <p:spTgt spid="215"/>
                                        </p:tgtEl>
                                      </p:cBhvr>
                                    </p:animEffect>
                                  </p:childTnLst>
                                </p:cTn>
                              </p:par>
                            </p:childTnLst>
                          </p:cTn>
                        </p:par>
                        <p:par>
                          <p:cTn id="135" fill="hold">
                            <p:stCondLst>
                              <p:cond delay="1500"/>
                            </p:stCondLst>
                            <p:childTnLst>
                              <p:par>
                                <p:cTn id="136" presetID="5" presetClass="exit" presetSubtype="10" fill="hold" grpId="1" nodeType="afterEffect">
                                  <p:stCondLst>
                                    <p:cond delay="0"/>
                                  </p:stCondLst>
                                  <p:childTnLst>
                                    <p:animEffect transition="out" filter="checkerboard(across)">
                                      <p:cBhvr>
                                        <p:cTn id="137" dur="500"/>
                                        <p:tgtEl>
                                          <p:spTgt spid="149"/>
                                        </p:tgtEl>
                                      </p:cBhvr>
                                    </p:animEffect>
                                    <p:set>
                                      <p:cBhvr>
                                        <p:cTn id="138"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139" restart="whenNotActive" fill="hold" evtFilter="cancelBubble" nodeType="interactiveSeq">
                <p:stCondLst>
                  <p:cond evt="onClick" delay="0">
                    <p:tgtEl>
                      <p:spTgt spid="143"/>
                    </p:tgtEl>
                  </p:cond>
                </p:stCondLst>
                <p:endSync evt="end" delay="0">
                  <p:rtn val="all"/>
                </p:endSync>
                <p:childTnLst>
                  <p:par>
                    <p:cTn id="140" fill="hold">
                      <p:stCondLst>
                        <p:cond delay="0"/>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150"/>
                                        </p:tgtEl>
                                        <p:attrNameLst>
                                          <p:attrName>style.visibility</p:attrName>
                                        </p:attrNameLst>
                                      </p:cBhvr>
                                      <p:to>
                                        <p:strVal val="visible"/>
                                      </p:to>
                                    </p:set>
                                    <p:animEffect transition="in" filter="wipe(left)">
                                      <p:cBhvr>
                                        <p:cTn id="144" dur="500"/>
                                        <p:tgtEl>
                                          <p:spTgt spid="150"/>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nodeType="clickEffect">
                                  <p:stCondLst>
                                    <p:cond delay="0"/>
                                  </p:stCondLst>
                                  <p:childTnLst>
                                    <p:set>
                                      <p:cBhvr>
                                        <p:cTn id="148" dur="1" fill="hold">
                                          <p:stCondLst>
                                            <p:cond delay="0"/>
                                          </p:stCondLst>
                                        </p:cTn>
                                        <p:tgtEl>
                                          <p:spTgt spid="164"/>
                                        </p:tgtEl>
                                        <p:attrNameLst>
                                          <p:attrName>style.visibility</p:attrName>
                                        </p:attrNameLst>
                                      </p:cBhvr>
                                      <p:to>
                                        <p:strVal val="visible"/>
                                      </p:to>
                                    </p:set>
                                    <p:animEffect transition="in" filter="wipe(down)">
                                      <p:cBhvr>
                                        <p:cTn id="149" dur="500"/>
                                        <p:tgtEl>
                                          <p:spTgt spid="164"/>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19"/>
                                        </p:tgtEl>
                                        <p:attrNameLst>
                                          <p:attrName>style.visibility</p:attrName>
                                        </p:attrNameLst>
                                      </p:cBhvr>
                                      <p:to>
                                        <p:strVal val="visible"/>
                                      </p:to>
                                    </p:set>
                                    <p:animEffect transition="in" filter="wipe(down)">
                                      <p:cBhvr>
                                        <p:cTn id="152" dur="500"/>
                                        <p:tgtEl>
                                          <p:spTgt spid="219"/>
                                        </p:tgtEl>
                                      </p:cBhvr>
                                    </p:animEffect>
                                  </p:childTnLst>
                                </p:cTn>
                              </p:par>
                              <p:par>
                                <p:cTn id="153" presetID="5" presetClass="exit" presetSubtype="10" fill="hold" grpId="1" nodeType="withEffect">
                                  <p:stCondLst>
                                    <p:cond delay="0"/>
                                  </p:stCondLst>
                                  <p:childTnLst>
                                    <p:animEffect transition="out" filter="checkerboard(across)">
                                      <p:cBhvr>
                                        <p:cTn id="154" dur="500"/>
                                        <p:tgtEl>
                                          <p:spTgt spid="150"/>
                                        </p:tgtEl>
                                      </p:cBhvr>
                                    </p:animEffect>
                                    <p:set>
                                      <p:cBhvr>
                                        <p:cTn id="155"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156" restart="whenNotActive" fill="hold" evtFilter="cancelBubble" nodeType="interactiveSeq">
                <p:stCondLst>
                  <p:cond evt="onClick" delay="0">
                    <p:tgtEl>
                      <p:spTgt spid="144"/>
                    </p:tgtEl>
                  </p:cond>
                </p:stCondLst>
                <p:endSync evt="end" delay="0">
                  <p:rtn val="all"/>
                </p:endSync>
                <p:childTnLst>
                  <p:par>
                    <p:cTn id="157" fill="hold">
                      <p:stCondLst>
                        <p:cond delay="0"/>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151"/>
                                        </p:tgtEl>
                                        <p:attrNameLst>
                                          <p:attrName>style.visibility</p:attrName>
                                        </p:attrNameLst>
                                      </p:cBhvr>
                                      <p:to>
                                        <p:strVal val="visible"/>
                                      </p:to>
                                    </p:set>
                                    <p:animEffect transition="in" filter="wipe(left)">
                                      <p:cBhvr>
                                        <p:cTn id="161" dur="500"/>
                                        <p:tgtEl>
                                          <p:spTgt spid="151"/>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nodeType="clickEffect">
                                  <p:stCondLst>
                                    <p:cond delay="0"/>
                                  </p:stCondLst>
                                  <p:childTnLst>
                                    <p:set>
                                      <p:cBhvr>
                                        <p:cTn id="165" dur="1" fill="hold">
                                          <p:stCondLst>
                                            <p:cond delay="0"/>
                                          </p:stCondLst>
                                        </p:cTn>
                                        <p:tgtEl>
                                          <p:spTgt spid="188"/>
                                        </p:tgtEl>
                                        <p:attrNameLst>
                                          <p:attrName>style.visibility</p:attrName>
                                        </p:attrNameLst>
                                      </p:cBhvr>
                                      <p:to>
                                        <p:strVal val="visible"/>
                                      </p:to>
                                    </p:set>
                                    <p:animEffect transition="in" filter="wipe(down)">
                                      <p:cBhvr>
                                        <p:cTn id="166" dur="500"/>
                                        <p:tgtEl>
                                          <p:spTgt spid="188"/>
                                        </p:tgtEl>
                                      </p:cBhvr>
                                    </p:animEffect>
                                  </p:childTnLst>
                                </p:cTn>
                              </p:par>
                            </p:childTnLst>
                          </p:cTn>
                        </p:par>
                        <p:par>
                          <p:cTn id="167" fill="hold">
                            <p:stCondLst>
                              <p:cond delay="500"/>
                            </p:stCondLst>
                            <p:childTnLst>
                              <p:par>
                                <p:cTn id="168" presetID="22" presetClass="entr" presetSubtype="4" fill="hold" grpId="0" nodeType="afterEffect">
                                  <p:stCondLst>
                                    <p:cond delay="0"/>
                                  </p:stCondLst>
                                  <p:childTnLst>
                                    <p:set>
                                      <p:cBhvr>
                                        <p:cTn id="169" dur="1" fill="hold">
                                          <p:stCondLst>
                                            <p:cond delay="0"/>
                                          </p:stCondLst>
                                        </p:cTn>
                                        <p:tgtEl>
                                          <p:spTgt spid="266"/>
                                        </p:tgtEl>
                                        <p:attrNameLst>
                                          <p:attrName>style.visibility</p:attrName>
                                        </p:attrNameLst>
                                      </p:cBhvr>
                                      <p:to>
                                        <p:strVal val="visible"/>
                                      </p:to>
                                    </p:set>
                                    <p:animEffect transition="in" filter="wipe(down)">
                                      <p:cBhvr>
                                        <p:cTn id="170" dur="500"/>
                                        <p:tgtEl>
                                          <p:spTgt spid="266"/>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268"/>
                                        </p:tgtEl>
                                        <p:attrNameLst>
                                          <p:attrName>style.visibility</p:attrName>
                                        </p:attrNameLst>
                                      </p:cBhvr>
                                      <p:to>
                                        <p:strVal val="visible"/>
                                      </p:to>
                                    </p:set>
                                    <p:animEffect transition="in" filter="wipe(down)">
                                      <p:cBhvr>
                                        <p:cTn id="173" dur="500"/>
                                        <p:tgtEl>
                                          <p:spTgt spid="268"/>
                                        </p:tgtEl>
                                      </p:cBhvr>
                                    </p:animEffect>
                                  </p:childTnLst>
                                </p:cTn>
                              </p:par>
                              <p:par>
                                <p:cTn id="174" presetID="22" presetClass="entr" presetSubtype="4" fill="hold" grpId="0" nodeType="withEffect">
                                  <p:stCondLst>
                                    <p:cond delay="0"/>
                                  </p:stCondLst>
                                  <p:childTnLst>
                                    <p:set>
                                      <p:cBhvr>
                                        <p:cTn id="175" dur="1" fill="hold">
                                          <p:stCondLst>
                                            <p:cond delay="0"/>
                                          </p:stCondLst>
                                        </p:cTn>
                                        <p:tgtEl>
                                          <p:spTgt spid="267"/>
                                        </p:tgtEl>
                                        <p:attrNameLst>
                                          <p:attrName>style.visibility</p:attrName>
                                        </p:attrNameLst>
                                      </p:cBhvr>
                                      <p:to>
                                        <p:strVal val="visible"/>
                                      </p:to>
                                    </p:set>
                                    <p:animEffect transition="in" filter="wipe(down)">
                                      <p:cBhvr>
                                        <p:cTn id="176" dur="500"/>
                                        <p:tgtEl>
                                          <p:spTgt spid="267"/>
                                        </p:tgtEl>
                                      </p:cBhvr>
                                    </p:animEffect>
                                  </p:childTnLst>
                                </p:cTn>
                              </p:par>
                              <p:par>
                                <p:cTn id="177" presetID="5" presetClass="exit" presetSubtype="10" fill="hold" grpId="1" nodeType="withEffect">
                                  <p:stCondLst>
                                    <p:cond delay="0"/>
                                  </p:stCondLst>
                                  <p:childTnLst>
                                    <p:animEffect transition="out" filter="checkerboard(across)">
                                      <p:cBhvr>
                                        <p:cTn id="178" dur="500"/>
                                        <p:tgtEl>
                                          <p:spTgt spid="151"/>
                                        </p:tgtEl>
                                      </p:cBhvr>
                                    </p:animEffect>
                                    <p:set>
                                      <p:cBhvr>
                                        <p:cTn id="179"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180" restart="whenNotActive" fill="hold" evtFilter="cancelBubble" nodeType="interactiveSeq">
                <p:stCondLst>
                  <p:cond evt="onClick" delay="0">
                    <p:tgtEl>
                      <p:spTgt spid="153"/>
                    </p:tgtEl>
                  </p:cond>
                </p:stCondLst>
                <p:endSync evt="end" delay="0">
                  <p:rtn val="all"/>
                </p:endSync>
                <p:childTnLst>
                  <p:par>
                    <p:cTn id="181" fill="hold">
                      <p:stCondLst>
                        <p:cond delay="0"/>
                      </p:stCondLst>
                      <p:childTnLst>
                        <p:par>
                          <p:cTn id="182" fill="hold">
                            <p:stCondLst>
                              <p:cond delay="0"/>
                            </p:stCondLst>
                            <p:childTnLst>
                              <p:par>
                                <p:cTn id="183" presetID="5" presetClass="entr" presetSubtype="10" fill="hold" nodeType="withEffect">
                                  <p:stCondLst>
                                    <p:cond delay="0"/>
                                  </p:stCondLst>
                                  <p:childTnLst>
                                    <p:set>
                                      <p:cBhvr>
                                        <p:cTn id="184" dur="1" fill="hold">
                                          <p:stCondLst>
                                            <p:cond delay="0"/>
                                          </p:stCondLst>
                                        </p:cTn>
                                        <p:tgtEl>
                                          <p:spTgt spid="220"/>
                                        </p:tgtEl>
                                        <p:attrNameLst>
                                          <p:attrName>style.visibility</p:attrName>
                                        </p:attrNameLst>
                                      </p:cBhvr>
                                      <p:to>
                                        <p:strVal val="visible"/>
                                      </p:to>
                                    </p:set>
                                    <p:animEffect transition="in" filter="checkerboard(across)">
                                      <p:cBhvr>
                                        <p:cTn id="185" dur="500"/>
                                        <p:tgtEl>
                                          <p:spTgt spid="220"/>
                                        </p:tgtEl>
                                      </p:cBhvr>
                                    </p:animEffect>
                                  </p:childTnLst>
                                  <p:subTnLst>
                                    <p:audio>
                                      <p:cMediaNode>
                                        <p:cTn display="0" masterRel="sameClick">
                                          <p:stCondLst>
                                            <p:cond evt="begin" delay="0">
                                              <p:tn val="183"/>
                                            </p:cond>
                                          </p:stCondLst>
                                          <p:endCondLst>
                                            <p:cond evt="onStopAudio" delay="0">
                                              <p:tgtEl>
                                                <p:sldTgt/>
                                              </p:tgtEl>
                                            </p:cond>
                                          </p:endCondLst>
                                        </p:cTn>
                                        <p:tgtEl>
                                          <p:sndTgt r:embed="rId19" name="yt1s (online-audio-converter.com).wav"/>
                                        </p:tgtEl>
                                      </p:cMediaNode>
                                    </p:audio>
                                  </p:subTnLst>
                                </p:cTn>
                              </p:par>
                            </p:childTnLst>
                          </p:cTn>
                        </p:par>
                      </p:childTnLst>
                    </p:cTn>
                  </p:par>
                </p:childTnLst>
              </p:cTn>
              <p:nextCondLst>
                <p:cond evt="onClick" delay="0">
                  <p:tgtEl>
                    <p:spTgt spid="153"/>
                  </p:tgtEl>
                </p:cond>
              </p:nextCondLst>
            </p:seq>
            <p:seq concurrent="1" nextAc="seek">
              <p:cTn id="186" restart="whenNotActive" fill="hold" evtFilter="cancelBubble" nodeType="interactiveSeq">
                <p:stCondLst>
                  <p:cond evt="onClick" delay="0">
                    <p:tgtEl>
                      <p:spTgt spid="228"/>
                    </p:tgtEl>
                  </p:cond>
                </p:stCondLst>
                <p:endSync evt="end" delay="0">
                  <p:rtn val="all"/>
                </p:endSync>
                <p:childTnLst>
                  <p:par>
                    <p:cTn id="187" fill="hold">
                      <p:stCondLst>
                        <p:cond delay="0"/>
                      </p:stCondLst>
                      <p:childTnLst>
                        <p:par>
                          <p:cTn id="188" fill="hold">
                            <p:stCondLst>
                              <p:cond delay="0"/>
                            </p:stCondLst>
                            <p:childTnLst>
                              <p:par>
                                <p:cTn id="189" presetID="30" presetClass="entr" presetSubtype="0" fill="hold" nodeType="clickEffect">
                                  <p:stCondLst>
                                    <p:cond delay="0"/>
                                  </p:stCondLst>
                                  <p:childTnLst>
                                    <p:set>
                                      <p:cBhvr>
                                        <p:cTn id="190" dur="1" fill="hold">
                                          <p:stCondLst>
                                            <p:cond delay="0"/>
                                          </p:stCondLst>
                                        </p:cTn>
                                        <p:tgtEl>
                                          <p:spTgt spid="246"/>
                                        </p:tgtEl>
                                        <p:attrNameLst>
                                          <p:attrName>style.visibility</p:attrName>
                                        </p:attrNameLst>
                                      </p:cBhvr>
                                      <p:to>
                                        <p:strVal val="visible"/>
                                      </p:to>
                                    </p:set>
                                    <p:animEffect transition="in" filter="fade">
                                      <p:cBhvr>
                                        <p:cTn id="191" dur="800" decel="100000"/>
                                        <p:tgtEl>
                                          <p:spTgt spid="246"/>
                                        </p:tgtEl>
                                      </p:cBhvr>
                                    </p:animEffect>
                                    <p:anim calcmode="lin" valueType="num">
                                      <p:cBhvr>
                                        <p:cTn id="192" dur="800" decel="100000" fill="hold"/>
                                        <p:tgtEl>
                                          <p:spTgt spid="246"/>
                                        </p:tgtEl>
                                        <p:attrNameLst>
                                          <p:attrName>style.rotation</p:attrName>
                                        </p:attrNameLst>
                                      </p:cBhvr>
                                      <p:tavLst>
                                        <p:tav tm="0">
                                          <p:val>
                                            <p:fltVal val="-90"/>
                                          </p:val>
                                        </p:tav>
                                        <p:tav tm="100000">
                                          <p:val>
                                            <p:fltVal val="0"/>
                                          </p:val>
                                        </p:tav>
                                      </p:tavLst>
                                    </p:anim>
                                    <p:anim calcmode="lin" valueType="num">
                                      <p:cBhvr>
                                        <p:cTn id="193" dur="800" decel="100000" fill="hold"/>
                                        <p:tgtEl>
                                          <p:spTgt spid="246"/>
                                        </p:tgtEl>
                                        <p:attrNameLst>
                                          <p:attrName>ppt_x</p:attrName>
                                        </p:attrNameLst>
                                      </p:cBhvr>
                                      <p:tavLst>
                                        <p:tav tm="0">
                                          <p:val>
                                            <p:strVal val="#ppt_x+0.4"/>
                                          </p:val>
                                        </p:tav>
                                        <p:tav tm="100000">
                                          <p:val>
                                            <p:strVal val="#ppt_x-0.05"/>
                                          </p:val>
                                        </p:tav>
                                      </p:tavLst>
                                    </p:anim>
                                    <p:anim calcmode="lin" valueType="num">
                                      <p:cBhvr>
                                        <p:cTn id="194" dur="800" decel="100000" fill="hold"/>
                                        <p:tgtEl>
                                          <p:spTgt spid="246"/>
                                        </p:tgtEl>
                                        <p:attrNameLst>
                                          <p:attrName>ppt_y</p:attrName>
                                        </p:attrNameLst>
                                      </p:cBhvr>
                                      <p:tavLst>
                                        <p:tav tm="0">
                                          <p:val>
                                            <p:strVal val="#ppt_y-0.4"/>
                                          </p:val>
                                        </p:tav>
                                        <p:tav tm="100000">
                                          <p:val>
                                            <p:strVal val="#ppt_y+0.1"/>
                                          </p:val>
                                        </p:tav>
                                      </p:tavLst>
                                    </p:anim>
                                    <p:anim calcmode="lin" valueType="num">
                                      <p:cBhvr>
                                        <p:cTn id="195" dur="200" accel="100000" fill="hold">
                                          <p:stCondLst>
                                            <p:cond delay="800"/>
                                          </p:stCondLst>
                                        </p:cTn>
                                        <p:tgtEl>
                                          <p:spTgt spid="246"/>
                                        </p:tgtEl>
                                        <p:attrNameLst>
                                          <p:attrName>ppt_x</p:attrName>
                                        </p:attrNameLst>
                                      </p:cBhvr>
                                      <p:tavLst>
                                        <p:tav tm="0">
                                          <p:val>
                                            <p:strVal val="#ppt_x-0.05"/>
                                          </p:val>
                                        </p:tav>
                                        <p:tav tm="100000">
                                          <p:val>
                                            <p:strVal val="#ppt_x"/>
                                          </p:val>
                                        </p:tav>
                                      </p:tavLst>
                                    </p:anim>
                                    <p:anim calcmode="lin" valueType="num">
                                      <p:cBhvr>
                                        <p:cTn id="196" dur="200" accel="100000" fill="hold">
                                          <p:stCondLst>
                                            <p:cond delay="800"/>
                                          </p:stCondLst>
                                        </p:cTn>
                                        <p:tgtEl>
                                          <p:spTgt spid="24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19" name="yt1s (online-audio-converter.com).wav"/>
                                        </p:tgtEl>
                                      </p:cMediaNode>
                                    </p:audio>
                                  </p:subTnLst>
                                </p:cTn>
                              </p:par>
                            </p:childTnLst>
                          </p:cTn>
                        </p:par>
                      </p:childTnLst>
                    </p:cTn>
                  </p:par>
                  <p:par>
                    <p:cTn id="197" fill="hold">
                      <p:stCondLst>
                        <p:cond delay="indefinite"/>
                      </p:stCondLst>
                      <p:childTnLst>
                        <p:par>
                          <p:cTn id="198" fill="hold">
                            <p:stCondLst>
                              <p:cond delay="0"/>
                            </p:stCondLst>
                            <p:childTnLst>
                              <p:par>
                                <p:cTn id="199" presetID="5" presetClass="exit" presetSubtype="10" fill="hold" nodeType="clickEffect">
                                  <p:stCondLst>
                                    <p:cond delay="0"/>
                                  </p:stCondLst>
                                  <p:childTnLst>
                                    <p:animEffect transition="out" filter="checkerboard(across)">
                                      <p:cBhvr>
                                        <p:cTn id="200" dur="500"/>
                                        <p:tgtEl>
                                          <p:spTgt spid="246"/>
                                        </p:tgtEl>
                                      </p:cBhvr>
                                    </p:animEffect>
                                    <p:set>
                                      <p:cBhvr>
                                        <p:cTn id="201" dur="1" fill="hold">
                                          <p:stCondLst>
                                            <p:cond delay="499"/>
                                          </p:stCondLst>
                                        </p:cTn>
                                        <p:tgtEl>
                                          <p:spTgt spid="246"/>
                                        </p:tgtEl>
                                        <p:attrNameLst>
                                          <p:attrName>style.visibility</p:attrName>
                                        </p:attrNameLst>
                                      </p:cBhvr>
                                      <p:to>
                                        <p:strVal val="hidden"/>
                                      </p:to>
                                    </p:set>
                                  </p:childTnLst>
                                </p:cTn>
                              </p:par>
                              <p:par>
                                <p:cTn id="202" presetID="5" presetClass="exit" presetSubtype="10" fill="hold" nodeType="withEffect">
                                  <p:stCondLst>
                                    <p:cond delay="0"/>
                                  </p:stCondLst>
                                  <p:childTnLst>
                                    <p:animEffect transition="out" filter="checkerboard(across)">
                                      <p:cBhvr>
                                        <p:cTn id="203" dur="500"/>
                                        <p:tgtEl>
                                          <p:spTgt spid="228"/>
                                        </p:tgtEl>
                                      </p:cBhvr>
                                    </p:animEffect>
                                    <p:set>
                                      <p:cBhvr>
                                        <p:cTn id="204" dur="1" fill="hold">
                                          <p:stCondLst>
                                            <p:cond delay="499"/>
                                          </p:stCondLst>
                                        </p:cTn>
                                        <p:tgtEl>
                                          <p:spTgt spid="228"/>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205" restart="whenNotActive" fill="hold" evtFilter="cancelBubble" nodeType="interactiveSeq">
                <p:stCondLst>
                  <p:cond evt="onClick" delay="0">
                    <p:tgtEl>
                      <p:spTgt spid="231"/>
                    </p:tgtEl>
                  </p:cond>
                </p:stCondLst>
                <p:endSync evt="end" delay="0">
                  <p:rtn val="all"/>
                </p:endSync>
                <p:childTnLst>
                  <p:par>
                    <p:cTn id="206" fill="hold">
                      <p:stCondLst>
                        <p:cond delay="0"/>
                      </p:stCondLst>
                      <p:childTnLst>
                        <p:par>
                          <p:cTn id="207" fill="hold">
                            <p:stCondLst>
                              <p:cond delay="0"/>
                            </p:stCondLst>
                            <p:childTnLst>
                              <p:par>
                                <p:cTn id="208" presetID="30" presetClass="entr" presetSubtype="0" fill="hold" nodeType="clickEffect">
                                  <p:stCondLst>
                                    <p:cond delay="0"/>
                                  </p:stCondLst>
                                  <p:childTnLst>
                                    <p:set>
                                      <p:cBhvr>
                                        <p:cTn id="209" dur="1" fill="hold">
                                          <p:stCondLst>
                                            <p:cond delay="0"/>
                                          </p:stCondLst>
                                        </p:cTn>
                                        <p:tgtEl>
                                          <p:spTgt spid="249"/>
                                        </p:tgtEl>
                                        <p:attrNameLst>
                                          <p:attrName>style.visibility</p:attrName>
                                        </p:attrNameLst>
                                      </p:cBhvr>
                                      <p:to>
                                        <p:strVal val="visible"/>
                                      </p:to>
                                    </p:set>
                                    <p:animEffect transition="in" filter="fade">
                                      <p:cBhvr>
                                        <p:cTn id="210" dur="800" decel="100000"/>
                                        <p:tgtEl>
                                          <p:spTgt spid="249"/>
                                        </p:tgtEl>
                                      </p:cBhvr>
                                    </p:animEffect>
                                    <p:anim calcmode="lin" valueType="num">
                                      <p:cBhvr>
                                        <p:cTn id="211" dur="800" decel="100000" fill="hold"/>
                                        <p:tgtEl>
                                          <p:spTgt spid="249"/>
                                        </p:tgtEl>
                                        <p:attrNameLst>
                                          <p:attrName>style.rotation</p:attrName>
                                        </p:attrNameLst>
                                      </p:cBhvr>
                                      <p:tavLst>
                                        <p:tav tm="0">
                                          <p:val>
                                            <p:fltVal val="-90"/>
                                          </p:val>
                                        </p:tav>
                                        <p:tav tm="100000">
                                          <p:val>
                                            <p:fltVal val="0"/>
                                          </p:val>
                                        </p:tav>
                                      </p:tavLst>
                                    </p:anim>
                                    <p:anim calcmode="lin" valueType="num">
                                      <p:cBhvr>
                                        <p:cTn id="212" dur="800" decel="100000" fill="hold"/>
                                        <p:tgtEl>
                                          <p:spTgt spid="249"/>
                                        </p:tgtEl>
                                        <p:attrNameLst>
                                          <p:attrName>ppt_x</p:attrName>
                                        </p:attrNameLst>
                                      </p:cBhvr>
                                      <p:tavLst>
                                        <p:tav tm="0">
                                          <p:val>
                                            <p:strVal val="#ppt_x+0.4"/>
                                          </p:val>
                                        </p:tav>
                                        <p:tav tm="100000">
                                          <p:val>
                                            <p:strVal val="#ppt_x-0.05"/>
                                          </p:val>
                                        </p:tav>
                                      </p:tavLst>
                                    </p:anim>
                                    <p:anim calcmode="lin" valueType="num">
                                      <p:cBhvr>
                                        <p:cTn id="213" dur="800" decel="100000" fill="hold"/>
                                        <p:tgtEl>
                                          <p:spTgt spid="249"/>
                                        </p:tgtEl>
                                        <p:attrNameLst>
                                          <p:attrName>ppt_y</p:attrName>
                                        </p:attrNameLst>
                                      </p:cBhvr>
                                      <p:tavLst>
                                        <p:tav tm="0">
                                          <p:val>
                                            <p:strVal val="#ppt_y-0.4"/>
                                          </p:val>
                                        </p:tav>
                                        <p:tav tm="100000">
                                          <p:val>
                                            <p:strVal val="#ppt_y+0.1"/>
                                          </p:val>
                                        </p:tav>
                                      </p:tavLst>
                                    </p:anim>
                                    <p:anim calcmode="lin" valueType="num">
                                      <p:cBhvr>
                                        <p:cTn id="214" dur="200" accel="100000" fill="hold">
                                          <p:stCondLst>
                                            <p:cond delay="800"/>
                                          </p:stCondLst>
                                        </p:cTn>
                                        <p:tgtEl>
                                          <p:spTgt spid="249"/>
                                        </p:tgtEl>
                                        <p:attrNameLst>
                                          <p:attrName>ppt_x</p:attrName>
                                        </p:attrNameLst>
                                      </p:cBhvr>
                                      <p:tavLst>
                                        <p:tav tm="0">
                                          <p:val>
                                            <p:strVal val="#ppt_x-0.05"/>
                                          </p:val>
                                        </p:tav>
                                        <p:tav tm="100000">
                                          <p:val>
                                            <p:strVal val="#ppt_x"/>
                                          </p:val>
                                        </p:tav>
                                      </p:tavLst>
                                    </p:anim>
                                    <p:anim calcmode="lin" valueType="num">
                                      <p:cBhvr>
                                        <p:cTn id="215" dur="200" accel="100000" fill="hold">
                                          <p:stCondLst>
                                            <p:cond delay="800"/>
                                          </p:stCondLst>
                                        </p:cTn>
                                        <p:tgtEl>
                                          <p:spTgt spid="24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8"/>
                                            </p:cond>
                                          </p:stCondLst>
                                          <p:endCondLst>
                                            <p:cond evt="onStopAudio" delay="0">
                                              <p:tgtEl>
                                                <p:sldTgt/>
                                              </p:tgtEl>
                                            </p:cond>
                                          </p:endCondLst>
                                        </p:cTn>
                                        <p:tgtEl>
                                          <p:sndTgt r:embed="rId19" name="yt1s (online-audio-converter.com).wav"/>
                                        </p:tgtEl>
                                      </p:cMediaNode>
                                    </p:audio>
                                  </p:subTnLst>
                                </p:cTn>
                              </p:par>
                            </p:childTnLst>
                          </p:cTn>
                        </p:par>
                      </p:childTnLst>
                    </p:cTn>
                  </p:par>
                  <p:par>
                    <p:cTn id="216" fill="hold">
                      <p:stCondLst>
                        <p:cond delay="indefinite"/>
                      </p:stCondLst>
                      <p:childTnLst>
                        <p:par>
                          <p:cTn id="217" fill="hold">
                            <p:stCondLst>
                              <p:cond delay="0"/>
                            </p:stCondLst>
                            <p:childTnLst>
                              <p:par>
                                <p:cTn id="218" presetID="5" presetClass="exit" presetSubtype="10" fill="hold" nodeType="clickEffect">
                                  <p:stCondLst>
                                    <p:cond delay="0"/>
                                  </p:stCondLst>
                                  <p:childTnLst>
                                    <p:animEffect transition="out" filter="checkerboard(across)">
                                      <p:cBhvr>
                                        <p:cTn id="219" dur="500"/>
                                        <p:tgtEl>
                                          <p:spTgt spid="249"/>
                                        </p:tgtEl>
                                      </p:cBhvr>
                                    </p:animEffect>
                                    <p:set>
                                      <p:cBhvr>
                                        <p:cTn id="220" dur="1" fill="hold">
                                          <p:stCondLst>
                                            <p:cond delay="499"/>
                                          </p:stCondLst>
                                        </p:cTn>
                                        <p:tgtEl>
                                          <p:spTgt spid="249"/>
                                        </p:tgtEl>
                                        <p:attrNameLst>
                                          <p:attrName>style.visibility</p:attrName>
                                        </p:attrNameLst>
                                      </p:cBhvr>
                                      <p:to>
                                        <p:strVal val="hidden"/>
                                      </p:to>
                                    </p:set>
                                  </p:childTnLst>
                                </p:cTn>
                              </p:par>
                              <p:par>
                                <p:cTn id="221" presetID="5" presetClass="exit" presetSubtype="10" fill="hold" nodeType="withEffect">
                                  <p:stCondLst>
                                    <p:cond delay="0"/>
                                  </p:stCondLst>
                                  <p:childTnLst>
                                    <p:animEffect transition="out" filter="checkerboard(across)">
                                      <p:cBhvr>
                                        <p:cTn id="222" dur="500"/>
                                        <p:tgtEl>
                                          <p:spTgt spid="231"/>
                                        </p:tgtEl>
                                      </p:cBhvr>
                                    </p:animEffect>
                                    <p:set>
                                      <p:cBhvr>
                                        <p:cTn id="223" dur="1" fill="hold">
                                          <p:stCondLst>
                                            <p:cond delay="499"/>
                                          </p:stCondLst>
                                        </p:cTn>
                                        <p:tgtEl>
                                          <p:spTgt spid="231"/>
                                        </p:tgtEl>
                                        <p:attrNameLst>
                                          <p:attrName>style.visibility</p:attrName>
                                        </p:attrNameLst>
                                      </p:cBhvr>
                                      <p:to>
                                        <p:strVal val="hidden"/>
                                      </p:to>
                                    </p:set>
                                  </p:childTnLst>
                                </p:cTn>
                              </p:par>
                            </p:childTnLst>
                          </p:cTn>
                        </p:par>
                      </p:childTnLst>
                    </p:cTn>
                  </p:par>
                </p:childTnLst>
              </p:cTn>
              <p:nextCondLst>
                <p:cond evt="onClick" delay="0">
                  <p:tgtEl>
                    <p:spTgt spid="231"/>
                  </p:tgtEl>
                </p:cond>
              </p:nextCondLst>
            </p:seq>
            <p:seq concurrent="1" nextAc="seek">
              <p:cTn id="224" restart="whenNotActive" fill="hold" evtFilter="cancelBubble" nodeType="interactiveSeq">
                <p:stCondLst>
                  <p:cond evt="onClick" delay="0">
                    <p:tgtEl>
                      <p:spTgt spid="234"/>
                    </p:tgtEl>
                  </p:cond>
                </p:stCondLst>
                <p:endSync evt="end" delay="0">
                  <p:rtn val="all"/>
                </p:endSync>
                <p:childTnLst>
                  <p:par>
                    <p:cTn id="225" fill="hold">
                      <p:stCondLst>
                        <p:cond delay="0"/>
                      </p:stCondLst>
                      <p:childTnLst>
                        <p:par>
                          <p:cTn id="226" fill="hold">
                            <p:stCondLst>
                              <p:cond delay="0"/>
                            </p:stCondLst>
                            <p:childTnLst>
                              <p:par>
                                <p:cTn id="227" presetID="30" presetClass="entr" presetSubtype="0" fill="hold" nodeType="clickEffect">
                                  <p:stCondLst>
                                    <p:cond delay="0"/>
                                  </p:stCondLst>
                                  <p:childTnLst>
                                    <p:set>
                                      <p:cBhvr>
                                        <p:cTn id="228" dur="1" fill="hold">
                                          <p:stCondLst>
                                            <p:cond delay="0"/>
                                          </p:stCondLst>
                                        </p:cTn>
                                        <p:tgtEl>
                                          <p:spTgt spid="252"/>
                                        </p:tgtEl>
                                        <p:attrNameLst>
                                          <p:attrName>style.visibility</p:attrName>
                                        </p:attrNameLst>
                                      </p:cBhvr>
                                      <p:to>
                                        <p:strVal val="visible"/>
                                      </p:to>
                                    </p:set>
                                    <p:animEffect transition="in" filter="fade">
                                      <p:cBhvr>
                                        <p:cTn id="229" dur="800" decel="100000"/>
                                        <p:tgtEl>
                                          <p:spTgt spid="252"/>
                                        </p:tgtEl>
                                      </p:cBhvr>
                                    </p:animEffect>
                                    <p:anim calcmode="lin" valueType="num">
                                      <p:cBhvr>
                                        <p:cTn id="230" dur="800" decel="100000" fill="hold"/>
                                        <p:tgtEl>
                                          <p:spTgt spid="252"/>
                                        </p:tgtEl>
                                        <p:attrNameLst>
                                          <p:attrName>style.rotation</p:attrName>
                                        </p:attrNameLst>
                                      </p:cBhvr>
                                      <p:tavLst>
                                        <p:tav tm="0">
                                          <p:val>
                                            <p:fltVal val="-90"/>
                                          </p:val>
                                        </p:tav>
                                        <p:tav tm="100000">
                                          <p:val>
                                            <p:fltVal val="0"/>
                                          </p:val>
                                        </p:tav>
                                      </p:tavLst>
                                    </p:anim>
                                    <p:anim calcmode="lin" valueType="num">
                                      <p:cBhvr>
                                        <p:cTn id="231" dur="800" decel="100000" fill="hold"/>
                                        <p:tgtEl>
                                          <p:spTgt spid="252"/>
                                        </p:tgtEl>
                                        <p:attrNameLst>
                                          <p:attrName>ppt_x</p:attrName>
                                        </p:attrNameLst>
                                      </p:cBhvr>
                                      <p:tavLst>
                                        <p:tav tm="0">
                                          <p:val>
                                            <p:strVal val="#ppt_x+0.4"/>
                                          </p:val>
                                        </p:tav>
                                        <p:tav tm="100000">
                                          <p:val>
                                            <p:strVal val="#ppt_x-0.05"/>
                                          </p:val>
                                        </p:tav>
                                      </p:tavLst>
                                    </p:anim>
                                    <p:anim calcmode="lin" valueType="num">
                                      <p:cBhvr>
                                        <p:cTn id="232" dur="800" decel="100000" fill="hold"/>
                                        <p:tgtEl>
                                          <p:spTgt spid="252"/>
                                        </p:tgtEl>
                                        <p:attrNameLst>
                                          <p:attrName>ppt_y</p:attrName>
                                        </p:attrNameLst>
                                      </p:cBhvr>
                                      <p:tavLst>
                                        <p:tav tm="0">
                                          <p:val>
                                            <p:strVal val="#ppt_y-0.4"/>
                                          </p:val>
                                        </p:tav>
                                        <p:tav tm="100000">
                                          <p:val>
                                            <p:strVal val="#ppt_y+0.1"/>
                                          </p:val>
                                        </p:tav>
                                      </p:tavLst>
                                    </p:anim>
                                    <p:anim calcmode="lin" valueType="num">
                                      <p:cBhvr>
                                        <p:cTn id="233" dur="200" accel="100000" fill="hold">
                                          <p:stCondLst>
                                            <p:cond delay="800"/>
                                          </p:stCondLst>
                                        </p:cTn>
                                        <p:tgtEl>
                                          <p:spTgt spid="252"/>
                                        </p:tgtEl>
                                        <p:attrNameLst>
                                          <p:attrName>ppt_x</p:attrName>
                                        </p:attrNameLst>
                                      </p:cBhvr>
                                      <p:tavLst>
                                        <p:tav tm="0">
                                          <p:val>
                                            <p:strVal val="#ppt_x-0.05"/>
                                          </p:val>
                                        </p:tav>
                                        <p:tav tm="100000">
                                          <p:val>
                                            <p:strVal val="#ppt_x"/>
                                          </p:val>
                                        </p:tav>
                                      </p:tavLst>
                                    </p:anim>
                                    <p:anim calcmode="lin" valueType="num">
                                      <p:cBhvr>
                                        <p:cTn id="234" dur="200" accel="100000" fill="hold">
                                          <p:stCondLst>
                                            <p:cond delay="800"/>
                                          </p:stCondLst>
                                        </p:cTn>
                                        <p:tgtEl>
                                          <p:spTgt spid="25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27"/>
                                            </p:cond>
                                          </p:stCondLst>
                                          <p:endCondLst>
                                            <p:cond evt="onStopAudio" delay="0">
                                              <p:tgtEl>
                                                <p:sldTgt/>
                                              </p:tgtEl>
                                            </p:cond>
                                          </p:endCondLst>
                                        </p:cTn>
                                        <p:tgtEl>
                                          <p:sndTgt r:embed="rId19" name="yt1s (online-audio-converter.com).wav"/>
                                        </p:tgtEl>
                                      </p:cMediaNode>
                                    </p:audio>
                                  </p:subTnLst>
                                </p:cTn>
                              </p:par>
                            </p:childTnLst>
                          </p:cTn>
                        </p:par>
                      </p:childTnLst>
                    </p:cTn>
                  </p:par>
                  <p:par>
                    <p:cTn id="235" fill="hold">
                      <p:stCondLst>
                        <p:cond delay="indefinite"/>
                      </p:stCondLst>
                      <p:childTnLst>
                        <p:par>
                          <p:cTn id="236" fill="hold">
                            <p:stCondLst>
                              <p:cond delay="0"/>
                            </p:stCondLst>
                            <p:childTnLst>
                              <p:par>
                                <p:cTn id="237" presetID="5" presetClass="exit" presetSubtype="10" fill="hold" nodeType="clickEffect">
                                  <p:stCondLst>
                                    <p:cond delay="0"/>
                                  </p:stCondLst>
                                  <p:childTnLst>
                                    <p:animEffect transition="out" filter="checkerboard(across)">
                                      <p:cBhvr>
                                        <p:cTn id="238" dur="500"/>
                                        <p:tgtEl>
                                          <p:spTgt spid="252"/>
                                        </p:tgtEl>
                                      </p:cBhvr>
                                    </p:animEffect>
                                    <p:set>
                                      <p:cBhvr>
                                        <p:cTn id="239" dur="1" fill="hold">
                                          <p:stCondLst>
                                            <p:cond delay="499"/>
                                          </p:stCondLst>
                                        </p:cTn>
                                        <p:tgtEl>
                                          <p:spTgt spid="252"/>
                                        </p:tgtEl>
                                        <p:attrNameLst>
                                          <p:attrName>style.visibility</p:attrName>
                                        </p:attrNameLst>
                                      </p:cBhvr>
                                      <p:to>
                                        <p:strVal val="hidden"/>
                                      </p:to>
                                    </p:set>
                                  </p:childTnLst>
                                </p:cTn>
                              </p:par>
                              <p:par>
                                <p:cTn id="240" presetID="5" presetClass="exit" presetSubtype="10" fill="hold" nodeType="withEffect">
                                  <p:stCondLst>
                                    <p:cond delay="0"/>
                                  </p:stCondLst>
                                  <p:childTnLst>
                                    <p:animEffect transition="out" filter="checkerboard(across)">
                                      <p:cBhvr>
                                        <p:cTn id="241" dur="500"/>
                                        <p:tgtEl>
                                          <p:spTgt spid="234"/>
                                        </p:tgtEl>
                                      </p:cBhvr>
                                    </p:animEffect>
                                    <p:set>
                                      <p:cBhvr>
                                        <p:cTn id="242" dur="1" fill="hold">
                                          <p:stCondLst>
                                            <p:cond delay="499"/>
                                          </p:stCondLst>
                                        </p:cTn>
                                        <p:tgtEl>
                                          <p:spTgt spid="234"/>
                                        </p:tgtEl>
                                        <p:attrNameLst>
                                          <p:attrName>style.visibility</p:attrName>
                                        </p:attrNameLst>
                                      </p:cBhvr>
                                      <p:to>
                                        <p:strVal val="hidden"/>
                                      </p:to>
                                    </p:set>
                                  </p:childTnLst>
                                </p:cTn>
                              </p:par>
                            </p:childTnLst>
                          </p:cTn>
                        </p:par>
                      </p:childTnLst>
                    </p:cTn>
                  </p:par>
                </p:childTnLst>
              </p:cTn>
              <p:nextCondLst>
                <p:cond evt="onClick" delay="0">
                  <p:tgtEl>
                    <p:spTgt spid="234"/>
                  </p:tgtEl>
                </p:cond>
              </p:nextCondLst>
            </p:seq>
            <p:seq concurrent="1" nextAc="seek">
              <p:cTn id="243" restart="whenNotActive" fill="hold" evtFilter="cancelBubble" nodeType="interactiveSeq">
                <p:stCondLst>
                  <p:cond evt="onClick" delay="0">
                    <p:tgtEl>
                      <p:spTgt spid="237"/>
                    </p:tgtEl>
                  </p:cond>
                </p:stCondLst>
                <p:endSync evt="end" delay="0">
                  <p:rtn val="all"/>
                </p:endSync>
                <p:childTnLst>
                  <p:par>
                    <p:cTn id="244" fill="hold">
                      <p:stCondLst>
                        <p:cond delay="0"/>
                      </p:stCondLst>
                      <p:childTnLst>
                        <p:par>
                          <p:cTn id="245" fill="hold">
                            <p:stCondLst>
                              <p:cond delay="0"/>
                            </p:stCondLst>
                            <p:childTnLst>
                              <p:par>
                                <p:cTn id="246" presetID="30" presetClass="entr" presetSubtype="0" fill="hold" nodeType="clickEffect">
                                  <p:stCondLst>
                                    <p:cond delay="0"/>
                                  </p:stCondLst>
                                  <p:childTnLst>
                                    <p:set>
                                      <p:cBhvr>
                                        <p:cTn id="247" dur="1" fill="hold">
                                          <p:stCondLst>
                                            <p:cond delay="0"/>
                                          </p:stCondLst>
                                        </p:cTn>
                                        <p:tgtEl>
                                          <p:spTgt spid="255"/>
                                        </p:tgtEl>
                                        <p:attrNameLst>
                                          <p:attrName>style.visibility</p:attrName>
                                        </p:attrNameLst>
                                      </p:cBhvr>
                                      <p:to>
                                        <p:strVal val="visible"/>
                                      </p:to>
                                    </p:set>
                                    <p:animEffect transition="in" filter="fade">
                                      <p:cBhvr>
                                        <p:cTn id="248" dur="800" decel="100000"/>
                                        <p:tgtEl>
                                          <p:spTgt spid="255"/>
                                        </p:tgtEl>
                                      </p:cBhvr>
                                    </p:animEffect>
                                    <p:anim calcmode="lin" valueType="num">
                                      <p:cBhvr>
                                        <p:cTn id="249" dur="800" decel="100000" fill="hold"/>
                                        <p:tgtEl>
                                          <p:spTgt spid="255"/>
                                        </p:tgtEl>
                                        <p:attrNameLst>
                                          <p:attrName>style.rotation</p:attrName>
                                        </p:attrNameLst>
                                      </p:cBhvr>
                                      <p:tavLst>
                                        <p:tav tm="0">
                                          <p:val>
                                            <p:fltVal val="-90"/>
                                          </p:val>
                                        </p:tav>
                                        <p:tav tm="100000">
                                          <p:val>
                                            <p:fltVal val="0"/>
                                          </p:val>
                                        </p:tav>
                                      </p:tavLst>
                                    </p:anim>
                                    <p:anim calcmode="lin" valueType="num">
                                      <p:cBhvr>
                                        <p:cTn id="250" dur="800" decel="100000" fill="hold"/>
                                        <p:tgtEl>
                                          <p:spTgt spid="255"/>
                                        </p:tgtEl>
                                        <p:attrNameLst>
                                          <p:attrName>ppt_x</p:attrName>
                                        </p:attrNameLst>
                                      </p:cBhvr>
                                      <p:tavLst>
                                        <p:tav tm="0">
                                          <p:val>
                                            <p:strVal val="#ppt_x+0.4"/>
                                          </p:val>
                                        </p:tav>
                                        <p:tav tm="100000">
                                          <p:val>
                                            <p:strVal val="#ppt_x-0.05"/>
                                          </p:val>
                                        </p:tav>
                                      </p:tavLst>
                                    </p:anim>
                                    <p:anim calcmode="lin" valueType="num">
                                      <p:cBhvr>
                                        <p:cTn id="251" dur="800" decel="100000" fill="hold"/>
                                        <p:tgtEl>
                                          <p:spTgt spid="255"/>
                                        </p:tgtEl>
                                        <p:attrNameLst>
                                          <p:attrName>ppt_y</p:attrName>
                                        </p:attrNameLst>
                                      </p:cBhvr>
                                      <p:tavLst>
                                        <p:tav tm="0">
                                          <p:val>
                                            <p:strVal val="#ppt_y-0.4"/>
                                          </p:val>
                                        </p:tav>
                                        <p:tav tm="100000">
                                          <p:val>
                                            <p:strVal val="#ppt_y+0.1"/>
                                          </p:val>
                                        </p:tav>
                                      </p:tavLst>
                                    </p:anim>
                                    <p:anim calcmode="lin" valueType="num">
                                      <p:cBhvr>
                                        <p:cTn id="252" dur="200" accel="100000" fill="hold">
                                          <p:stCondLst>
                                            <p:cond delay="800"/>
                                          </p:stCondLst>
                                        </p:cTn>
                                        <p:tgtEl>
                                          <p:spTgt spid="255"/>
                                        </p:tgtEl>
                                        <p:attrNameLst>
                                          <p:attrName>ppt_x</p:attrName>
                                        </p:attrNameLst>
                                      </p:cBhvr>
                                      <p:tavLst>
                                        <p:tav tm="0">
                                          <p:val>
                                            <p:strVal val="#ppt_x-0.05"/>
                                          </p:val>
                                        </p:tav>
                                        <p:tav tm="100000">
                                          <p:val>
                                            <p:strVal val="#ppt_x"/>
                                          </p:val>
                                        </p:tav>
                                      </p:tavLst>
                                    </p:anim>
                                    <p:anim calcmode="lin" valueType="num">
                                      <p:cBhvr>
                                        <p:cTn id="253" dur="200" accel="100000" fill="hold">
                                          <p:stCondLst>
                                            <p:cond delay="800"/>
                                          </p:stCondLst>
                                        </p:cTn>
                                        <p:tgtEl>
                                          <p:spTgt spid="25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6"/>
                                            </p:cond>
                                          </p:stCondLst>
                                          <p:endCondLst>
                                            <p:cond evt="onStopAudio" delay="0">
                                              <p:tgtEl>
                                                <p:sldTgt/>
                                              </p:tgtEl>
                                            </p:cond>
                                          </p:endCondLst>
                                        </p:cTn>
                                        <p:tgtEl>
                                          <p:sndTgt r:embed="rId19" name="yt1s (online-audio-converter.com).wav"/>
                                        </p:tgtEl>
                                      </p:cMediaNode>
                                    </p:audio>
                                  </p:subTnLst>
                                </p:cTn>
                              </p:par>
                            </p:childTnLst>
                          </p:cTn>
                        </p:par>
                      </p:childTnLst>
                    </p:cTn>
                  </p:par>
                  <p:par>
                    <p:cTn id="254" fill="hold">
                      <p:stCondLst>
                        <p:cond delay="indefinite"/>
                      </p:stCondLst>
                      <p:childTnLst>
                        <p:par>
                          <p:cTn id="255" fill="hold">
                            <p:stCondLst>
                              <p:cond delay="0"/>
                            </p:stCondLst>
                            <p:childTnLst>
                              <p:par>
                                <p:cTn id="256" presetID="5" presetClass="exit" presetSubtype="10" fill="hold" nodeType="clickEffect">
                                  <p:stCondLst>
                                    <p:cond delay="0"/>
                                  </p:stCondLst>
                                  <p:childTnLst>
                                    <p:animEffect transition="out" filter="checkerboard(across)">
                                      <p:cBhvr>
                                        <p:cTn id="257" dur="500"/>
                                        <p:tgtEl>
                                          <p:spTgt spid="255"/>
                                        </p:tgtEl>
                                      </p:cBhvr>
                                    </p:animEffect>
                                    <p:set>
                                      <p:cBhvr>
                                        <p:cTn id="258" dur="1" fill="hold">
                                          <p:stCondLst>
                                            <p:cond delay="499"/>
                                          </p:stCondLst>
                                        </p:cTn>
                                        <p:tgtEl>
                                          <p:spTgt spid="255"/>
                                        </p:tgtEl>
                                        <p:attrNameLst>
                                          <p:attrName>style.visibility</p:attrName>
                                        </p:attrNameLst>
                                      </p:cBhvr>
                                      <p:to>
                                        <p:strVal val="hidden"/>
                                      </p:to>
                                    </p:set>
                                  </p:childTnLst>
                                </p:cTn>
                              </p:par>
                              <p:par>
                                <p:cTn id="259" presetID="5" presetClass="exit" presetSubtype="10" fill="hold" nodeType="withEffect">
                                  <p:stCondLst>
                                    <p:cond delay="0"/>
                                  </p:stCondLst>
                                  <p:childTnLst>
                                    <p:animEffect transition="out" filter="checkerboard(across)">
                                      <p:cBhvr>
                                        <p:cTn id="260" dur="500"/>
                                        <p:tgtEl>
                                          <p:spTgt spid="237"/>
                                        </p:tgtEl>
                                      </p:cBhvr>
                                    </p:animEffect>
                                    <p:set>
                                      <p:cBhvr>
                                        <p:cTn id="261" dur="1" fill="hold">
                                          <p:stCondLst>
                                            <p:cond delay="499"/>
                                          </p:stCondLst>
                                        </p:cTn>
                                        <p:tgtEl>
                                          <p:spTgt spid="237"/>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262" restart="whenNotActive" fill="hold" evtFilter="cancelBubble" nodeType="interactiveSeq">
                <p:stCondLst>
                  <p:cond evt="onClick" delay="0">
                    <p:tgtEl>
                      <p:spTgt spid="240"/>
                    </p:tgtEl>
                  </p:cond>
                </p:stCondLst>
                <p:endSync evt="end" delay="0">
                  <p:rtn val="all"/>
                </p:endSync>
                <p:childTnLst>
                  <p:par>
                    <p:cTn id="263" fill="hold">
                      <p:stCondLst>
                        <p:cond delay="0"/>
                      </p:stCondLst>
                      <p:childTnLst>
                        <p:par>
                          <p:cTn id="264" fill="hold">
                            <p:stCondLst>
                              <p:cond delay="0"/>
                            </p:stCondLst>
                            <p:childTnLst>
                              <p:par>
                                <p:cTn id="265" presetID="30" presetClass="entr" presetSubtype="0" fill="hold" nodeType="clickEffect">
                                  <p:stCondLst>
                                    <p:cond delay="0"/>
                                  </p:stCondLst>
                                  <p:childTnLst>
                                    <p:set>
                                      <p:cBhvr>
                                        <p:cTn id="266" dur="1" fill="hold">
                                          <p:stCondLst>
                                            <p:cond delay="0"/>
                                          </p:stCondLst>
                                        </p:cTn>
                                        <p:tgtEl>
                                          <p:spTgt spid="258"/>
                                        </p:tgtEl>
                                        <p:attrNameLst>
                                          <p:attrName>style.visibility</p:attrName>
                                        </p:attrNameLst>
                                      </p:cBhvr>
                                      <p:to>
                                        <p:strVal val="visible"/>
                                      </p:to>
                                    </p:set>
                                    <p:animEffect transition="in" filter="fade">
                                      <p:cBhvr>
                                        <p:cTn id="267" dur="800" decel="100000"/>
                                        <p:tgtEl>
                                          <p:spTgt spid="258"/>
                                        </p:tgtEl>
                                      </p:cBhvr>
                                    </p:animEffect>
                                    <p:anim calcmode="lin" valueType="num">
                                      <p:cBhvr>
                                        <p:cTn id="268" dur="800" decel="100000" fill="hold"/>
                                        <p:tgtEl>
                                          <p:spTgt spid="258"/>
                                        </p:tgtEl>
                                        <p:attrNameLst>
                                          <p:attrName>style.rotation</p:attrName>
                                        </p:attrNameLst>
                                      </p:cBhvr>
                                      <p:tavLst>
                                        <p:tav tm="0">
                                          <p:val>
                                            <p:fltVal val="-90"/>
                                          </p:val>
                                        </p:tav>
                                        <p:tav tm="100000">
                                          <p:val>
                                            <p:fltVal val="0"/>
                                          </p:val>
                                        </p:tav>
                                      </p:tavLst>
                                    </p:anim>
                                    <p:anim calcmode="lin" valueType="num">
                                      <p:cBhvr>
                                        <p:cTn id="269" dur="800" decel="100000" fill="hold"/>
                                        <p:tgtEl>
                                          <p:spTgt spid="258"/>
                                        </p:tgtEl>
                                        <p:attrNameLst>
                                          <p:attrName>ppt_x</p:attrName>
                                        </p:attrNameLst>
                                      </p:cBhvr>
                                      <p:tavLst>
                                        <p:tav tm="0">
                                          <p:val>
                                            <p:strVal val="#ppt_x+0.4"/>
                                          </p:val>
                                        </p:tav>
                                        <p:tav tm="100000">
                                          <p:val>
                                            <p:strVal val="#ppt_x-0.05"/>
                                          </p:val>
                                        </p:tav>
                                      </p:tavLst>
                                    </p:anim>
                                    <p:anim calcmode="lin" valueType="num">
                                      <p:cBhvr>
                                        <p:cTn id="270" dur="800" decel="100000" fill="hold"/>
                                        <p:tgtEl>
                                          <p:spTgt spid="258"/>
                                        </p:tgtEl>
                                        <p:attrNameLst>
                                          <p:attrName>ppt_y</p:attrName>
                                        </p:attrNameLst>
                                      </p:cBhvr>
                                      <p:tavLst>
                                        <p:tav tm="0">
                                          <p:val>
                                            <p:strVal val="#ppt_y-0.4"/>
                                          </p:val>
                                        </p:tav>
                                        <p:tav tm="100000">
                                          <p:val>
                                            <p:strVal val="#ppt_y+0.1"/>
                                          </p:val>
                                        </p:tav>
                                      </p:tavLst>
                                    </p:anim>
                                    <p:anim calcmode="lin" valueType="num">
                                      <p:cBhvr>
                                        <p:cTn id="271" dur="200" accel="100000" fill="hold">
                                          <p:stCondLst>
                                            <p:cond delay="800"/>
                                          </p:stCondLst>
                                        </p:cTn>
                                        <p:tgtEl>
                                          <p:spTgt spid="258"/>
                                        </p:tgtEl>
                                        <p:attrNameLst>
                                          <p:attrName>ppt_x</p:attrName>
                                        </p:attrNameLst>
                                      </p:cBhvr>
                                      <p:tavLst>
                                        <p:tav tm="0">
                                          <p:val>
                                            <p:strVal val="#ppt_x-0.05"/>
                                          </p:val>
                                        </p:tav>
                                        <p:tav tm="100000">
                                          <p:val>
                                            <p:strVal val="#ppt_x"/>
                                          </p:val>
                                        </p:tav>
                                      </p:tavLst>
                                    </p:anim>
                                    <p:anim calcmode="lin" valueType="num">
                                      <p:cBhvr>
                                        <p:cTn id="272" dur="200" accel="100000" fill="hold">
                                          <p:stCondLst>
                                            <p:cond delay="800"/>
                                          </p:stCondLst>
                                        </p:cTn>
                                        <p:tgtEl>
                                          <p:spTgt spid="25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65"/>
                                            </p:cond>
                                          </p:stCondLst>
                                          <p:endCondLst>
                                            <p:cond evt="onStopAudio" delay="0">
                                              <p:tgtEl>
                                                <p:sldTgt/>
                                              </p:tgtEl>
                                            </p:cond>
                                          </p:endCondLst>
                                        </p:cTn>
                                        <p:tgtEl>
                                          <p:sndTgt r:embed="rId19" name="yt1s (online-audio-converter.com).wav"/>
                                        </p:tgtEl>
                                      </p:cMediaNode>
                                    </p:audio>
                                  </p:subTnLst>
                                </p:cTn>
                              </p:par>
                            </p:childTnLst>
                          </p:cTn>
                        </p:par>
                      </p:childTnLst>
                    </p:cTn>
                  </p:par>
                  <p:par>
                    <p:cTn id="273" fill="hold">
                      <p:stCondLst>
                        <p:cond delay="indefinite"/>
                      </p:stCondLst>
                      <p:childTnLst>
                        <p:par>
                          <p:cTn id="274" fill="hold">
                            <p:stCondLst>
                              <p:cond delay="0"/>
                            </p:stCondLst>
                            <p:childTnLst>
                              <p:par>
                                <p:cTn id="275" presetID="5" presetClass="exit" presetSubtype="10" fill="hold" nodeType="clickEffect">
                                  <p:stCondLst>
                                    <p:cond delay="0"/>
                                  </p:stCondLst>
                                  <p:childTnLst>
                                    <p:animEffect transition="out" filter="checkerboard(across)">
                                      <p:cBhvr>
                                        <p:cTn id="276" dur="500"/>
                                        <p:tgtEl>
                                          <p:spTgt spid="258"/>
                                        </p:tgtEl>
                                      </p:cBhvr>
                                    </p:animEffect>
                                    <p:set>
                                      <p:cBhvr>
                                        <p:cTn id="277" dur="1" fill="hold">
                                          <p:stCondLst>
                                            <p:cond delay="499"/>
                                          </p:stCondLst>
                                        </p:cTn>
                                        <p:tgtEl>
                                          <p:spTgt spid="258"/>
                                        </p:tgtEl>
                                        <p:attrNameLst>
                                          <p:attrName>style.visibility</p:attrName>
                                        </p:attrNameLst>
                                      </p:cBhvr>
                                      <p:to>
                                        <p:strVal val="hidden"/>
                                      </p:to>
                                    </p:set>
                                  </p:childTnLst>
                                </p:cTn>
                              </p:par>
                              <p:par>
                                <p:cTn id="278" presetID="5" presetClass="exit" presetSubtype="10" fill="hold" nodeType="withEffect">
                                  <p:stCondLst>
                                    <p:cond delay="0"/>
                                  </p:stCondLst>
                                  <p:childTnLst>
                                    <p:animEffect transition="out" filter="checkerboard(across)">
                                      <p:cBhvr>
                                        <p:cTn id="279" dur="500"/>
                                        <p:tgtEl>
                                          <p:spTgt spid="240"/>
                                        </p:tgtEl>
                                      </p:cBhvr>
                                    </p:animEffect>
                                    <p:set>
                                      <p:cBhvr>
                                        <p:cTn id="280" dur="1" fill="hold">
                                          <p:stCondLst>
                                            <p:cond delay="499"/>
                                          </p:stCondLst>
                                        </p:cTn>
                                        <p:tgtEl>
                                          <p:spTgt spid="240"/>
                                        </p:tgtEl>
                                        <p:attrNameLst>
                                          <p:attrName>style.visibility</p:attrName>
                                        </p:attrNameLst>
                                      </p:cBhvr>
                                      <p:to>
                                        <p:strVal val="hidden"/>
                                      </p:to>
                                    </p:set>
                                  </p:childTnLst>
                                </p:cTn>
                              </p:par>
                            </p:childTnLst>
                          </p:cTn>
                        </p:par>
                      </p:childTnLst>
                    </p:cTn>
                  </p:par>
                </p:childTnLst>
              </p:cTn>
              <p:nextCondLst>
                <p:cond evt="onClick" delay="0">
                  <p:tgtEl>
                    <p:spTgt spid="240"/>
                  </p:tgtEl>
                </p:cond>
              </p:nextCondLst>
            </p:seq>
            <p:seq concurrent="1" nextAc="seek">
              <p:cTn id="281" restart="whenNotActive" fill="hold" evtFilter="cancelBubble" nodeType="interactiveSeq">
                <p:stCondLst>
                  <p:cond evt="onClick" delay="0">
                    <p:tgtEl>
                      <p:spTgt spid="243"/>
                    </p:tgtEl>
                  </p:cond>
                </p:stCondLst>
                <p:endSync evt="end" delay="0">
                  <p:rtn val="all"/>
                </p:endSync>
                <p:childTnLst>
                  <p:par>
                    <p:cTn id="282" fill="hold">
                      <p:stCondLst>
                        <p:cond delay="0"/>
                      </p:stCondLst>
                      <p:childTnLst>
                        <p:par>
                          <p:cTn id="283" fill="hold">
                            <p:stCondLst>
                              <p:cond delay="0"/>
                            </p:stCondLst>
                            <p:childTnLst>
                              <p:par>
                                <p:cTn id="284" presetID="30" presetClass="entr" presetSubtype="0" fill="hold" nodeType="clickEffect">
                                  <p:stCondLst>
                                    <p:cond delay="0"/>
                                  </p:stCondLst>
                                  <p:childTnLst>
                                    <p:set>
                                      <p:cBhvr>
                                        <p:cTn id="285" dur="1" fill="hold">
                                          <p:stCondLst>
                                            <p:cond delay="0"/>
                                          </p:stCondLst>
                                        </p:cTn>
                                        <p:tgtEl>
                                          <p:spTgt spid="261"/>
                                        </p:tgtEl>
                                        <p:attrNameLst>
                                          <p:attrName>style.visibility</p:attrName>
                                        </p:attrNameLst>
                                      </p:cBhvr>
                                      <p:to>
                                        <p:strVal val="visible"/>
                                      </p:to>
                                    </p:set>
                                    <p:animEffect transition="in" filter="fade">
                                      <p:cBhvr>
                                        <p:cTn id="286" dur="800" decel="100000"/>
                                        <p:tgtEl>
                                          <p:spTgt spid="261"/>
                                        </p:tgtEl>
                                      </p:cBhvr>
                                    </p:animEffect>
                                    <p:anim calcmode="lin" valueType="num">
                                      <p:cBhvr>
                                        <p:cTn id="287" dur="800" decel="100000" fill="hold"/>
                                        <p:tgtEl>
                                          <p:spTgt spid="261"/>
                                        </p:tgtEl>
                                        <p:attrNameLst>
                                          <p:attrName>style.rotation</p:attrName>
                                        </p:attrNameLst>
                                      </p:cBhvr>
                                      <p:tavLst>
                                        <p:tav tm="0">
                                          <p:val>
                                            <p:fltVal val="-90"/>
                                          </p:val>
                                        </p:tav>
                                        <p:tav tm="100000">
                                          <p:val>
                                            <p:fltVal val="0"/>
                                          </p:val>
                                        </p:tav>
                                      </p:tavLst>
                                    </p:anim>
                                    <p:anim calcmode="lin" valueType="num">
                                      <p:cBhvr>
                                        <p:cTn id="288" dur="800" decel="100000" fill="hold"/>
                                        <p:tgtEl>
                                          <p:spTgt spid="261"/>
                                        </p:tgtEl>
                                        <p:attrNameLst>
                                          <p:attrName>ppt_x</p:attrName>
                                        </p:attrNameLst>
                                      </p:cBhvr>
                                      <p:tavLst>
                                        <p:tav tm="0">
                                          <p:val>
                                            <p:strVal val="#ppt_x+0.4"/>
                                          </p:val>
                                        </p:tav>
                                        <p:tav tm="100000">
                                          <p:val>
                                            <p:strVal val="#ppt_x-0.05"/>
                                          </p:val>
                                        </p:tav>
                                      </p:tavLst>
                                    </p:anim>
                                    <p:anim calcmode="lin" valueType="num">
                                      <p:cBhvr>
                                        <p:cTn id="289" dur="800" decel="100000" fill="hold"/>
                                        <p:tgtEl>
                                          <p:spTgt spid="261"/>
                                        </p:tgtEl>
                                        <p:attrNameLst>
                                          <p:attrName>ppt_y</p:attrName>
                                        </p:attrNameLst>
                                      </p:cBhvr>
                                      <p:tavLst>
                                        <p:tav tm="0">
                                          <p:val>
                                            <p:strVal val="#ppt_y-0.4"/>
                                          </p:val>
                                        </p:tav>
                                        <p:tav tm="100000">
                                          <p:val>
                                            <p:strVal val="#ppt_y+0.1"/>
                                          </p:val>
                                        </p:tav>
                                      </p:tavLst>
                                    </p:anim>
                                    <p:anim calcmode="lin" valueType="num">
                                      <p:cBhvr>
                                        <p:cTn id="290" dur="200" accel="100000" fill="hold">
                                          <p:stCondLst>
                                            <p:cond delay="800"/>
                                          </p:stCondLst>
                                        </p:cTn>
                                        <p:tgtEl>
                                          <p:spTgt spid="261"/>
                                        </p:tgtEl>
                                        <p:attrNameLst>
                                          <p:attrName>ppt_x</p:attrName>
                                        </p:attrNameLst>
                                      </p:cBhvr>
                                      <p:tavLst>
                                        <p:tav tm="0">
                                          <p:val>
                                            <p:strVal val="#ppt_x-0.05"/>
                                          </p:val>
                                        </p:tav>
                                        <p:tav tm="100000">
                                          <p:val>
                                            <p:strVal val="#ppt_x"/>
                                          </p:val>
                                        </p:tav>
                                      </p:tavLst>
                                    </p:anim>
                                    <p:anim calcmode="lin" valueType="num">
                                      <p:cBhvr>
                                        <p:cTn id="291" dur="200" accel="100000" fill="hold">
                                          <p:stCondLst>
                                            <p:cond delay="800"/>
                                          </p:stCondLst>
                                        </p:cTn>
                                        <p:tgtEl>
                                          <p:spTgt spid="261"/>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4"/>
                                            </p:cond>
                                          </p:stCondLst>
                                          <p:endCondLst>
                                            <p:cond evt="onStopAudio" delay="0">
                                              <p:tgtEl>
                                                <p:sldTgt/>
                                              </p:tgtEl>
                                            </p:cond>
                                          </p:endCondLst>
                                        </p:cTn>
                                        <p:tgtEl>
                                          <p:sndTgt r:embed="rId19" name="yt1s (online-audio-converter.com).wav"/>
                                        </p:tgtEl>
                                      </p:cMediaNode>
                                    </p:audio>
                                  </p:subTnLst>
                                </p:cTn>
                              </p:par>
                            </p:childTnLst>
                          </p:cTn>
                        </p:par>
                      </p:childTnLst>
                    </p:cTn>
                  </p:par>
                  <p:par>
                    <p:cTn id="292" fill="hold">
                      <p:stCondLst>
                        <p:cond delay="indefinite"/>
                      </p:stCondLst>
                      <p:childTnLst>
                        <p:par>
                          <p:cTn id="293" fill="hold">
                            <p:stCondLst>
                              <p:cond delay="0"/>
                            </p:stCondLst>
                            <p:childTnLst>
                              <p:par>
                                <p:cTn id="294" presetID="5" presetClass="exit" presetSubtype="10" fill="hold" nodeType="clickEffect">
                                  <p:stCondLst>
                                    <p:cond delay="0"/>
                                  </p:stCondLst>
                                  <p:childTnLst>
                                    <p:animEffect transition="out" filter="checkerboard(across)">
                                      <p:cBhvr>
                                        <p:cTn id="295" dur="500"/>
                                        <p:tgtEl>
                                          <p:spTgt spid="261"/>
                                        </p:tgtEl>
                                      </p:cBhvr>
                                    </p:animEffect>
                                    <p:set>
                                      <p:cBhvr>
                                        <p:cTn id="296" dur="1" fill="hold">
                                          <p:stCondLst>
                                            <p:cond delay="499"/>
                                          </p:stCondLst>
                                        </p:cTn>
                                        <p:tgtEl>
                                          <p:spTgt spid="261"/>
                                        </p:tgtEl>
                                        <p:attrNameLst>
                                          <p:attrName>style.visibility</p:attrName>
                                        </p:attrNameLst>
                                      </p:cBhvr>
                                      <p:to>
                                        <p:strVal val="hidden"/>
                                      </p:to>
                                    </p:set>
                                  </p:childTnLst>
                                </p:cTn>
                              </p:par>
                              <p:par>
                                <p:cTn id="297" presetID="5" presetClass="exit" presetSubtype="10" fill="hold" nodeType="withEffect">
                                  <p:stCondLst>
                                    <p:cond delay="0"/>
                                  </p:stCondLst>
                                  <p:childTnLst>
                                    <p:animEffect transition="out" filter="checkerboard(across)">
                                      <p:cBhvr>
                                        <p:cTn id="298" dur="500"/>
                                        <p:tgtEl>
                                          <p:spTgt spid="243"/>
                                        </p:tgtEl>
                                      </p:cBhvr>
                                    </p:animEffect>
                                    <p:set>
                                      <p:cBhvr>
                                        <p:cTn id="299" dur="1" fill="hold">
                                          <p:stCondLst>
                                            <p:cond delay="499"/>
                                          </p:stCondLst>
                                        </p:cTn>
                                        <p:tgtEl>
                                          <p:spTgt spid="243"/>
                                        </p:tgtEl>
                                        <p:attrNameLst>
                                          <p:attrName>style.visibility</p:attrName>
                                        </p:attrNameLst>
                                      </p:cBhvr>
                                      <p:to>
                                        <p:strVal val="hidden"/>
                                      </p:to>
                                    </p:set>
                                  </p:childTnLst>
                                </p:cTn>
                              </p:par>
                            </p:childTnLst>
                          </p:cTn>
                        </p:par>
                      </p:childTnLst>
                    </p:cTn>
                  </p:par>
                </p:childTnLst>
              </p:cTn>
              <p:nextCondLst>
                <p:cond evt="onClick" delay="0">
                  <p:tgtEl>
                    <p:spTgt spid="243"/>
                  </p:tgtEl>
                </p:cond>
              </p:nextCondLst>
            </p:seq>
          </p:childTnLst>
        </p:cTn>
      </p:par>
    </p:tnLst>
    <p:bldLst>
      <p:bldP spid="140" grpId="0" animBg="1"/>
      <p:bldP spid="141" grpId="0" animBg="1"/>
      <p:bldP spid="142" grpId="0" animBg="1"/>
      <p:bldP spid="143" grpId="0" animBg="1"/>
      <p:bldP spid="144" grpId="0" animBg="1"/>
      <p:bldP spid="146" grpId="0" animBg="1"/>
      <p:bldP spid="147" grpId="0"/>
      <p:bldP spid="147" grpId="1"/>
      <p:bldP spid="148" grpId="0"/>
      <p:bldP spid="148" grpId="1"/>
      <p:bldP spid="149" grpId="0"/>
      <p:bldP spid="149" grpId="1"/>
      <p:bldP spid="150" grpId="0"/>
      <p:bldP spid="150" grpId="1"/>
      <p:bldP spid="151" grpId="0"/>
      <p:bldP spid="151" grpId="1"/>
      <p:bldP spid="214" grpId="0"/>
      <p:bldP spid="215" grpId="0"/>
      <p:bldP spid="216" grpId="0"/>
      <p:bldP spid="217" grpId="0"/>
      <p:bldP spid="218" grpId="0"/>
      <p:bldP spid="219" grpId="0"/>
      <p:bldP spid="227" grpId="0" animBg="1"/>
      <p:bldP spid="266" grpId="0"/>
      <p:bldP spid="267" grpId="0"/>
      <p:bldP spid="2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4572000" cy="5143500"/>
          </a:xfrm>
          <a:prstGeom prst="rect">
            <a:avLst/>
          </a:prstGeom>
        </p:spPr>
      </p:pic>
      <p:pic>
        <p:nvPicPr>
          <p:cNvPr id="3" name="Picture 2"/>
          <p:cNvPicPr>
            <a:picLocks noChangeAspect="1"/>
          </p:cNvPicPr>
          <p:nvPr/>
        </p:nvPicPr>
        <p:blipFill>
          <a:blip r:embed="rId2"/>
          <a:stretch>
            <a:fillRect/>
          </a:stretch>
        </p:blipFill>
        <p:spPr>
          <a:xfrm>
            <a:off x="4572000" y="0"/>
            <a:ext cx="4572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4608513" cy="5143500"/>
          </a:xfrm>
          <a:prstGeom prst="rect">
            <a:avLst/>
          </a:prstGeom>
        </p:spPr>
      </p:pic>
      <p:pic>
        <p:nvPicPr>
          <p:cNvPr id="3" name="Picture 2"/>
          <p:cNvPicPr>
            <a:picLocks noChangeAspect="1"/>
          </p:cNvPicPr>
          <p:nvPr/>
        </p:nvPicPr>
        <p:blipFill>
          <a:blip r:embed="rId2"/>
          <a:stretch>
            <a:fillRect/>
          </a:stretch>
        </p:blipFill>
        <p:spPr>
          <a:xfrm>
            <a:off x="4608512" y="0"/>
            <a:ext cx="4535487" cy="4364182"/>
          </a:xfrm>
          <a:prstGeom prst="rect">
            <a:avLst/>
          </a:prstGeom>
        </p:spPr>
      </p:pic>
      <p:sp>
        <p:nvSpPr>
          <p:cNvPr id="5" name="Rectangle 4"/>
          <p:cNvSpPr/>
          <p:nvPr/>
        </p:nvSpPr>
        <p:spPr>
          <a:xfrm>
            <a:off x="4608513" y="4324278"/>
            <a:ext cx="4572000" cy="830997"/>
          </a:xfrm>
          <a:prstGeom prst="rect">
            <a:avLst/>
          </a:prstGeom>
        </p:spPr>
        <p:txBody>
          <a:bodyPr>
            <a:spAutoFit/>
          </a:bodyPr>
          <a:lstStyle/>
          <a:p>
            <a:pPr algn="ctr"/>
            <a:r>
              <a:rPr lang="vi-VN" sz="2400" dirty="0">
                <a:latin typeface="+mj-lt"/>
              </a:rPr>
              <a:t>Chùa Nhất Trụ: Nơi lưu giữ cột kinh Phật hơn 1000 năm tuổi</a:t>
            </a: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4472928" cy="4506686"/>
          </a:xfrm>
          <a:prstGeom prst="rect">
            <a:avLst/>
          </a:prstGeom>
        </p:spPr>
      </p:pic>
      <p:pic>
        <p:nvPicPr>
          <p:cNvPr id="3" name="Picture 2"/>
          <p:cNvPicPr>
            <a:picLocks noChangeAspect="1"/>
          </p:cNvPicPr>
          <p:nvPr/>
        </p:nvPicPr>
        <p:blipFill>
          <a:blip r:embed="rId2"/>
          <a:stretch>
            <a:fillRect/>
          </a:stretch>
        </p:blipFill>
        <p:spPr>
          <a:xfrm>
            <a:off x="4472928" y="0"/>
            <a:ext cx="4671072" cy="4506686"/>
          </a:xfrm>
          <a:prstGeom prst="rect">
            <a:avLst/>
          </a:prstGeom>
        </p:spPr>
      </p:pic>
      <p:sp>
        <p:nvSpPr>
          <p:cNvPr id="5" name="Rectangle 4"/>
          <p:cNvSpPr/>
          <p:nvPr/>
        </p:nvSpPr>
        <p:spPr>
          <a:xfrm>
            <a:off x="1375645" y="4506686"/>
            <a:ext cx="6603090" cy="584775"/>
          </a:xfrm>
          <a:prstGeom prst="rect">
            <a:avLst/>
          </a:prstGeom>
        </p:spPr>
        <p:txBody>
          <a:bodyPr wrap="none">
            <a:spAutoFit/>
          </a:bodyPr>
          <a:lstStyle/>
          <a:p>
            <a:pPr algn="ct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
            <a:ext cx="4572000" cy="4223657"/>
          </a:xfrm>
          <a:prstGeom prst="rect">
            <a:avLst/>
          </a:prstGeom>
        </p:spPr>
      </p:pic>
      <p:pic>
        <p:nvPicPr>
          <p:cNvPr id="3" name="Picture 2"/>
          <p:cNvPicPr>
            <a:picLocks noChangeAspect="1"/>
          </p:cNvPicPr>
          <p:nvPr/>
        </p:nvPicPr>
        <p:blipFill rotWithShape="1">
          <a:blip r:embed="rId2"/>
          <a:srcRect l="3143" t="7428" r="2572" b="9372"/>
          <a:stretch>
            <a:fillRect/>
          </a:stretch>
        </p:blipFill>
        <p:spPr>
          <a:xfrm>
            <a:off x="4572000" y="-2"/>
            <a:ext cx="4572000" cy="4223657"/>
          </a:xfrm>
          <a:prstGeom prst="rect">
            <a:avLst/>
          </a:prstGeom>
        </p:spPr>
      </p:pic>
      <p:sp>
        <p:nvSpPr>
          <p:cNvPr id="4" name="TextBox 3"/>
          <p:cNvSpPr txBox="1"/>
          <p:nvPr/>
        </p:nvSpPr>
        <p:spPr>
          <a:xfrm>
            <a:off x="195943" y="4374570"/>
            <a:ext cx="3722915" cy="646331"/>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Đua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thuyền</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138057" y="4352799"/>
            <a:ext cx="3722915" cy="646331"/>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Đấu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35140" y="1726772"/>
            <a:ext cx="608371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LUYỆN</a:t>
            </a:r>
            <a:r>
              <a:rPr kumimoji="0" lang="en-US" sz="8000" b="1" i="0" u="none" strike="noStrike" kern="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a:rPr>
              <a:t> TẬP</a:t>
            </a:r>
            <a:endParaRPr kumimoji="0" lang="x-none" sz="8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9" name="Ghen-Co-Vy-MIN-ERIK">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82938" y="149375"/>
            <a:ext cx="457200" cy="457200"/>
          </a:xfrm>
          <a:prstGeom prst="rect">
            <a:avLst/>
          </a:prstGeom>
        </p:spPr>
      </p:pic>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l="39315" t="62197" r="38456" b="16132"/>
          <a:stretch>
            <a:fillRect/>
          </a:stretch>
        </p:blipFill>
        <p:spPr>
          <a:xfrm>
            <a:off x="3575588" y="2172346"/>
            <a:ext cx="1992824" cy="957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9">
                <p:cTn id="13" fill="hold" display="0">
                  <p:stCondLst>
                    <p:cond delay="indefinite"/>
                  </p:stCondLst>
                  <p:endCondLst>
                    <p:cond evt="onStopAudio" delay="0">
                      <p:tgtEl>
                        <p:sldTgt/>
                      </p:tgtEl>
                    </p:cond>
                  </p:endCondLst>
                </p:cTn>
                <p:tgtEl>
                  <p:spTgt spid="2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542473" y="2434801"/>
            <a:ext cx="1299126" cy="1044017"/>
          </a:xfrm>
          <a:prstGeom prst="rect">
            <a:avLst/>
          </a:prstGeom>
        </p:spPr>
      </p:pic>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1445421" y="2333597"/>
            <a:ext cx="1109691" cy="1044017"/>
          </a:xfrm>
          <a:prstGeom prst="rect">
            <a:avLst/>
          </a:prstGeom>
        </p:spPr>
      </p:pic>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3662217" y="2606526"/>
            <a:ext cx="1299126" cy="1044017"/>
          </a:xfrm>
          <a:prstGeom prst="rect">
            <a:avLst/>
          </a:prstGeom>
        </p:spPr>
      </p:pic>
      <p:pic>
        <p:nvPicPr>
          <p:cNvPr id="11" name="Picture 10"/>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3528383" y="2248557"/>
            <a:ext cx="1109691" cy="1044017"/>
          </a:xfrm>
          <a:prstGeom prst="rect">
            <a:avLst/>
          </a:prstGeom>
        </p:spPr>
      </p:pic>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356577" y="1330515"/>
            <a:ext cx="1299126" cy="1044017"/>
          </a:xfrm>
          <a:prstGeom prst="rect">
            <a:avLst/>
          </a:prstGeom>
        </p:spPr>
      </p:pic>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7313267" y="1016034"/>
            <a:ext cx="1109691" cy="104401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131596" y="2514387"/>
            <a:ext cx="742013" cy="682436"/>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8426588" y="2548162"/>
            <a:ext cx="742013" cy="682436"/>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val="0"/>
              </a:ext>
            </a:extLst>
          </a:blip>
          <a:srcRect l="53073" t="47270"/>
          <a:stretch>
            <a:fillRect/>
          </a:stretch>
        </p:blipFill>
        <p:spPr>
          <a:xfrm flipH="1">
            <a:off x="-99456" y="3184998"/>
            <a:ext cx="1512737" cy="1819399"/>
          </a:xfrm>
          <a:prstGeom prst="rect">
            <a:avLst/>
          </a:prstGeom>
        </p:spPr>
      </p:pic>
      <p:pic>
        <p:nvPicPr>
          <p:cNvPr id="25" name="Content Placeholder 24"/>
          <p:cNvPicPr>
            <a:picLocks noGrp="1" noChangeAspect="1"/>
          </p:cNvPicPr>
          <p:nvPr>
            <p:ph idx="1"/>
          </p:nvPr>
        </p:nvPicPr>
        <p:blipFill rotWithShape="1">
          <a:blip r:embed="rId6">
            <a:extLst>
              <a:ext uri="{28A0092B-C50C-407E-A947-70E740481C1C}">
                <a14:useLocalDpi xmlns:a14="http://schemas.microsoft.com/office/drawing/2010/main" val="0"/>
              </a:ext>
            </a:extLst>
          </a:blip>
          <a:srcRect l="-3990" t="-1403" r="84381" b="87279"/>
          <a:stretch>
            <a:fillRect/>
          </a:stretch>
        </p:blipFill>
        <p:spPr>
          <a:xfrm>
            <a:off x="3760707" y="4623453"/>
            <a:ext cx="1622588" cy="575698"/>
          </a:xfrm>
        </p:spPr>
      </p:pic>
      <p:sp>
        <p:nvSpPr>
          <p:cNvPr id="51" name="TextBox 50"/>
          <p:cNvSpPr txBox="1"/>
          <p:nvPr/>
        </p:nvSpPr>
        <p:spPr>
          <a:xfrm>
            <a:off x="4548283" y="4700806"/>
            <a:ext cx="601987"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500</a:t>
            </a:r>
            <a:endParaRPr lang="en-US" sz="1800" b="1" kern="1200" dirty="0">
              <a:solidFill>
                <a:prstClr val="white"/>
              </a:solidFill>
              <a:latin typeface="Arial" panose="020B0604020202020204" pitchFamily="34" charset="0"/>
              <a:ea typeface="+mn-ea"/>
              <a:cs typeface="Arial" panose="020B0604020202020204" pitchFamily="34" charset="0"/>
            </a:endParaRPr>
          </a:p>
        </p:txBody>
      </p:sp>
      <p:sp>
        <p:nvSpPr>
          <p:cNvPr id="2" name="Rounded Rectangle 1"/>
          <p:cNvSpPr/>
          <p:nvPr/>
        </p:nvSpPr>
        <p:spPr>
          <a:xfrm>
            <a:off x="0" y="-1"/>
            <a:ext cx="6553200"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p:cNvSpPr/>
          <p:nvPr/>
        </p:nvSpPr>
        <p:spPr>
          <a:xfrm>
            <a:off x="444927" y="856494"/>
            <a:ext cx="2141138"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Gia</a:t>
            </a:r>
            <a:r>
              <a:rPr lang="en-US" sz="2400" b="1" kern="1200" dirty="0">
                <a:solidFill>
                  <a:prstClr val="white"/>
                </a:solidFill>
                <a:latin typeface="Times New Roman" panose="02020603050405020304" pitchFamily="18" charset="0"/>
                <a:cs typeface="Times New Roman" panose="02020603050405020304" pitchFamily="18" charset="0"/>
              </a:rPr>
              <a:t> Long</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225896" y="-13657"/>
            <a:ext cx="5925522"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1: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Hoàn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ngôi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vua</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đã</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đổi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niêm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hiệu</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gì</a:t>
            </a:r>
            <a:r>
              <a:rPr lang="en-US" sz="2400" b="1" kern="1200" dirty="0">
                <a:solidFill>
                  <a:prstClr val="white"/>
                </a:solidFill>
                <a:latin typeface="Times New Roman" panose="02020603050405020304" pitchFamily="18" charset="0"/>
                <a:ea typeface="+mn-ea"/>
                <a:cs typeface="Times New Roman" panose="02020603050405020304" pitchFamily="18" charset="0"/>
              </a:rPr>
              <a:t>?</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35" name="Đáp án 3-LV1"/>
          <p:cNvSpPr/>
          <p:nvPr/>
        </p:nvSpPr>
        <p:spPr>
          <a:xfrm>
            <a:off x="423272" y="1420679"/>
            <a:ext cx="2141138"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Thiên</a:t>
            </a:r>
            <a:r>
              <a:rPr lang="en-US" sz="2400" b="1" kern="1200" dirty="0">
                <a:solidFill>
                  <a:prstClr val="white"/>
                </a:solidFill>
                <a:latin typeface="Times New Roman" panose="02020603050405020304" pitchFamily="18" charset="0"/>
                <a:cs typeface="Times New Roman" panose="02020603050405020304" pitchFamily="18" charset="0"/>
              </a:rPr>
              <a:t> Thu</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6" name="Đáp án 2-LV1"/>
          <p:cNvSpPr/>
          <p:nvPr/>
        </p:nvSpPr>
        <p:spPr>
          <a:xfrm>
            <a:off x="3760707" y="812704"/>
            <a:ext cx="239071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Quang</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Trung</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7" name="Đáp án 4-LV1"/>
          <p:cNvSpPr/>
          <p:nvPr/>
        </p:nvSpPr>
        <p:spPr>
          <a:xfrm>
            <a:off x="3656797" y="1404953"/>
            <a:ext cx="2598529"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Thiên</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Phúc</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7"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7"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7"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3 0.0044 L 0.36875 -0.13935 " pathEditMode="relative" rAng="0" ptsTypes="AA">
                                      <p:cBhvr>
                                        <p:cTn id="57" dur="500" fill="hold"/>
                                        <p:tgtEl>
                                          <p:spTgt spid="19"/>
                                        </p:tgtEl>
                                        <p:attrNameLst>
                                          <p:attrName>ppt_x</p:attrName>
                                          <p:attrName>ppt_y</p:attrName>
                                        </p:attrNameLst>
                                      </p:cBhvr>
                                      <p:rCtr x="18060" y="-7199"/>
                                    </p:animMotion>
                                  </p:childTnLst>
                                  <p:subTnLst>
                                    <p:audio>
                                      <p:cMediaNode>
                                        <p:cTn display="0" masterRel="sameClick">
                                          <p:stCondLst>
                                            <p:cond evt="begin" delay="0">
                                              <p:tn val="56"/>
                                            </p:cond>
                                          </p:stCondLst>
                                          <p:endCondLst>
                                            <p:cond evt="onStopAudio" delay="0">
                                              <p:tgtEl>
                                                <p:sldTgt/>
                                              </p:tgtEl>
                                            </p:cond>
                                          </p:endCondLst>
                                        </p:cTn>
                                        <p:tgtEl>
                                          <p:sndTgt r:embed="rId8"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50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par>
                                <p:cTn id="76" presetID="56" presetClass="path" presetSubtype="0" accel="50000" decel="50000" fill="hold" nodeType="withEffect">
                                  <p:stCondLst>
                                    <p:cond delay="0"/>
                                  </p:stCondLst>
                                  <p:childTnLst>
                                    <p:animMotion origin="layout" path="M -4.79167E-6 -4.81481E-6 L 0.7125 -0.38217 " pathEditMode="relative" rAng="0" ptsTypes="AA">
                                      <p:cBhvr>
                                        <p:cTn id="77" dur="500" fill="hold"/>
                                        <p:tgtEl>
                                          <p:spTgt spid="19"/>
                                        </p:tgtEl>
                                        <p:attrNameLst>
                                          <p:attrName>ppt_x</p:attrName>
                                          <p:attrName>ppt_y</p:attrName>
                                        </p:attrNameLst>
                                      </p:cBhvr>
                                      <p:rCtr x="35625" y="-19120"/>
                                    </p:animMotion>
                                  </p:childTnLst>
                                  <p:subTnLst>
                                    <p:audio>
                                      <p:cMediaNode>
                                        <p:cTn display="0" masterRel="sameClick">
                                          <p:stCondLst>
                                            <p:cond evt="begin" delay="0">
                                              <p:tn val="76"/>
                                            </p:cond>
                                          </p:stCondLst>
                                          <p:endCondLst>
                                            <p:cond evt="onStopAudio" delay="0">
                                              <p:tgtEl>
                                                <p:sldTgt/>
                                              </p:tgtEl>
                                            </p:cond>
                                          </p:endCondLst>
                                        </p:cTn>
                                        <p:tgtEl>
                                          <p:sndTgt r:embed="rId8" name="Bắn tan Covid.wav"/>
                                        </p:tgtEl>
                                      </p:cMediaNode>
                                    </p:audio>
                                  </p:sub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50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30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7"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06915 -0.13194 " pathEditMode="relative" rAng="0" ptsTypes="AA">
                                      <p:cBhvr>
                                        <p:cTn id="109" dur="500" fill="hold"/>
                                        <p:tgtEl>
                                          <p:spTgt spid="19"/>
                                        </p:tgtEl>
                                        <p:attrNameLst>
                                          <p:attrName>ppt_x</p:attrName>
                                          <p:attrName>ppt_y</p:attrName>
                                        </p:attrNameLst>
                                      </p:cBhvr>
                                      <p:rCtr x="3451" y="-6597"/>
                                    </p:animMotion>
                                  </p:childTnLst>
                                  <p:subTnLst>
                                    <p:audio>
                                      <p:cMediaNode>
                                        <p:cTn display="0" masterRel="sameClick">
                                          <p:stCondLst>
                                            <p:cond evt="begin" delay="0">
                                              <p:tn val="108"/>
                                            </p:cond>
                                          </p:stCondLst>
                                          <p:endCondLst>
                                            <p:cond evt="onStopAudio" delay="0">
                                              <p:tgtEl>
                                                <p:sldTgt/>
                                              </p:tgtEl>
                                            </p:cond>
                                          </p:endCondLst>
                                        </p:cTn>
                                        <p:tgtEl>
                                          <p:sndTgt r:embed="rId8"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400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7" name="bomb.wav"/>
                                        </p:tgtEl>
                                      </p:cMediaNode>
                                    </p:audio>
                                  </p:subTnLst>
                                </p:cTn>
                              </p:par>
                            </p:childTnLst>
                          </p:cTn>
                        </p:par>
                        <p:par>
                          <p:cTn id="127" fill="hold">
                            <p:stCondLst>
                              <p:cond delay="45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9"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3926151" y="3342040"/>
            <a:ext cx="1299126" cy="1044017"/>
          </a:xfrm>
          <a:prstGeom prst="rect">
            <a:avLst/>
          </a:prstGeom>
        </p:spPr>
      </p:pic>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3829100" y="3240836"/>
            <a:ext cx="1109691" cy="1044017"/>
          </a:xfrm>
          <a:prstGeom prst="rect">
            <a:avLst/>
          </a:prstGeom>
        </p:spPr>
      </p:pic>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795002" y="3840901"/>
            <a:ext cx="1299126" cy="1044017"/>
          </a:xfrm>
          <a:prstGeom prst="rect">
            <a:avLst/>
          </a:prstGeom>
        </p:spPr>
      </p:pic>
      <p:pic>
        <p:nvPicPr>
          <p:cNvPr id="11" name="Picture 10"/>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7730721" y="3494079"/>
            <a:ext cx="1109691" cy="1044017"/>
          </a:xfrm>
          <a:prstGeom prst="rect">
            <a:avLst/>
          </a:prstGeom>
        </p:spPr>
      </p:pic>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335605" y="429349"/>
            <a:ext cx="1299126" cy="1044017"/>
          </a:xfrm>
          <a:prstGeom prst="rect">
            <a:avLst/>
          </a:prstGeom>
        </p:spPr>
      </p:pic>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7292296" y="114868"/>
            <a:ext cx="1109691" cy="104401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1" y="1911246"/>
            <a:ext cx="742013" cy="682436"/>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8401987" y="1911246"/>
            <a:ext cx="742013" cy="682436"/>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val="0"/>
              </a:ext>
            </a:extLst>
          </a:blip>
          <a:srcRect l="53073" t="47270"/>
          <a:stretch>
            <a:fillRect/>
          </a:stretch>
        </p:blipFill>
        <p:spPr>
          <a:xfrm flipH="1">
            <a:off x="-99456" y="3184998"/>
            <a:ext cx="1512737" cy="1819399"/>
          </a:xfrm>
          <a:prstGeom prst="rect">
            <a:avLst/>
          </a:prstGeom>
        </p:spPr>
      </p:pic>
      <p:pic>
        <p:nvPicPr>
          <p:cNvPr id="25" name="Content Placeholder 24"/>
          <p:cNvPicPr>
            <a:picLocks noGrp="1" noChangeAspect="1"/>
          </p:cNvPicPr>
          <p:nvPr>
            <p:ph idx="1"/>
          </p:nvPr>
        </p:nvPicPr>
        <p:blipFill rotWithShape="1">
          <a:blip r:embed="rId6">
            <a:extLst>
              <a:ext uri="{28A0092B-C50C-407E-A947-70E740481C1C}">
                <a14:useLocalDpi xmlns:a14="http://schemas.microsoft.com/office/drawing/2010/main" val="0"/>
              </a:ext>
            </a:extLst>
          </a:blip>
          <a:srcRect l="-3990" t="-1403" r="84381" b="87279"/>
          <a:stretch>
            <a:fillRect/>
          </a:stretch>
        </p:blipFill>
        <p:spPr>
          <a:xfrm>
            <a:off x="3760707" y="4623453"/>
            <a:ext cx="1622588" cy="575698"/>
          </a:xfrm>
        </p:spPr>
      </p:pic>
      <p:sp>
        <p:nvSpPr>
          <p:cNvPr id="51" name="TextBox 50"/>
          <p:cNvSpPr txBox="1"/>
          <p:nvPr/>
        </p:nvSpPr>
        <p:spPr>
          <a:xfrm>
            <a:off x="4548283" y="4700806"/>
            <a:ext cx="717154"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1000</a:t>
            </a:r>
            <a:endParaRPr lang="en-US" sz="1800" b="1" kern="1200" dirty="0">
              <a:solidFill>
                <a:prstClr val="white"/>
              </a:solidFill>
              <a:latin typeface="Arial" panose="020B0604020202020204" pitchFamily="34" charset="0"/>
              <a:ea typeface="+mn-ea"/>
              <a:cs typeface="Arial" panose="020B0604020202020204" pitchFamily="34" charset="0"/>
            </a:endParaRPr>
          </a:p>
        </p:txBody>
      </p:sp>
      <p:sp>
        <p:nvSpPr>
          <p:cNvPr id="27" name="Rounded Rectangle 26"/>
          <p:cNvSpPr/>
          <p:nvPr/>
        </p:nvSpPr>
        <p:spPr>
          <a:xfrm>
            <a:off x="-2918" y="16974"/>
            <a:ext cx="6829253"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71007" y="16897"/>
            <a:ext cx="6179276"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2: </a:t>
            </a:r>
            <a:r>
              <a:rPr lang="en-US" sz="2400" b="1" kern="1200" dirty="0" err="1">
                <a:solidFill>
                  <a:prstClr val="white"/>
                </a:solidFill>
                <a:latin typeface="Times New Roman" panose="02020603050405020304" pitchFamily="18" charset="0"/>
                <a:ea typeface="+mn-ea"/>
                <a:cs typeface="Times New Roman" panose="02020603050405020304" pitchFamily="18" charset="0"/>
              </a:rPr>
              <a:t>Quân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đội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chia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mấy</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bộ</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phận</a:t>
            </a:r>
            <a:r>
              <a:rPr lang="en-US" sz="2400" b="1" kern="1200" dirty="0">
                <a:solidFill>
                  <a:prstClr val="white"/>
                </a:solidFill>
                <a:latin typeface="Times New Roman" panose="02020603050405020304" pitchFamily="18" charset="0"/>
                <a:ea typeface="+mn-ea"/>
                <a:cs typeface="Times New Roman" panose="02020603050405020304" pitchFamily="18" charset="0"/>
              </a:rPr>
              <a:t>?</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34" name="Đáp án 1-LV1"/>
          <p:cNvSpPr/>
          <p:nvPr/>
        </p:nvSpPr>
        <p:spPr>
          <a:xfrm>
            <a:off x="540187" y="918720"/>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1</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5" name="Đáp án 3-LV1"/>
          <p:cNvSpPr/>
          <p:nvPr/>
        </p:nvSpPr>
        <p:spPr>
          <a:xfrm>
            <a:off x="540188" y="1419207"/>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3</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6" name="Đáp án 2-LV1"/>
          <p:cNvSpPr/>
          <p:nvPr/>
        </p:nvSpPr>
        <p:spPr>
          <a:xfrm>
            <a:off x="3829100" y="1482239"/>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4</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7" name="Đáp án 4-LV1"/>
          <p:cNvSpPr/>
          <p:nvPr/>
        </p:nvSpPr>
        <p:spPr>
          <a:xfrm>
            <a:off x="3845563" y="920258"/>
            <a:ext cx="2348001"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2</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7"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7"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7"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7 0.00432 L 0.78073 0.03703 " pathEditMode="relative" rAng="0" ptsTypes="AA">
                                      <p:cBhvr>
                                        <p:cTn id="57" dur="500" fill="hold"/>
                                        <p:tgtEl>
                                          <p:spTgt spid="19"/>
                                        </p:tgtEl>
                                        <p:attrNameLst>
                                          <p:attrName>ppt_x</p:attrName>
                                          <p:attrName>ppt_y</p:attrName>
                                        </p:attrNameLst>
                                      </p:cBhvr>
                                      <p:rCtr x="38663" y="1636"/>
                                    </p:animMotion>
                                  </p:childTnLst>
                                  <p:subTnLst>
                                    <p:audio>
                                      <p:cMediaNode>
                                        <p:cTn display="0" masterRel="sameClick">
                                          <p:stCondLst>
                                            <p:cond evt="begin" delay="0">
                                              <p:tn val="56"/>
                                            </p:cond>
                                          </p:stCondLst>
                                          <p:endCondLst>
                                            <p:cond evt="onStopAudio" delay="0">
                                              <p:tgtEl>
                                                <p:sldTgt/>
                                              </p:tgtEl>
                                            </p:cond>
                                          </p:endCondLst>
                                        </p:cTn>
                                        <p:tgtEl>
                                          <p:sndTgt r:embed="rId8"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50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par>
                                <p:cTn id="76" presetID="56" presetClass="path" presetSubtype="0" accel="50000" decel="50000" fill="hold" nodeType="withEffect">
                                  <p:stCondLst>
                                    <p:cond delay="0"/>
                                  </p:stCondLst>
                                  <p:childTnLst>
                                    <p:animMotion origin="layout" path="M -4.79167E-6 -4.81481E-6 L 0.70248 -0.58495 " pathEditMode="relative" rAng="0" ptsTypes="AA">
                                      <p:cBhvr>
                                        <p:cTn id="77" dur="500" fill="hold"/>
                                        <p:tgtEl>
                                          <p:spTgt spid="19"/>
                                        </p:tgtEl>
                                        <p:attrNameLst>
                                          <p:attrName>ppt_x</p:attrName>
                                          <p:attrName>ppt_y</p:attrName>
                                        </p:attrNameLst>
                                      </p:cBhvr>
                                      <p:rCtr x="35117" y="-29259"/>
                                    </p:animMotion>
                                  </p:childTnLst>
                                  <p:subTnLst>
                                    <p:audio>
                                      <p:cMediaNode>
                                        <p:cTn display="0" masterRel="sameClick">
                                          <p:stCondLst>
                                            <p:cond evt="begin" delay="0">
                                              <p:tn val="76"/>
                                            </p:cond>
                                          </p:stCondLst>
                                          <p:endCondLst>
                                            <p:cond evt="onStopAudio" delay="0">
                                              <p:tgtEl>
                                                <p:sldTgt/>
                                              </p:tgtEl>
                                            </p:cond>
                                          </p:endCondLst>
                                        </p:cTn>
                                        <p:tgtEl>
                                          <p:sndTgt r:embed="rId8" name="Bắn tan Covid.wav"/>
                                        </p:tgtEl>
                                      </p:cMediaNode>
                                    </p:audio>
                                  </p:sub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50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30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7"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31849 0.02315 " pathEditMode="relative" rAng="0" ptsTypes="AA">
                                      <p:cBhvr>
                                        <p:cTn id="109" dur="500" fill="hold"/>
                                        <p:tgtEl>
                                          <p:spTgt spid="19"/>
                                        </p:tgtEl>
                                        <p:attrNameLst>
                                          <p:attrName>ppt_x</p:attrName>
                                          <p:attrName>ppt_y</p:attrName>
                                        </p:attrNameLst>
                                      </p:cBhvr>
                                      <p:rCtr x="15924" y="1157"/>
                                    </p:animMotion>
                                  </p:childTnLst>
                                  <p:subTnLst>
                                    <p:audio>
                                      <p:cMediaNode>
                                        <p:cTn display="0" masterRel="sameClick">
                                          <p:stCondLst>
                                            <p:cond evt="begin" delay="0">
                                              <p:tn val="108"/>
                                            </p:cond>
                                          </p:stCondLst>
                                          <p:endCondLst>
                                            <p:cond evt="onStopAudio" delay="0">
                                              <p:tgtEl>
                                                <p:sldTgt/>
                                              </p:tgtEl>
                                            </p:cond>
                                          </p:endCondLst>
                                        </p:cTn>
                                        <p:tgtEl>
                                          <p:sndTgt r:embed="rId8"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400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7" name="bomb.wav"/>
                                        </p:tgtEl>
                                      </p:cMediaNode>
                                    </p:audio>
                                  </p:subTnLst>
                                </p:cTn>
                              </p:par>
                            </p:childTnLst>
                          </p:cTn>
                        </p:par>
                        <p:par>
                          <p:cTn id="127" fill="hold">
                            <p:stCondLst>
                              <p:cond delay="45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9"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3" grpId="0"/>
      <p:bldP spid="34" grpId="0" animBg="1"/>
      <p:bldP spid="35"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919393" y="2111373"/>
            <a:ext cx="1299126" cy="1044017"/>
          </a:xfrm>
          <a:prstGeom prst="rect">
            <a:avLst/>
          </a:prstGeom>
        </p:spPr>
      </p:pic>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1822341" y="2010170"/>
            <a:ext cx="1109691" cy="1044017"/>
          </a:xfrm>
          <a:prstGeom prst="rect">
            <a:avLst/>
          </a:prstGeom>
        </p:spPr>
      </p:pic>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4135808" y="3516765"/>
            <a:ext cx="1299126" cy="1044017"/>
          </a:xfrm>
          <a:prstGeom prst="rect">
            <a:avLst/>
          </a:prstGeom>
        </p:spPr>
      </p:pic>
      <p:pic>
        <p:nvPicPr>
          <p:cNvPr id="11" name="Picture 10"/>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4071527" y="3169942"/>
            <a:ext cx="1109691" cy="1044017"/>
          </a:xfrm>
          <a:prstGeom prst="rect">
            <a:avLst/>
          </a:prstGeom>
        </p:spPr>
      </p:pic>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170686" y="1974691"/>
            <a:ext cx="1299126" cy="1044017"/>
          </a:xfrm>
          <a:prstGeom prst="rect">
            <a:avLst/>
          </a:prstGeom>
        </p:spPr>
      </p:pic>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7127377" y="1660210"/>
            <a:ext cx="1109691" cy="104401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1" y="1911246"/>
            <a:ext cx="742013" cy="682436"/>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8401987" y="1911246"/>
            <a:ext cx="742013" cy="682436"/>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val="0"/>
              </a:ext>
            </a:extLst>
          </a:blip>
          <a:srcRect l="53073" t="47270"/>
          <a:stretch>
            <a:fillRect/>
          </a:stretch>
        </p:blipFill>
        <p:spPr>
          <a:xfrm flipH="1">
            <a:off x="-99456" y="3184998"/>
            <a:ext cx="1512737" cy="1819399"/>
          </a:xfrm>
          <a:prstGeom prst="rect">
            <a:avLst/>
          </a:prstGeom>
        </p:spPr>
      </p:pic>
      <p:pic>
        <p:nvPicPr>
          <p:cNvPr id="25" name="Content Placeholder 24"/>
          <p:cNvPicPr>
            <a:picLocks noGrp="1" noChangeAspect="1"/>
          </p:cNvPicPr>
          <p:nvPr>
            <p:ph idx="1"/>
          </p:nvPr>
        </p:nvPicPr>
        <p:blipFill rotWithShape="1">
          <a:blip r:embed="rId6">
            <a:extLst>
              <a:ext uri="{28A0092B-C50C-407E-A947-70E740481C1C}">
                <a14:useLocalDpi xmlns:a14="http://schemas.microsoft.com/office/drawing/2010/main" val="0"/>
              </a:ext>
            </a:extLst>
          </a:blip>
          <a:srcRect l="-3990" t="-1403" r="84381" b="87279"/>
          <a:stretch>
            <a:fillRect/>
          </a:stretch>
        </p:blipFill>
        <p:spPr>
          <a:xfrm>
            <a:off x="3760707" y="4623453"/>
            <a:ext cx="1622588" cy="575698"/>
          </a:xfrm>
        </p:spPr>
      </p:pic>
      <p:sp>
        <p:nvSpPr>
          <p:cNvPr id="51" name="TextBox 50"/>
          <p:cNvSpPr txBox="1"/>
          <p:nvPr/>
        </p:nvSpPr>
        <p:spPr>
          <a:xfrm>
            <a:off x="4548283" y="4700806"/>
            <a:ext cx="717154"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2000</a:t>
            </a:r>
            <a:endParaRPr lang="en-US" sz="1800" b="1" kern="1200" dirty="0">
              <a:solidFill>
                <a:prstClr val="white"/>
              </a:solidFill>
              <a:latin typeface="Arial" panose="020B0604020202020204" pitchFamily="34" charset="0"/>
              <a:ea typeface="+mn-ea"/>
              <a:cs typeface="Arial" panose="020B0604020202020204" pitchFamily="34" charset="0"/>
            </a:endParaRPr>
          </a:p>
        </p:txBody>
      </p:sp>
      <p:sp>
        <p:nvSpPr>
          <p:cNvPr id="20" name="Rounded Rectangle 19"/>
          <p:cNvSpPr/>
          <p:nvPr/>
        </p:nvSpPr>
        <p:spPr>
          <a:xfrm>
            <a:off x="-2918" y="16974"/>
            <a:ext cx="6829253" cy="1855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p:cNvSpPr/>
          <p:nvPr/>
        </p:nvSpPr>
        <p:spPr>
          <a:xfrm>
            <a:off x="3503232" y="1514513"/>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5</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375557" y="-2078"/>
            <a:ext cx="5959929" cy="830997"/>
          </a:xfrm>
          <a:prstGeom prst="rect">
            <a:avLst/>
          </a:prstGeom>
          <a:noFill/>
        </p:spPr>
        <p:txBody>
          <a:bodyPr wrap="square" rtlCol="0">
            <a:spAutoFit/>
          </a:bodyPr>
          <a:lstStyle/>
          <a:p>
            <a:pPr lvl="0"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3: </a:t>
            </a:r>
            <a:r>
              <a:rPr lang="en-US" sz="2400" b="1" kern="1200" dirty="0" err="1">
                <a:solidFill>
                  <a:prstClr val="white"/>
                </a:solidFill>
                <a:latin typeface="Times New Roman" panose="02020603050405020304" pitchFamily="18" charset="0"/>
                <a:ea typeface="+mn-ea"/>
                <a:cs typeface="Times New Roman" panose="02020603050405020304" pitchFamily="18" charset="0"/>
              </a:rPr>
              <a:t>Xã</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hội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Đinh</a:t>
            </a:r>
            <a:r>
              <a:rPr lang="en-US" sz="2400" b="1" kern="1200" dirty="0">
                <a:solidFill>
                  <a:prstClr val="white"/>
                </a:solidFill>
                <a:latin typeface="Times New Roman" panose="02020603050405020304" pitchFamily="18" charset="0"/>
                <a:ea typeface="+mn-ea"/>
                <a:cs typeface="Times New Roman" panose="02020603050405020304" pitchFamily="18" charset="0"/>
              </a:rPr>
              <a:t> -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chia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làm</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mấy</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giai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cấp</a:t>
            </a:r>
            <a:r>
              <a:rPr lang="en-US" sz="2400" b="1" kern="1200" dirty="0">
                <a:solidFill>
                  <a:prstClr val="white"/>
                </a:solidFill>
                <a:latin typeface="Times New Roman" panose="02020603050405020304" pitchFamily="18" charset="0"/>
                <a:ea typeface="+mn-ea"/>
                <a:cs typeface="Times New Roman" panose="02020603050405020304" pitchFamily="18" charset="0"/>
              </a:rPr>
              <a:t>?</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35" name="Đáp án 3-LV1"/>
          <p:cNvSpPr/>
          <p:nvPr/>
        </p:nvSpPr>
        <p:spPr>
          <a:xfrm>
            <a:off x="3517219" y="1017668"/>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3</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6" name="Đáp án 2-LV1"/>
          <p:cNvSpPr/>
          <p:nvPr/>
        </p:nvSpPr>
        <p:spPr>
          <a:xfrm>
            <a:off x="2051440" y="1481046"/>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4</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7" name="Đáp án 4-LV1"/>
          <p:cNvSpPr/>
          <p:nvPr/>
        </p:nvSpPr>
        <p:spPr>
          <a:xfrm>
            <a:off x="2014546" y="986827"/>
            <a:ext cx="1150750"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Times New Roman" panose="02020603050405020304" pitchFamily="18" charset="0"/>
                <a:cs typeface="Times New Roman" panose="02020603050405020304" pitchFamily="18" charset="0"/>
              </a:rPr>
              <a:t>2</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7"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7"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7"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3 0.0044 L 0.33959 0.01274 " pathEditMode="relative" rAng="0" ptsTypes="AA">
                                      <p:cBhvr>
                                        <p:cTn id="57" dur="500" fill="hold"/>
                                        <p:tgtEl>
                                          <p:spTgt spid="19"/>
                                        </p:tgtEl>
                                        <p:attrNameLst>
                                          <p:attrName>ppt_x</p:attrName>
                                          <p:attrName>ppt_y</p:attrName>
                                        </p:attrNameLst>
                                      </p:cBhvr>
                                      <p:rCtr x="16602" y="417"/>
                                    </p:animMotion>
                                  </p:childTnLst>
                                  <p:subTnLst>
                                    <p:audio>
                                      <p:cMediaNode>
                                        <p:cTn display="0" masterRel="sameClick">
                                          <p:stCondLst>
                                            <p:cond evt="begin" delay="0">
                                              <p:tn val="56"/>
                                            </p:cond>
                                          </p:stCondLst>
                                          <p:endCondLst>
                                            <p:cond evt="onStopAudio" delay="0">
                                              <p:tgtEl>
                                                <p:sldTgt/>
                                              </p:tgtEl>
                                            </p:cond>
                                          </p:endCondLst>
                                        </p:cTn>
                                        <p:tgtEl>
                                          <p:sndTgt r:embed="rId8"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50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par>
                                <p:cTn id="76" presetID="56" presetClass="path" presetSubtype="0" accel="50000" decel="50000" fill="hold" nodeType="withEffect">
                                  <p:stCondLst>
                                    <p:cond delay="0"/>
                                  </p:stCondLst>
                                  <p:childTnLst>
                                    <p:animMotion origin="layout" path="M -1.38889E-6 2.34568E-6 L 0.68108 -0.31698 " pathEditMode="relative" rAng="0" ptsTypes="AA">
                                      <p:cBhvr>
                                        <p:cTn id="77" dur="500" fill="hold"/>
                                        <p:tgtEl>
                                          <p:spTgt spid="19"/>
                                        </p:tgtEl>
                                        <p:attrNameLst>
                                          <p:attrName>ppt_x</p:attrName>
                                          <p:attrName>ppt_y</p:attrName>
                                        </p:attrNameLst>
                                      </p:cBhvr>
                                      <p:rCtr x="34045" y="-15864"/>
                                    </p:animMotion>
                                  </p:childTnLst>
                                  <p:subTnLst>
                                    <p:audio>
                                      <p:cMediaNode>
                                        <p:cTn display="0" masterRel="sameClick">
                                          <p:stCondLst>
                                            <p:cond evt="begin" delay="0">
                                              <p:tn val="76"/>
                                            </p:cond>
                                          </p:stCondLst>
                                          <p:endCondLst>
                                            <p:cond evt="onStopAudio" delay="0">
                                              <p:tgtEl>
                                                <p:sldTgt/>
                                              </p:tgtEl>
                                            </p:cond>
                                          </p:endCondLst>
                                        </p:cTn>
                                        <p:tgtEl>
                                          <p:sndTgt r:embed="rId8" name="Bắn tan Covid.wav"/>
                                        </p:tgtEl>
                                      </p:cMediaNode>
                                    </p:audio>
                                  </p:sub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50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30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7"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12136 -0.29189 " pathEditMode="relative" rAng="0" ptsTypes="AA">
                                      <p:cBhvr>
                                        <p:cTn id="109" dur="500" fill="hold"/>
                                        <p:tgtEl>
                                          <p:spTgt spid="19"/>
                                        </p:tgtEl>
                                        <p:attrNameLst>
                                          <p:attrName>ppt_x</p:attrName>
                                          <p:attrName>ppt_y</p:attrName>
                                        </p:attrNameLst>
                                      </p:cBhvr>
                                      <p:rCtr x="6068" y="-14606"/>
                                    </p:animMotion>
                                  </p:childTnLst>
                                  <p:subTnLst>
                                    <p:audio>
                                      <p:cMediaNode>
                                        <p:cTn display="0" masterRel="sameClick">
                                          <p:stCondLst>
                                            <p:cond evt="begin" delay="0">
                                              <p:tn val="108"/>
                                            </p:cond>
                                          </p:stCondLst>
                                          <p:endCondLst>
                                            <p:cond evt="onStopAudio" delay="0">
                                              <p:tgtEl>
                                                <p:sldTgt/>
                                              </p:tgtEl>
                                            </p:cond>
                                          </p:endCondLst>
                                        </p:cTn>
                                        <p:tgtEl>
                                          <p:sndTgt r:embed="rId8"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400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7" name="bomb.wav"/>
                                        </p:tgtEl>
                                      </p:cMediaNode>
                                    </p:audio>
                                  </p:subTnLst>
                                </p:cTn>
                              </p:par>
                            </p:childTnLst>
                          </p:cTn>
                        </p:par>
                        <p:par>
                          <p:cTn id="127" fill="hold">
                            <p:stCondLst>
                              <p:cond delay="45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9"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2637268" y="3569935"/>
            <a:ext cx="1299126" cy="1044017"/>
          </a:xfrm>
          <a:prstGeom prst="rect">
            <a:avLst/>
          </a:prstGeom>
        </p:spPr>
      </p:pic>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2945376" y="3050680"/>
            <a:ext cx="1109691" cy="1044017"/>
          </a:xfrm>
          <a:prstGeom prst="rect">
            <a:avLst/>
          </a:prstGeom>
        </p:spPr>
      </p:pic>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752424" y="3058793"/>
            <a:ext cx="1299126" cy="1044017"/>
          </a:xfrm>
          <a:prstGeom prst="rect">
            <a:avLst/>
          </a:prstGeom>
        </p:spPr>
      </p:pic>
      <p:pic>
        <p:nvPicPr>
          <p:cNvPr id="11" name="Picture 10"/>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7847141" y="2238059"/>
            <a:ext cx="1109691" cy="1044017"/>
          </a:xfrm>
          <a:prstGeom prst="rect">
            <a:avLst/>
          </a:prstGeom>
        </p:spPr>
      </p:pic>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476317" y="2819995"/>
            <a:ext cx="1299126" cy="1044017"/>
          </a:xfrm>
          <a:prstGeom prst="rect">
            <a:avLst/>
          </a:prstGeom>
        </p:spPr>
      </p:pic>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24015" t="11360" r="19959" b="9562"/>
          <a:stretch>
            <a:fillRect/>
          </a:stretch>
        </p:blipFill>
        <p:spPr>
          <a:xfrm>
            <a:off x="6016189" y="2078834"/>
            <a:ext cx="1109691" cy="1044017"/>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1" y="1911246"/>
            <a:ext cx="742013" cy="682436"/>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8401987" y="1911246"/>
            <a:ext cx="742013" cy="682436"/>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val="0"/>
              </a:ext>
            </a:extLst>
          </a:blip>
          <a:srcRect l="53073" t="47270"/>
          <a:stretch>
            <a:fillRect/>
          </a:stretch>
        </p:blipFill>
        <p:spPr>
          <a:xfrm flipH="1">
            <a:off x="-99456" y="3184998"/>
            <a:ext cx="1512737" cy="1819399"/>
          </a:xfrm>
          <a:prstGeom prst="rect">
            <a:avLst/>
          </a:prstGeom>
        </p:spPr>
      </p:pic>
      <p:pic>
        <p:nvPicPr>
          <p:cNvPr id="25" name="Content Placeholder 24"/>
          <p:cNvPicPr>
            <a:picLocks noGrp="1" noChangeAspect="1"/>
          </p:cNvPicPr>
          <p:nvPr>
            <p:ph idx="1"/>
          </p:nvPr>
        </p:nvPicPr>
        <p:blipFill rotWithShape="1">
          <a:blip r:embed="rId6">
            <a:extLst>
              <a:ext uri="{28A0092B-C50C-407E-A947-70E740481C1C}">
                <a14:useLocalDpi xmlns:a14="http://schemas.microsoft.com/office/drawing/2010/main" val="0"/>
              </a:ext>
            </a:extLst>
          </a:blip>
          <a:srcRect l="-3990" t="-1403" r="84381" b="87279"/>
          <a:stretch>
            <a:fillRect/>
          </a:stretch>
        </p:blipFill>
        <p:spPr>
          <a:xfrm>
            <a:off x="3760707" y="4623453"/>
            <a:ext cx="1622588" cy="575698"/>
          </a:xfrm>
        </p:spPr>
      </p:pic>
      <p:sp>
        <p:nvSpPr>
          <p:cNvPr id="51" name="TextBox 50"/>
          <p:cNvSpPr txBox="1"/>
          <p:nvPr/>
        </p:nvSpPr>
        <p:spPr>
          <a:xfrm>
            <a:off x="4548283" y="4700806"/>
            <a:ext cx="805910" cy="369332"/>
          </a:xfrm>
          <a:prstGeom prst="rect">
            <a:avLst/>
          </a:prstGeom>
          <a:noFill/>
        </p:spPr>
        <p:txBody>
          <a:bodyPr wrap="square" rtlCol="0">
            <a:spAutoFit/>
          </a:bodyPr>
          <a:lstStyle/>
          <a:p>
            <a:pPr defTabSz="685800">
              <a:buClrTx/>
            </a:pPr>
            <a:r>
              <a:rPr lang="en-US" sz="1800" b="1" kern="1200" dirty="0">
                <a:solidFill>
                  <a:prstClr val="white"/>
                </a:solidFill>
                <a:latin typeface="Arial" panose="020B0604020202020204" pitchFamily="34" charset="0"/>
                <a:ea typeface="+mn-ea"/>
                <a:cs typeface="Arial" panose="020B0604020202020204" pitchFamily="34" charset="0"/>
              </a:rPr>
              <a:t>2500</a:t>
            </a:r>
            <a:endParaRPr lang="en-US" sz="1800" b="1" kern="1200" dirty="0">
              <a:solidFill>
                <a:prstClr val="white"/>
              </a:solidFill>
              <a:latin typeface="Arial" panose="020B0604020202020204" pitchFamily="34" charset="0"/>
              <a:ea typeface="+mn-ea"/>
              <a:cs typeface="Arial" panose="020B0604020202020204" pitchFamily="34" charset="0"/>
            </a:endParaRPr>
          </a:p>
        </p:txBody>
      </p:sp>
      <p:sp>
        <p:nvSpPr>
          <p:cNvPr id="20" name="Rounded Rectangle 19"/>
          <p:cNvSpPr/>
          <p:nvPr/>
        </p:nvSpPr>
        <p:spPr>
          <a:xfrm>
            <a:off x="-2918" y="16975"/>
            <a:ext cx="6829253" cy="1894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1-LV1"/>
          <p:cNvSpPr/>
          <p:nvPr/>
        </p:nvSpPr>
        <p:spPr>
          <a:xfrm>
            <a:off x="792408" y="950952"/>
            <a:ext cx="2233194" cy="351097"/>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Nông</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dân</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376531" y="68465"/>
            <a:ext cx="6449804" cy="830997"/>
          </a:xfrm>
          <a:prstGeom prst="rect">
            <a:avLst/>
          </a:prstGeom>
          <a:noFill/>
        </p:spPr>
        <p:txBody>
          <a:bodyPr wrap="square" rtlCol="0">
            <a:spAutoFit/>
          </a:bodyPr>
          <a:lstStyle/>
          <a:p>
            <a:pPr algn="ctr" defTabSz="685800">
              <a:buClrTx/>
            </a:pPr>
            <a:r>
              <a:rPr lang="en-US" sz="2400" b="1" kern="1200" dirty="0" err="1">
                <a:solidFill>
                  <a:prstClr val="white"/>
                </a:solidFill>
                <a:latin typeface="Times New Roman" panose="02020603050405020304" pitchFamily="18" charset="0"/>
                <a:ea typeface="+mn-ea"/>
                <a:cs typeface="Times New Roman" panose="02020603050405020304" pitchFamily="18" charset="0"/>
              </a:rPr>
              <a:t>Câu</a:t>
            </a:r>
            <a:r>
              <a:rPr lang="en-US" sz="2400" b="1" kern="1200" dirty="0">
                <a:solidFill>
                  <a:prstClr val="white"/>
                </a:solidFill>
                <a:latin typeface="Times New Roman" panose="02020603050405020304" pitchFamily="18" charset="0"/>
                <a:ea typeface="+mn-ea"/>
                <a:cs typeface="Times New Roman" panose="02020603050405020304" pitchFamily="18" charset="0"/>
              </a:rPr>
              <a:t> 4 : </a:t>
            </a:r>
            <a:r>
              <a:rPr lang="en-US" sz="2400" b="1" kern="1200" dirty="0" err="1">
                <a:solidFill>
                  <a:prstClr val="white"/>
                </a:solidFill>
                <a:latin typeface="Times New Roman" panose="02020603050405020304" pitchFamily="18" charset="0"/>
                <a:ea typeface="+mn-ea"/>
                <a:cs typeface="Times New Roman" panose="02020603050405020304" pitchFamily="18" charset="0"/>
              </a:rPr>
              <a:t>Người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nào</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trong</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thời</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Đinh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Tiền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Lê</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được</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triều</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đình</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đề</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cao</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nhân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dân</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quý</a:t>
            </a:r>
            <a:r>
              <a:rPr lang="en-US" sz="2400" b="1" kern="1200" dirty="0">
                <a:solidFill>
                  <a:prstClr val="white"/>
                </a:solidFill>
                <a:latin typeface="Times New Roman" panose="02020603050405020304" pitchFamily="18" charset="0"/>
                <a:ea typeface="+mn-ea"/>
                <a:cs typeface="Times New Roman" panose="02020603050405020304" pitchFamily="18" charset="0"/>
              </a:rPr>
              <a:t> </a:t>
            </a:r>
            <a:r>
              <a:rPr lang="en-US" sz="2400" b="1" kern="1200" dirty="0" err="1">
                <a:solidFill>
                  <a:prstClr val="white"/>
                </a:solidFill>
                <a:latin typeface="Times New Roman" panose="02020603050405020304" pitchFamily="18" charset="0"/>
                <a:ea typeface="+mn-ea"/>
                <a:cs typeface="Times New Roman" panose="02020603050405020304" pitchFamily="18" charset="0"/>
              </a:rPr>
              <a:t>trọng</a:t>
            </a:r>
            <a:r>
              <a:rPr lang="en-US" sz="2400" b="1" kern="1200" dirty="0">
                <a:solidFill>
                  <a:prstClr val="white"/>
                </a:solidFill>
                <a:latin typeface="Times New Roman" panose="02020603050405020304" pitchFamily="18" charset="0"/>
                <a:ea typeface="+mn-ea"/>
                <a:cs typeface="Times New Roman" panose="02020603050405020304" pitchFamily="18" charset="0"/>
              </a:rPr>
              <a:t>?</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35" name="Đáp án 3-LV1"/>
          <p:cNvSpPr/>
          <p:nvPr/>
        </p:nvSpPr>
        <p:spPr>
          <a:xfrm>
            <a:off x="795437" y="1449726"/>
            <a:ext cx="2149939" cy="371577"/>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Thợ</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thủ</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công</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6" name="Đáp án 2-LV1"/>
          <p:cNvSpPr/>
          <p:nvPr/>
        </p:nvSpPr>
        <p:spPr>
          <a:xfrm>
            <a:off x="4214822" y="1449726"/>
            <a:ext cx="2266226" cy="336311"/>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Nô</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
        <p:nvSpPr>
          <p:cNvPr id="37" name="Đáp án 4-LV1"/>
          <p:cNvSpPr/>
          <p:nvPr/>
        </p:nvSpPr>
        <p:spPr>
          <a:xfrm>
            <a:off x="4232545" y="908482"/>
            <a:ext cx="2266226" cy="373656"/>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Times New Roman" panose="02020603050405020304" pitchFamily="18" charset="0"/>
                <a:cs typeface="Times New Roman" panose="02020603050405020304" pitchFamily="18" charset="0"/>
              </a:rPr>
              <a:t>Nhà</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sư</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7"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7"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7"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34"/>
                                        </p:tgtEl>
                                        <p:attrNameLst>
                                          <p:attrName>fillcolor</p:attrName>
                                        </p:attrNameLst>
                                      </p:cBhvr>
                                      <p:to>
                                        <a:srgbClr val="FF0000"/>
                                      </p:to>
                                    </p:animClr>
                                    <p:set>
                                      <p:cBhvr>
                                        <p:cTn id="40" dur="500" fill="hold"/>
                                        <p:tgtEl>
                                          <p:spTgt spid="34"/>
                                        </p:tgtEl>
                                        <p:attrNameLst>
                                          <p:attrName>fill.type</p:attrName>
                                        </p:attrNameLst>
                                      </p:cBhvr>
                                      <p:to>
                                        <p:strVal val="solid"/>
                                      </p:to>
                                    </p:set>
                                    <p:set>
                                      <p:cBhvr>
                                        <p:cTn id="41"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5"/>
                                        </p:tgtEl>
                                        <p:attrNameLst>
                                          <p:attrName>fillcolor</p:attrName>
                                        </p:attrNameLst>
                                      </p:cBhvr>
                                      <p:to>
                                        <a:srgbClr val="FF0000"/>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7"/>
                                        </p:tgtEl>
                                        <p:attrNameLst>
                                          <p:attrName>fillcolor</p:attrName>
                                        </p:attrNameLst>
                                      </p:cBhvr>
                                      <p:to>
                                        <a:srgbClr val="00B0F0"/>
                                      </p:to>
                                    </p:animClr>
                                    <p:set>
                                      <p:cBhvr>
                                        <p:cTn id="54" dur="500" fill="hold"/>
                                        <p:tgtEl>
                                          <p:spTgt spid="37"/>
                                        </p:tgtEl>
                                        <p:attrNameLst>
                                          <p:attrName>fill.type</p:attrName>
                                        </p:attrNameLst>
                                      </p:cBhvr>
                                      <p:to>
                                        <p:strVal val="solid"/>
                                      </p:to>
                                    </p:set>
                                    <p:set>
                                      <p:cBhvr>
                                        <p:cTn id="55" dur="500" fill="hold"/>
                                        <p:tgtEl>
                                          <p:spTgt spid="37"/>
                                        </p:tgtEl>
                                        <p:attrNameLst>
                                          <p:attrName>fill.on</p:attrName>
                                        </p:attrNameLst>
                                      </p:cBhvr>
                                      <p:to>
                                        <p:strVal val="true"/>
                                      </p:to>
                                    </p:set>
                                  </p:childTnLst>
                                </p:cTn>
                              </p:par>
                              <p:par>
                                <p:cTn id="56" presetID="49" presetClass="path" presetSubtype="0" accel="50000" decel="50000" fill="hold" nodeType="withEffect">
                                  <p:stCondLst>
                                    <p:cond delay="0"/>
                                  </p:stCondLst>
                                  <p:childTnLst>
                                    <p:animMotion origin="layout" path="M 0.00747 0.00432 L 0.73368 -0.07655 " pathEditMode="relative" rAng="0" ptsTypes="AA">
                                      <p:cBhvr>
                                        <p:cTn id="57" dur="500" fill="hold"/>
                                        <p:tgtEl>
                                          <p:spTgt spid="19"/>
                                        </p:tgtEl>
                                        <p:attrNameLst>
                                          <p:attrName>ppt_x</p:attrName>
                                          <p:attrName>ppt_y</p:attrName>
                                        </p:attrNameLst>
                                      </p:cBhvr>
                                      <p:rCtr x="36302" y="-4043"/>
                                    </p:animMotion>
                                  </p:childTnLst>
                                  <p:subTnLst>
                                    <p:audio>
                                      <p:cMediaNode>
                                        <p:cTn display="0" masterRel="sameClick">
                                          <p:stCondLst>
                                            <p:cond evt="begin" delay="0">
                                              <p:tn val="56"/>
                                            </p:cond>
                                          </p:stCondLst>
                                          <p:endCondLst>
                                            <p:cond evt="onStopAudio" delay="0">
                                              <p:tgtEl>
                                                <p:sldTgt/>
                                              </p:tgtEl>
                                            </p:cond>
                                          </p:endCondLst>
                                        </p:cTn>
                                        <p:tgtEl>
                                          <p:sndTgt r:embed="rId8" name="Bắn tan Covid.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32" presetClass="emph" presetSubtype="0" fill="hold" nodeType="withEffect">
                                  <p:stCondLst>
                                    <p:cond delay="0"/>
                                  </p:stCondLst>
                                  <p:childTnLst>
                                    <p:animRot by="120000">
                                      <p:cBhvr>
                                        <p:cTn id="63" dur="50" fill="hold">
                                          <p:stCondLst>
                                            <p:cond delay="0"/>
                                          </p:stCondLst>
                                        </p:cTn>
                                        <p:tgtEl>
                                          <p:spTgt spid="11"/>
                                        </p:tgtEl>
                                        <p:attrNameLst>
                                          <p:attrName>r</p:attrName>
                                        </p:attrNameLst>
                                      </p:cBhvr>
                                    </p:animRot>
                                    <p:animRot by="-240000">
                                      <p:cBhvr>
                                        <p:cTn id="64" dur="100" fill="hold">
                                          <p:stCondLst>
                                            <p:cond delay="100"/>
                                          </p:stCondLst>
                                        </p:cTn>
                                        <p:tgtEl>
                                          <p:spTgt spid="11"/>
                                        </p:tgtEl>
                                        <p:attrNameLst>
                                          <p:attrName>r</p:attrName>
                                        </p:attrNameLst>
                                      </p:cBhvr>
                                    </p:animRot>
                                    <p:animRot by="240000">
                                      <p:cBhvr>
                                        <p:cTn id="65" dur="100" fill="hold">
                                          <p:stCondLst>
                                            <p:cond delay="200"/>
                                          </p:stCondLst>
                                        </p:cTn>
                                        <p:tgtEl>
                                          <p:spTgt spid="11"/>
                                        </p:tgtEl>
                                        <p:attrNameLst>
                                          <p:attrName>r</p:attrName>
                                        </p:attrNameLst>
                                      </p:cBhvr>
                                    </p:animRot>
                                    <p:animRot by="-240000">
                                      <p:cBhvr>
                                        <p:cTn id="66" dur="100" fill="hold">
                                          <p:stCondLst>
                                            <p:cond delay="300"/>
                                          </p:stCondLst>
                                        </p:cTn>
                                        <p:tgtEl>
                                          <p:spTgt spid="11"/>
                                        </p:tgtEl>
                                        <p:attrNameLst>
                                          <p:attrName>r</p:attrName>
                                        </p:attrNameLst>
                                      </p:cBhvr>
                                    </p:animRot>
                                    <p:animRot by="120000">
                                      <p:cBhvr>
                                        <p:cTn id="67" dur="100" fill="hold">
                                          <p:stCondLst>
                                            <p:cond delay="400"/>
                                          </p:stCondLst>
                                        </p:cTn>
                                        <p:tgtEl>
                                          <p:spTgt spid="11"/>
                                        </p:tgtEl>
                                        <p:attrNameLst>
                                          <p:attrName>r</p:attrName>
                                        </p:attrNameLst>
                                      </p:cBhvr>
                                    </p:animRot>
                                  </p:childTnLst>
                                </p:cTn>
                              </p:par>
                            </p:childTnLst>
                          </p:cTn>
                        </p:par>
                        <p:par>
                          <p:cTn id="68" fill="hold">
                            <p:stCondLst>
                              <p:cond delay="1000"/>
                            </p:stCondLst>
                            <p:childTnLst>
                              <p:par>
                                <p:cTn id="69" presetID="9" presetClass="exit" presetSubtype="0" fill="hold" nodeType="afterEffect">
                                  <p:stCondLst>
                                    <p:cond delay="0"/>
                                  </p:stCondLst>
                                  <p:childTnLst>
                                    <p:animEffect transition="out" filter="dissolve">
                                      <p:cBhvr>
                                        <p:cTn id="70" dur="250"/>
                                        <p:tgtEl>
                                          <p:spTgt spid="11"/>
                                        </p:tgtEl>
                                      </p:cBhvr>
                                    </p:animEffect>
                                    <p:set>
                                      <p:cBhvr>
                                        <p:cTn id="71" dur="1" fill="hold">
                                          <p:stCondLst>
                                            <p:cond delay="249"/>
                                          </p:stCondLst>
                                        </p:cTn>
                                        <p:tgtEl>
                                          <p:spTgt spid="11"/>
                                        </p:tgtEl>
                                        <p:attrNameLst>
                                          <p:attrName>style.visibility</p:attrName>
                                        </p:attrNameLst>
                                      </p:cBhvr>
                                      <p:to>
                                        <p:strVal val="hidden"/>
                                      </p:to>
                                    </p:set>
                                  </p:childTnLst>
                                </p:cTn>
                              </p:par>
                            </p:childTnLst>
                          </p:cTn>
                        </p:par>
                        <p:par>
                          <p:cTn id="72" fill="hold">
                            <p:stCondLst>
                              <p:cond delay="1500"/>
                            </p:stCondLst>
                            <p:childTnLst>
                              <p:par>
                                <p:cTn id="73" presetID="9" presetClass="exit" presetSubtype="0" fill="hold" nodeType="afterEffect">
                                  <p:stCondLst>
                                    <p:cond delay="0"/>
                                  </p:stCondLst>
                                  <p:childTnLst>
                                    <p:animEffect transition="out" filter="dissolve">
                                      <p:cBhvr>
                                        <p:cTn id="74" dur="250"/>
                                        <p:tgtEl>
                                          <p:spTgt spid="10"/>
                                        </p:tgtEl>
                                      </p:cBhvr>
                                    </p:animEffect>
                                    <p:set>
                                      <p:cBhvr>
                                        <p:cTn id="7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par>
                                <p:cTn id="76" presetID="56" presetClass="path" presetSubtype="0" accel="50000" decel="50000" fill="hold" nodeType="withEffect">
                                  <p:stCondLst>
                                    <p:cond delay="0"/>
                                  </p:stCondLst>
                                  <p:childTnLst>
                                    <p:animMotion origin="layout" path="M -1.38889E-6 2.34568E-6 L 0.63663 -0.08797 " pathEditMode="relative" rAng="0" ptsTypes="AA">
                                      <p:cBhvr>
                                        <p:cTn id="77" dur="500" fill="hold"/>
                                        <p:tgtEl>
                                          <p:spTgt spid="19"/>
                                        </p:tgtEl>
                                        <p:attrNameLst>
                                          <p:attrName>ppt_x</p:attrName>
                                          <p:attrName>ppt_y</p:attrName>
                                        </p:attrNameLst>
                                      </p:cBhvr>
                                      <p:rCtr x="31823" y="-4414"/>
                                    </p:animMotion>
                                  </p:childTnLst>
                                  <p:subTnLst>
                                    <p:audio>
                                      <p:cMediaNode>
                                        <p:cTn display="0" masterRel="sameClick">
                                          <p:stCondLst>
                                            <p:cond evt="begin" delay="0">
                                              <p:tn val="76"/>
                                            </p:cond>
                                          </p:stCondLst>
                                          <p:endCondLst>
                                            <p:cond evt="onStopAudio" delay="0">
                                              <p:tgtEl>
                                                <p:sldTgt/>
                                              </p:tgtEl>
                                            </p:cond>
                                          </p:endCondLst>
                                        </p:cTn>
                                        <p:tgtEl>
                                          <p:sndTgt r:embed="rId8" name="Bắn tan Covid.wav"/>
                                        </p:tgtEl>
                                      </p:cMediaNode>
                                    </p:audio>
                                  </p:sub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250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30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7"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1.38889E-6 2.34568E-6 L 0.19827 0.02315 " pathEditMode="relative" rAng="0" ptsTypes="AA">
                                      <p:cBhvr>
                                        <p:cTn id="109" dur="500" fill="hold"/>
                                        <p:tgtEl>
                                          <p:spTgt spid="19"/>
                                        </p:tgtEl>
                                        <p:attrNameLst>
                                          <p:attrName>ppt_x</p:attrName>
                                          <p:attrName>ppt_y</p:attrName>
                                        </p:attrNameLst>
                                      </p:cBhvr>
                                      <p:rCtr x="9913" y="1142"/>
                                    </p:animMotion>
                                  </p:childTnLst>
                                  <p:subTnLst>
                                    <p:audio>
                                      <p:cMediaNode>
                                        <p:cTn display="0" masterRel="sameClick">
                                          <p:stCondLst>
                                            <p:cond evt="begin" delay="0">
                                              <p:tn val="108"/>
                                            </p:cond>
                                          </p:stCondLst>
                                          <p:endCondLst>
                                            <p:cond evt="onStopAudio" delay="0">
                                              <p:tgtEl>
                                                <p:sldTgt/>
                                              </p:tgtEl>
                                            </p:cond>
                                          </p:endCondLst>
                                        </p:cTn>
                                        <p:tgtEl>
                                          <p:sndTgt r:embed="rId8"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35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400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7" name="bomb.wav"/>
                                        </p:tgtEl>
                                      </p:cMediaNode>
                                    </p:audio>
                                  </p:subTnLst>
                                </p:cTn>
                              </p:par>
                            </p:childTnLst>
                          </p:cTn>
                        </p:par>
                        <p:par>
                          <p:cTn id="127" fill="hold">
                            <p:stCondLst>
                              <p:cond delay="4500"/>
                            </p:stCondLst>
                            <p:childTnLst>
                              <p:par>
                                <p:cTn id="128" presetID="10" presetClass="entr" presetSubtype="0"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250"/>
                                        <p:tgtEl>
                                          <p:spTgt spid="51"/>
                                        </p:tgtEl>
                                      </p:cBhvr>
                                    </p:animEffect>
                                  </p:childTnLst>
                                  <p:subTnLst>
                                    <p:audio>
                                      <p:cMediaNode>
                                        <p:cTn display="0" masterRel="sameClick">
                                          <p:stCondLst>
                                            <p:cond evt="begin" delay="0">
                                              <p:tn val="128"/>
                                            </p:cond>
                                          </p:stCondLst>
                                          <p:endCondLst>
                                            <p:cond evt="onStopAudio" delay="0">
                                              <p:tgtEl>
                                                <p:sldTgt/>
                                              </p:tgtEl>
                                            </p:cond>
                                          </p:endCondLst>
                                        </p:cTn>
                                        <p:tgtEl>
                                          <p:sndTgt r:embed="rId9" name="Tiếng điểm.wav"/>
                                        </p:tgtEl>
                                      </p:cMediaNode>
                                    </p:audio>
                                  </p:sub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36"/>
                                        </p:tgtEl>
                                        <p:attrNameLst>
                                          <p:attrName>fillcolor</p:attrName>
                                        </p:attrNameLst>
                                      </p:cBhvr>
                                      <p:to>
                                        <a:srgbClr val="FF0000"/>
                                      </p:to>
                                    </p:animClr>
                                    <p:set>
                                      <p:cBhvr>
                                        <p:cTn id="136" dur="500" fill="hold"/>
                                        <p:tgtEl>
                                          <p:spTgt spid="36"/>
                                        </p:tgtEl>
                                        <p:attrNameLst>
                                          <p:attrName>fill.type</p:attrName>
                                        </p:attrNameLst>
                                      </p:cBhvr>
                                      <p:to>
                                        <p:strVal val="solid"/>
                                      </p:to>
                                    </p:set>
                                    <p:set>
                                      <p:cBhvr>
                                        <p:cTn id="137"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51" grpId="0"/>
      <p:bldP spid="34" grpId="0" animBg="1"/>
      <p:bldP spid="33" grpId="0"/>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2"/>
          <p:cNvSpPr txBox="1">
            <a:spLocks noGrp="1"/>
          </p:cNvSpPr>
          <p:nvPr>
            <p:ph type="ctrTitle"/>
          </p:nvPr>
        </p:nvSpPr>
        <p:spPr>
          <a:xfrm>
            <a:off x="4207933" y="1554361"/>
            <a:ext cx="4915275" cy="24052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chemeClr val="dk2"/>
                </a:solidFill>
                <a:latin typeface="Times New Roman" panose="02020603050405020304" pitchFamily="18" charset="0"/>
                <a:cs typeface="Times New Roman" panose="02020603050405020304" pitchFamily="18" charset="0"/>
              </a:rPr>
              <a:t>Đại </a:t>
            </a:r>
            <a:r>
              <a:rPr lang="en-GB" sz="4400" dirty="0">
                <a:latin typeface="Times New Roman" panose="02020603050405020304" pitchFamily="18" charset="0"/>
                <a:cs typeface="Times New Roman" panose="02020603050405020304" pitchFamily="18" charset="0"/>
              </a:rPr>
              <a:t>C</a:t>
            </a:r>
            <a:r>
              <a:rPr lang="en-GB" sz="4400" b="1" dirty="0">
                <a:solidFill>
                  <a:schemeClr val="dk2"/>
                </a:solidFill>
                <a:latin typeface="Times New Roman" panose="02020603050405020304" pitchFamily="18" charset="0"/>
                <a:cs typeface="Times New Roman" panose="02020603050405020304" pitchFamily="18" charset="0"/>
              </a:rPr>
              <a:t>ồ Việt thời Đinh và Tiền Lê (968-1009) </a:t>
            </a:r>
            <a:endParaRPr sz="4400" dirty="0">
              <a:solidFill>
                <a:schemeClr val="dk2"/>
              </a:solidFill>
              <a:latin typeface="Times New Roman" panose="02020603050405020304" pitchFamily="18" charset="0"/>
              <a:cs typeface="Times New Roman" panose="02020603050405020304" pitchFamily="18" charset="0"/>
            </a:endParaRPr>
          </a:p>
        </p:txBody>
      </p:sp>
      <p:grpSp>
        <p:nvGrpSpPr>
          <p:cNvPr id="444" name="Google Shape;444;p42"/>
          <p:cNvGrpSpPr/>
          <p:nvPr/>
        </p:nvGrpSpPr>
        <p:grpSpPr>
          <a:xfrm>
            <a:off x="284602" y="2403433"/>
            <a:ext cx="4048654" cy="2351539"/>
            <a:chOff x="953187" y="2352950"/>
            <a:chExt cx="4174300" cy="2424517"/>
          </a:xfrm>
        </p:grpSpPr>
        <p:sp>
          <p:nvSpPr>
            <p:cNvPr id="445" name="Google Shape;445;p42"/>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42"/>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42"/>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42"/>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42"/>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42"/>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42"/>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42"/>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42"/>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42"/>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42"/>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42"/>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 name="Google Shape;457;p42"/>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 name="Google Shape;458;p42"/>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42"/>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42"/>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42"/>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42"/>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42"/>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42"/>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42"/>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42"/>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42"/>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42"/>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 name="Google Shape;469;p42"/>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 name="Google Shape;470;p42"/>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42"/>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42"/>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42"/>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42"/>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42"/>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42"/>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42"/>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 name="Google Shape;478;p42"/>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 name="Google Shape;479;p42"/>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 name="Google Shape;480;p42"/>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 name="Google Shape;481;p42"/>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42"/>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42"/>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42"/>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42"/>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42"/>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42"/>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42"/>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42"/>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42"/>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1" name="Google Shape;491;p42"/>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2" name="Google Shape;492;p42"/>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3" name="Google Shape;493;p42"/>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4" name="Google Shape;494;p42"/>
          <p:cNvSpPr/>
          <p:nvPr/>
        </p:nvSpPr>
        <p:spPr>
          <a:xfrm>
            <a:off x="443516" y="2179015"/>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2"/>
          <p:cNvSpPr/>
          <p:nvPr/>
        </p:nvSpPr>
        <p:spPr>
          <a:xfrm>
            <a:off x="4350336" y="2871539"/>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2"/>
          <p:cNvSpPr/>
          <p:nvPr/>
        </p:nvSpPr>
        <p:spPr>
          <a:xfrm>
            <a:off x="1822289" y="132609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 name="Rectangle 3"/>
          <p:cNvSpPr/>
          <p:nvPr/>
        </p:nvSpPr>
        <p:spPr>
          <a:xfrm>
            <a:off x="2217262" y="365022"/>
            <a:ext cx="6558280" cy="11068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600" b="0" i="0" u="none" strike="noStrike" kern="0" cap="none" spc="0" normalizeH="0" baseline="0" noProof="0" dirty="0" err="1">
                <a:ln w="0"/>
                <a:solidFill>
                  <a:srgbClr val="000000">
                    <a:lumMod val="65000"/>
                    <a:lumOff val="35000"/>
                  </a:srgbClr>
                </a:solidFill>
                <a:effectLst>
                  <a:reflection blurRad="6350" stA="53000" endA="300" endPos="35500" dir="5400000" sy="-90000" algn="bl" rotWithShape="0"/>
                </a:effectLst>
                <a:uLnTx/>
                <a:uFillTx/>
                <a:latin typeface="SVN-Blenda Script" panose="02000804000000020003" pitchFamily="2" charset="0"/>
                <a:cs typeface="Arial" panose="020B0604020202020204"/>
                <a:sym typeface="Arial" panose="020B0604020202020204"/>
              </a:rPr>
              <a:t>Tiết 25,26: Bài</a:t>
            </a:r>
            <a:r>
              <a:rPr kumimoji="0" lang="en-US" sz="6600" b="0" i="0" u="none" strike="noStrike" kern="0" cap="none" spc="0" normalizeH="0" baseline="0" noProof="0" dirty="0">
                <a:ln w="0"/>
                <a:solidFill>
                  <a:srgbClr val="000000">
                    <a:lumMod val="65000"/>
                    <a:lumOff val="35000"/>
                  </a:srgbClr>
                </a:solidFill>
                <a:effectLst>
                  <a:reflection blurRad="6350" stA="53000" endA="300" endPos="35500" dir="5400000" sy="-90000" algn="bl" rotWithShape="0"/>
                </a:effectLst>
                <a:uLnTx/>
                <a:uFillTx/>
                <a:latin typeface="SVN-Blenda Script" panose="02000804000000020003" pitchFamily="2" charset="0"/>
                <a:cs typeface="Arial" panose="020B0604020202020204"/>
                <a:sym typeface="Arial" panose="020B0604020202020204"/>
              </a:rPr>
              <a:t> 10</a:t>
            </a:r>
            <a:endParaRPr kumimoji="0" lang="en-US" sz="6600" b="0" i="0" u="none" strike="noStrike" kern="0" cap="none" spc="0" normalizeH="0" baseline="0" noProof="0" dirty="0">
              <a:ln w="0"/>
              <a:solidFill>
                <a:srgbClr val="000000">
                  <a:lumMod val="65000"/>
                  <a:lumOff val="35000"/>
                </a:srgbClr>
              </a:solidFill>
              <a:effectLst>
                <a:reflection blurRad="6350" stA="53000" endA="300" endPos="35500" dir="5400000" sy="-90000" algn="bl" rotWithShape="0"/>
              </a:effectLst>
              <a:uLnTx/>
              <a:uFillTx/>
              <a:latin typeface="SVN-Blenda Script" panose="02000804000000020003" pitchFamily="2"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442"/>
                                        </p:tgtEl>
                                        <p:attrNameLst>
                                          <p:attrName>style.visibility</p:attrName>
                                        </p:attrNameLst>
                                      </p:cBhvr>
                                      <p:to>
                                        <p:strVal val="visible"/>
                                      </p:to>
                                    </p:set>
                                    <p:anim by="(-#ppt_w*2)" calcmode="lin" valueType="num">
                                      <p:cBhvr rctx="PPT">
                                        <p:cTn id="15" dur="250" autoRev="1" fill="hold">
                                          <p:stCondLst>
                                            <p:cond delay="0"/>
                                          </p:stCondLst>
                                        </p:cTn>
                                        <p:tgtEl>
                                          <p:spTgt spid="442"/>
                                        </p:tgtEl>
                                        <p:attrNameLst>
                                          <p:attrName>ppt_w</p:attrName>
                                        </p:attrNameLst>
                                      </p:cBhvr>
                                    </p:anim>
                                    <p:anim by="(#ppt_w*0.50)" calcmode="lin" valueType="num">
                                      <p:cBhvr>
                                        <p:cTn id="16" dur="250" decel="50000" autoRev="1" fill="hold">
                                          <p:stCondLst>
                                            <p:cond delay="0"/>
                                          </p:stCondLst>
                                        </p:cTn>
                                        <p:tgtEl>
                                          <p:spTgt spid="442"/>
                                        </p:tgtEl>
                                        <p:attrNameLst>
                                          <p:attrName>ppt_x</p:attrName>
                                        </p:attrNameLst>
                                      </p:cBhvr>
                                    </p:anim>
                                    <p:anim from="(-#ppt_h/2)" to="(#ppt_y)" calcmode="lin" valueType="num">
                                      <p:cBhvr>
                                        <p:cTn id="17" dur="500" fill="hold">
                                          <p:stCondLst>
                                            <p:cond delay="0"/>
                                          </p:stCondLst>
                                        </p:cTn>
                                        <p:tgtEl>
                                          <p:spTgt spid="442"/>
                                        </p:tgtEl>
                                        <p:attrNameLst>
                                          <p:attrName>ppt_y</p:attrName>
                                        </p:attrNameLst>
                                      </p:cBhvr>
                                    </p:anim>
                                    <p:animRot by="21600000">
                                      <p:cBhvr>
                                        <p:cTn id="18" dur="500" fill="hold">
                                          <p:stCondLst>
                                            <p:cond delay="0"/>
                                          </p:stCondLst>
                                        </p:cTn>
                                        <p:tgtEl>
                                          <p:spTgt spid="442"/>
                                        </p:tgtEl>
                                        <p:attrNameLst>
                                          <p:attrName>r</p:attrName>
                                        </p:attrNameLst>
                                      </p:cBhvr>
                                    </p:animRot>
                                  </p:childTnLst>
                                </p:cTn>
                              </p:par>
                            </p:childTnLst>
                          </p:cTn>
                        </p:par>
                        <p:par>
                          <p:cTn id="19" fill="hold">
                            <p:stCondLst>
                              <p:cond delay="2650"/>
                            </p:stCondLst>
                            <p:childTnLst>
                              <p:par>
                                <p:cTn id="20" presetID="36" presetClass="emph" presetSubtype="0" repeatCount="2000" fill="hold" grpId="1" nodeType="afterEffect">
                                  <p:stCondLst>
                                    <p:cond delay="0"/>
                                  </p:stCondLst>
                                  <p:iterate type="lt">
                                    <p:tmPct val="10000"/>
                                  </p:iterate>
                                  <p:childTnLst>
                                    <p:animScale>
                                      <p:cBhvr>
                                        <p:cTn id="21" dur="250" autoRev="1" fill="hold">
                                          <p:stCondLst>
                                            <p:cond delay="0"/>
                                          </p:stCondLst>
                                        </p:cTn>
                                        <p:tgtEl>
                                          <p:spTgt spid="442"/>
                                        </p:tgtEl>
                                      </p:cBhvr>
                                      <p:to x="80000" y="100000"/>
                                    </p:animScale>
                                    <p:anim by="(#ppt_w*0.10)" calcmode="lin" valueType="num">
                                      <p:cBhvr>
                                        <p:cTn id="22" dur="250" autoRev="1" fill="hold">
                                          <p:stCondLst>
                                            <p:cond delay="0"/>
                                          </p:stCondLst>
                                        </p:cTn>
                                        <p:tgtEl>
                                          <p:spTgt spid="442"/>
                                        </p:tgtEl>
                                        <p:attrNameLst>
                                          <p:attrName>ppt_x</p:attrName>
                                        </p:attrNameLst>
                                      </p:cBhvr>
                                    </p:anim>
                                    <p:anim by="(-#ppt_w*0.10)" calcmode="lin" valueType="num">
                                      <p:cBhvr>
                                        <p:cTn id="23" dur="250" autoRev="1" fill="hold">
                                          <p:stCondLst>
                                            <p:cond delay="0"/>
                                          </p:stCondLst>
                                        </p:cTn>
                                        <p:tgtEl>
                                          <p:spTgt spid="442"/>
                                        </p:tgtEl>
                                        <p:attrNameLst>
                                          <p:attrName>ppt_y</p:attrName>
                                        </p:attrNameLst>
                                      </p:cBhvr>
                                    </p:anim>
                                    <p:animRot by="-480000">
                                      <p:cBhvr>
                                        <p:cTn id="24" dur="250" autoRev="1" fill="hold">
                                          <p:stCondLst>
                                            <p:cond delay="0"/>
                                          </p:stCondLst>
                                        </p:cTn>
                                        <p:tgtEl>
                                          <p:spTgt spid="4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p:bldP spid="442" grpId="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p:cNvPicPr>
            <a:picLocks noChangeAspect="1" noChangeArrowheads="1"/>
          </p:cNvPicPr>
          <p:nvPr/>
        </p:nvPicPr>
        <p:blipFill rotWithShape="1">
          <a:blip r:embed="rId1">
            <a:extLst>
              <a:ext uri="{28A0092B-C50C-407E-A947-70E740481C1C}">
                <a14:useLocalDpi xmlns:a14="http://schemas.microsoft.com/office/drawing/2010/main" val="0"/>
              </a:ext>
            </a:extLst>
          </a:blip>
          <a:srcRect r="6793" b="36540"/>
          <a:stretch>
            <a:fillRect/>
          </a:stretch>
        </p:blipFill>
        <p:spPr bwMode="auto">
          <a:xfrm>
            <a:off x="0" y="-28746"/>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a:xfrm>
            <a:off x="186495" y="1726772"/>
            <a:ext cx="598272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A04090000090004" pitchFamily="2" charset="77"/>
                <a:ea typeface="Times New Roman" panose="02020603050405020304" pitchFamily="18" charset="0"/>
                <a:cs typeface="Arial" panose="020B0604020202020204"/>
                <a:sym typeface="Arial" panose="020B0604020202020204"/>
              </a:rPr>
              <a:t>Vận Dụng</a:t>
            </a:r>
            <a:endParaRPr kumimoji="0" lang="x-none"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A04090000090004" pitchFamily="2" charset="77"/>
              <a:cs typeface="Arial" panose="020B0604020202020204"/>
              <a:sym typeface="Arial" panose="020B0604020202020204"/>
            </a:endParaRPr>
          </a:p>
        </p:txBody>
      </p:sp>
      <p:pic>
        <p:nvPicPr>
          <p:cNvPr id="69" name="Picture 68"/>
          <p:cNvPicPr>
            <a:picLocks noChangeAspect="1"/>
          </p:cNvPicPr>
          <p:nvPr/>
        </p:nvPicPr>
        <p:blipFill rotWithShape="1">
          <a:blip r:embed="rId3"/>
          <a:srcRect l="17728" t="4074" r="13882" b="6452"/>
          <a:stretch>
            <a:fillRect/>
          </a:stretch>
        </p:blipFill>
        <p:spPr>
          <a:xfrm>
            <a:off x="6091727" y="259131"/>
            <a:ext cx="2550046" cy="45628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91000" y="742950"/>
            <a:ext cx="4343400" cy="4147125"/>
            <a:chOff x="4191000" y="742950"/>
            <a:chExt cx="4343400" cy="4147125"/>
          </a:xfrm>
        </p:grpSpPr>
        <p:sp>
          <p:nvSpPr>
            <p:cNvPr id="3" name="Google Shape;305;p35"/>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1"/>
            <a:stretch>
              <a:fillRect/>
            </a:stretch>
          </p:blipFill>
          <p:spPr>
            <a:xfrm>
              <a:off x="6019800" y="4251900"/>
              <a:ext cx="638175" cy="638175"/>
            </a:xfrm>
            <a:prstGeom prst="rect">
              <a:avLst/>
            </a:prstGeom>
          </p:spPr>
        </p:pic>
      </p:grpSp>
      <p:sp>
        <p:nvSpPr>
          <p:cNvPr id="5" name="Rectangle 4"/>
          <p:cNvSpPr/>
          <p:nvPr/>
        </p:nvSpPr>
        <p:spPr>
          <a:xfrm>
            <a:off x="4608513" y="1220153"/>
            <a:ext cx="371905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Nếu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đóng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vai</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Đinh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Tiên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Hoàng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em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có</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chọn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Hoa</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Lư</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làm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kinh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đô</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không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Hãy</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giải</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thích</a:t>
            </a:r>
            <a:r>
              <a:rPr lang="en-US" sz="3200" b="1" dirty="0">
                <a:solidFill>
                  <a:srgbClr val="A01127"/>
                </a:solidFill>
                <a:latin typeface="Times New Roman" panose="02020603050405020304" pitchFamily="18" charset="0"/>
                <a:cs typeface="Times New Roman" panose="02020603050405020304" pitchFamily="18" charset="0"/>
                <a:sym typeface="PT Serif"/>
              </a:rPr>
              <a:t> </a:t>
            </a:r>
            <a:r>
              <a:rPr lang="en-US" sz="3200" b="1" dirty="0" err="1">
                <a:solidFill>
                  <a:srgbClr val="A01127"/>
                </a:solidFill>
                <a:latin typeface="Times New Roman" panose="02020603050405020304" pitchFamily="18" charset="0"/>
                <a:cs typeface="Times New Roman" panose="02020603050405020304" pitchFamily="18" charset="0"/>
                <a:sym typeface="PT Serif"/>
              </a:rPr>
              <a:t>lí</a:t>
            </a:r>
            <a:r>
              <a:rPr lang="en-US" sz="3200" b="1" dirty="0">
                <a:solidFill>
                  <a:srgbClr val="A01127"/>
                </a:solidFill>
                <a:latin typeface="Times New Roman" panose="02020603050405020304" pitchFamily="18" charset="0"/>
                <a:cs typeface="Times New Roman" panose="02020603050405020304" pitchFamily="18" charset="0"/>
                <a:sym typeface="PT Serif"/>
              </a:rPr>
              <a:t> do?</a:t>
            </a:r>
            <a:endPar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p:cNvPicPr>
            <a:picLocks noChangeAspect="1"/>
          </p:cNvPicPr>
          <p:nvPr/>
        </p:nvPicPr>
        <p:blipFill>
          <a:blip r:embed="rId2"/>
          <a:stretch>
            <a:fillRect/>
          </a:stretch>
        </p:blipFill>
        <p:spPr>
          <a:xfrm flipH="1">
            <a:off x="761999" y="514350"/>
            <a:ext cx="3269877" cy="4305670"/>
          </a:xfrm>
          <a:prstGeom prst="rect">
            <a:avLst/>
          </a:prstGeom>
        </p:spPr>
      </p:pic>
      <p:sp>
        <p:nvSpPr>
          <p:cNvPr id="7" name="Rectangle 6"/>
          <p:cNvSpPr/>
          <p:nvPr/>
        </p:nvSpPr>
        <p:spPr>
          <a:xfrm>
            <a:off x="-12880" y="4890074"/>
            <a:ext cx="9156879" cy="25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p>
        </p:txBody>
      </p:sp>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5" name="Rectangle 4"/>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panose="020B0604020202020204"/>
              </a:rPr>
              <a:t>DẶN DÒ</a:t>
            </a:r>
            <a:endParaRPr kumimoji="0" lang="x-none"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panose="020B0604020202020204"/>
              <a:cs typeface="Arial" panose="020B0604020202020204"/>
              <a:sym typeface="Arial" panose="020B0604020202020204"/>
            </a:endParaRPr>
          </a:p>
        </p:txBody>
      </p:sp>
      <p:grpSp>
        <p:nvGrpSpPr>
          <p:cNvPr id="8" name="Group 7"/>
          <p:cNvGrpSpPr/>
          <p:nvPr/>
        </p:nvGrpSpPr>
        <p:grpSpPr>
          <a:xfrm>
            <a:off x="3962400" y="169221"/>
            <a:ext cx="4953000" cy="4805057"/>
            <a:chOff x="7205472" y="0"/>
            <a:chExt cx="4846320" cy="6675120"/>
          </a:xfrm>
        </p:grpSpPr>
        <p:sp>
          <p:nvSpPr>
            <p:cNvPr id="9" name="Rounded Rectangle 8"/>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0" name="Rounded Rectangle 9"/>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sp>
        <p:nvSpPr>
          <p:cNvPr id="3" name="Rectangle 2"/>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panose="020B0604020202020204"/>
              </a:rPr>
              <a:t>- HỌC VÀ  XEM LẠI CÁC CÂU HỎI TRONG BÀI ĐÃ HỌC.</a:t>
            </a:r>
            <a:endPar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panose="020B0604020202020204"/>
              </a:rPr>
              <a:t>- CHUẨN BỊ BÀI MỚI.</a:t>
            </a:r>
            <a:endParaRPr kumimoji="0" lang="x-none"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2" name="Picture 11"/>
          <p:cNvPicPr>
            <a:picLocks noChangeAspect="1"/>
          </p:cNvPicPr>
          <p:nvPr/>
        </p:nvPicPr>
        <p:blipFill rotWithShape="1">
          <a:blip r:embed="rId1"/>
          <a:srcRect l="8603" t="10806" r="11645" b="7001"/>
          <a:stretch>
            <a:fillRect/>
          </a:stretch>
        </p:blipFill>
        <p:spPr>
          <a:xfrm>
            <a:off x="6701482" y="3431651"/>
            <a:ext cx="1367961" cy="1409818"/>
          </a:xfrm>
          <a:prstGeom prst="rect">
            <a:avLst/>
          </a:prstGeom>
        </p:spPr>
      </p:pic>
      <p:grpSp>
        <p:nvGrpSpPr>
          <p:cNvPr id="14" name="Group 13"/>
          <p:cNvGrpSpPr/>
          <p:nvPr/>
        </p:nvGrpSpPr>
        <p:grpSpPr>
          <a:xfrm>
            <a:off x="-312596" y="421513"/>
            <a:ext cx="4510301" cy="3741250"/>
            <a:chOff x="-312596" y="421513"/>
            <a:chExt cx="4510301" cy="3741250"/>
          </a:xfrm>
        </p:grpSpPr>
        <p:pic>
          <p:nvPicPr>
            <p:cNvPr id="285" name="Google Shape;285;p31"/>
            <p:cNvPicPr preferRelativeResize="0"/>
            <p:nvPr/>
          </p:nvPicPr>
          <p:blipFill>
            <a:blip r:embed="rId2"/>
            <a:stretch>
              <a:fillRect/>
            </a:stretch>
          </p:blipFill>
          <p:spPr>
            <a:xfrm>
              <a:off x="-312596" y="421513"/>
              <a:ext cx="4510301" cy="3741250"/>
            </a:xfrm>
            <a:prstGeom prst="rect">
              <a:avLst/>
            </a:prstGeom>
            <a:noFill/>
            <a:ln>
              <a:noFill/>
            </a:ln>
          </p:spPr>
        </p:pic>
        <p:sp>
          <p:nvSpPr>
            <p:cNvPr id="13" name="Oval 12"/>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6" name="Oval 15"/>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7" name="Oval 16"/>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50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5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50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5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44"/>
          <p:cNvSpPr txBox="1">
            <a:spLocks noGrp="1"/>
          </p:cNvSpPr>
          <p:nvPr>
            <p:ph type="title"/>
          </p:nvPr>
        </p:nvSpPr>
        <p:spPr>
          <a:xfrm>
            <a:off x="223212" y="1006953"/>
            <a:ext cx="4348787" cy="107063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Đinh-Tiền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12" name="Google Shape;512;p44"/>
          <p:cNvSpPr txBox="1">
            <a:spLocks noGrp="1"/>
          </p:cNvSpPr>
          <p:nvPr>
            <p:ph type="title" idx="4"/>
          </p:nvPr>
        </p:nvSpPr>
        <p:spPr>
          <a:xfrm>
            <a:off x="422031" y="2224018"/>
            <a:ext cx="4214477" cy="831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Times New Roman" panose="02020603050405020304" pitchFamily="18" charset="0"/>
                <a:cs typeface="Times New Roman" panose="02020603050405020304" pitchFamily="18" charset="0"/>
              </a:rPr>
              <a:t>a. C</a:t>
            </a:r>
            <a:r>
              <a:rPr lang="en-GB" sz="2800" dirty="0">
                <a:latin typeface="Times New Roman" panose="02020603050405020304" pitchFamily="18" charset="0"/>
                <a:cs typeface="Times New Roman" panose="02020603050405020304" pitchFamily="18" charset="0"/>
              </a:rPr>
              <a:t>hính quyền thời Đinh</a:t>
            </a:r>
            <a:endParaRPr sz="2800" dirty="0">
              <a:latin typeface="Times New Roman" panose="02020603050405020304" pitchFamily="18" charset="0"/>
              <a:cs typeface="Times New Roman" panose="02020603050405020304" pitchFamily="18" charset="0"/>
            </a:endParaRPr>
          </a:p>
        </p:txBody>
      </p:sp>
      <p:sp>
        <p:nvSpPr>
          <p:cNvPr id="515" name="Google Shape;515;p44"/>
          <p:cNvSpPr txBox="1">
            <a:spLocks noGrp="1"/>
          </p:cNvSpPr>
          <p:nvPr>
            <p:ph type="title" idx="7"/>
          </p:nvPr>
        </p:nvSpPr>
        <p:spPr>
          <a:xfrm>
            <a:off x="197522" y="3008011"/>
            <a:ext cx="4028451" cy="9743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latin typeface="Times New Roman" panose="02020603050405020304" pitchFamily="18" charset="0"/>
                <a:cs typeface="Times New Roman" panose="02020603050405020304" pitchFamily="18" charset="0"/>
              </a:rPr>
              <a:t>b. Cuộc kháng chiến chống Tống</a:t>
            </a:r>
            <a:endParaRPr sz="2800" dirty="0">
              <a:latin typeface="Times New Roman" panose="02020603050405020304" pitchFamily="18" charset="0"/>
              <a:cs typeface="Times New Roman" panose="02020603050405020304" pitchFamily="18" charset="0"/>
            </a:endParaRPr>
          </a:p>
        </p:txBody>
      </p:sp>
      <p:sp>
        <p:nvSpPr>
          <p:cNvPr id="518" name="Google Shape;518;p44"/>
          <p:cNvSpPr txBox="1">
            <a:spLocks noGrp="1"/>
          </p:cNvSpPr>
          <p:nvPr>
            <p:ph type="title" idx="13"/>
          </p:nvPr>
        </p:nvSpPr>
        <p:spPr>
          <a:xfrm>
            <a:off x="333916" y="4033183"/>
            <a:ext cx="3755664" cy="9236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latin typeface="Times New Roman" panose="02020603050405020304" pitchFamily="18" charset="0"/>
                <a:cs typeface="Times New Roman" panose="02020603050405020304" pitchFamily="18" charset="0"/>
              </a:rPr>
              <a:t> c. Chính quyền thời Tiền Lê</a:t>
            </a:r>
            <a:endParaRPr sz="2800" dirty="0">
              <a:latin typeface="Times New Roman" panose="02020603050405020304" pitchFamily="18" charset="0"/>
              <a:cs typeface="Times New Roman" panose="02020603050405020304" pitchFamily="18" charset="0"/>
            </a:endParaRPr>
          </a:p>
        </p:txBody>
      </p:sp>
      <p:sp>
        <p:nvSpPr>
          <p:cNvPr id="520" name="Google Shape;520;p44"/>
          <p:cNvSpPr txBox="1">
            <a:spLocks noGrp="1"/>
          </p:cNvSpPr>
          <p:nvPr>
            <p:ph type="title" idx="15"/>
          </p:nvPr>
        </p:nvSpPr>
        <p:spPr>
          <a:xfrm>
            <a:off x="2990625" y="111421"/>
            <a:ext cx="3400625" cy="6950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70C0"/>
                </a:solidFill>
                <a:latin typeface="Times New Roman" panose="02020603050405020304" pitchFamily="18" charset="0"/>
                <a:cs typeface="Times New Roman" panose="02020603050405020304" pitchFamily="18" charset="0"/>
              </a:rPr>
              <a:t>NỘI DUNG</a:t>
            </a:r>
            <a:endParaRPr lang="en-US" sz="4400" dirty="0">
              <a:solidFill>
                <a:srgbClr val="0070C0"/>
              </a:solidFill>
              <a:latin typeface="Times New Roman" panose="02020603050405020304" pitchFamily="18" charset="0"/>
              <a:cs typeface="Times New Roman" panose="02020603050405020304" pitchFamily="18" charset="0"/>
            </a:endParaRPr>
          </a:p>
        </p:txBody>
      </p:sp>
      <p:sp>
        <p:nvSpPr>
          <p:cNvPr id="25" name="Google Shape;509;p44"/>
          <p:cNvSpPr txBox="1"/>
          <p:nvPr/>
        </p:nvSpPr>
        <p:spPr>
          <a:xfrm>
            <a:off x="4636508" y="1005051"/>
            <a:ext cx="4348787" cy="10706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panose="02000000000000000000"/>
              <a:buNone/>
              <a:defRPr sz="2000" b="1" i="0" u="none" strike="noStrike" cap="none">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marR="0" lvl="1"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panose="02000000000000000000"/>
              <a:buNone/>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2.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Đời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sống</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xã</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hội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và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văn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hóa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thời</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Đinh-Tiền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rPr>
              <a:t>Lê</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
        <p:nvSpPr>
          <p:cNvPr id="26" name="Google Shape;512;p44"/>
          <p:cNvSpPr txBox="1"/>
          <p:nvPr/>
        </p:nvSpPr>
        <p:spPr>
          <a:xfrm>
            <a:off x="4869744" y="2224017"/>
            <a:ext cx="3728118" cy="8310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panose="02000000000000000000"/>
              <a:buNone/>
              <a:defRPr sz="2000" b="1" i="0" u="none" strike="noStrike" cap="none">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marR="0" lvl="1"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panose="02000000000000000000"/>
              <a:buNone/>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a.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Tình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hình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xã</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hội</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
        <p:nvSpPr>
          <p:cNvPr id="27" name="Google Shape;512;p44"/>
          <p:cNvSpPr txBox="1"/>
          <p:nvPr/>
        </p:nvSpPr>
        <p:spPr>
          <a:xfrm>
            <a:off x="4899471" y="3192020"/>
            <a:ext cx="3841609" cy="8310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bre Baskerville" panose="02000000000000000000"/>
              <a:buNone/>
              <a:defRPr sz="2000" b="1" i="0" u="none" strike="noStrike" cap="none">
                <a:solidFill>
                  <a:schemeClr val="dk2"/>
                </a:solidFill>
                <a:latin typeface="Libre Baskerville" panose="02000000000000000000"/>
                <a:ea typeface="Libre Baskerville" panose="02000000000000000000"/>
                <a:cs typeface="Libre Baskerville" panose="02000000000000000000"/>
                <a:sym typeface="Libre Baskerville" panose="02000000000000000000"/>
              </a:defRPr>
            </a:lvl1pPr>
            <a:lvl2pPr marR="0" lvl="1"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lt1"/>
              </a:buClr>
              <a:buSzPts val="3600"/>
              <a:buFont typeface="Arial" panose="020B0604020202020204"/>
              <a:buNone/>
              <a:defRPr sz="36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FFFFFF"/>
              </a:buClr>
              <a:buSzPts val="1800"/>
              <a:buFont typeface="Libre Baskerville" panose="02000000000000000000"/>
              <a:buNone/>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b.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Đời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sống</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văn</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hóa</a:t>
            </a:r>
            <a:endParaRPr kumimoji="0" lang="vi-VN"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
        <p:nvSpPr>
          <p:cNvPr id="12" name="Rounded Rectangle 11"/>
          <p:cNvSpPr/>
          <p:nvPr/>
        </p:nvSpPr>
        <p:spPr>
          <a:xfrm>
            <a:off x="4615480" y="1111348"/>
            <a:ext cx="166149" cy="3841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28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520"/>
                                            </p:tgtEl>
                                            <p:attrNameLst>
                                              <p:attrName>style.visibility</p:attrName>
                                            </p:attrNameLst>
                                          </p:cBhvr>
                                          <p:to>
                                            <p:strVal val="visible"/>
                                          </p:to>
                                        </p:set>
                                        <p:anim calcmode="lin" valueType="num" p14:bounceEnd="50000">
                                          <p:cBhvr additive="base">
                                            <p:cTn id="7" dur="500" fill="hold"/>
                                            <p:tgtEl>
                                              <p:spTgt spid="52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09"/>
                                            </p:tgtEl>
                                            <p:attrNameLst>
                                              <p:attrName>style.visibility</p:attrName>
                                            </p:attrNameLst>
                                          </p:cBhvr>
                                          <p:to>
                                            <p:strVal val="visible"/>
                                          </p:to>
                                        </p:set>
                                        <p:anim calcmode="lin" valueType="num" p14:bounceEnd="50000">
                                          <p:cBhvr additive="base">
                                            <p:cTn id="11" dur="500" fill="hold"/>
                                            <p:tgtEl>
                                              <p:spTgt spid="50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0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14:bounceEnd="50000">
                                          <p:cBhvr additive="base">
                                            <p:cTn id="15"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14:bounceEnd="50000">
                                          <p:cBhvr additive="base">
                                            <p:cTn id="19" dur="500" fill="hold"/>
                                            <p:tgtEl>
                                              <p:spTgt spid="5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515"/>
                                            </p:tgtEl>
                                            <p:attrNameLst>
                                              <p:attrName>style.visibility</p:attrName>
                                            </p:attrNameLst>
                                          </p:cBhvr>
                                          <p:to>
                                            <p:strVal val="visible"/>
                                          </p:to>
                                        </p:set>
                                        <p:anim calcmode="lin" valueType="num" p14:bounceEnd="50000">
                                          <p:cBhvr additive="base">
                                            <p:cTn id="23" dur="500" fill="hold"/>
                                            <p:tgtEl>
                                              <p:spTgt spid="51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51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518"/>
                                            </p:tgtEl>
                                            <p:attrNameLst>
                                              <p:attrName>style.visibility</p:attrName>
                                            </p:attrNameLst>
                                          </p:cBhvr>
                                          <p:to>
                                            <p:strVal val="visible"/>
                                          </p:to>
                                        </p:set>
                                        <p:anim calcmode="lin" valueType="num" p14:bounceEnd="50000">
                                          <p:cBhvr additive="base">
                                            <p:cTn id="27" dur="500" fill="hold"/>
                                            <p:tgtEl>
                                              <p:spTgt spid="518"/>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14:bounceEnd="50000">
                                          <p:cBhvr additive="base">
                                            <p:cTn id="3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14:bounceEnd="50000">
                                          <p:cBhvr additive="base">
                                            <p:cTn id="35"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P spid="512" grpId="0"/>
          <p:bldP spid="515" grpId="0"/>
          <p:bldP spid="518" grpId="0"/>
          <p:bldP spid="520" grpId="0"/>
          <p:bldP spid="25" grpId="0"/>
          <p:bldP spid="26" grpId="0"/>
          <p:bldP spid="27" grpId="0"/>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0"/>
                                            </p:tgtEl>
                                            <p:attrNameLst>
                                              <p:attrName>style.visibility</p:attrName>
                                            </p:attrNameLst>
                                          </p:cBhvr>
                                          <p:to>
                                            <p:strVal val="visible"/>
                                          </p:to>
                                        </p:set>
                                        <p:anim calcmode="lin" valueType="num">
                                          <p:cBhvr additive="base">
                                            <p:cTn id="7" dur="500" fill="hold"/>
                                            <p:tgtEl>
                                              <p:spTgt spid="520"/>
                                            </p:tgtEl>
                                            <p:attrNameLst>
                                              <p:attrName>ppt_x</p:attrName>
                                            </p:attrNameLst>
                                          </p:cBhvr>
                                          <p:tavLst>
                                            <p:tav tm="0">
                                              <p:val>
                                                <p:strVal val="#ppt_x"/>
                                              </p:val>
                                            </p:tav>
                                            <p:tav tm="100000">
                                              <p:val>
                                                <p:strVal val="#ppt_x"/>
                                              </p:val>
                                            </p:tav>
                                          </p:tavLst>
                                        </p:anim>
                                        <p:anim calcmode="lin" valueType="num">
                                          <p:cBhvr additive="base">
                                            <p:cTn id="8" dur="500" fill="hold"/>
                                            <p:tgtEl>
                                              <p:spTgt spid="52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09"/>
                                            </p:tgtEl>
                                            <p:attrNameLst>
                                              <p:attrName>style.visibility</p:attrName>
                                            </p:attrNameLst>
                                          </p:cBhvr>
                                          <p:to>
                                            <p:strVal val="visible"/>
                                          </p:to>
                                        </p:set>
                                        <p:anim calcmode="lin" valueType="num">
                                          <p:cBhvr additive="base">
                                            <p:cTn id="11" dur="500" fill="hold"/>
                                            <p:tgtEl>
                                              <p:spTgt spid="509"/>
                                            </p:tgtEl>
                                            <p:attrNameLst>
                                              <p:attrName>ppt_x</p:attrName>
                                            </p:attrNameLst>
                                          </p:cBhvr>
                                          <p:tavLst>
                                            <p:tav tm="0">
                                              <p:val>
                                                <p:strVal val="0-#ppt_w/2"/>
                                              </p:val>
                                            </p:tav>
                                            <p:tav tm="100000">
                                              <p:val>
                                                <p:strVal val="#ppt_x"/>
                                              </p:val>
                                            </p:tav>
                                          </p:tavLst>
                                        </p:anim>
                                        <p:anim calcmode="lin" valueType="num">
                                          <p:cBhvr additive="base">
                                            <p:cTn id="12" dur="500" fill="hold"/>
                                            <p:tgtEl>
                                              <p:spTgt spid="50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cBhvr additive="base">
                                            <p:cTn id="19" dur="500" fill="hold"/>
                                            <p:tgtEl>
                                              <p:spTgt spid="512"/>
                                            </p:tgtEl>
                                            <p:attrNameLst>
                                              <p:attrName>ppt_x</p:attrName>
                                            </p:attrNameLst>
                                          </p:cBhvr>
                                          <p:tavLst>
                                            <p:tav tm="0">
                                              <p:val>
                                                <p:strVal val="#ppt_x"/>
                                              </p:val>
                                            </p:tav>
                                            <p:tav tm="100000">
                                              <p:val>
                                                <p:strVal val="#ppt_x"/>
                                              </p:val>
                                            </p:tav>
                                          </p:tavLst>
                                        </p:anim>
                                        <p:anim calcmode="lin" valueType="num">
                                          <p:cBhvr additive="base">
                                            <p:cTn id="20" dur="500" fill="hold"/>
                                            <p:tgtEl>
                                              <p:spTgt spid="5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515"/>
                                            </p:tgtEl>
                                            <p:attrNameLst>
                                              <p:attrName>style.visibility</p:attrName>
                                            </p:attrNameLst>
                                          </p:cBhvr>
                                          <p:to>
                                            <p:strVal val="visible"/>
                                          </p:to>
                                        </p:set>
                                        <p:anim calcmode="lin" valueType="num">
                                          <p:cBhvr additive="base">
                                            <p:cTn id="23" dur="500" fill="hold"/>
                                            <p:tgtEl>
                                              <p:spTgt spid="515"/>
                                            </p:tgtEl>
                                            <p:attrNameLst>
                                              <p:attrName>ppt_x</p:attrName>
                                            </p:attrNameLst>
                                          </p:cBhvr>
                                          <p:tavLst>
                                            <p:tav tm="0">
                                              <p:val>
                                                <p:strVal val="#ppt_x"/>
                                              </p:val>
                                            </p:tav>
                                            <p:tav tm="100000">
                                              <p:val>
                                                <p:strVal val="#ppt_x"/>
                                              </p:val>
                                            </p:tav>
                                          </p:tavLst>
                                        </p:anim>
                                        <p:anim calcmode="lin" valueType="num">
                                          <p:cBhvr additive="base">
                                            <p:cTn id="24" dur="500" fill="hold"/>
                                            <p:tgtEl>
                                              <p:spTgt spid="51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18"/>
                                            </p:tgtEl>
                                            <p:attrNameLst>
                                              <p:attrName>style.visibility</p:attrName>
                                            </p:attrNameLst>
                                          </p:cBhvr>
                                          <p:to>
                                            <p:strVal val="visible"/>
                                          </p:to>
                                        </p:set>
                                        <p:anim calcmode="lin" valueType="num">
                                          <p:cBhvr additive="base">
                                            <p:cTn id="27" dur="500" fill="hold"/>
                                            <p:tgtEl>
                                              <p:spTgt spid="518"/>
                                            </p:tgtEl>
                                            <p:attrNameLst>
                                              <p:attrName>ppt_x</p:attrName>
                                            </p:attrNameLst>
                                          </p:cBhvr>
                                          <p:tavLst>
                                            <p:tav tm="0">
                                              <p:val>
                                                <p:strVal val="#ppt_x"/>
                                              </p:val>
                                            </p:tav>
                                            <p:tav tm="100000">
                                              <p:val>
                                                <p:strVal val="#ppt_x"/>
                                              </p:val>
                                            </p:tav>
                                          </p:tavLst>
                                        </p:anim>
                                        <p:anim calcmode="lin" valueType="num">
                                          <p:cBhvr additive="base">
                                            <p:cTn id="28" dur="500" fill="hold"/>
                                            <p:tgtEl>
                                              <p:spTgt spid="518"/>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P spid="512" grpId="0"/>
          <p:bldP spid="515" grpId="0"/>
          <p:bldP spid="518" grpId="0"/>
          <p:bldP spid="520" grpId="0"/>
          <p:bldP spid="25" grpId="0"/>
          <p:bldP spid="26" grpId="0"/>
          <p:bldP spid="27" grpId="0"/>
          <p:bldP spid="1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40869" y="2636927"/>
            <a:ext cx="4267644" cy="1294463"/>
          </a:xfrm>
          <a:prstGeom prst="rect">
            <a:avLst/>
          </a:prstGeom>
        </p:spPr>
        <p:txBody>
          <a:bodyPr spcFirstLastPara="1" wrap="square" lIns="91425" tIns="91425" rIns="91425" bIns="91425" anchor="ctr" anchorCtr="0">
            <a:noAutofit/>
          </a:bodyPr>
          <a:lstStyle/>
          <a:p>
            <a:pPr lvl="0" algn="ctr"/>
            <a:r>
              <a:rPr lang="en-US" sz="4800" dirty="0">
                <a:latin typeface="Times New Roman" panose="02020603050405020304" pitchFamily="18" charset="0"/>
                <a:cs typeface="Times New Roman" panose="02020603050405020304" pitchFamily="18" charset="0"/>
              </a:rPr>
              <a:t>HÌNH THÀNH KIẾN THỨC</a:t>
            </a:r>
            <a:endParaRPr sz="4800" dirty="0">
              <a:latin typeface="Times New Roman" panose="02020603050405020304" pitchFamily="18" charset="0"/>
              <a:cs typeface="Times New Roman" panose="02020603050405020304" pitchFamily="18" charset="0"/>
            </a:endParaRPr>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40434" t="57777"/>
          <a:stretch>
            <a:fillRect/>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224275" y="287782"/>
            <a:ext cx="8543029" cy="1163458"/>
          </a:xfrm>
          <a:prstGeom prst="rect">
            <a:avLst/>
          </a:prstGeom>
        </p:spPr>
        <p:txBody>
          <a:bodyPr spcFirstLastPara="1" wrap="square" lIns="91425" tIns="91425" rIns="91425" bIns="91425" anchor="ctr" anchorCtr="0">
            <a:noAutofit/>
          </a:bodyPr>
          <a:lstStyle/>
          <a:p>
            <a:pPr lvl="0" algn="ctr"/>
            <a:r>
              <a:rPr lang="en-US" sz="4000" dirty="0">
                <a:solidFill>
                  <a:schemeClr val="tx1"/>
                </a:solidFill>
                <a:latin typeface="Times New Roman" panose="02020603050405020304" pitchFamily="18" charset="0"/>
                <a:cs typeface="Times New Roman" panose="02020603050405020304" pitchFamily="18" charset="0"/>
              </a:rPr>
              <a:t>1. </a:t>
            </a:r>
            <a:r>
              <a:rPr lang="en-US" sz="4000" dirty="0" err="1">
                <a:solidFill>
                  <a:schemeClr val="tx1"/>
                </a:solidFill>
                <a:latin typeface="Times New Roman" panose="02020603050405020304" pitchFamily="18" charset="0"/>
                <a:cs typeface="Times New Roman" panose="02020603050405020304" pitchFamily="18" charset="0"/>
              </a:rPr>
              <a:t>Công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cuộc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vệ</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nước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Đinh-Tiền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Lê</a:t>
            </a:r>
            <a:endParaRPr dirty="0">
              <a:solidFill>
                <a:schemeClr val="tx1"/>
              </a:solidFill>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5"/>
          <p:cNvSpPr/>
          <p:nvPr/>
        </p:nvSpPr>
        <p:spPr>
          <a:xfrm>
            <a:off x="6850699" y="2063269"/>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31" name="Google Shape;531;p45"/>
          <p:cNvGrpSpPr/>
          <p:nvPr/>
        </p:nvGrpSpPr>
        <p:grpSpPr>
          <a:xfrm>
            <a:off x="5904691" y="2025719"/>
            <a:ext cx="2911208" cy="2470004"/>
            <a:chOff x="4189650" y="2440275"/>
            <a:chExt cx="4195525" cy="2055425"/>
          </a:xfrm>
        </p:grpSpPr>
        <p:sp>
          <p:nvSpPr>
            <p:cNvPr id="532" name="Google Shape;532;p45"/>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5"/>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5"/>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5"/>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5"/>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5"/>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5"/>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5"/>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5"/>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5"/>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5"/>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5"/>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5"/>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5"/>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5"/>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5"/>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5"/>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5"/>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5"/>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5"/>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5"/>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5"/>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5"/>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5"/>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45"/>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45"/>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5"/>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5"/>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5"/>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5"/>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5"/>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5"/>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5"/>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5"/>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5"/>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5"/>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5"/>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5"/>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Rectangle 6"/>
          <p:cNvSpPr/>
          <p:nvPr/>
        </p:nvSpPr>
        <p:spPr>
          <a:xfrm>
            <a:off x="202628" y="1649805"/>
            <a:ext cx="449514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panose="020B0604020202020204"/>
              <a:buNone/>
              <a:defRPr/>
            </a:pPr>
            <a:r>
              <a:rPr lang="en-US" sz="2800" b="1" dirty="0">
                <a:solidFill>
                  <a:srgbClr val="7F694C"/>
                </a:solidFill>
                <a:latin typeface="Times New Roman" panose="02020603050405020304" pitchFamily="18" charset="0"/>
                <a:cs typeface="Times New Roman" panose="02020603050405020304" pitchFamily="18" charset="0"/>
                <a:sym typeface="Libre Baskerville" panose="02000000000000000000"/>
              </a:rPr>
              <a:t>c</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Chính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quyền</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thời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Tiền</a:t>
            </a:r>
            <a:r>
              <a:rPr kumimoji="0" lang="en-US" sz="2800" b="1" i="0" u="none" strike="noStrike" kern="0" cap="none" spc="0" normalizeH="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 </a:t>
            </a:r>
            <a:r>
              <a:rPr kumimoji="0" lang="en-US" sz="2800" b="1" i="0" u="none" strike="noStrike" kern="0" cap="none" spc="0" normalizeH="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rPr>
              <a:t>Lê</a:t>
            </a:r>
            <a:endPar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panose="02000000000000000000"/>
            </a:endParaRPr>
          </a:p>
        </p:txBody>
      </p:sp>
      <p:sp>
        <p:nvSpPr>
          <p:cNvPr id="2" name="TextBox 1"/>
          <p:cNvSpPr txBox="1"/>
          <p:nvPr/>
        </p:nvSpPr>
        <p:spPr>
          <a:xfrm>
            <a:off x="404446" y="2519200"/>
            <a:ext cx="5029220"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683000" y="234950"/>
            <a:ext cx="5168900" cy="1231900"/>
            <a:chOff x="3683000" y="234950"/>
            <a:chExt cx="5168900" cy="1231900"/>
          </a:xfrm>
        </p:grpSpPr>
        <p:sp>
          <p:nvSpPr>
            <p:cNvPr id="4" name="Terminator 3"/>
            <p:cNvSpPr/>
            <p:nvPr/>
          </p:nvSpPr>
          <p:spPr>
            <a:xfrm>
              <a:off x="3683000" y="234950"/>
              <a:ext cx="5168900" cy="12319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5" name="Rectangle 4"/>
            <p:cNvSpPr/>
            <p:nvPr/>
          </p:nvSpPr>
          <p:spPr>
            <a:xfrm>
              <a:off x="3841750" y="343068"/>
              <a:ext cx="4851400"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Lê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Hoàn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sinh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năm</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941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ở</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Xuân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Lập</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Thọ</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Xuân</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Thanh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Hoá</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trong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một</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gia</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đình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nghèo</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khổ</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bố</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Lê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Mịch</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mẹ</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là</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Đặng</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Thị</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Sen.</a:t>
              </a:r>
              <a:endParaRPr kumimoji="0" lang="x-none"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2" name="Group 11"/>
          <p:cNvGrpSpPr/>
          <p:nvPr/>
        </p:nvGrpSpPr>
        <p:grpSpPr>
          <a:xfrm>
            <a:off x="3683000" y="1574968"/>
            <a:ext cx="5168900" cy="2235200"/>
            <a:chOff x="3683000" y="1574968"/>
            <a:chExt cx="5168900" cy="2235200"/>
          </a:xfrm>
        </p:grpSpPr>
        <p:sp>
          <p:nvSpPr>
            <p:cNvPr id="7" name="Terminator 6"/>
            <p:cNvSpPr/>
            <p:nvPr/>
          </p:nvSpPr>
          <p:spPr>
            <a:xfrm>
              <a:off x="3683000" y="1574968"/>
              <a:ext cx="5168900" cy="2235200"/>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dirty="0">
                <a:ln>
                  <a:noFill/>
                </a:ln>
                <a:solidFill>
                  <a:srgbClr val="FFFFFF"/>
                </a:solidFill>
                <a:effectLst/>
                <a:uLnTx/>
                <a:uFillTx/>
                <a:latin typeface="Arial" panose="020B0604020202020204"/>
                <a:ea typeface="+mn-ea"/>
                <a:cs typeface="+mn-cs"/>
                <a:sym typeface="Arial" panose="020B0604020202020204"/>
              </a:endParaRPr>
            </a:p>
          </p:txBody>
        </p:sp>
        <p:sp>
          <p:nvSpPr>
            <p:cNvPr id="8" name="Rectangle 7"/>
            <p:cNvSpPr/>
            <p:nvPr/>
          </p:nvSpPr>
          <p:spPr>
            <a:xfrm>
              <a:off x="3937000" y="1723072"/>
              <a:ext cx="46609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Lớn lên, ông đi theo Nam Việt Vương Đinh Liễn và lập được nhiều chiến công khi Đinh Tiên Hoàng dẹp loạn 12 sứ quân, thống nhất đất nước, lập nên cơ nghiệp Nhà Đinh. Ông được Đinh Tiên Hoàng phong làm Thập Đạo tướng quân lúc vừa tròn 30 tuổi.</a:t>
              </a:r>
              <a:endParaRPr kumimoji="0" lang="x-none"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3" name="Group 12"/>
          <p:cNvGrpSpPr/>
          <p:nvPr/>
        </p:nvGrpSpPr>
        <p:grpSpPr>
          <a:xfrm>
            <a:off x="3683000" y="3890738"/>
            <a:ext cx="5168900" cy="1231900"/>
            <a:chOff x="3683000" y="3890738"/>
            <a:chExt cx="5168900" cy="1231900"/>
          </a:xfrm>
        </p:grpSpPr>
        <p:sp>
          <p:nvSpPr>
            <p:cNvPr id="9" name="Terminator 8"/>
            <p:cNvSpPr/>
            <p:nvPr/>
          </p:nvSpPr>
          <p:spPr>
            <a:xfrm>
              <a:off x="3683000" y="3890738"/>
              <a:ext cx="5168900" cy="12319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x-none"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0" name="Rectangle 9"/>
            <p:cNvSpPr/>
            <p:nvPr/>
          </p:nvSpPr>
          <p:spPr>
            <a:xfrm>
              <a:off x="3906392" y="3998856"/>
              <a:ext cx="478675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Vì lợi ích của dân tộc, Thái hậu Dương Vân Nga đã trao ngôi vua cho Lê Hoàn. Lê Hoàn lên ngôi vua lấy niên hiệu là Lê Đại Hành. </a:t>
              </a:r>
              <a:endParaRPr kumimoji="0" lang="x-none"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6294" r="14769"/>
          <a:stretch>
            <a:fillRect/>
          </a:stretch>
        </p:blipFill>
        <p:spPr bwMode="auto">
          <a:xfrm>
            <a:off x="306300" y="0"/>
            <a:ext cx="3122700" cy="4851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3867" y="4435614"/>
            <a:ext cx="2860078"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LÊ ĐẠI HÀNH </a:t>
            </a:r>
            <a:endPar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(980-1005)  </a:t>
            </a:r>
            <a:r>
              <a:rPr kumimoji="0" lang="en-US"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ảnh</a:t>
            </a:r>
            <a:r>
              <a:rPr kumimoji="0" lang="en-US" sz="2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minh </a:t>
            </a:r>
            <a:r>
              <a:rPr kumimoji="0" lang="en-US" sz="2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họa</a:t>
            </a:r>
            <a:endParaRPr kumimoji="0" lang="x-none"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50000">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14:bounceEnd="50000">
                                          <p:cBhvr additive="base">
                                            <p:cTn id="18"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50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0000">
                                          <p:cBhvr additive="base">
                                            <p:cTn id="30"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rminator 3"/>
          <p:cNvSpPr/>
          <p:nvPr/>
        </p:nvSpPr>
        <p:spPr>
          <a:xfrm>
            <a:off x="557210" y="232776"/>
            <a:ext cx="4943475" cy="2753312"/>
          </a:xfrm>
          <a:prstGeom prst="flowChartTerminator">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itle 2"/>
          <p:cNvSpPr>
            <a:spLocks noGrp="1"/>
          </p:cNvSpPr>
          <p:nvPr>
            <p:ph type="title"/>
          </p:nvPr>
        </p:nvSpPr>
        <p:spPr>
          <a:xfrm>
            <a:off x="735679" y="560472"/>
            <a:ext cx="4586538" cy="2097919"/>
          </a:xfrm>
        </p:spPr>
        <p:txBody>
          <a:bodyPr/>
          <a:lstStyle/>
          <a:p>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nhà</a:t>
            </a:r>
            <a:r>
              <a:rPr lang="en-US" sz="4000" dirty="0">
                <a:solidFill>
                  <a:schemeClr val="tx1"/>
                </a:solidFill>
                <a:latin typeface="Times New Roman" panose="02020603050405020304" pitchFamily="18" charset="0"/>
                <a:cs typeface="Times New Roman" panose="02020603050405020304" pitchFamily="18" charset="0"/>
              </a:rPr>
              <a:t> Lê đ</a:t>
            </a:r>
            <a:r>
              <a:rPr lang="vi-VN" sz="4000" dirty="0">
                <a:solidFill>
                  <a:schemeClr val="tx1"/>
                </a:solidFill>
                <a:latin typeface="Times New Roman" panose="02020603050405020304" pitchFamily="18" charset="0"/>
                <a:cs typeface="Times New Roman" panose="02020603050405020304" pitchFamily="18" charset="0"/>
              </a:rPr>
              <a:t>ư</a:t>
            </a:r>
            <a:r>
              <a:rPr lang="en-US" sz="4000" dirty="0" err="1">
                <a:solidFill>
                  <a:schemeClr val="tx1"/>
                </a:solidFill>
                <a:latin typeface="Times New Roman" panose="02020603050405020304" pitchFamily="18" charset="0"/>
                <a:cs typeface="Times New Roman" panose="02020603050405020304" pitchFamily="18" charset="0"/>
              </a:rPr>
              <a:t>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a:t>
            </a:r>
            <a:r>
              <a:rPr lang="vi-VN" sz="4000" dirty="0">
                <a:solidFill>
                  <a:schemeClr val="tx1"/>
                </a:solidFill>
                <a:latin typeface="Times New Roman" panose="02020603050405020304" pitchFamily="18" charset="0"/>
                <a:cs typeface="Times New Roman" panose="02020603050405020304" pitchFamily="18" charset="0"/>
              </a:rPr>
              <a:t>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a:t>
            </a:r>
            <a:r>
              <a:rPr lang="vi-VN" sz="4000" dirty="0">
                <a:solidFill>
                  <a:schemeClr val="tx1"/>
                </a:solidFill>
                <a:latin typeface="Times New Roman" panose="02020603050405020304" pitchFamily="18" charset="0"/>
                <a:cs typeface="Times New Roman" panose="02020603050405020304" pitchFamily="18" charset="0"/>
              </a:rPr>
              <a:t>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nào</a:t>
            </a:r>
            <a:r>
              <a:rPr lang="en-US" sz="4000" dirty="0">
                <a:solidFill>
                  <a:schemeClr val="tx1"/>
                </a:solidFill>
                <a:latin typeface="Times New Roman" panose="02020603050405020304" pitchFamily="18" charset="0"/>
                <a:cs typeface="Times New Roman" panose="02020603050405020304" pitchFamily="18" charset="0"/>
              </a:rPr>
              <a:t>? </a:t>
            </a:r>
            <a:endParaRPr lang="vi-VN" sz="4000"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1"/>
          <a:srcRect l="20059" t="43333" r="15900"/>
          <a:stretch>
            <a:fillRect/>
          </a:stretch>
        </p:blipFill>
        <p:spPr>
          <a:xfrm>
            <a:off x="5500685" y="232776"/>
            <a:ext cx="3796555" cy="5029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29" name="TextBox 28"/>
          <p:cNvSpPr txBox="1">
            <a:spLocks noChangeArrowheads="1"/>
          </p:cNvSpPr>
          <p:nvPr/>
        </p:nvSpPr>
        <p:spPr bwMode="auto">
          <a:xfrm>
            <a:off x="-13488" y="144068"/>
            <a:ext cx="36830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000" b="1" i="1" dirty="0">
                <a:solidFill>
                  <a:srgbClr val="C00000"/>
                </a:solidFill>
                <a:latin typeface="Times New Roman" panose="02020603050405020304" pitchFamily="18" charset="0"/>
              </a:rPr>
              <a:t>Tổ chức chính quyền</a:t>
            </a:r>
            <a:endParaRPr lang="vi-VN" altLang="en-US" sz="4000" b="1" i="1" dirty="0">
              <a:solidFill>
                <a:srgbClr val="C00000"/>
              </a:solidFill>
              <a:latin typeface="Times New Roman" panose="02020603050405020304" pitchFamily="18" charset="0"/>
            </a:endParaRPr>
          </a:p>
        </p:txBody>
      </p:sp>
      <p:grpSp>
        <p:nvGrpSpPr>
          <p:cNvPr id="30" name="Group 46"/>
          <p:cNvGrpSpPr/>
          <p:nvPr/>
        </p:nvGrpSpPr>
        <p:grpSpPr bwMode="auto">
          <a:xfrm>
            <a:off x="3646204" y="-1"/>
            <a:ext cx="5367916" cy="5040775"/>
            <a:chOff x="685800" y="0"/>
            <a:chExt cx="7162800" cy="6705600"/>
          </a:xfrm>
        </p:grpSpPr>
        <p:sp>
          <p:nvSpPr>
            <p:cNvPr id="31" name="Text Box 2"/>
            <p:cNvSpPr txBox="1">
              <a:spLocks noChangeArrowheads="1"/>
            </p:cNvSpPr>
            <p:nvPr/>
          </p:nvSpPr>
          <p:spPr bwMode="auto">
            <a:xfrm>
              <a:off x="2819165" y="0"/>
              <a:ext cx="2818694" cy="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latin typeface="Times New Roman" panose="02020603050405020304" pitchFamily="18" charset="0"/>
                </a:rPr>
                <a:t>TRUNG ƯƠNG</a:t>
              </a:r>
              <a:endParaRPr lang="en-US" altLang="en-US" sz="1600" b="1">
                <a:latin typeface="Times New Roman" panose="02020603050405020304" pitchFamily="18" charset="0"/>
              </a:endParaRPr>
            </a:p>
          </p:txBody>
        </p:sp>
        <p:sp>
          <p:nvSpPr>
            <p:cNvPr id="32" name="Rectangle 3"/>
            <p:cNvSpPr>
              <a:spLocks noChangeArrowheads="1"/>
            </p:cNvSpPr>
            <p:nvPr/>
          </p:nvSpPr>
          <p:spPr bwMode="auto">
            <a:xfrm>
              <a:off x="3276600" y="6096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VUA</a:t>
              </a:r>
              <a:endParaRPr lang="en-US" altLang="en-US" sz="1800" b="1">
                <a:latin typeface="Times New Roman" panose="02020603050405020304" pitchFamily="18" charset="0"/>
              </a:endParaRPr>
            </a:p>
          </p:txBody>
        </p:sp>
        <p:sp>
          <p:nvSpPr>
            <p:cNvPr id="33" name="Rectangle 4"/>
            <p:cNvSpPr>
              <a:spLocks noChangeArrowheads="1"/>
            </p:cNvSpPr>
            <p:nvPr/>
          </p:nvSpPr>
          <p:spPr bwMode="auto">
            <a:xfrm>
              <a:off x="4953001" y="6004055"/>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CHÂU</a:t>
              </a:r>
              <a:endParaRPr lang="en-US" altLang="en-US" sz="1800" b="1">
                <a:latin typeface="Times New Roman" panose="02020603050405020304" pitchFamily="18" charset="0"/>
              </a:endParaRPr>
            </a:p>
          </p:txBody>
        </p:sp>
        <p:sp>
          <p:nvSpPr>
            <p:cNvPr id="36" name="Rectangle 7"/>
            <p:cNvSpPr>
              <a:spLocks noChangeArrowheads="1"/>
            </p:cNvSpPr>
            <p:nvPr/>
          </p:nvSpPr>
          <p:spPr bwMode="auto">
            <a:xfrm>
              <a:off x="1905000" y="26670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QUAN VÕ</a:t>
              </a:r>
              <a:endParaRPr lang="en-US" altLang="en-US" sz="1800" b="1">
                <a:latin typeface="Times New Roman" panose="02020603050405020304" pitchFamily="18" charset="0"/>
              </a:endParaRPr>
            </a:p>
          </p:txBody>
        </p:sp>
        <p:sp>
          <p:nvSpPr>
            <p:cNvPr id="37" name="Rectangle 8"/>
            <p:cNvSpPr>
              <a:spLocks noChangeArrowheads="1"/>
            </p:cNvSpPr>
            <p:nvPr/>
          </p:nvSpPr>
          <p:spPr bwMode="auto">
            <a:xfrm>
              <a:off x="4648200" y="2667000"/>
              <a:ext cx="2133600" cy="6096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QUAN VĂN</a:t>
              </a:r>
              <a:endParaRPr lang="en-US" altLang="en-US" sz="1800" b="1">
                <a:latin typeface="Times New Roman" panose="02020603050405020304" pitchFamily="18" charset="0"/>
              </a:endParaRPr>
            </a:p>
          </p:txBody>
        </p:sp>
        <p:sp>
          <p:nvSpPr>
            <p:cNvPr id="38" name="Rectangle 9"/>
            <p:cNvSpPr>
              <a:spLocks noChangeArrowheads="1"/>
            </p:cNvSpPr>
            <p:nvPr/>
          </p:nvSpPr>
          <p:spPr bwMode="auto">
            <a:xfrm>
              <a:off x="1677753" y="6032648"/>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PHỦ</a:t>
              </a:r>
              <a:endParaRPr lang="en-US" altLang="en-US" sz="1800" b="1">
                <a:latin typeface="Times New Roman" panose="02020603050405020304" pitchFamily="18" charset="0"/>
              </a:endParaRPr>
            </a:p>
          </p:txBody>
        </p:sp>
        <p:sp>
          <p:nvSpPr>
            <p:cNvPr id="39" name="Text Box 10"/>
            <p:cNvSpPr txBox="1">
              <a:spLocks noChangeArrowheads="1"/>
            </p:cNvSpPr>
            <p:nvPr/>
          </p:nvSpPr>
          <p:spPr bwMode="auto">
            <a:xfrm>
              <a:off x="2971153" y="4114941"/>
              <a:ext cx="2818695" cy="3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latin typeface="Times New Roman" panose="02020603050405020304" pitchFamily="18" charset="0"/>
                </a:rPr>
                <a:t>ĐỊA PHƯƠNG</a:t>
              </a:r>
              <a:endParaRPr lang="en-US" altLang="en-US" sz="1600" b="1">
                <a:latin typeface="Times New Roman" panose="02020603050405020304" pitchFamily="18" charset="0"/>
              </a:endParaRPr>
            </a:p>
          </p:txBody>
        </p:sp>
        <p:sp>
          <p:nvSpPr>
            <p:cNvPr id="40" name="Line 11"/>
            <p:cNvSpPr>
              <a:spLocks noChangeShapeType="1"/>
            </p:cNvSpPr>
            <p:nvPr/>
          </p:nvSpPr>
          <p:spPr bwMode="auto">
            <a:xfrm>
              <a:off x="4343400" y="1219200"/>
              <a:ext cx="0" cy="457200"/>
            </a:xfrm>
            <a:prstGeom prst="line">
              <a:avLst/>
            </a:prstGeom>
            <a:noFill/>
            <a:ln w="762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x-none"/>
            </a:p>
          </p:txBody>
        </p:sp>
        <p:sp>
          <p:nvSpPr>
            <p:cNvPr id="41" name="Line 12"/>
            <p:cNvSpPr>
              <a:spLocks noChangeShapeType="1"/>
            </p:cNvSpPr>
            <p:nvPr/>
          </p:nvSpPr>
          <p:spPr bwMode="auto">
            <a:xfrm>
              <a:off x="4419600" y="3581400"/>
              <a:ext cx="0" cy="457200"/>
            </a:xfrm>
            <a:prstGeom prst="line">
              <a:avLst/>
            </a:prstGeom>
            <a:noFill/>
            <a:ln w="762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x-none"/>
            </a:p>
          </p:txBody>
        </p:sp>
        <p:sp>
          <p:nvSpPr>
            <p:cNvPr id="42" name="Line 13"/>
            <p:cNvSpPr>
              <a:spLocks noChangeShapeType="1"/>
            </p:cNvSpPr>
            <p:nvPr/>
          </p:nvSpPr>
          <p:spPr bwMode="auto">
            <a:xfrm>
              <a:off x="4343400" y="2209800"/>
              <a:ext cx="1371600" cy="457200"/>
            </a:xfrm>
            <a:prstGeom prst="line">
              <a:avLst/>
            </a:prstGeom>
            <a:noFill/>
            <a:ln w="762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x-none"/>
            </a:p>
          </p:txBody>
        </p:sp>
        <p:sp>
          <p:nvSpPr>
            <p:cNvPr id="43" name="Line 14"/>
            <p:cNvSpPr>
              <a:spLocks noChangeShapeType="1"/>
            </p:cNvSpPr>
            <p:nvPr/>
          </p:nvSpPr>
          <p:spPr bwMode="auto">
            <a:xfrm flipH="1">
              <a:off x="2971800" y="2209800"/>
              <a:ext cx="1371600" cy="457200"/>
            </a:xfrm>
            <a:prstGeom prst="line">
              <a:avLst/>
            </a:prstGeom>
            <a:noFill/>
            <a:ln w="762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x-none"/>
            </a:p>
          </p:txBody>
        </p:sp>
        <p:sp>
          <p:nvSpPr>
            <p:cNvPr id="44" name="Line 15"/>
            <p:cNvSpPr>
              <a:spLocks noChangeShapeType="1"/>
            </p:cNvSpPr>
            <p:nvPr/>
          </p:nvSpPr>
          <p:spPr bwMode="auto">
            <a:xfrm flipH="1">
              <a:off x="2744553" y="5410199"/>
              <a:ext cx="1675046" cy="559093"/>
            </a:xfrm>
            <a:prstGeom prst="line">
              <a:avLst/>
            </a:prstGeom>
            <a:noFill/>
            <a:ln w="762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x-none"/>
            </a:p>
          </p:txBody>
        </p:sp>
        <p:sp>
          <p:nvSpPr>
            <p:cNvPr id="45" name="Line 16"/>
            <p:cNvSpPr>
              <a:spLocks noChangeShapeType="1"/>
            </p:cNvSpPr>
            <p:nvPr/>
          </p:nvSpPr>
          <p:spPr bwMode="auto">
            <a:xfrm>
              <a:off x="4419599" y="5410200"/>
              <a:ext cx="1600189" cy="501909"/>
            </a:xfrm>
            <a:prstGeom prst="line">
              <a:avLst/>
            </a:prstGeom>
            <a:noFill/>
            <a:ln w="762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x-none"/>
            </a:p>
          </p:txBody>
        </p:sp>
        <p:sp>
          <p:nvSpPr>
            <p:cNvPr id="46" name="Line 17"/>
            <p:cNvSpPr>
              <a:spLocks noChangeShapeType="1"/>
            </p:cNvSpPr>
            <p:nvPr/>
          </p:nvSpPr>
          <p:spPr bwMode="auto">
            <a:xfrm>
              <a:off x="5638800" y="228600"/>
              <a:ext cx="22098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47" name="Line 18"/>
            <p:cNvSpPr>
              <a:spLocks noChangeShapeType="1"/>
            </p:cNvSpPr>
            <p:nvPr/>
          </p:nvSpPr>
          <p:spPr bwMode="auto">
            <a:xfrm>
              <a:off x="685800" y="228600"/>
              <a:ext cx="22098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48" name="Line 19"/>
            <p:cNvSpPr>
              <a:spLocks noChangeShapeType="1"/>
            </p:cNvSpPr>
            <p:nvPr/>
          </p:nvSpPr>
          <p:spPr bwMode="auto">
            <a:xfrm>
              <a:off x="7848600" y="228600"/>
              <a:ext cx="0" cy="327660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49" name="Line 20"/>
            <p:cNvSpPr>
              <a:spLocks noChangeShapeType="1"/>
            </p:cNvSpPr>
            <p:nvPr/>
          </p:nvSpPr>
          <p:spPr bwMode="auto">
            <a:xfrm>
              <a:off x="685800" y="228600"/>
              <a:ext cx="0" cy="327660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50" name="Line 21"/>
            <p:cNvSpPr>
              <a:spLocks noChangeShapeType="1"/>
            </p:cNvSpPr>
            <p:nvPr/>
          </p:nvSpPr>
          <p:spPr bwMode="auto">
            <a:xfrm>
              <a:off x="7848600" y="4343400"/>
              <a:ext cx="0" cy="236220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51" name="Line 22"/>
            <p:cNvSpPr>
              <a:spLocks noChangeShapeType="1"/>
            </p:cNvSpPr>
            <p:nvPr/>
          </p:nvSpPr>
          <p:spPr bwMode="auto">
            <a:xfrm>
              <a:off x="685800" y="4343400"/>
              <a:ext cx="0" cy="236220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52" name="Line 23"/>
            <p:cNvSpPr>
              <a:spLocks noChangeShapeType="1"/>
            </p:cNvSpPr>
            <p:nvPr/>
          </p:nvSpPr>
          <p:spPr bwMode="auto">
            <a:xfrm>
              <a:off x="5638800" y="4343400"/>
              <a:ext cx="22098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53" name="Line 24"/>
            <p:cNvSpPr>
              <a:spLocks noChangeShapeType="1"/>
            </p:cNvSpPr>
            <p:nvPr/>
          </p:nvSpPr>
          <p:spPr bwMode="auto">
            <a:xfrm>
              <a:off x="685800" y="4343400"/>
              <a:ext cx="24384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54" name="Line 25"/>
            <p:cNvSpPr>
              <a:spLocks noChangeShapeType="1"/>
            </p:cNvSpPr>
            <p:nvPr/>
          </p:nvSpPr>
          <p:spPr bwMode="auto">
            <a:xfrm>
              <a:off x="685800" y="6705600"/>
              <a:ext cx="71628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55" name="Line 26"/>
            <p:cNvSpPr>
              <a:spLocks noChangeShapeType="1"/>
            </p:cNvSpPr>
            <p:nvPr/>
          </p:nvSpPr>
          <p:spPr bwMode="auto">
            <a:xfrm>
              <a:off x="685800" y="3505200"/>
              <a:ext cx="7162800"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x-none"/>
            </a:p>
          </p:txBody>
        </p:sp>
        <p:sp>
          <p:nvSpPr>
            <p:cNvPr id="34" name="Rectangle 5"/>
            <p:cNvSpPr>
              <a:spLocks noChangeArrowheads="1"/>
            </p:cNvSpPr>
            <p:nvPr/>
          </p:nvSpPr>
          <p:spPr bwMode="auto">
            <a:xfrm>
              <a:off x="3352800" y="4800600"/>
              <a:ext cx="2133600" cy="609600"/>
            </a:xfrm>
            <a:prstGeom prst="rect">
              <a:avLst/>
            </a:prstGeom>
            <a:gradFill rotWithShape="1">
              <a:gsLst>
                <a:gs pos="0">
                  <a:srgbClr val="9966FF"/>
                </a:gs>
                <a:gs pos="50000">
                  <a:srgbClr val="FFFFFF"/>
                </a:gs>
                <a:gs pos="100000">
                  <a:srgbClr val="9966FF"/>
                </a:gs>
              </a:gsLst>
              <a:lin ang="5400000" scaled="1"/>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latin typeface="Times New Roman" panose="02020603050405020304" pitchFamily="18" charset="0"/>
                </a:rPr>
                <a:t>LỘ</a:t>
              </a:r>
              <a:endParaRPr lang="en-US" altLang="en-US" sz="1800" b="1" dirty="0">
                <a:latin typeface="Times New Roman" panose="02020603050405020304" pitchFamily="18" charset="0"/>
              </a:endParaRPr>
            </a:p>
          </p:txBody>
        </p:sp>
        <p:sp>
          <p:nvSpPr>
            <p:cNvPr id="35" name="Rectangle 6"/>
            <p:cNvSpPr>
              <a:spLocks noChangeArrowheads="1"/>
            </p:cNvSpPr>
            <p:nvPr/>
          </p:nvSpPr>
          <p:spPr bwMode="auto">
            <a:xfrm>
              <a:off x="2514600" y="1676400"/>
              <a:ext cx="3505200" cy="5334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latin typeface="Times New Roman" panose="02020603050405020304" pitchFamily="18" charset="0"/>
                </a:rPr>
                <a:t>THÁI SƯ – ĐẠI SƯ</a:t>
              </a:r>
              <a:endParaRPr lang="en-US" altLang="en-US" sz="1800" b="1">
                <a:latin typeface="Times New Roman" panose="02020603050405020304" pitchFamily="18" charset="0"/>
              </a:endParaRPr>
            </a:p>
          </p:txBody>
        </p:sp>
      </p:grpSp>
      <p:grpSp>
        <p:nvGrpSpPr>
          <p:cNvPr id="3" name="Group 2"/>
          <p:cNvGrpSpPr/>
          <p:nvPr/>
        </p:nvGrpSpPr>
        <p:grpSpPr>
          <a:xfrm>
            <a:off x="-559" y="1661163"/>
            <a:ext cx="3607613" cy="2546046"/>
            <a:chOff x="73240" y="925282"/>
            <a:chExt cx="3607613" cy="2546046"/>
          </a:xfrm>
        </p:grpSpPr>
        <p:sp>
          <p:nvSpPr>
            <p:cNvPr id="56" name="Rounded Rectangle 55"/>
            <p:cNvSpPr/>
            <p:nvPr/>
          </p:nvSpPr>
          <p:spPr>
            <a:xfrm>
              <a:off x="73241" y="925282"/>
              <a:ext cx="3607612" cy="2546046"/>
            </a:xfrm>
            <a:prstGeom prst="roundRect">
              <a:avLst>
                <a:gd name="adj" fmla="val 3890"/>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p:cNvSpPr txBox="1"/>
            <p:nvPr/>
          </p:nvSpPr>
          <p:spPr>
            <a:xfrm>
              <a:off x="73240" y="940861"/>
              <a:ext cx="3585509" cy="2308324"/>
            </a:xfrm>
            <a:prstGeom prst="rect">
              <a:avLst/>
            </a:prstGeom>
            <a:noFill/>
          </p:spPr>
          <p:txBody>
            <a:bodyPr wrap="square" rtlCol="0">
              <a:spAutoFit/>
            </a:bodyPr>
            <a:lstStyle/>
            <a:p>
              <a:pPr algn="just"/>
              <a:r>
                <a:rPr lang="x-none" sz="3600" dirty="0">
                  <a:latin typeface="Times New Roman" panose="02020603050405020304" pitchFamily="18" charset="0"/>
                  <a:cs typeface="Times New Roman" panose="02020603050405020304" pitchFamily="18" charset="0"/>
                </a:rPr>
                <a:t>Nhìn vào sơ đồ em có nhận xét gì về tổ chức bộ máy thời Tiền </a:t>
              </a:r>
              <a:r>
                <a:rPr lang="en-US" sz="3600" dirty="0">
                  <a:latin typeface="Times New Roman" panose="02020603050405020304" pitchFamily="18" charset="0"/>
                  <a:cs typeface="Times New Roman" panose="02020603050405020304" pitchFamily="18" charset="0"/>
                </a:rPr>
                <a:t>L</a:t>
              </a:r>
              <a:r>
                <a:rPr lang="x-none" sz="3600" dirty="0">
                  <a:latin typeface="Times New Roman" panose="02020603050405020304" pitchFamily="18" charset="0"/>
                  <a:cs typeface="Times New Roman" panose="02020603050405020304" pitchFamily="18" charset="0"/>
                </a:rPr>
                <a:t>ê?</a:t>
              </a:r>
              <a:endParaRPr lang="x-none" sz="3600" dirty="0">
                <a:latin typeface="Times New Roman" panose="02020603050405020304" pitchFamily="18" charset="0"/>
                <a:cs typeface="Times New Roman" panose="02020603050405020304" pitchFamily="18" charset="0"/>
              </a:endParaRPr>
            </a:p>
          </p:txBody>
        </p:sp>
      </p:grpSp>
      <p:pic>
        <p:nvPicPr>
          <p:cNvPr id="57"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9841" t="17619" r="26349" b="16507"/>
          <a:stretch>
            <a:fillRect/>
          </a:stretch>
        </p:blipFill>
        <p:spPr bwMode="auto">
          <a:xfrm>
            <a:off x="7282501" y="61272"/>
            <a:ext cx="722155" cy="108584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8308" y="1690462"/>
            <a:ext cx="770064" cy="101817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3"/>
          <a:srcRect l="26147" r="18223" b="11719"/>
          <a:stretch>
            <a:fillRect/>
          </a:stretch>
        </p:blipFill>
        <p:spPr>
          <a:xfrm flipH="1">
            <a:off x="3610719" y="1784275"/>
            <a:ext cx="984660" cy="8268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rippl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par>
                                    <p:cTn id="20" presetID="22" presetClass="entr" presetSubtype="1"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par>
                                    <p:cTn id="23" presetID="22" presetClass="entr" presetSubtype="1"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subTnLst>
                                        <p:audio>
                                          <p:cMediaNode>
                                            <p:cTn display="0" masterRel="sameClick">
                                              <p:stCondLst>
                                                <p:cond evt="begin" delay="0">
                                                  <p:tn val="17"/>
                                                </p:cond>
                                              </p:stCondLst>
                                              <p:endCondLst>
                                                <p:cond evt="onStopAudio" delay="0">
                                                  <p:tgtEl>
                                                    <p:sldTgt/>
                                                  </p:tgtEl>
                                                </p:cond>
                                              </p:endCondLst>
                                            </p:cTn>
                                            <p:tgtEl>
                                              <p:sndTgt r:embed="rId4" name="whoosh.wav"/>
                                            </p:tgtEl>
                                          </p:cMediaNode>
                                        </p:audio>
                                      </p:subTnLst>
                                    </p:cTn>
                                  </p:par>
                                  <p:par>
                                    <p:cTn id="20" presetID="22" presetClass="entr" presetSubtype="1"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up)">
                                          <p:cBhvr>
                                            <p:cTn id="22" dur="500"/>
                                            <p:tgtEl>
                                              <p:spTgt spid="58"/>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par>
                                    <p:cTn id="23" presetID="22" presetClass="entr" presetSubtype="1"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subTnLst>
                                        <p:audio>
                                          <p:cMediaNode>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theme/theme1.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3911</Words>
  <Application>WPS Presentation</Application>
  <PresentationFormat>On-screen Show (16:9)</PresentationFormat>
  <Paragraphs>363</Paragraphs>
  <Slides>32</Slides>
  <Notes>13</Notes>
  <HiddenSlides>0</HiddenSlides>
  <MMClips>2</MMClips>
  <ScaleCrop>false</ScaleCrop>
  <HeadingPairs>
    <vt:vector size="6" baseType="variant">
      <vt:variant>
        <vt:lpstr>已用的字体</vt:lpstr>
      </vt:variant>
      <vt:variant>
        <vt:i4>19</vt:i4>
      </vt:variant>
      <vt:variant>
        <vt:lpstr>主题</vt:lpstr>
      </vt:variant>
      <vt:variant>
        <vt:i4>6</vt:i4>
      </vt:variant>
      <vt:variant>
        <vt:lpstr>幻灯片标题</vt:lpstr>
      </vt:variant>
      <vt:variant>
        <vt:i4>32</vt:i4>
      </vt:variant>
    </vt:vector>
  </HeadingPairs>
  <TitlesOfParts>
    <vt:vector size="57" baseType="lpstr">
      <vt:lpstr>Arial</vt:lpstr>
      <vt:lpstr>SimSun</vt:lpstr>
      <vt:lpstr>Wingdings</vt:lpstr>
      <vt:lpstr>Arial</vt:lpstr>
      <vt:lpstr>Libre Baskerville</vt:lpstr>
      <vt:lpstr>Roboto</vt:lpstr>
      <vt:lpstr>Calibri</vt:lpstr>
      <vt:lpstr>Livvic</vt:lpstr>
      <vt:lpstr>Roboto Condensed Light</vt:lpstr>
      <vt:lpstr>PT Serif</vt:lpstr>
      <vt:lpstr>Segoe Print</vt:lpstr>
      <vt:lpstr>Times New Roman</vt:lpstr>
      <vt:lpstr>Calibri</vt:lpstr>
      <vt:lpstr>SVN-Blenda Script</vt:lpstr>
      <vt:lpstr>Yu Gothic UI Semibold</vt:lpstr>
      <vt:lpstr>Microsoft YaHei</vt:lpstr>
      <vt:lpstr>Arial Unicode MS</vt:lpstr>
      <vt:lpstr>Snell Roundhand Black</vt:lpstr>
      <vt:lpstr>Calibri Light</vt:lpstr>
      <vt:lpstr>Generation of '27 by Slidesgo</vt:lpstr>
      <vt:lpstr>5_Office Theme</vt:lpstr>
      <vt:lpstr>1_Generation of '27 by Slidesgo</vt:lpstr>
      <vt:lpstr>Office Theme</vt:lpstr>
      <vt:lpstr>2_Generation of '27 by Slidesgo</vt:lpstr>
      <vt:lpstr>1_Office Theme</vt:lpstr>
      <vt:lpstr>A.  Khởi Động</vt:lpstr>
      <vt:lpstr>PowerPoint 演示文稿</vt:lpstr>
      <vt:lpstr>Đại Cồ Việt thời Đinh và Tiền Lê (968-1009) (t2)</vt:lpstr>
      <vt:lpstr>NỘI DUNG</vt:lpstr>
      <vt:lpstr>B.</vt:lpstr>
      <vt:lpstr>1. Công cuộc xây dựng chính quyền và bảo vệ đất nước thời Đinh-Tiền Lê</vt:lpstr>
      <vt:lpstr>PowerPoint 演示文稿</vt:lpstr>
      <vt:lpstr>Chính quyền nhà Lê được tổ chức như thế nào? </vt:lpstr>
      <vt:lpstr>PowerPoint 演示文稿</vt:lpstr>
      <vt:lpstr>PowerPoint 演示文稿</vt:lpstr>
      <vt:lpstr>PowerPoint 演示文稿</vt:lpstr>
      <vt:lpstr>PowerPoint 演示文稿</vt:lpstr>
      <vt:lpstr>2. Đời sống xã hội và văn hóa thời Đinh-Tiền Lê</vt:lpstr>
      <vt:lpstr>PowerPoint 演示文稿</vt:lpstr>
      <vt:lpstr>PowerPoint 演示文稿</vt:lpstr>
      <vt:lpstr>2. Đời sống xã hội và văn hóa thời Đinh-Tiền Lê</vt:lpstr>
      <vt:lpstr>2. Đời sống xã hội và văn hóa thời Đinh-Tiền Lê</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Nước Đại Cồ Việt thời Đinh-Tiền Lê</dc:title>
  <dc:creator>admin</dc:creator>
  <cp:lastModifiedBy>This MC</cp:lastModifiedBy>
  <cp:revision>69</cp:revision>
  <dcterms:created xsi:type="dcterms:W3CDTF">2024-09-01T05:11:27Z</dcterms:created>
  <dcterms:modified xsi:type="dcterms:W3CDTF">2024-09-01T05:13:07Z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21CCEA7FFF68476EBE82B8ABC4D2EEA6_12</vt:lpwstr>
  </property>
  <property fmtid="{D5CDD505-2E9C-101B-9397-08002B2CF9AE}" pid="3" name="KSOProductBuildVer">
    <vt:lpwstr>1033-12.2.0.17562</vt:lpwstr>
  </property>
</Properties>
</file>