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80" r:id="rId4"/>
    <p:sldId id="284" r:id="rId5"/>
    <p:sldId id="281" r:id="rId6"/>
    <p:sldId id="287" r:id="rId7"/>
    <p:sldId id="290" r:id="rId8"/>
    <p:sldId id="291" r:id="rId9"/>
    <p:sldId id="267" r:id="rId10"/>
    <p:sldId id="294" r:id="rId11"/>
    <p:sldId id="295" r:id="rId12"/>
    <p:sldId id="292" r:id="rId13"/>
    <p:sldId id="296" r:id="rId14"/>
    <p:sldId id="297" r:id="rId15"/>
    <p:sldId id="298" r:id="rId16"/>
    <p:sldId id="303" r:id="rId17"/>
    <p:sldId id="305" r:id="rId18"/>
    <p:sldId id="306" r:id="rId19"/>
    <p:sldId id="307" r:id="rId20"/>
    <p:sldId id="270" r:id="rId21"/>
    <p:sldId id="309" r:id="rId22"/>
    <p:sldId id="271" r:id="rId23"/>
    <p:sldId id="272" r:id="rId24"/>
    <p:sldId id="273" r:id="rId25"/>
    <p:sldId id="274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66FF"/>
    <a:srgbClr val="00FFCC"/>
    <a:srgbClr val="00CCFF"/>
    <a:srgbClr val="FF66FF"/>
    <a:srgbClr val="CC0099"/>
    <a:srgbClr val="336600"/>
    <a:srgbClr val="33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72" y="3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D19BD186-4517-4D03-B9B3-2CE9B9BDDB07}"/>
    <pc:docChg chg="custSel modSld">
      <pc:chgData name="Thúy Mai" userId="222f1c7e07c9bd7a" providerId="LiveId" clId="{D19BD186-4517-4D03-B9B3-2CE9B9BDDB07}" dt="2022-11-30T07:57:41.475" v="345"/>
      <pc:docMkLst>
        <pc:docMk/>
      </pc:docMkLst>
      <pc:sldChg chg="modAnim">
        <pc:chgData name="Thúy Mai" userId="222f1c7e07c9bd7a" providerId="LiveId" clId="{D19BD186-4517-4D03-B9B3-2CE9B9BDDB07}" dt="2022-11-30T07:29:18.391" v="0"/>
        <pc:sldMkLst>
          <pc:docMk/>
          <pc:sldMk cId="2949005023" sldId="261"/>
        </pc:sldMkLst>
      </pc:sldChg>
      <pc:sldChg chg="addSp delSp modSp mod delAnim modAnim">
        <pc:chgData name="Thúy Mai" userId="222f1c7e07c9bd7a" providerId="LiveId" clId="{D19BD186-4517-4D03-B9B3-2CE9B9BDDB07}" dt="2022-11-30T07:55:58.488" v="340" actId="478"/>
        <pc:sldMkLst>
          <pc:docMk/>
          <pc:sldMk cId="3622958777" sldId="270"/>
        </pc:sldMkLst>
        <pc:spChg chg="mod">
          <ac:chgData name="Thúy Mai" userId="222f1c7e07c9bd7a" providerId="LiveId" clId="{D19BD186-4517-4D03-B9B3-2CE9B9BDDB07}" dt="2022-11-30T07:32:33.724" v="30" actId="1076"/>
          <ac:spMkLst>
            <pc:docMk/>
            <pc:sldMk cId="3622958777" sldId="270"/>
            <ac:spMk id="4" creationId="{39EC4398-DEAB-BBD1-DBCD-E6C4F148DAEF}"/>
          </ac:spMkLst>
        </pc:spChg>
        <pc:spChg chg="mod">
          <ac:chgData name="Thúy Mai" userId="222f1c7e07c9bd7a" providerId="LiveId" clId="{D19BD186-4517-4D03-B9B3-2CE9B9BDDB07}" dt="2022-11-30T07:32:22.725" v="27" actId="20577"/>
          <ac:spMkLst>
            <pc:docMk/>
            <pc:sldMk cId="3622958777" sldId="270"/>
            <ac:spMk id="6" creationId="{213EB9D1-2748-7F2F-1D73-5499997DED8F}"/>
          </ac:spMkLst>
        </pc:spChg>
        <pc:picChg chg="add del mod">
          <ac:chgData name="Thúy Mai" userId="222f1c7e07c9bd7a" providerId="LiveId" clId="{D19BD186-4517-4D03-B9B3-2CE9B9BDDB07}" dt="2022-11-30T07:55:58.488" v="340" actId="478"/>
          <ac:picMkLst>
            <pc:docMk/>
            <pc:sldMk cId="3622958777" sldId="270"/>
            <ac:picMk id="2" creationId="{85FF6DDB-47C4-4FCB-9A8B-93658423095D}"/>
          </ac:picMkLst>
        </pc:picChg>
      </pc:sldChg>
      <pc:sldChg chg="delSp mod">
        <pc:chgData name="Thúy Mai" userId="222f1c7e07c9bd7a" providerId="LiveId" clId="{D19BD186-4517-4D03-B9B3-2CE9B9BDDB07}" dt="2022-11-30T07:56:26.953" v="342" actId="478"/>
        <pc:sldMkLst>
          <pc:docMk/>
          <pc:sldMk cId="3058354277" sldId="272"/>
        </pc:sldMkLst>
        <pc:spChg chg="del">
          <ac:chgData name="Thúy Mai" userId="222f1c7e07c9bd7a" providerId="LiveId" clId="{D19BD186-4517-4D03-B9B3-2CE9B9BDDB07}" dt="2022-11-30T07:56:26.953" v="342" actId="478"/>
          <ac:spMkLst>
            <pc:docMk/>
            <pc:sldMk cId="3058354277" sldId="272"/>
            <ac:spMk id="14" creationId="{8EBAC20C-6F9B-DB8C-DE4A-586262A8C42D}"/>
          </ac:spMkLst>
        </pc:spChg>
      </pc:sldChg>
      <pc:sldChg chg="modAnim">
        <pc:chgData name="Thúy Mai" userId="222f1c7e07c9bd7a" providerId="LiveId" clId="{D19BD186-4517-4D03-B9B3-2CE9B9BDDB07}" dt="2022-11-30T07:30:16.556" v="6"/>
        <pc:sldMkLst>
          <pc:docMk/>
          <pc:sldMk cId="2952808583" sldId="290"/>
        </pc:sldMkLst>
      </pc:sldChg>
      <pc:sldChg chg="modAnim">
        <pc:chgData name="Thúy Mai" userId="222f1c7e07c9bd7a" providerId="LiveId" clId="{D19BD186-4517-4D03-B9B3-2CE9B9BDDB07}" dt="2022-11-30T07:30:36.501" v="7"/>
        <pc:sldMkLst>
          <pc:docMk/>
          <pc:sldMk cId="3051506942" sldId="294"/>
        </pc:sldMkLst>
      </pc:sldChg>
      <pc:sldChg chg="modAnim">
        <pc:chgData name="Thúy Mai" userId="222f1c7e07c9bd7a" providerId="LiveId" clId="{D19BD186-4517-4D03-B9B3-2CE9B9BDDB07}" dt="2022-11-30T07:31:17.290" v="9"/>
        <pc:sldMkLst>
          <pc:docMk/>
          <pc:sldMk cId="1031712075" sldId="297"/>
        </pc:sldMkLst>
      </pc:sldChg>
      <pc:sldChg chg="addSp delSp modSp mod delAnim modAnim">
        <pc:chgData name="Thúy Mai" userId="222f1c7e07c9bd7a" providerId="LiveId" clId="{D19BD186-4517-4D03-B9B3-2CE9B9BDDB07}" dt="2022-11-30T07:55:55.581" v="339" actId="478"/>
        <pc:sldMkLst>
          <pc:docMk/>
          <pc:sldMk cId="1856276343" sldId="309"/>
        </pc:sldMkLst>
        <pc:spChg chg="mod">
          <ac:chgData name="Thúy Mai" userId="222f1c7e07c9bd7a" providerId="LiveId" clId="{D19BD186-4517-4D03-B9B3-2CE9B9BDDB07}" dt="2022-11-30T07:32:57.504" v="58" actId="20577"/>
          <ac:spMkLst>
            <pc:docMk/>
            <pc:sldMk cId="1856276343" sldId="309"/>
            <ac:spMk id="6" creationId="{213EB9D1-2748-7F2F-1D73-5499997DED8F}"/>
          </ac:spMkLst>
        </pc:spChg>
        <pc:picChg chg="add del mod">
          <ac:chgData name="Thúy Mai" userId="222f1c7e07c9bd7a" providerId="LiveId" clId="{D19BD186-4517-4D03-B9B3-2CE9B9BDDB07}" dt="2022-11-30T07:55:55.581" v="339" actId="478"/>
          <ac:picMkLst>
            <pc:docMk/>
            <pc:sldMk cId="1856276343" sldId="309"/>
            <ac:picMk id="2" creationId="{B5B2E34A-4ECA-701B-7BD8-4DC0E852B75E}"/>
          </ac:picMkLst>
        </pc:picChg>
      </pc:sldChg>
      <pc:sldChg chg="addSp modSp mod modAnim">
        <pc:chgData name="Thúy Mai" userId="222f1c7e07c9bd7a" providerId="LiveId" clId="{D19BD186-4517-4D03-B9B3-2CE9B9BDDB07}" dt="2022-11-30T07:57:41.475" v="345"/>
        <pc:sldMkLst>
          <pc:docMk/>
          <pc:sldMk cId="995599726" sldId="310"/>
        </pc:sldMkLst>
        <pc:spChg chg="mod">
          <ac:chgData name="Thúy Mai" userId="222f1c7e07c9bd7a" providerId="LiveId" clId="{D19BD186-4517-4D03-B9B3-2CE9B9BDDB07}" dt="2022-11-30T07:38:51.055" v="269" actId="1076"/>
          <ac:spMkLst>
            <pc:docMk/>
            <pc:sldMk cId="995599726" sldId="310"/>
            <ac:spMk id="13" creationId="{65287536-3559-91E4-C11B-AAEEC44A55F4}"/>
          </ac:spMkLst>
        </pc:spChg>
        <pc:spChg chg="mod">
          <ac:chgData name="Thúy Mai" userId="222f1c7e07c9bd7a" providerId="LiveId" clId="{D19BD186-4517-4D03-B9B3-2CE9B9BDDB07}" dt="2022-11-30T07:38:06.112" v="262" actId="1076"/>
          <ac:spMkLst>
            <pc:docMk/>
            <pc:sldMk cId="995599726" sldId="310"/>
            <ac:spMk id="23" creationId="{CB8B55DD-7E3B-29ED-5D42-0F749C55F0E5}"/>
          </ac:spMkLst>
        </pc:spChg>
        <pc:spChg chg="mod">
          <ac:chgData name="Thúy Mai" userId="222f1c7e07c9bd7a" providerId="LiveId" clId="{D19BD186-4517-4D03-B9B3-2CE9B9BDDB07}" dt="2022-11-30T07:40:18.761" v="304" actId="1076"/>
          <ac:spMkLst>
            <pc:docMk/>
            <pc:sldMk cId="995599726" sldId="310"/>
            <ac:spMk id="40" creationId="{ACCA077F-EA41-CCEF-412D-5FB87E8B2CF7}"/>
          </ac:spMkLst>
        </pc:spChg>
        <pc:spChg chg="mod">
          <ac:chgData name="Thúy Mai" userId="222f1c7e07c9bd7a" providerId="LiveId" clId="{D19BD186-4517-4D03-B9B3-2CE9B9BDDB07}" dt="2022-11-30T07:40:49.062" v="312" actId="1076"/>
          <ac:spMkLst>
            <pc:docMk/>
            <pc:sldMk cId="995599726" sldId="310"/>
            <ac:spMk id="42" creationId="{7A5B0A78-7434-75F2-A98C-E16F040F5A60}"/>
          </ac:spMkLst>
        </pc:spChg>
        <pc:spChg chg="mod">
          <ac:chgData name="Thúy Mai" userId="222f1c7e07c9bd7a" providerId="LiveId" clId="{D19BD186-4517-4D03-B9B3-2CE9B9BDDB07}" dt="2022-11-30T07:39:36.006" v="278" actId="1076"/>
          <ac:spMkLst>
            <pc:docMk/>
            <pc:sldMk cId="995599726" sldId="310"/>
            <ac:spMk id="44" creationId="{DB4B89E2-5884-1B97-4CA6-B56D8A499142}"/>
          </ac:spMkLst>
        </pc:spChg>
        <pc:spChg chg="mod">
          <ac:chgData name="Thúy Mai" userId="222f1c7e07c9bd7a" providerId="LiveId" clId="{D19BD186-4517-4D03-B9B3-2CE9B9BDDB07}" dt="2022-11-30T07:40:37.701" v="309" actId="1076"/>
          <ac:spMkLst>
            <pc:docMk/>
            <pc:sldMk cId="995599726" sldId="310"/>
            <ac:spMk id="46" creationId="{CDECAFBB-97C3-AAB0-645A-90BBC247DE2F}"/>
          </ac:spMkLst>
        </pc:spChg>
        <pc:picChg chg="add mod">
          <ac:chgData name="Thúy Mai" userId="222f1c7e07c9bd7a" providerId="LiveId" clId="{D19BD186-4517-4D03-B9B3-2CE9B9BDDB07}" dt="2022-11-30T07:51:20.813" v="326"/>
          <ac:picMkLst>
            <pc:docMk/>
            <pc:sldMk cId="995599726" sldId="310"/>
            <ac:picMk id="2" creationId="{0258A335-7AB6-02CB-8BC2-8767CDF5D41A}"/>
          </ac:picMkLst>
        </pc:picChg>
        <pc:picChg chg="mod">
          <ac:chgData name="Thúy Mai" userId="222f1c7e07c9bd7a" providerId="LiveId" clId="{D19BD186-4517-4D03-B9B3-2CE9B9BDDB07}" dt="2022-11-30T07:38:47.247" v="268" actId="1076"/>
          <ac:picMkLst>
            <pc:docMk/>
            <pc:sldMk cId="995599726" sldId="310"/>
            <ac:picMk id="6" creationId="{272C2045-EF4B-55FF-7DCB-26AAD9F25A98}"/>
          </ac:picMkLst>
        </pc:picChg>
        <pc:picChg chg="mod">
          <ac:chgData name="Thúy Mai" userId="222f1c7e07c9bd7a" providerId="LiveId" clId="{D19BD186-4517-4D03-B9B3-2CE9B9BDDB07}" dt="2022-11-30T07:37:14.565" v="195" actId="1038"/>
          <ac:picMkLst>
            <pc:docMk/>
            <pc:sldMk cId="995599726" sldId="310"/>
            <ac:picMk id="14" creationId="{40C04E6E-DD02-FA22-F49F-CB6466AB10E3}"/>
          </ac:picMkLst>
        </pc:picChg>
        <pc:picChg chg="mod ord">
          <ac:chgData name="Thúy Mai" userId="222f1c7e07c9bd7a" providerId="LiveId" clId="{D19BD186-4517-4D03-B9B3-2CE9B9BDDB07}" dt="2022-11-30T07:53:06.015" v="328" actId="1076"/>
          <ac:picMkLst>
            <pc:docMk/>
            <pc:sldMk cId="995599726" sldId="310"/>
            <ac:picMk id="17" creationId="{00000000-0000-0000-0000-000000000000}"/>
          </ac:picMkLst>
        </pc:picChg>
        <pc:picChg chg="mod">
          <ac:chgData name="Thúy Mai" userId="222f1c7e07c9bd7a" providerId="LiveId" clId="{D19BD186-4517-4D03-B9B3-2CE9B9BDDB07}" dt="2022-11-30T07:38:01.518" v="261" actId="1076"/>
          <ac:picMkLst>
            <pc:docMk/>
            <pc:sldMk cId="995599726" sldId="310"/>
            <ac:picMk id="22" creationId="{D65ECF6C-E25E-31D0-BC27-5417DC155EFC}"/>
          </ac:picMkLst>
        </pc:picChg>
        <pc:picChg chg="mod">
          <ac:chgData name="Thúy Mai" userId="222f1c7e07c9bd7a" providerId="LiveId" clId="{D19BD186-4517-4D03-B9B3-2CE9B9BDDB07}" dt="2022-11-30T07:37:04.201" v="170" actId="1037"/>
          <ac:picMkLst>
            <pc:docMk/>
            <pc:sldMk cId="995599726" sldId="310"/>
            <ac:picMk id="24" creationId="{CF2CB8E8-0000-767A-716F-07B9A228E287}"/>
          </ac:picMkLst>
        </pc:picChg>
        <pc:picChg chg="mod">
          <ac:chgData name="Thúy Mai" userId="222f1c7e07c9bd7a" providerId="LiveId" clId="{D19BD186-4517-4D03-B9B3-2CE9B9BDDB07}" dt="2022-11-30T07:40:16.044" v="303" actId="1076"/>
          <ac:picMkLst>
            <pc:docMk/>
            <pc:sldMk cId="995599726" sldId="310"/>
            <ac:picMk id="39" creationId="{12AF46DA-61B4-8112-2A25-D567DDE0CACE}"/>
          </ac:picMkLst>
        </pc:picChg>
        <pc:picChg chg="mod">
          <ac:chgData name="Thúy Mai" userId="222f1c7e07c9bd7a" providerId="LiveId" clId="{D19BD186-4517-4D03-B9B3-2CE9B9BDDB07}" dt="2022-11-30T07:40:45.287" v="311" actId="1076"/>
          <ac:picMkLst>
            <pc:docMk/>
            <pc:sldMk cId="995599726" sldId="310"/>
            <ac:picMk id="41" creationId="{96D2BD3F-7E9E-8A11-8FE9-A3C440EB060B}"/>
          </ac:picMkLst>
        </pc:picChg>
        <pc:picChg chg="mod">
          <ac:chgData name="Thúy Mai" userId="222f1c7e07c9bd7a" providerId="LiveId" clId="{D19BD186-4517-4D03-B9B3-2CE9B9BDDB07}" dt="2022-11-30T07:39:13.964" v="273" actId="1076"/>
          <ac:picMkLst>
            <pc:docMk/>
            <pc:sldMk cId="995599726" sldId="310"/>
            <ac:picMk id="43" creationId="{9A36410C-BA4E-1299-4F5E-C228EB4A336A}"/>
          </ac:picMkLst>
        </pc:picChg>
        <pc:picChg chg="mod">
          <ac:chgData name="Thúy Mai" userId="222f1c7e07c9bd7a" providerId="LiveId" clId="{D19BD186-4517-4D03-B9B3-2CE9B9BDDB07}" dt="2022-11-30T07:40:11.835" v="302" actId="1076"/>
          <ac:picMkLst>
            <pc:docMk/>
            <pc:sldMk cId="995599726" sldId="310"/>
            <ac:picMk id="45" creationId="{7B396E30-C0AC-D1B8-8E95-B3117C531BE0}"/>
          </ac:picMkLst>
        </pc:picChg>
        <pc:picChg chg="mod">
          <ac:chgData name="Thúy Mai" userId="222f1c7e07c9bd7a" providerId="LiveId" clId="{D19BD186-4517-4D03-B9B3-2CE9B9BDDB07}" dt="2022-11-30T07:57:41.475" v="345"/>
          <ac:picMkLst>
            <pc:docMk/>
            <pc:sldMk cId="995599726" sldId="310"/>
            <ac:picMk id="47" creationId="{EEB5C450-4FAD-1EC5-F870-9F372B147CB4}"/>
          </ac:picMkLst>
        </pc:picChg>
      </pc:sldChg>
      <pc:sldChg chg="modSp mod">
        <pc:chgData name="Thúy Mai" userId="222f1c7e07c9bd7a" providerId="LiveId" clId="{D19BD186-4517-4D03-B9B3-2CE9B9BDDB07}" dt="2022-11-30T07:36:15.244" v="153" actId="1076"/>
        <pc:sldMkLst>
          <pc:docMk/>
          <pc:sldMk cId="352520982" sldId="314"/>
        </pc:sldMkLst>
        <pc:picChg chg="mod">
          <ac:chgData name="Thúy Mai" userId="222f1c7e07c9bd7a" providerId="LiveId" clId="{D19BD186-4517-4D03-B9B3-2CE9B9BDDB07}" dt="2022-11-30T07:36:15.244" v="153" actId="1076"/>
          <ac:picMkLst>
            <pc:docMk/>
            <pc:sldMk cId="352520982" sldId="314"/>
            <ac:picMk id="5" creationId="{447B09D9-DACC-679A-F3EB-CC255033D7E5}"/>
          </ac:picMkLst>
        </pc:picChg>
      </pc:sldChg>
      <pc:sldChg chg="modSp mod">
        <pc:chgData name="Thúy Mai" userId="222f1c7e07c9bd7a" providerId="LiveId" clId="{D19BD186-4517-4D03-B9B3-2CE9B9BDDB07}" dt="2022-11-30T07:36:19.984" v="154" actId="1076"/>
        <pc:sldMkLst>
          <pc:docMk/>
          <pc:sldMk cId="1845496865" sldId="315"/>
        </pc:sldMkLst>
        <pc:picChg chg="mod">
          <ac:chgData name="Thúy Mai" userId="222f1c7e07c9bd7a" providerId="LiveId" clId="{D19BD186-4517-4D03-B9B3-2CE9B9BDDB07}" dt="2022-11-30T07:36:19.984" v="154" actId="1076"/>
          <ac:picMkLst>
            <pc:docMk/>
            <pc:sldMk cId="1845496865" sldId="315"/>
            <ac:picMk id="5" creationId="{9AF91543-8346-5233-5E59-B0EF0F393D0D}"/>
          </ac:picMkLst>
        </pc:picChg>
      </pc:sldChg>
      <pc:sldChg chg="modSp mod">
        <pc:chgData name="Thúy Mai" userId="222f1c7e07c9bd7a" providerId="LiveId" clId="{D19BD186-4517-4D03-B9B3-2CE9B9BDDB07}" dt="2022-11-30T07:36:26.191" v="156" actId="166"/>
        <pc:sldMkLst>
          <pc:docMk/>
          <pc:sldMk cId="1038976756" sldId="316"/>
        </pc:sldMkLst>
        <pc:picChg chg="mod ord">
          <ac:chgData name="Thúy Mai" userId="222f1c7e07c9bd7a" providerId="LiveId" clId="{D19BD186-4517-4D03-B9B3-2CE9B9BDDB07}" dt="2022-11-30T07:36:26.191" v="156" actId="166"/>
          <ac:picMkLst>
            <pc:docMk/>
            <pc:sldMk cId="1038976756" sldId="316"/>
            <ac:picMk id="5" creationId="{B73DA818-7018-F62A-730B-A6BD9AAF81A9}"/>
          </ac:picMkLst>
        </pc:picChg>
      </pc:sldChg>
    </pc:docChg>
  </pc:docChgLst>
  <pc:docChgLst>
    <pc:chgData name="Thúy Mai" userId="222f1c7e07c9bd7a" providerId="LiveId" clId="{F9934949-2A2F-437F-BBFB-88F325D94788}"/>
    <pc:docChg chg="undo redo custSel addSld delSld modSld sldOrd modMainMaster">
      <pc:chgData name="Thúy Mai" userId="222f1c7e07c9bd7a" providerId="LiveId" clId="{F9934949-2A2F-437F-BBFB-88F325D94788}" dt="2022-11-29T14:54:09.660" v="5131" actId="47"/>
      <pc:docMkLst>
        <pc:docMk/>
      </pc:docMkLst>
      <pc:sldChg chg="addSp delSp modSp mod modTransition delAnim modAnim">
        <pc:chgData name="Thúy Mai" userId="222f1c7e07c9bd7a" providerId="LiveId" clId="{F9934949-2A2F-437F-BBFB-88F325D94788}" dt="2022-11-29T12:30:05.335" v="1257"/>
        <pc:sldMkLst>
          <pc:docMk/>
          <pc:sldMk cId="2011979851" sldId="256"/>
        </pc:sldMkLst>
        <pc:spChg chg="del">
          <ac:chgData name="Thúy Mai" userId="222f1c7e07c9bd7a" providerId="LiveId" clId="{F9934949-2A2F-437F-BBFB-88F325D94788}" dt="2022-11-25T10:40:00.289" v="0" actId="478"/>
          <ac:spMkLst>
            <pc:docMk/>
            <pc:sldMk cId="2011979851" sldId="256"/>
            <ac:spMk id="2" creationId="{3C33F981-EC47-BACD-12F9-37C226D2F930}"/>
          </ac:spMkLst>
        </pc:spChg>
        <pc:spChg chg="add del mod">
          <ac:chgData name="Thúy Mai" userId="222f1c7e07c9bd7a" providerId="LiveId" clId="{F9934949-2A2F-437F-BBFB-88F325D94788}" dt="2022-11-29T12:25:00.738" v="1231" actId="478"/>
          <ac:spMkLst>
            <pc:docMk/>
            <pc:sldMk cId="2011979851" sldId="256"/>
            <ac:spMk id="2" creationId="{F9F2ABD2-B6A1-45C7-E14D-46BCECB7D76D}"/>
          </ac:spMkLst>
        </pc:spChg>
        <pc:spChg chg="add del">
          <ac:chgData name="Thúy Mai" userId="222f1c7e07c9bd7a" providerId="LiveId" clId="{F9934949-2A2F-437F-BBFB-88F325D94788}" dt="2022-11-29T12:25:07.518" v="1233" actId="478"/>
          <ac:spMkLst>
            <pc:docMk/>
            <pc:sldMk cId="2011979851" sldId="256"/>
            <ac:spMk id="3" creationId="{2AA3A825-E849-249B-49BD-9D7CCE4F5F55}"/>
          </ac:spMkLst>
        </pc:spChg>
        <pc:spChg chg="del">
          <ac:chgData name="Thúy Mai" userId="222f1c7e07c9bd7a" providerId="LiveId" clId="{F9934949-2A2F-437F-BBFB-88F325D94788}" dt="2022-11-25T10:40:00.289" v="0" actId="478"/>
          <ac:spMkLst>
            <pc:docMk/>
            <pc:sldMk cId="2011979851" sldId="256"/>
            <ac:spMk id="3" creationId="{D8620CF1-B2D3-FBD1-B3B8-25FED8F33A83}"/>
          </ac:spMkLst>
        </pc:spChg>
        <pc:spChg chg="add del">
          <ac:chgData name="Thúy Mai" userId="222f1c7e07c9bd7a" providerId="LiveId" clId="{F9934949-2A2F-437F-BBFB-88F325D94788}" dt="2022-11-29T12:27:36.262" v="1238" actId="478"/>
          <ac:spMkLst>
            <pc:docMk/>
            <pc:sldMk cId="2011979851" sldId="256"/>
            <ac:spMk id="4" creationId="{BC350651-C675-31C8-C1FF-53EE092874AD}"/>
          </ac:spMkLst>
        </pc:spChg>
        <pc:spChg chg="add mod">
          <ac:chgData name="Thúy Mai" userId="222f1c7e07c9bd7a" providerId="LiveId" clId="{F9934949-2A2F-437F-BBFB-88F325D94788}" dt="2022-11-29T12:29:32.736" v="1247" actId="1076"/>
          <ac:spMkLst>
            <pc:docMk/>
            <pc:sldMk cId="2011979851" sldId="256"/>
            <ac:spMk id="6" creationId="{1DB46CCF-CE18-A374-9C25-5718163135EC}"/>
          </ac:spMkLst>
        </pc:spChg>
        <pc:spChg chg="add del mod">
          <ac:chgData name="Thúy Mai" userId="222f1c7e07c9bd7a" providerId="LiveId" clId="{F9934949-2A2F-437F-BBFB-88F325D94788}" dt="2022-11-29T12:23:39.855" v="1226" actId="478"/>
          <ac:spMkLst>
            <pc:docMk/>
            <pc:sldMk cId="2011979851" sldId="256"/>
            <ac:spMk id="8" creationId="{A8028A37-BBDF-4F78-ABF3-4B7E09B34D8C}"/>
          </ac:spMkLst>
        </pc:spChg>
        <pc:spChg chg="add mod">
          <ac:chgData name="Thúy Mai" userId="222f1c7e07c9bd7a" providerId="LiveId" clId="{F9934949-2A2F-437F-BBFB-88F325D94788}" dt="2022-11-29T12:30:00.307" v="1255" actId="403"/>
          <ac:spMkLst>
            <pc:docMk/>
            <pc:sldMk cId="2011979851" sldId="256"/>
            <ac:spMk id="12" creationId="{B5F6D3CF-4B7A-347A-DF04-D962458E89E4}"/>
          </ac:spMkLst>
        </pc:spChg>
        <pc:graphicFrameChg chg="add del mod">
          <ac:chgData name="Thúy Mai" userId="222f1c7e07c9bd7a" providerId="LiveId" clId="{F9934949-2A2F-437F-BBFB-88F325D94788}" dt="2022-11-25T10:40:08.105" v="3"/>
          <ac:graphicFrameMkLst>
            <pc:docMk/>
            <pc:sldMk cId="2011979851" sldId="256"/>
            <ac:graphicFrameMk id="4" creationId="{F20B75E2-9B9C-0D83-8039-D6BBE3F56890}"/>
          </ac:graphicFrameMkLst>
        </pc:graphicFrameChg>
        <pc:graphicFrameChg chg="add del mod">
          <ac:chgData name="Thúy Mai" userId="222f1c7e07c9bd7a" providerId="LiveId" clId="{F9934949-2A2F-437F-BBFB-88F325D94788}" dt="2022-11-25T10:40:16.121" v="8"/>
          <ac:graphicFrameMkLst>
            <pc:docMk/>
            <pc:sldMk cId="2011979851" sldId="256"/>
            <ac:graphicFrameMk id="7" creationId="{73F081DA-97B2-37AC-2ED8-F027536F02E0}"/>
          </ac:graphicFrameMkLst>
        </pc:graphicFrameChg>
        <pc:graphicFrameChg chg="add del mod">
          <ac:chgData name="Thúy Mai" userId="222f1c7e07c9bd7a" providerId="LiveId" clId="{F9934949-2A2F-437F-BBFB-88F325D94788}" dt="2022-11-25T10:40:54.828" v="35"/>
          <ac:graphicFrameMkLst>
            <pc:docMk/>
            <pc:sldMk cId="2011979851" sldId="256"/>
            <ac:graphicFrameMk id="9" creationId="{109E68CB-C6B0-7DED-6AB2-4719D40DE3CE}"/>
          </ac:graphicFrameMkLst>
        </pc:graphicFrameChg>
        <pc:graphicFrameChg chg="add del mod">
          <ac:chgData name="Thúy Mai" userId="222f1c7e07c9bd7a" providerId="LiveId" clId="{F9934949-2A2F-437F-BBFB-88F325D94788}" dt="2022-11-25T10:40:55.989" v="38"/>
          <ac:graphicFrameMkLst>
            <pc:docMk/>
            <pc:sldMk cId="2011979851" sldId="256"/>
            <ac:graphicFrameMk id="10" creationId="{C5381E99-BBBF-341D-005A-B4347B8EA4CA}"/>
          </ac:graphicFrameMkLst>
        </pc:graphicFrameChg>
        <pc:picChg chg="add del mod">
          <ac:chgData name="Thúy Mai" userId="222f1c7e07c9bd7a" providerId="LiveId" clId="{F9934949-2A2F-437F-BBFB-88F325D94788}" dt="2022-11-29T12:27:13.230" v="1236" actId="478"/>
          <ac:picMkLst>
            <pc:docMk/>
            <pc:sldMk cId="2011979851" sldId="256"/>
            <ac:picMk id="1030" creationId="{80911F78-784C-0D40-5752-966442BCE0CA}"/>
          </ac:picMkLst>
        </pc:picChg>
        <pc:picChg chg="add del mod">
          <ac:chgData name="Thúy Mai" userId="222f1c7e07c9bd7a" providerId="LiveId" clId="{F9934949-2A2F-437F-BBFB-88F325D94788}" dt="2022-11-29T12:28:44.865" v="1244" actId="478"/>
          <ac:picMkLst>
            <pc:docMk/>
            <pc:sldMk cId="2011979851" sldId="256"/>
            <ac:picMk id="1034" creationId="{15695C43-C94F-71DD-1A5F-43E732AE2C81}"/>
          </ac:picMkLst>
        </pc:picChg>
        <pc:picChg chg="add mod">
          <ac:chgData name="Thúy Mai" userId="222f1c7e07c9bd7a" providerId="LiveId" clId="{F9934949-2A2F-437F-BBFB-88F325D94788}" dt="2022-11-29T12:29:49.784" v="1251" actId="1076"/>
          <ac:picMkLst>
            <pc:docMk/>
            <pc:sldMk cId="2011979851" sldId="256"/>
            <ac:picMk id="1036" creationId="{5B4F0043-C528-576D-CD77-E1C946FA4A87}"/>
          </ac:picMkLst>
        </pc:picChg>
        <pc:picChg chg="add del mod">
          <ac:chgData name="Thúy Mai" userId="222f1c7e07c9bd7a" providerId="LiveId" clId="{F9934949-2A2F-437F-BBFB-88F325D94788}" dt="2022-11-29T12:24:54.808" v="1228" actId="478"/>
          <ac:picMkLst>
            <pc:docMk/>
            <pc:sldMk cId="2011979851" sldId="256"/>
            <ac:picMk id="3074" creationId="{B28CF4A3-98A1-B5A3-A290-A1D5D194EA89}"/>
          </ac:picMkLst>
        </pc:picChg>
      </pc:sldChg>
      <pc:sldChg chg="add modTransition setBg">
        <pc:chgData name="Thúy Mai" userId="222f1c7e07c9bd7a" providerId="LiveId" clId="{F9934949-2A2F-437F-BBFB-88F325D94788}" dt="2022-11-25T12:43:00.658" v="1126"/>
        <pc:sldMkLst>
          <pc:docMk/>
          <pc:sldMk cId="112754932" sldId="259"/>
        </pc:sldMkLst>
      </pc:sldChg>
      <pc:sldChg chg="addSp delSp modSp new mod modTransition modAnim">
        <pc:chgData name="Thúy Mai" userId="222f1c7e07c9bd7a" providerId="LiveId" clId="{F9934949-2A2F-437F-BBFB-88F325D94788}" dt="2022-11-29T12:31:49.071" v="1306" actId="1076"/>
        <pc:sldMkLst>
          <pc:docMk/>
          <pc:sldMk cId="3780945736" sldId="260"/>
        </pc:sldMkLst>
        <pc:spChg chg="del">
          <ac:chgData name="Thúy Mai" userId="222f1c7e07c9bd7a" providerId="LiveId" clId="{F9934949-2A2F-437F-BBFB-88F325D94788}" dt="2022-11-25T10:43:38.879" v="108" actId="478"/>
          <ac:spMkLst>
            <pc:docMk/>
            <pc:sldMk cId="3780945736" sldId="260"/>
            <ac:spMk id="2" creationId="{A79A17BE-2D68-9B60-180F-A0F8938491F3}"/>
          </ac:spMkLst>
        </pc:spChg>
        <pc:spChg chg="del">
          <ac:chgData name="Thúy Mai" userId="222f1c7e07c9bd7a" providerId="LiveId" clId="{F9934949-2A2F-437F-BBFB-88F325D94788}" dt="2022-11-25T10:43:38.879" v="108" actId="478"/>
          <ac:spMkLst>
            <pc:docMk/>
            <pc:sldMk cId="3780945736" sldId="260"/>
            <ac:spMk id="3" creationId="{3062760C-F37B-B8EF-8113-223EFDE7FAE5}"/>
          </ac:spMkLst>
        </pc:spChg>
        <pc:spChg chg="add mod">
          <ac:chgData name="Thúy Mai" userId="222f1c7e07c9bd7a" providerId="LiveId" clId="{F9934949-2A2F-437F-BBFB-88F325D94788}" dt="2022-11-25T10:47:01.642" v="129" actId="1076"/>
          <ac:spMkLst>
            <pc:docMk/>
            <pc:sldMk cId="3780945736" sldId="260"/>
            <ac:spMk id="4" creationId="{39EC4398-DEAB-BBD1-DBCD-E6C4F148DAEF}"/>
          </ac:spMkLst>
        </pc:spChg>
        <pc:spChg chg="add mod">
          <ac:chgData name="Thúy Mai" userId="222f1c7e07c9bd7a" providerId="LiveId" clId="{F9934949-2A2F-437F-BBFB-88F325D94788}" dt="2022-11-29T12:31:46.535" v="1305" actId="1076"/>
          <ac:spMkLst>
            <pc:docMk/>
            <pc:sldMk cId="3780945736" sldId="260"/>
            <ac:spMk id="6" creationId="{213EB9D1-2748-7F2F-1D73-5499997DED8F}"/>
          </ac:spMkLst>
        </pc:spChg>
        <pc:picChg chg="add mod">
          <ac:chgData name="Thúy Mai" userId="222f1c7e07c9bd7a" providerId="LiveId" clId="{F9934949-2A2F-437F-BBFB-88F325D94788}" dt="2022-11-29T12:31:49.071" v="1306" actId="1076"/>
          <ac:picMkLst>
            <pc:docMk/>
            <pc:sldMk cId="3780945736" sldId="260"/>
            <ac:picMk id="8" creationId="{4E2992D2-3FD0-F104-76C1-1FD564052EE4}"/>
          </ac:picMkLst>
        </pc:picChg>
        <pc:picChg chg="add mod">
          <ac:chgData name="Thúy Mai" userId="222f1c7e07c9bd7a" providerId="LiveId" clId="{F9934949-2A2F-437F-BBFB-88F325D94788}" dt="2022-11-25T10:52:08.212" v="160" actId="14100"/>
          <ac:picMkLst>
            <pc:docMk/>
            <pc:sldMk cId="3780945736" sldId="260"/>
            <ac:picMk id="1026" creationId="{1806BE63-DDE6-5637-1CBD-72FC3598ACD2}"/>
          </ac:picMkLst>
        </pc:picChg>
      </pc:sldChg>
      <pc:sldChg chg="addSp delSp modSp new mod modTransition delAnim modAnim">
        <pc:chgData name="Thúy Mai" userId="222f1c7e07c9bd7a" providerId="LiveId" clId="{F9934949-2A2F-437F-BBFB-88F325D94788}" dt="2022-11-29T12:40:54.104" v="1463" actId="1076"/>
        <pc:sldMkLst>
          <pc:docMk/>
          <pc:sldMk cId="2949005023" sldId="261"/>
        </pc:sldMkLst>
        <pc:spChg chg="del">
          <ac:chgData name="Thúy Mai" userId="222f1c7e07c9bd7a" providerId="LiveId" clId="{F9934949-2A2F-437F-BBFB-88F325D94788}" dt="2022-11-25T10:47:40.124" v="131" actId="478"/>
          <ac:spMkLst>
            <pc:docMk/>
            <pc:sldMk cId="2949005023" sldId="261"/>
            <ac:spMk id="2" creationId="{E808A42F-B52B-FB94-E8A2-D6AD728A037A}"/>
          </ac:spMkLst>
        </pc:spChg>
        <pc:spChg chg="del">
          <ac:chgData name="Thúy Mai" userId="222f1c7e07c9bd7a" providerId="LiveId" clId="{F9934949-2A2F-437F-BBFB-88F325D94788}" dt="2022-11-25T10:47:40.124" v="131" actId="478"/>
          <ac:spMkLst>
            <pc:docMk/>
            <pc:sldMk cId="2949005023" sldId="261"/>
            <ac:spMk id="3" creationId="{F07355B6-8D2C-762E-FC88-15B98C279D9C}"/>
          </ac:spMkLst>
        </pc:spChg>
        <pc:spChg chg="add del mod">
          <ac:chgData name="Thúy Mai" userId="222f1c7e07c9bd7a" providerId="LiveId" clId="{F9934949-2A2F-437F-BBFB-88F325D94788}" dt="2022-11-29T12:40:39.951" v="1459" actId="478"/>
          <ac:spMkLst>
            <pc:docMk/>
            <pc:sldMk cId="2949005023" sldId="261"/>
            <ac:spMk id="4" creationId="{A4884D62-1494-7339-5911-9C5EBB6747F9}"/>
          </ac:spMkLst>
        </pc:spChg>
        <pc:spChg chg="add del mod">
          <ac:chgData name="Thúy Mai" userId="222f1c7e07c9bd7a" providerId="LiveId" clId="{F9934949-2A2F-437F-BBFB-88F325D94788}" dt="2022-11-25T10:57:40.627" v="317" actId="478"/>
          <ac:spMkLst>
            <pc:docMk/>
            <pc:sldMk cId="2949005023" sldId="261"/>
            <ac:spMk id="5" creationId="{B23103C5-E762-08A3-1A9A-A4C1D3733016}"/>
          </ac:spMkLst>
        </pc:spChg>
        <pc:spChg chg="add mod">
          <ac:chgData name="Thúy Mai" userId="222f1c7e07c9bd7a" providerId="LiveId" clId="{F9934949-2A2F-437F-BBFB-88F325D94788}" dt="2022-11-29T12:39:34.862" v="1444" actId="1076"/>
          <ac:spMkLst>
            <pc:docMk/>
            <pc:sldMk cId="2949005023" sldId="261"/>
            <ac:spMk id="5" creationId="{C6D15CD2-2C9D-9B54-6D6A-D166BB2A2ED4}"/>
          </ac:spMkLst>
        </pc:spChg>
        <pc:spChg chg="add mod">
          <ac:chgData name="Thúy Mai" userId="222f1c7e07c9bd7a" providerId="LiveId" clId="{F9934949-2A2F-437F-BBFB-88F325D94788}" dt="2022-11-29T12:40:20.769" v="1453" actId="20577"/>
          <ac:spMkLst>
            <pc:docMk/>
            <pc:sldMk cId="2949005023" sldId="261"/>
            <ac:spMk id="6" creationId="{1F823CB1-32AE-10DE-1385-25F7A046963C}"/>
          </ac:spMkLst>
        </pc:spChg>
        <pc:spChg chg="add mod">
          <ac:chgData name="Thúy Mai" userId="222f1c7e07c9bd7a" providerId="LiveId" clId="{F9934949-2A2F-437F-BBFB-88F325D94788}" dt="2022-11-29T12:39:20.656" v="1440" actId="1076"/>
          <ac:spMkLst>
            <pc:docMk/>
            <pc:sldMk cId="2949005023" sldId="261"/>
            <ac:spMk id="7" creationId="{0F40E8B1-2319-AB53-D20F-CD9851CBE4AC}"/>
          </ac:spMkLst>
        </pc:spChg>
        <pc:spChg chg="add del mod">
          <ac:chgData name="Thúy Mai" userId="222f1c7e07c9bd7a" providerId="LiveId" clId="{F9934949-2A2F-437F-BBFB-88F325D94788}" dt="2022-11-29T12:37:54.654" v="1410" actId="478"/>
          <ac:spMkLst>
            <pc:docMk/>
            <pc:sldMk cId="2949005023" sldId="261"/>
            <ac:spMk id="8" creationId="{C673E87A-FE07-5D1F-A8E0-E765C69D914C}"/>
          </ac:spMkLst>
        </pc:spChg>
        <pc:spChg chg="add mod">
          <ac:chgData name="Thúy Mai" userId="222f1c7e07c9bd7a" providerId="LiveId" clId="{F9934949-2A2F-437F-BBFB-88F325D94788}" dt="2022-11-29T12:39:23.622" v="1441" actId="1076"/>
          <ac:spMkLst>
            <pc:docMk/>
            <pc:sldMk cId="2949005023" sldId="261"/>
            <ac:spMk id="9" creationId="{3B606E1F-C668-6686-BA1A-5F5000248E94}"/>
          </ac:spMkLst>
        </pc:spChg>
        <pc:spChg chg="add mod">
          <ac:chgData name="Thúy Mai" userId="222f1c7e07c9bd7a" providerId="LiveId" clId="{F9934949-2A2F-437F-BBFB-88F325D94788}" dt="2022-11-29T12:39:27.585" v="1442" actId="1076"/>
          <ac:spMkLst>
            <pc:docMk/>
            <pc:sldMk cId="2949005023" sldId="261"/>
            <ac:spMk id="10" creationId="{07182054-4225-EC28-6FD2-865AA0F54034}"/>
          </ac:spMkLst>
        </pc:spChg>
        <pc:spChg chg="add mod">
          <ac:chgData name="Thúy Mai" userId="222f1c7e07c9bd7a" providerId="LiveId" clId="{F9934949-2A2F-437F-BBFB-88F325D94788}" dt="2022-11-29T12:39:32.297" v="1443" actId="1076"/>
          <ac:spMkLst>
            <pc:docMk/>
            <pc:sldMk cId="2949005023" sldId="261"/>
            <ac:spMk id="11" creationId="{898A595C-FE44-B948-26E3-D8FCA6F39E36}"/>
          </ac:spMkLst>
        </pc:spChg>
        <pc:spChg chg="add mod">
          <ac:chgData name="Thúy Mai" userId="222f1c7e07c9bd7a" providerId="LiveId" clId="{F9934949-2A2F-437F-BBFB-88F325D94788}" dt="2022-11-29T12:39:37.743" v="1445" actId="1076"/>
          <ac:spMkLst>
            <pc:docMk/>
            <pc:sldMk cId="2949005023" sldId="261"/>
            <ac:spMk id="12" creationId="{49D35988-42C8-1D5F-6BC6-E9AB51877867}"/>
          </ac:spMkLst>
        </pc:spChg>
        <pc:spChg chg="add mod">
          <ac:chgData name="Thúy Mai" userId="222f1c7e07c9bd7a" providerId="LiveId" clId="{F9934949-2A2F-437F-BBFB-88F325D94788}" dt="2022-11-29T12:40:54.104" v="1463" actId="1076"/>
          <ac:spMkLst>
            <pc:docMk/>
            <pc:sldMk cId="2949005023" sldId="261"/>
            <ac:spMk id="13" creationId="{93767417-B4B3-77B4-1AA0-1BF7547601E4}"/>
          </ac:spMkLst>
        </pc:spChg>
        <pc:spChg chg="add mod">
          <ac:chgData name="Thúy Mai" userId="222f1c7e07c9bd7a" providerId="LiveId" clId="{F9934949-2A2F-437F-BBFB-88F325D94788}" dt="2022-11-29T12:40:27.481" v="1455"/>
          <ac:spMkLst>
            <pc:docMk/>
            <pc:sldMk cId="2949005023" sldId="261"/>
            <ac:spMk id="14" creationId="{69F2EBCD-3156-948D-B724-8EDDF11699B0}"/>
          </ac:spMkLst>
        </pc:spChg>
        <pc:graphicFrameChg chg="add del mod">
          <ac:chgData name="Thúy Mai" userId="222f1c7e07c9bd7a" providerId="LiveId" clId="{F9934949-2A2F-437F-BBFB-88F325D94788}" dt="2022-11-29T12:37:37.866" v="1402"/>
          <ac:graphicFrameMkLst>
            <pc:docMk/>
            <pc:sldMk cId="2949005023" sldId="261"/>
            <ac:graphicFrameMk id="2" creationId="{A0F77223-0641-08FB-72CD-B734FECBC9DF}"/>
          </ac:graphicFrameMkLst>
        </pc:graphicFrameChg>
        <pc:picChg chg="add mod">
          <ac:chgData name="Thúy Mai" userId="222f1c7e07c9bd7a" providerId="LiveId" clId="{F9934949-2A2F-437F-BBFB-88F325D94788}" dt="2022-11-29T12:40:38.409" v="1458" actId="1076"/>
          <ac:picMkLst>
            <pc:docMk/>
            <pc:sldMk cId="2949005023" sldId="261"/>
            <ac:picMk id="2050" creationId="{C4D7D39D-B8D9-6155-225B-91B854F3FB18}"/>
          </ac:picMkLst>
        </pc:picChg>
      </pc:sldChg>
      <pc:sldChg chg="addSp delSp modSp add mod modTransition modAnim">
        <pc:chgData name="Thúy Mai" userId="222f1c7e07c9bd7a" providerId="LiveId" clId="{F9934949-2A2F-437F-BBFB-88F325D94788}" dt="2022-11-29T12:43:31.275" v="1525" actId="1076"/>
        <pc:sldMkLst>
          <pc:docMk/>
          <pc:sldMk cId="1987247426" sldId="262"/>
        </pc:sldMkLst>
        <pc:spChg chg="mod">
          <ac:chgData name="Thúy Mai" userId="222f1c7e07c9bd7a" providerId="LiveId" clId="{F9934949-2A2F-437F-BBFB-88F325D94788}" dt="2022-11-25T10:53:48.709" v="212" actId="1076"/>
          <ac:spMkLst>
            <pc:docMk/>
            <pc:sldMk cId="1987247426" sldId="262"/>
            <ac:spMk id="4" creationId="{39EC4398-DEAB-BBD1-DBCD-E6C4F148DAEF}"/>
          </ac:spMkLst>
        </pc:spChg>
        <pc:spChg chg="add mod">
          <ac:chgData name="Thúy Mai" userId="222f1c7e07c9bd7a" providerId="LiveId" clId="{F9934949-2A2F-437F-BBFB-88F325D94788}" dt="2022-11-29T12:43:31.275" v="1525" actId="1076"/>
          <ac:spMkLst>
            <pc:docMk/>
            <pc:sldMk cId="1987247426" sldId="262"/>
            <ac:spMk id="5" creationId="{016B3CCA-4FEA-1113-C009-8271DA89E330}"/>
          </ac:spMkLst>
        </pc:spChg>
        <pc:spChg chg="mod">
          <ac:chgData name="Thúy Mai" userId="222f1c7e07c9bd7a" providerId="LiveId" clId="{F9934949-2A2F-437F-BBFB-88F325D94788}" dt="2022-11-29T12:37:35.571" v="1399"/>
          <ac:spMkLst>
            <pc:docMk/>
            <pc:sldMk cId="1987247426" sldId="262"/>
            <ac:spMk id="6" creationId="{213EB9D1-2748-7F2F-1D73-5499997DED8F}"/>
          </ac:spMkLst>
        </pc:spChg>
        <pc:graphicFrameChg chg="add del mod">
          <ac:chgData name="Thúy Mai" userId="222f1c7e07c9bd7a" providerId="LiveId" clId="{F9934949-2A2F-437F-BBFB-88F325D94788}" dt="2022-11-29T12:36:51.479" v="1324"/>
          <ac:graphicFrameMkLst>
            <pc:docMk/>
            <pc:sldMk cId="1987247426" sldId="262"/>
            <ac:graphicFrameMk id="2" creationId="{81FA5364-A7A8-31B1-AC0B-E4D7A8B5F1C6}"/>
          </ac:graphicFrameMkLst>
        </pc:graphicFrameChg>
        <pc:graphicFrameChg chg="add del mod">
          <ac:chgData name="Thúy Mai" userId="222f1c7e07c9bd7a" providerId="LiveId" clId="{F9934949-2A2F-437F-BBFB-88F325D94788}" dt="2022-11-25T10:54:02.645" v="215"/>
          <ac:graphicFrameMkLst>
            <pc:docMk/>
            <pc:sldMk cId="1987247426" sldId="262"/>
            <ac:graphicFrameMk id="2" creationId="{C2C108A2-4F9D-C683-BBE5-2113E200FAAC}"/>
          </ac:graphicFrameMkLst>
        </pc:graphicFrameChg>
        <pc:graphicFrameChg chg="add del mod">
          <ac:chgData name="Thúy Mai" userId="222f1c7e07c9bd7a" providerId="LiveId" clId="{F9934949-2A2F-437F-BBFB-88F325D94788}" dt="2022-11-29T12:37:35.571" v="1399"/>
          <ac:graphicFrameMkLst>
            <pc:docMk/>
            <pc:sldMk cId="1987247426" sldId="262"/>
            <ac:graphicFrameMk id="3" creationId="{0FE22E5B-E282-53C3-821D-4657F49F2EAC}"/>
          </ac:graphicFrameMkLst>
        </pc:graphicFrameChg>
      </pc:sldChg>
      <pc:sldChg chg="addSp delSp modSp new del mod ord modTransition">
        <pc:chgData name="Thúy Mai" userId="222f1c7e07c9bd7a" providerId="LiveId" clId="{F9934949-2A2F-437F-BBFB-88F325D94788}" dt="2022-11-29T13:03:20.904" v="1983" actId="47"/>
        <pc:sldMkLst>
          <pc:docMk/>
          <pc:sldMk cId="1407046463" sldId="263"/>
        </pc:sldMkLst>
        <pc:spChg chg="del">
          <ac:chgData name="Thúy Mai" userId="222f1c7e07c9bd7a" providerId="LiveId" clId="{F9934949-2A2F-437F-BBFB-88F325D94788}" dt="2022-11-25T10:58:05.561" v="322" actId="478"/>
          <ac:spMkLst>
            <pc:docMk/>
            <pc:sldMk cId="1407046463" sldId="263"/>
            <ac:spMk id="2" creationId="{F5A27817-CE1C-9794-A22A-68E3A700798F}"/>
          </ac:spMkLst>
        </pc:spChg>
        <pc:spChg chg="del">
          <ac:chgData name="Thúy Mai" userId="222f1c7e07c9bd7a" providerId="LiveId" clId="{F9934949-2A2F-437F-BBFB-88F325D94788}" dt="2022-11-25T10:58:05.561" v="322" actId="478"/>
          <ac:spMkLst>
            <pc:docMk/>
            <pc:sldMk cId="1407046463" sldId="263"/>
            <ac:spMk id="3" creationId="{A917C734-D079-CE02-ACF2-B9DC3AF45218}"/>
          </ac:spMkLst>
        </pc:spChg>
        <pc:spChg chg="add del mod">
          <ac:chgData name="Thúy Mai" userId="222f1c7e07c9bd7a" providerId="LiveId" clId="{F9934949-2A2F-437F-BBFB-88F325D94788}" dt="2022-11-25T10:58:26.491" v="337" actId="1076"/>
          <ac:spMkLst>
            <pc:docMk/>
            <pc:sldMk cId="1407046463" sldId="263"/>
            <ac:spMk id="6" creationId="{1B2A87F3-D44A-B924-2A95-E2618B215C51}"/>
          </ac:spMkLst>
        </pc:spChg>
        <pc:graphicFrameChg chg="add del mod">
          <ac:chgData name="Thúy Mai" userId="222f1c7e07c9bd7a" providerId="LiveId" clId="{F9934949-2A2F-437F-BBFB-88F325D94788}" dt="2022-11-25T10:58:18.870" v="335"/>
          <ac:graphicFrameMkLst>
            <pc:docMk/>
            <pc:sldMk cId="1407046463" sldId="263"/>
            <ac:graphicFrameMk id="4" creationId="{51B11CAE-EEC1-3087-5E6A-A618A05EC8CF}"/>
          </ac:graphicFrameMkLst>
        </pc:graphicFrameChg>
        <pc:graphicFrameChg chg="add del mod">
          <ac:chgData name="Thúy Mai" userId="222f1c7e07c9bd7a" providerId="LiveId" clId="{F9934949-2A2F-437F-BBFB-88F325D94788}" dt="2022-11-25T10:58:34.440" v="340"/>
          <ac:graphicFrameMkLst>
            <pc:docMk/>
            <pc:sldMk cId="1407046463" sldId="263"/>
            <ac:graphicFrameMk id="7" creationId="{1C6A02E0-87C8-2A52-C48A-93733E8771DA}"/>
          </ac:graphicFrameMkLst>
        </pc:graphicFrameChg>
        <pc:graphicFrameChg chg="add mod modGraphic">
          <ac:chgData name="Thúy Mai" userId="222f1c7e07c9bd7a" providerId="LiveId" clId="{F9934949-2A2F-437F-BBFB-88F325D94788}" dt="2022-11-25T10:59:17.653" v="357" actId="14734"/>
          <ac:graphicFrameMkLst>
            <pc:docMk/>
            <pc:sldMk cId="1407046463" sldId="263"/>
            <ac:graphicFrameMk id="8" creationId="{B1D94B25-C0C8-A661-84A9-CDD397A37707}"/>
          </ac:graphicFrameMkLst>
        </pc:graphicFrameChg>
      </pc:sldChg>
      <pc:sldChg chg="addSp delSp modSp add del mod modTransition delAnim">
        <pc:chgData name="Thúy Mai" userId="222f1c7e07c9bd7a" providerId="LiveId" clId="{F9934949-2A2F-437F-BBFB-88F325D94788}" dt="2022-11-25T12:44:19.725" v="1130" actId="47"/>
        <pc:sldMkLst>
          <pc:docMk/>
          <pc:sldMk cId="3025772400" sldId="264"/>
        </pc:sldMkLst>
        <pc:spChg chg="add mod">
          <ac:chgData name="Thúy Mai" userId="222f1c7e07c9bd7a" providerId="LiveId" clId="{F9934949-2A2F-437F-BBFB-88F325D94788}" dt="2022-11-25T11:00:42.698" v="480" actId="20577"/>
          <ac:spMkLst>
            <pc:docMk/>
            <pc:sldMk cId="3025772400" sldId="264"/>
            <ac:spMk id="2" creationId="{CBA46E27-F868-AAFA-6BA6-0BF84A90311B}"/>
          </ac:spMkLst>
        </pc:spChg>
        <pc:spChg chg="del">
          <ac:chgData name="Thúy Mai" userId="222f1c7e07c9bd7a" providerId="LiveId" clId="{F9934949-2A2F-437F-BBFB-88F325D94788}" dt="2022-11-25T11:00:15.172" v="425" actId="478"/>
          <ac:spMkLst>
            <pc:docMk/>
            <pc:sldMk cId="3025772400" sldId="264"/>
            <ac:spMk id="7" creationId="{0F40E8B1-2319-AB53-D20F-CD9851CBE4AC}"/>
          </ac:spMkLst>
        </pc:spChg>
      </pc:sldChg>
      <pc:sldChg chg="addSp delSp modSp add mod ord modTransition delAnim modAnim">
        <pc:chgData name="Thúy Mai" userId="222f1c7e07c9bd7a" providerId="LiveId" clId="{F9934949-2A2F-437F-BBFB-88F325D94788}" dt="2022-11-29T12:49:36.687" v="1716" actId="20577"/>
        <pc:sldMkLst>
          <pc:docMk/>
          <pc:sldMk cId="1596939241" sldId="265"/>
        </pc:sldMkLst>
        <pc:spChg chg="mod">
          <ac:chgData name="Thúy Mai" userId="222f1c7e07c9bd7a" providerId="LiveId" clId="{F9934949-2A2F-437F-BBFB-88F325D94788}" dt="2022-11-29T12:44:34.433" v="1566" actId="1076"/>
          <ac:spMkLst>
            <pc:docMk/>
            <pc:sldMk cId="1596939241" sldId="265"/>
            <ac:spMk id="2" creationId="{CBA46E27-F868-AAFA-6BA6-0BF84A90311B}"/>
          </ac:spMkLst>
        </pc:spChg>
        <pc:spChg chg="add mod">
          <ac:chgData name="Thúy Mai" userId="222f1c7e07c9bd7a" providerId="LiveId" clId="{F9934949-2A2F-437F-BBFB-88F325D94788}" dt="2022-11-29T12:49:18.968" v="1710" actId="1076"/>
          <ac:spMkLst>
            <pc:docMk/>
            <pc:sldMk cId="1596939241" sldId="265"/>
            <ac:spMk id="3" creationId="{AB9F983D-EC79-CD13-B9AF-4FA6AE17F7A4}"/>
          </ac:spMkLst>
        </pc:spChg>
        <pc:spChg chg="add mod">
          <ac:chgData name="Thúy Mai" userId="222f1c7e07c9bd7a" providerId="LiveId" clId="{F9934949-2A2F-437F-BBFB-88F325D94788}" dt="2022-11-29T12:49:06.463" v="1707" actId="207"/>
          <ac:spMkLst>
            <pc:docMk/>
            <pc:sldMk cId="1596939241" sldId="265"/>
            <ac:spMk id="4" creationId="{D9C0F03A-CD80-91D1-573E-3333961DC4CD}"/>
          </ac:spMkLst>
        </pc:spChg>
        <pc:spChg chg="add mod">
          <ac:chgData name="Thúy Mai" userId="222f1c7e07c9bd7a" providerId="LiveId" clId="{F9934949-2A2F-437F-BBFB-88F325D94788}" dt="2022-11-29T12:49:32.691" v="1714" actId="20577"/>
          <ac:spMkLst>
            <pc:docMk/>
            <pc:sldMk cId="1596939241" sldId="265"/>
            <ac:spMk id="5" creationId="{26BABF7B-E58E-004F-4B6B-794A1C9664C3}"/>
          </ac:spMkLst>
        </pc:spChg>
        <pc:spChg chg="add mod">
          <ac:chgData name="Thúy Mai" userId="222f1c7e07c9bd7a" providerId="LiveId" clId="{F9934949-2A2F-437F-BBFB-88F325D94788}" dt="2022-11-29T12:49:36.687" v="1716" actId="20577"/>
          <ac:spMkLst>
            <pc:docMk/>
            <pc:sldMk cId="1596939241" sldId="265"/>
            <ac:spMk id="6" creationId="{9D7E9231-3773-0D76-D760-FC99AB06EC9B}"/>
          </ac:spMkLst>
        </pc:spChg>
        <pc:spChg chg="add mod">
          <ac:chgData name="Thúy Mai" userId="222f1c7e07c9bd7a" providerId="LiveId" clId="{F9934949-2A2F-437F-BBFB-88F325D94788}" dt="2022-11-29T12:49:29.359" v="1712" actId="1076"/>
          <ac:spMkLst>
            <pc:docMk/>
            <pc:sldMk cId="1596939241" sldId="265"/>
            <ac:spMk id="7" creationId="{15D54D08-8F36-5D15-27A4-4EEA71FFDCB0}"/>
          </ac:spMkLst>
        </pc:spChg>
        <pc:spChg chg="del">
          <ac:chgData name="Thúy Mai" userId="222f1c7e07c9bd7a" providerId="LiveId" clId="{F9934949-2A2F-437F-BBFB-88F325D94788}" dt="2022-11-25T12:21:39.659" v="482" actId="478"/>
          <ac:spMkLst>
            <pc:docMk/>
            <pc:sldMk cId="1596939241" sldId="265"/>
            <ac:spMk id="8" creationId="{C673E87A-FE07-5D1F-A8E0-E765C69D914C}"/>
          </ac:spMkLst>
        </pc:spChg>
        <pc:spChg chg="del">
          <ac:chgData name="Thúy Mai" userId="222f1c7e07c9bd7a" providerId="LiveId" clId="{F9934949-2A2F-437F-BBFB-88F325D94788}" dt="2022-11-25T12:21:39.659" v="482" actId="478"/>
          <ac:spMkLst>
            <pc:docMk/>
            <pc:sldMk cId="1596939241" sldId="265"/>
            <ac:spMk id="9" creationId="{3B606E1F-C668-6686-BA1A-5F5000248E94}"/>
          </ac:spMkLst>
        </pc:spChg>
        <pc:spChg chg="del">
          <ac:chgData name="Thúy Mai" userId="222f1c7e07c9bd7a" providerId="LiveId" clId="{F9934949-2A2F-437F-BBFB-88F325D94788}" dt="2022-11-25T12:21:39.659" v="482" actId="478"/>
          <ac:spMkLst>
            <pc:docMk/>
            <pc:sldMk cId="1596939241" sldId="265"/>
            <ac:spMk id="10" creationId="{07182054-4225-EC28-6FD2-865AA0F54034}"/>
          </ac:spMkLst>
        </pc:spChg>
        <pc:spChg chg="del">
          <ac:chgData name="Thúy Mai" userId="222f1c7e07c9bd7a" providerId="LiveId" clId="{F9934949-2A2F-437F-BBFB-88F325D94788}" dt="2022-11-25T12:21:39.659" v="482" actId="478"/>
          <ac:spMkLst>
            <pc:docMk/>
            <pc:sldMk cId="1596939241" sldId="265"/>
            <ac:spMk id="11" creationId="{898A595C-FE44-B948-26E3-D8FCA6F39E36}"/>
          </ac:spMkLst>
        </pc:spChg>
        <pc:spChg chg="del">
          <ac:chgData name="Thúy Mai" userId="222f1c7e07c9bd7a" providerId="LiveId" clId="{F9934949-2A2F-437F-BBFB-88F325D94788}" dt="2022-11-25T12:21:39.659" v="482" actId="478"/>
          <ac:spMkLst>
            <pc:docMk/>
            <pc:sldMk cId="1596939241" sldId="265"/>
            <ac:spMk id="12" creationId="{49D35988-42C8-1D5F-6BC6-E9AB51877867}"/>
          </ac:spMkLst>
        </pc:spChg>
        <pc:spChg chg="mod">
          <ac:chgData name="Thúy Mai" userId="222f1c7e07c9bd7a" providerId="LiveId" clId="{F9934949-2A2F-437F-BBFB-88F325D94788}" dt="2022-11-29T12:48:35.477" v="1698" actId="122"/>
          <ac:spMkLst>
            <pc:docMk/>
            <pc:sldMk cId="1596939241" sldId="265"/>
            <ac:spMk id="13" creationId="{93767417-B4B3-77B4-1AA0-1BF7547601E4}"/>
          </ac:spMkLst>
        </pc:spChg>
        <pc:picChg chg="mod">
          <ac:chgData name="Thúy Mai" userId="222f1c7e07c9bd7a" providerId="LiveId" clId="{F9934949-2A2F-437F-BBFB-88F325D94788}" dt="2022-11-29T12:48:39.856" v="1699" actId="1076"/>
          <ac:picMkLst>
            <pc:docMk/>
            <pc:sldMk cId="1596939241" sldId="265"/>
            <ac:picMk id="2050" creationId="{C4D7D39D-B8D9-6155-225B-91B854F3FB18}"/>
          </ac:picMkLst>
        </pc:picChg>
      </pc:sldChg>
      <pc:sldChg chg="addSp delSp modSp add mod ord modTransition delAnim modAnim">
        <pc:chgData name="Thúy Mai" userId="222f1c7e07c9bd7a" providerId="LiveId" clId="{F9934949-2A2F-437F-BBFB-88F325D94788}" dt="2022-11-29T13:09:05.616" v="2133" actId="1076"/>
        <pc:sldMkLst>
          <pc:docMk/>
          <pc:sldMk cId="3250184255" sldId="266"/>
        </pc:sldMkLst>
        <pc:spChg chg="mod">
          <ac:chgData name="Thúy Mai" userId="222f1c7e07c9bd7a" providerId="LiveId" clId="{F9934949-2A2F-437F-BBFB-88F325D94788}" dt="2022-11-29T13:05:22.182" v="2055" actId="20577"/>
          <ac:spMkLst>
            <pc:docMk/>
            <pc:sldMk cId="3250184255" sldId="266"/>
            <ac:spMk id="2" creationId="{CBA46E27-F868-AAFA-6BA6-0BF84A90311B}"/>
          </ac:spMkLst>
        </pc:spChg>
        <pc:spChg chg="add del mod">
          <ac:chgData name="Thúy Mai" userId="222f1c7e07c9bd7a" providerId="LiveId" clId="{F9934949-2A2F-437F-BBFB-88F325D94788}" dt="2022-11-25T12:24:41.616" v="597" actId="478"/>
          <ac:spMkLst>
            <pc:docMk/>
            <pc:sldMk cId="3250184255" sldId="266"/>
            <ac:spMk id="5" creationId="{299CED20-C42D-29F9-22D7-974640435F9E}"/>
          </ac:spMkLst>
        </pc:spChg>
        <pc:spChg chg="add mod">
          <ac:chgData name="Thúy Mai" userId="222f1c7e07c9bd7a" providerId="LiveId" clId="{F9934949-2A2F-437F-BBFB-88F325D94788}" dt="2022-11-29T13:07:34.220" v="2117" actId="20577"/>
          <ac:spMkLst>
            <pc:docMk/>
            <pc:sldMk cId="3250184255" sldId="266"/>
            <ac:spMk id="7" creationId="{10C9AD19-7A73-857A-419D-AE819B6C7A97}"/>
          </ac:spMkLst>
        </pc:spChg>
        <pc:spChg chg="add del mod">
          <ac:chgData name="Thúy Mai" userId="222f1c7e07c9bd7a" providerId="LiveId" clId="{F9934949-2A2F-437F-BBFB-88F325D94788}" dt="2022-11-29T13:07:54.549" v="2126" actId="478"/>
          <ac:spMkLst>
            <pc:docMk/>
            <pc:sldMk cId="3250184255" sldId="266"/>
            <ac:spMk id="8" creationId="{B9B8C6F0-B2F1-B0A6-3A53-9AB8509BCB95}"/>
          </ac:spMkLst>
        </pc:spChg>
        <pc:spChg chg="mod">
          <ac:chgData name="Thúy Mai" userId="222f1c7e07c9bd7a" providerId="LiveId" clId="{F9934949-2A2F-437F-BBFB-88F325D94788}" dt="2022-11-29T13:09:05.616" v="2133" actId="1076"/>
          <ac:spMkLst>
            <pc:docMk/>
            <pc:sldMk cId="3250184255" sldId="266"/>
            <ac:spMk id="13" creationId="{93767417-B4B3-77B4-1AA0-1BF7547601E4}"/>
          </ac:spMkLst>
        </pc:spChg>
        <pc:graphicFrameChg chg="add del mod">
          <ac:chgData name="Thúy Mai" userId="222f1c7e07c9bd7a" providerId="LiveId" clId="{F9934949-2A2F-437F-BBFB-88F325D94788}" dt="2022-11-29T13:07:44.971" v="2120"/>
          <ac:graphicFrameMkLst>
            <pc:docMk/>
            <pc:sldMk cId="3250184255" sldId="266"/>
            <ac:graphicFrameMk id="3" creationId="{137827E9-22E2-54A1-E537-E2587FD24021}"/>
          </ac:graphicFrameMkLst>
        </pc:graphicFrameChg>
        <pc:graphicFrameChg chg="add del mod">
          <ac:chgData name="Thúy Mai" userId="222f1c7e07c9bd7a" providerId="LiveId" clId="{F9934949-2A2F-437F-BBFB-88F325D94788}" dt="2022-11-25T12:22:21.274" v="539"/>
          <ac:graphicFrameMkLst>
            <pc:docMk/>
            <pc:sldMk cId="3250184255" sldId="266"/>
            <ac:graphicFrameMk id="3" creationId="{910C1313-CEEA-923D-CE32-B17F0AE78DE4}"/>
          </ac:graphicFrameMkLst>
        </pc:graphicFrameChg>
        <pc:picChg chg="add mod">
          <ac:chgData name="Thúy Mai" userId="222f1c7e07c9bd7a" providerId="LiveId" clId="{F9934949-2A2F-437F-BBFB-88F325D94788}" dt="2022-11-29T13:08:56.567" v="2129" actId="1076"/>
          <ac:picMkLst>
            <pc:docMk/>
            <pc:sldMk cId="3250184255" sldId="266"/>
            <ac:picMk id="5" creationId="{DEC68C0B-C3D4-6C85-5508-EE55ED8615DF}"/>
          </ac:picMkLst>
        </pc:picChg>
      </pc:sldChg>
      <pc:sldChg chg="addSp delSp modSp add mod ord modTransition delAnim modAnim">
        <pc:chgData name="Thúy Mai" userId="222f1c7e07c9bd7a" providerId="LiveId" clId="{F9934949-2A2F-437F-BBFB-88F325D94788}" dt="2022-11-29T13:20:08.766" v="2628" actId="1076"/>
        <pc:sldMkLst>
          <pc:docMk/>
          <pc:sldMk cId="1646895659" sldId="267"/>
        </pc:sldMkLst>
        <pc:spChg chg="mod">
          <ac:chgData name="Thúy Mai" userId="222f1c7e07c9bd7a" providerId="LiveId" clId="{F9934949-2A2F-437F-BBFB-88F325D94788}" dt="2022-11-29T13:19:18.685" v="2579" actId="20577"/>
          <ac:spMkLst>
            <pc:docMk/>
            <pc:sldMk cId="1646895659" sldId="267"/>
            <ac:spMk id="2" creationId="{CBA46E27-F868-AAFA-6BA6-0BF84A90311B}"/>
          </ac:spMkLst>
        </pc:spChg>
        <pc:spChg chg="add del mod">
          <ac:chgData name="Thúy Mai" userId="222f1c7e07c9bd7a" providerId="LiveId" clId="{F9934949-2A2F-437F-BBFB-88F325D94788}" dt="2022-11-29T13:19:46.916" v="2617" actId="478"/>
          <ac:spMkLst>
            <pc:docMk/>
            <pc:sldMk cId="1646895659" sldId="267"/>
            <ac:spMk id="3" creationId="{0253BE8E-71C4-1CE8-194D-972A9F28488D}"/>
          </ac:spMkLst>
        </pc:spChg>
        <pc:spChg chg="del mod">
          <ac:chgData name="Thúy Mai" userId="222f1c7e07c9bd7a" providerId="LiveId" clId="{F9934949-2A2F-437F-BBFB-88F325D94788}" dt="2022-11-25T12:24:48.340" v="598" actId="478"/>
          <ac:spMkLst>
            <pc:docMk/>
            <pc:sldMk cId="1646895659" sldId="267"/>
            <ac:spMk id="5" creationId="{299CED20-C42D-29F9-22D7-974640435F9E}"/>
          </ac:spMkLst>
        </pc:spChg>
        <pc:spChg chg="add del mod">
          <ac:chgData name="Thúy Mai" userId="222f1c7e07c9bd7a" providerId="LiveId" clId="{F9934949-2A2F-437F-BBFB-88F325D94788}" dt="2022-11-29T13:20:03.207" v="2625" actId="478"/>
          <ac:spMkLst>
            <pc:docMk/>
            <pc:sldMk cId="1646895659" sldId="267"/>
            <ac:spMk id="6" creationId="{EAA1B321-E53B-5473-46CD-44398C41D4B6}"/>
          </ac:spMkLst>
        </pc:spChg>
        <pc:spChg chg="mod">
          <ac:chgData name="Thúy Mai" userId="222f1c7e07c9bd7a" providerId="LiveId" clId="{F9934949-2A2F-437F-BBFB-88F325D94788}" dt="2022-11-29T13:19:31.496" v="2615" actId="20577"/>
          <ac:spMkLst>
            <pc:docMk/>
            <pc:sldMk cId="1646895659" sldId="267"/>
            <ac:spMk id="7" creationId="{10C9AD19-7A73-857A-419D-AE819B6C7A97}"/>
          </ac:spMkLst>
        </pc:spChg>
        <pc:spChg chg="del mod">
          <ac:chgData name="Thúy Mai" userId="222f1c7e07c9bd7a" providerId="LiveId" clId="{F9934949-2A2F-437F-BBFB-88F325D94788}" dt="2022-11-29T13:19:46.916" v="2617" actId="478"/>
          <ac:spMkLst>
            <pc:docMk/>
            <pc:sldMk cId="1646895659" sldId="267"/>
            <ac:spMk id="8" creationId="{B9B8C6F0-B2F1-B0A6-3A53-9AB8509BCB95}"/>
          </ac:spMkLst>
        </pc:spChg>
        <pc:spChg chg="add mod">
          <ac:chgData name="Thúy Mai" userId="222f1c7e07c9bd7a" providerId="LiveId" clId="{F9934949-2A2F-437F-BBFB-88F325D94788}" dt="2022-11-29T13:20:08.766" v="2628" actId="1076"/>
          <ac:spMkLst>
            <pc:docMk/>
            <pc:sldMk cId="1646895659" sldId="267"/>
            <ac:spMk id="9" creationId="{84B1A4A2-A469-85B0-7D63-81C186659810}"/>
          </ac:spMkLst>
        </pc:spChg>
        <pc:spChg chg="del mod">
          <ac:chgData name="Thúy Mai" userId="222f1c7e07c9bd7a" providerId="LiveId" clId="{F9934949-2A2F-437F-BBFB-88F325D94788}" dt="2022-11-29T13:19:46.916" v="2617" actId="478"/>
          <ac:spMkLst>
            <pc:docMk/>
            <pc:sldMk cId="1646895659" sldId="267"/>
            <ac:spMk id="13" creationId="{93767417-B4B3-77B4-1AA0-1BF7547601E4}"/>
          </ac:spMkLst>
        </pc:spChg>
        <pc:graphicFrameChg chg="add del mod">
          <ac:chgData name="Thúy Mai" userId="222f1c7e07c9bd7a" providerId="LiveId" clId="{F9934949-2A2F-437F-BBFB-88F325D94788}" dt="2022-11-29T13:19:48.269" v="2620"/>
          <ac:graphicFrameMkLst>
            <pc:docMk/>
            <pc:sldMk cId="1646895659" sldId="267"/>
            <ac:graphicFrameMk id="4" creationId="{572AA282-FDD6-933D-CE19-6A98534A1B0C}"/>
          </ac:graphicFrameMkLst>
        </pc:graphicFrameChg>
        <pc:picChg chg="add mod">
          <ac:chgData name="Thúy Mai" userId="222f1c7e07c9bd7a" providerId="LiveId" clId="{F9934949-2A2F-437F-BBFB-88F325D94788}" dt="2022-11-29T13:19:57.577" v="2623"/>
          <ac:picMkLst>
            <pc:docMk/>
            <pc:sldMk cId="1646895659" sldId="267"/>
            <ac:picMk id="10" creationId="{CFA5147A-B686-ACA3-340C-38D25D96147C}"/>
          </ac:picMkLst>
        </pc:picChg>
      </pc:sldChg>
      <pc:sldChg chg="addSp delSp modSp add del mod modTransition addAnim delAnim modAnim">
        <pc:chgData name="Thúy Mai" userId="222f1c7e07c9bd7a" providerId="LiveId" clId="{F9934949-2A2F-437F-BBFB-88F325D94788}" dt="2022-11-29T13:36:35.186" v="3201" actId="47"/>
        <pc:sldMkLst>
          <pc:docMk/>
          <pc:sldMk cId="1104007591" sldId="268"/>
        </pc:sldMkLst>
        <pc:spChg chg="add del">
          <ac:chgData name="Thúy Mai" userId="222f1c7e07c9bd7a" providerId="LiveId" clId="{F9934949-2A2F-437F-BBFB-88F325D94788}" dt="2022-11-25T12:25:15.584" v="611" actId="478"/>
          <ac:spMkLst>
            <pc:docMk/>
            <pc:sldMk cId="1104007591" sldId="268"/>
            <ac:spMk id="3" creationId="{0253BE8E-71C4-1CE8-194D-972A9F28488D}"/>
          </ac:spMkLst>
        </pc:spChg>
        <pc:spChg chg="add del mod">
          <ac:chgData name="Thúy Mai" userId="222f1c7e07c9bd7a" providerId="LiveId" clId="{F9934949-2A2F-437F-BBFB-88F325D94788}" dt="2022-11-25T12:25:13.913" v="610" actId="478"/>
          <ac:spMkLst>
            <pc:docMk/>
            <pc:sldMk cId="1104007591" sldId="268"/>
            <ac:spMk id="5" creationId="{299CED20-C42D-29F9-22D7-974640435F9E}"/>
          </ac:spMkLst>
        </pc:spChg>
        <pc:spChg chg="mod">
          <ac:chgData name="Thúy Mai" userId="222f1c7e07c9bd7a" providerId="LiveId" clId="{F9934949-2A2F-437F-BBFB-88F325D94788}" dt="2022-11-25T12:25:24.121" v="615" actId="123"/>
          <ac:spMkLst>
            <pc:docMk/>
            <pc:sldMk cId="1104007591" sldId="268"/>
            <ac:spMk id="8" creationId="{B9B8C6F0-B2F1-B0A6-3A53-9AB8509BCB95}"/>
          </ac:spMkLst>
        </pc:spChg>
        <pc:spChg chg="mod">
          <ac:chgData name="Thúy Mai" userId="222f1c7e07c9bd7a" providerId="LiveId" clId="{F9934949-2A2F-437F-BBFB-88F325D94788}" dt="2022-11-25T12:25:25.736" v="616" actId="1076"/>
          <ac:spMkLst>
            <pc:docMk/>
            <pc:sldMk cId="1104007591" sldId="268"/>
            <ac:spMk id="13" creationId="{93767417-B4B3-77B4-1AA0-1BF7547601E4}"/>
          </ac:spMkLst>
        </pc:spChg>
      </pc:sldChg>
      <pc:sldChg chg="addSp delSp modSp add del mod modTransition delAnim modAnim">
        <pc:chgData name="Thúy Mai" userId="222f1c7e07c9bd7a" providerId="LiveId" clId="{F9934949-2A2F-437F-BBFB-88F325D94788}" dt="2022-11-29T13:36:35.889" v="3202" actId="47"/>
        <pc:sldMkLst>
          <pc:docMk/>
          <pc:sldMk cId="922239229" sldId="269"/>
        </pc:sldMkLst>
        <pc:spChg chg="add del mod">
          <ac:chgData name="Thúy Mai" userId="222f1c7e07c9bd7a" providerId="LiveId" clId="{F9934949-2A2F-437F-BBFB-88F325D94788}" dt="2022-11-25T12:26:21.430" v="631" actId="478"/>
          <ac:spMkLst>
            <pc:docMk/>
            <pc:sldMk cId="922239229" sldId="269"/>
            <ac:spMk id="5" creationId="{4A484F13-5F21-F365-F28E-90C7EB6000D6}"/>
          </ac:spMkLst>
        </pc:spChg>
        <pc:spChg chg="add mod">
          <ac:chgData name="Thúy Mai" userId="222f1c7e07c9bd7a" providerId="LiveId" clId="{F9934949-2A2F-437F-BBFB-88F325D94788}" dt="2022-11-25T12:26:33.340" v="635" actId="1076"/>
          <ac:spMkLst>
            <pc:docMk/>
            <pc:sldMk cId="922239229" sldId="269"/>
            <ac:spMk id="6" creationId="{33B9765C-405B-BCF4-57C8-DB63A88DC379}"/>
          </ac:spMkLst>
        </pc:spChg>
        <pc:spChg chg="mod">
          <ac:chgData name="Thúy Mai" userId="222f1c7e07c9bd7a" providerId="LiveId" clId="{F9934949-2A2F-437F-BBFB-88F325D94788}" dt="2022-11-25T12:26:38.937" v="636" actId="1076"/>
          <ac:spMkLst>
            <pc:docMk/>
            <pc:sldMk cId="922239229" sldId="269"/>
            <ac:spMk id="7" creationId="{10C9AD19-7A73-857A-419D-AE819B6C7A97}"/>
          </ac:spMkLst>
        </pc:spChg>
        <pc:spChg chg="del">
          <ac:chgData name="Thúy Mai" userId="222f1c7e07c9bd7a" providerId="LiveId" clId="{F9934949-2A2F-437F-BBFB-88F325D94788}" dt="2022-11-25T12:26:06.289" v="622" actId="478"/>
          <ac:spMkLst>
            <pc:docMk/>
            <pc:sldMk cId="922239229" sldId="269"/>
            <ac:spMk id="8" creationId="{B9B8C6F0-B2F1-B0A6-3A53-9AB8509BCB95}"/>
          </ac:spMkLst>
        </pc:spChg>
        <pc:spChg chg="del mod">
          <ac:chgData name="Thúy Mai" userId="222f1c7e07c9bd7a" providerId="LiveId" clId="{F9934949-2A2F-437F-BBFB-88F325D94788}" dt="2022-11-25T12:26:02.274" v="619" actId="478"/>
          <ac:spMkLst>
            <pc:docMk/>
            <pc:sldMk cId="922239229" sldId="269"/>
            <ac:spMk id="13" creationId="{93767417-B4B3-77B4-1AA0-1BF7547601E4}"/>
          </ac:spMkLst>
        </pc:spChg>
        <pc:graphicFrameChg chg="add del mod">
          <ac:chgData name="Thúy Mai" userId="222f1c7e07c9bd7a" providerId="LiveId" clId="{F9934949-2A2F-437F-BBFB-88F325D94788}" dt="2022-11-25T12:26:07.325" v="625"/>
          <ac:graphicFrameMkLst>
            <pc:docMk/>
            <pc:sldMk cId="922239229" sldId="269"/>
            <ac:graphicFrameMk id="3" creationId="{6AD3113E-8645-6525-6D99-2E9F2D62A922}"/>
          </ac:graphicFrameMkLst>
        </pc:graphicFrameChg>
        <pc:picChg chg="add mod">
          <ac:chgData name="Thúy Mai" userId="222f1c7e07c9bd7a" providerId="LiveId" clId="{F9934949-2A2F-437F-BBFB-88F325D94788}" dt="2022-11-25T12:26:13.672" v="628"/>
          <ac:picMkLst>
            <pc:docMk/>
            <pc:sldMk cId="922239229" sldId="269"/>
            <ac:picMk id="9" creationId="{EAFE2805-42FE-2472-C9B9-D66C8D13AEA7}"/>
          </ac:picMkLst>
        </pc:picChg>
        <pc:picChg chg="add del">
          <ac:chgData name="Thúy Mai" userId="222f1c7e07c9bd7a" providerId="LiveId" clId="{F9934949-2A2F-437F-BBFB-88F325D94788}" dt="2022-11-25T12:26:04.471" v="621" actId="478"/>
          <ac:picMkLst>
            <pc:docMk/>
            <pc:sldMk cId="922239229" sldId="269"/>
            <ac:picMk id="2050" creationId="{C4D7D39D-B8D9-6155-225B-91B854F3FB18}"/>
          </ac:picMkLst>
        </pc:picChg>
      </pc:sldChg>
      <pc:sldChg chg="delSp modSp add mod ord modTransition">
        <pc:chgData name="Thúy Mai" userId="222f1c7e07c9bd7a" providerId="LiveId" clId="{F9934949-2A2F-437F-BBFB-88F325D94788}" dt="2022-11-29T14:45:34.935" v="4835" actId="207"/>
        <pc:sldMkLst>
          <pc:docMk/>
          <pc:sldMk cId="3622958777" sldId="270"/>
        </pc:sldMkLst>
        <pc:spChg chg="mod">
          <ac:chgData name="Thúy Mai" userId="222f1c7e07c9bd7a" providerId="LiveId" clId="{F9934949-2A2F-437F-BBFB-88F325D94788}" dt="2022-11-25T12:27:51.383" v="799" actId="207"/>
          <ac:spMkLst>
            <pc:docMk/>
            <pc:sldMk cId="3622958777" sldId="270"/>
            <ac:spMk id="4" creationId="{39EC4398-DEAB-BBD1-DBCD-E6C4F148DAEF}"/>
          </ac:spMkLst>
        </pc:spChg>
        <pc:spChg chg="del">
          <ac:chgData name="Thúy Mai" userId="222f1c7e07c9bd7a" providerId="LiveId" clId="{F9934949-2A2F-437F-BBFB-88F325D94788}" dt="2022-11-25T12:28:16.874" v="845" actId="478"/>
          <ac:spMkLst>
            <pc:docMk/>
            <pc:sldMk cId="3622958777" sldId="270"/>
            <ac:spMk id="5" creationId="{016B3CCA-4FEA-1113-C009-8271DA89E330}"/>
          </ac:spMkLst>
        </pc:spChg>
        <pc:spChg chg="mod">
          <ac:chgData name="Thúy Mai" userId="222f1c7e07c9bd7a" providerId="LiveId" clId="{F9934949-2A2F-437F-BBFB-88F325D94788}" dt="2022-11-29T14:45:34.935" v="4835" actId="207"/>
          <ac:spMkLst>
            <pc:docMk/>
            <pc:sldMk cId="3622958777" sldId="270"/>
            <ac:spMk id="6" creationId="{213EB9D1-2748-7F2F-1D73-5499997DED8F}"/>
          </ac:spMkLst>
        </pc:spChg>
        <pc:picChg chg="mod">
          <ac:chgData name="Thúy Mai" userId="222f1c7e07c9bd7a" providerId="LiveId" clId="{F9934949-2A2F-437F-BBFB-88F325D94788}" dt="2022-11-25T12:28:28.997" v="852" actId="1076"/>
          <ac:picMkLst>
            <pc:docMk/>
            <pc:sldMk cId="3622958777" sldId="270"/>
            <ac:picMk id="8" creationId="{4E2992D2-3FD0-F104-76C1-1FD564052EE4}"/>
          </ac:picMkLst>
        </pc:picChg>
      </pc:sldChg>
      <pc:sldChg chg="addSp delSp modSp new mod modTransition modAnim">
        <pc:chgData name="Thúy Mai" userId="222f1c7e07c9bd7a" providerId="LiveId" clId="{F9934949-2A2F-437F-BBFB-88F325D94788}" dt="2022-11-29T14:41:43.229" v="4708"/>
        <pc:sldMkLst>
          <pc:docMk/>
          <pc:sldMk cId="1217002540" sldId="271"/>
        </pc:sldMkLst>
        <pc:spChg chg="del">
          <ac:chgData name="Thúy Mai" userId="222f1c7e07c9bd7a" providerId="LiveId" clId="{F9934949-2A2F-437F-BBFB-88F325D94788}" dt="2022-11-25T12:28:42.625" v="856" actId="478"/>
          <ac:spMkLst>
            <pc:docMk/>
            <pc:sldMk cId="1217002540" sldId="271"/>
            <ac:spMk id="2" creationId="{B65EECA7-413F-BFB3-0AF8-471A39F420A3}"/>
          </ac:spMkLst>
        </pc:spChg>
        <pc:spChg chg="del">
          <ac:chgData name="Thúy Mai" userId="222f1c7e07c9bd7a" providerId="LiveId" clId="{F9934949-2A2F-437F-BBFB-88F325D94788}" dt="2022-11-25T12:28:42.625" v="856" actId="478"/>
          <ac:spMkLst>
            <pc:docMk/>
            <pc:sldMk cId="1217002540" sldId="271"/>
            <ac:spMk id="3" creationId="{E4AEAD33-1F14-B35E-F866-8552E2266194}"/>
          </ac:spMkLst>
        </pc:spChg>
        <pc:spChg chg="add del mod">
          <ac:chgData name="Thúy Mai" userId="222f1c7e07c9bd7a" providerId="LiveId" clId="{F9934949-2A2F-437F-BBFB-88F325D94788}" dt="2022-11-29T14:18:00.578" v="4023" actId="478"/>
          <ac:spMkLst>
            <pc:docMk/>
            <pc:sldMk cId="1217002540" sldId="271"/>
            <ac:spMk id="6" creationId="{7EF2D87C-1483-024F-45BF-6D402AF63F78}"/>
          </ac:spMkLst>
        </pc:spChg>
        <pc:spChg chg="add mod ord">
          <ac:chgData name="Thúy Mai" userId="222f1c7e07c9bd7a" providerId="LiveId" clId="{F9934949-2A2F-437F-BBFB-88F325D94788}" dt="2022-11-29T14:40:29.245" v="4697" actId="166"/>
          <ac:spMkLst>
            <pc:docMk/>
            <pc:sldMk cId="1217002540" sldId="271"/>
            <ac:spMk id="7" creationId="{DFAD6954-5B6F-AE1C-4878-BBF86C011573}"/>
          </ac:spMkLst>
        </pc:spChg>
        <pc:spChg chg="add del mod">
          <ac:chgData name="Thúy Mai" userId="222f1c7e07c9bd7a" providerId="LiveId" clId="{F9934949-2A2F-437F-BBFB-88F325D94788}" dt="2022-11-29T14:12:27.059" v="3967"/>
          <ac:spMkLst>
            <pc:docMk/>
            <pc:sldMk cId="1217002540" sldId="271"/>
            <ac:spMk id="10" creationId="{4E0655D1-DC3D-B6A5-C6BB-5373902C3850}"/>
          </ac:spMkLst>
        </pc:spChg>
        <pc:spChg chg="add mod">
          <ac:chgData name="Thúy Mai" userId="222f1c7e07c9bd7a" providerId="LiveId" clId="{F9934949-2A2F-437F-BBFB-88F325D94788}" dt="2022-11-29T14:18:56.454" v="4066" actId="1037"/>
          <ac:spMkLst>
            <pc:docMk/>
            <pc:sldMk cId="1217002540" sldId="271"/>
            <ac:spMk id="11" creationId="{B4C8A2C1-0DE7-D712-AB57-2630E7DB9051}"/>
          </ac:spMkLst>
        </pc:spChg>
        <pc:spChg chg="add mod">
          <ac:chgData name="Thúy Mai" userId="222f1c7e07c9bd7a" providerId="LiveId" clId="{F9934949-2A2F-437F-BBFB-88F325D94788}" dt="2022-11-29T14:20:53.675" v="4123" actId="1036"/>
          <ac:spMkLst>
            <pc:docMk/>
            <pc:sldMk cId="1217002540" sldId="271"/>
            <ac:spMk id="12" creationId="{DF1C7126-3B45-35EE-42CC-799E5A7245E6}"/>
          </ac:spMkLst>
        </pc:spChg>
        <pc:spChg chg="add mod">
          <ac:chgData name="Thúy Mai" userId="222f1c7e07c9bd7a" providerId="LiveId" clId="{F9934949-2A2F-437F-BBFB-88F325D94788}" dt="2022-11-29T14:20:55.849" v="4125" actId="1036"/>
          <ac:spMkLst>
            <pc:docMk/>
            <pc:sldMk cId="1217002540" sldId="271"/>
            <ac:spMk id="13" creationId="{2B455CE0-EAF7-666A-B342-AB50FF600F38}"/>
          </ac:spMkLst>
        </pc:spChg>
        <pc:spChg chg="add mod">
          <ac:chgData name="Thúy Mai" userId="222f1c7e07c9bd7a" providerId="LiveId" clId="{F9934949-2A2F-437F-BBFB-88F325D94788}" dt="2022-11-29T14:20:48.456" v="4115" actId="1035"/>
          <ac:spMkLst>
            <pc:docMk/>
            <pc:sldMk cId="1217002540" sldId="271"/>
            <ac:spMk id="14" creationId="{27EE2074-C76E-43CB-8D7E-E227119603E4}"/>
          </ac:spMkLst>
        </pc:spChg>
        <pc:spChg chg="add mod">
          <ac:chgData name="Thúy Mai" userId="222f1c7e07c9bd7a" providerId="LiveId" clId="{F9934949-2A2F-437F-BBFB-88F325D94788}" dt="2022-11-29T14:19:29.516" v="4079" actId="1076"/>
          <ac:spMkLst>
            <pc:docMk/>
            <pc:sldMk cId="1217002540" sldId="271"/>
            <ac:spMk id="17" creationId="{ACFD8BD3-3BE5-6A64-A1CD-E9677E86DEA4}"/>
          </ac:spMkLst>
        </pc:spChg>
        <pc:graphicFrameChg chg="add del mod">
          <ac:chgData name="Thúy Mai" userId="222f1c7e07c9bd7a" providerId="LiveId" clId="{F9934949-2A2F-437F-BBFB-88F325D94788}" dt="2022-11-25T12:33:15.391" v="862"/>
          <ac:graphicFrameMkLst>
            <pc:docMk/>
            <pc:sldMk cId="1217002540" sldId="271"/>
            <ac:graphicFrameMk id="4" creationId="{668AEBA7-04CB-942C-BEE0-989B480C42D0}"/>
          </ac:graphicFrameMkLst>
        </pc:graphicFrameChg>
        <pc:graphicFrameChg chg="add del mod">
          <ac:chgData name="Thúy Mai" userId="222f1c7e07c9bd7a" providerId="LiveId" clId="{F9934949-2A2F-437F-BBFB-88F325D94788}" dt="2022-11-29T14:10:22.253" v="3909"/>
          <ac:graphicFrameMkLst>
            <pc:docMk/>
            <pc:sldMk cId="1217002540" sldId="271"/>
            <ac:graphicFrameMk id="8" creationId="{8F606CE0-4E58-BCE3-4856-DDDBAE80303F}"/>
          </ac:graphicFrameMkLst>
        </pc:graphicFrameChg>
        <pc:graphicFrameChg chg="add del mod">
          <ac:chgData name="Thúy Mai" userId="222f1c7e07c9bd7a" providerId="LiveId" clId="{F9934949-2A2F-437F-BBFB-88F325D94788}" dt="2022-11-29T14:19:09.889" v="4069"/>
          <ac:graphicFrameMkLst>
            <pc:docMk/>
            <pc:sldMk cId="1217002540" sldId="271"/>
            <ac:graphicFrameMk id="15" creationId="{D18C271A-F177-F999-A70F-1896D036B153}"/>
          </ac:graphicFrameMkLst>
        </pc:graphicFrameChg>
        <pc:picChg chg="add del mod">
          <ac:chgData name="Thúy Mai" userId="222f1c7e07c9bd7a" providerId="LiveId" clId="{F9934949-2A2F-437F-BBFB-88F325D94788}" dt="2022-11-29T14:08:00.088" v="3897" actId="478"/>
          <ac:picMkLst>
            <pc:docMk/>
            <pc:sldMk cId="1217002540" sldId="271"/>
            <ac:picMk id="2" creationId="{055EA7DD-26AF-A1CF-7CB6-4D5B88292FA2}"/>
          </ac:picMkLst>
        </pc:picChg>
        <pc:picChg chg="add mod">
          <ac:chgData name="Thúy Mai" userId="222f1c7e07c9bd7a" providerId="LiveId" clId="{F9934949-2A2F-437F-BBFB-88F325D94788}" dt="2022-11-29T14:10:04.144" v="3906"/>
          <ac:picMkLst>
            <pc:docMk/>
            <pc:sldMk cId="1217002540" sldId="271"/>
            <ac:picMk id="4" creationId="{FE53B43E-28A6-E84A-3BDB-4F1287AF2821}"/>
          </ac:picMkLst>
        </pc:picChg>
        <pc:picChg chg="add del mod">
          <ac:chgData name="Thúy Mai" userId="222f1c7e07c9bd7a" providerId="LiveId" clId="{F9934949-2A2F-437F-BBFB-88F325D94788}" dt="2022-11-29T14:12:27.059" v="3965" actId="478"/>
          <ac:picMkLst>
            <pc:docMk/>
            <pc:sldMk cId="1217002540" sldId="271"/>
            <ac:picMk id="5" creationId="{888D09B4-64CF-DD46-F833-52984DE5D7A7}"/>
          </ac:picMkLst>
        </pc:picChg>
        <pc:picChg chg="add del mod">
          <ac:chgData name="Thúy Mai" userId="222f1c7e07c9bd7a" providerId="LiveId" clId="{F9934949-2A2F-437F-BBFB-88F325D94788}" dt="2022-11-25T12:33:53.446" v="868" actId="478"/>
          <ac:picMkLst>
            <pc:docMk/>
            <pc:sldMk cId="1217002540" sldId="271"/>
            <ac:picMk id="1026" creationId="{35954B1F-9EF2-44AF-0FB2-DA2959E608EA}"/>
          </ac:picMkLst>
        </pc:picChg>
        <pc:picChg chg="add del mod">
          <ac:chgData name="Thúy Mai" userId="222f1c7e07c9bd7a" providerId="LiveId" clId="{F9934949-2A2F-437F-BBFB-88F325D94788}" dt="2022-11-29T14:07:55.160" v="3896" actId="478"/>
          <ac:picMkLst>
            <pc:docMk/>
            <pc:sldMk cId="1217002540" sldId="271"/>
            <ac:picMk id="1028" creationId="{69872B6E-534B-74E7-FC06-F9CFCF1704C0}"/>
          </ac:picMkLst>
        </pc:picChg>
        <pc:picChg chg="add del mod">
          <ac:chgData name="Thúy Mai" userId="222f1c7e07c9bd7a" providerId="LiveId" clId="{F9934949-2A2F-437F-BBFB-88F325D94788}" dt="2022-11-29T14:14:52.728" v="3971" actId="478"/>
          <ac:picMkLst>
            <pc:docMk/>
            <pc:sldMk cId="1217002540" sldId="271"/>
            <ac:picMk id="14338" creationId="{5C0A3825-07C3-8077-6B7E-1412C10B2742}"/>
          </ac:picMkLst>
        </pc:picChg>
        <pc:picChg chg="add mod">
          <ac:chgData name="Thúy Mai" userId="222f1c7e07c9bd7a" providerId="LiveId" clId="{F9934949-2A2F-437F-BBFB-88F325D94788}" dt="2022-11-29T14:18:41.784" v="4036" actId="14100"/>
          <ac:picMkLst>
            <pc:docMk/>
            <pc:sldMk cId="1217002540" sldId="271"/>
            <ac:picMk id="14340" creationId="{2F8C0DB4-3E55-F97B-4023-3EE058FE3B26}"/>
          </ac:picMkLst>
        </pc:picChg>
      </pc:sldChg>
      <pc:sldChg chg="addSp delSp modSp add mod modTransition delAnim modAnim">
        <pc:chgData name="Thúy Mai" userId="222f1c7e07c9bd7a" providerId="LiveId" clId="{F9934949-2A2F-437F-BBFB-88F325D94788}" dt="2022-11-29T14:42:04.943" v="4717" actId="1076"/>
        <pc:sldMkLst>
          <pc:docMk/>
          <pc:sldMk cId="3058354277" sldId="272"/>
        </pc:sldMkLst>
        <pc:spChg chg="add del mod">
          <ac:chgData name="Thúy Mai" userId="222f1c7e07c9bd7a" providerId="LiveId" clId="{F9934949-2A2F-437F-BBFB-88F325D94788}" dt="2022-11-29T14:19:51.258" v="4083" actId="478"/>
          <ac:spMkLst>
            <pc:docMk/>
            <pc:sldMk cId="3058354277" sldId="272"/>
            <ac:spMk id="3" creationId="{03211DAA-8B81-0553-9E34-000CE1F8971A}"/>
          </ac:spMkLst>
        </pc:spChg>
        <pc:spChg chg="add del mod">
          <ac:chgData name="Thúy Mai" userId="222f1c7e07c9bd7a" providerId="LiveId" clId="{F9934949-2A2F-437F-BBFB-88F325D94788}" dt="2022-11-29T14:40:33.454" v="4698" actId="478"/>
          <ac:spMkLst>
            <pc:docMk/>
            <pc:sldMk cId="3058354277" sldId="272"/>
            <ac:spMk id="4" creationId="{F53E93CB-D08B-8FF1-0FA5-0CFF51267A6E}"/>
          </ac:spMkLst>
        </pc:spChg>
        <pc:spChg chg="del mod">
          <ac:chgData name="Thúy Mai" userId="222f1c7e07c9bd7a" providerId="LiveId" clId="{F9934949-2A2F-437F-BBFB-88F325D94788}" dt="2022-11-29T14:19:49.726" v="4082" actId="478"/>
          <ac:spMkLst>
            <pc:docMk/>
            <pc:sldMk cId="3058354277" sldId="272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38:48.355" v="4672" actId="1076"/>
          <ac:spMkLst>
            <pc:docMk/>
            <pc:sldMk cId="3058354277" sldId="272"/>
            <ac:spMk id="7" creationId="{D56670C6-C80B-9CD5-5E56-37E16D53A207}"/>
          </ac:spMkLst>
        </pc:spChg>
        <pc:spChg chg="del mod">
          <ac:chgData name="Thúy Mai" userId="222f1c7e07c9bd7a" providerId="LiveId" clId="{F9934949-2A2F-437F-BBFB-88F325D94788}" dt="2022-11-25T12:45:43.110" v="1137" actId="478"/>
          <ac:spMkLst>
            <pc:docMk/>
            <pc:sldMk cId="3058354277" sldId="272"/>
            <ac:spMk id="7" creationId="{DFAD6954-5B6F-AE1C-4878-BBF86C011573}"/>
          </ac:spMkLst>
        </pc:spChg>
        <pc:spChg chg="add mod">
          <ac:chgData name="Thúy Mai" userId="222f1c7e07c9bd7a" providerId="LiveId" clId="{F9934949-2A2F-437F-BBFB-88F325D94788}" dt="2022-11-29T14:22:56.382" v="4180" actId="14100"/>
          <ac:spMkLst>
            <pc:docMk/>
            <pc:sldMk cId="3058354277" sldId="272"/>
            <ac:spMk id="8" creationId="{ACCEC9AB-9133-2437-5634-F80AEB4FE1E4}"/>
          </ac:spMkLst>
        </pc:spChg>
        <pc:spChg chg="add mod">
          <ac:chgData name="Thúy Mai" userId="222f1c7e07c9bd7a" providerId="LiveId" clId="{F9934949-2A2F-437F-BBFB-88F325D94788}" dt="2022-11-29T14:38:48.355" v="4672" actId="1076"/>
          <ac:spMkLst>
            <pc:docMk/>
            <pc:sldMk cId="3058354277" sldId="272"/>
            <ac:spMk id="9" creationId="{F3F9310E-B9C2-7AF8-B7A3-980615DC3E68}"/>
          </ac:spMkLst>
        </pc:spChg>
        <pc:spChg chg="add mod">
          <ac:chgData name="Thúy Mai" userId="222f1c7e07c9bd7a" providerId="LiveId" clId="{F9934949-2A2F-437F-BBFB-88F325D94788}" dt="2022-11-29T14:22:54.085" v="4179" actId="14100"/>
          <ac:spMkLst>
            <pc:docMk/>
            <pc:sldMk cId="3058354277" sldId="272"/>
            <ac:spMk id="10" creationId="{707BF263-ABD7-3FF6-F7E3-4C4C6720C023}"/>
          </ac:spMkLst>
        </pc:spChg>
        <pc:spChg chg="add mod">
          <ac:chgData name="Thúy Mai" userId="222f1c7e07c9bd7a" providerId="LiveId" clId="{F9934949-2A2F-437F-BBFB-88F325D94788}" dt="2022-11-29T14:21:31.209" v="4140" actId="1076"/>
          <ac:spMkLst>
            <pc:docMk/>
            <pc:sldMk cId="3058354277" sldId="272"/>
            <ac:spMk id="11" creationId="{D6BAE141-59D4-7DDB-DDA8-81D5AEF37ED9}"/>
          </ac:spMkLst>
        </pc:spChg>
        <pc:spChg chg="add mod">
          <ac:chgData name="Thúy Mai" userId="222f1c7e07c9bd7a" providerId="LiveId" clId="{F9934949-2A2F-437F-BBFB-88F325D94788}" dt="2022-11-29T14:22:27.489" v="4164" actId="21"/>
          <ac:spMkLst>
            <pc:docMk/>
            <pc:sldMk cId="3058354277" sldId="272"/>
            <ac:spMk id="14" creationId="{8EBAC20C-6F9B-DB8C-DE4A-586262A8C42D}"/>
          </ac:spMkLst>
        </pc:spChg>
        <pc:spChg chg="add del mod">
          <ac:chgData name="Thúy Mai" userId="222f1c7e07c9bd7a" providerId="LiveId" clId="{F9934949-2A2F-437F-BBFB-88F325D94788}" dt="2022-11-29T14:41:54.562" v="4709" actId="478"/>
          <ac:spMkLst>
            <pc:docMk/>
            <pc:sldMk cId="3058354277" sldId="272"/>
            <ac:spMk id="15" creationId="{521C54F6-63BE-B3D8-DDFF-126BE196931A}"/>
          </ac:spMkLst>
        </pc:spChg>
        <pc:spChg chg="add mod">
          <ac:chgData name="Thúy Mai" userId="222f1c7e07c9bd7a" providerId="LiveId" clId="{F9934949-2A2F-437F-BBFB-88F325D94788}" dt="2022-11-29T14:42:04.943" v="4717" actId="1076"/>
          <ac:spMkLst>
            <pc:docMk/>
            <pc:sldMk cId="3058354277" sldId="272"/>
            <ac:spMk id="17" creationId="{E03F1847-56CA-F670-943D-1588FE766E52}"/>
          </ac:spMkLst>
        </pc:spChg>
        <pc:graphicFrameChg chg="add del mod">
          <ac:chgData name="Thúy Mai" userId="222f1c7e07c9bd7a" providerId="LiveId" clId="{F9934949-2A2F-437F-BBFB-88F325D94788}" dt="2022-11-25T12:36:28.541" v="931"/>
          <ac:graphicFrameMkLst>
            <pc:docMk/>
            <pc:sldMk cId="3058354277" sldId="272"/>
            <ac:graphicFrameMk id="2" creationId="{12E4BF27-9E0D-045A-4754-E606B146064C}"/>
          </ac:graphicFrameMkLst>
        </pc:graphicFrameChg>
        <pc:graphicFrameChg chg="add del mod">
          <ac:chgData name="Thúy Mai" userId="222f1c7e07c9bd7a" providerId="LiveId" clId="{F9934949-2A2F-437F-BBFB-88F325D94788}" dt="2022-11-29T14:21:06.909" v="4128"/>
          <ac:graphicFrameMkLst>
            <pc:docMk/>
            <pc:sldMk cId="3058354277" sldId="272"/>
            <ac:graphicFrameMk id="12" creationId="{85E1E388-47EE-97D9-18F1-88BD8DBDFF0C}"/>
          </ac:graphicFrameMkLst>
        </pc:graphicFrameChg>
        <pc:graphicFrameChg chg="add del mod">
          <ac:chgData name="Thúy Mai" userId="222f1c7e07c9bd7a" providerId="LiveId" clId="{F9934949-2A2F-437F-BBFB-88F325D94788}" dt="2022-11-29T14:41:58.150" v="4715"/>
          <ac:graphicFrameMkLst>
            <pc:docMk/>
            <pc:sldMk cId="3058354277" sldId="272"/>
            <ac:graphicFrameMk id="16" creationId="{CD5FD7B6-439F-04DE-3357-40ED8CD6D4F3}"/>
          </ac:graphicFrameMkLst>
        </pc:graphicFrameChg>
        <pc:picChg chg="add mod">
          <ac:chgData name="Thúy Mai" userId="222f1c7e07c9bd7a" providerId="LiveId" clId="{F9934949-2A2F-437F-BBFB-88F325D94788}" dt="2022-11-29T14:19:52.209" v="4084"/>
          <ac:picMkLst>
            <pc:docMk/>
            <pc:sldMk cId="3058354277" sldId="272"/>
            <ac:picMk id="2" creationId="{F350C513-39BC-A6E4-BADE-5F1CD8D6F68D}"/>
          </ac:picMkLst>
        </pc:picChg>
        <pc:picChg chg="add mod">
          <ac:chgData name="Thúy Mai" userId="222f1c7e07c9bd7a" providerId="LiveId" clId="{F9934949-2A2F-437F-BBFB-88F325D94788}" dt="2022-11-29T14:38:43.773" v="4671" actId="1076"/>
          <ac:picMkLst>
            <pc:docMk/>
            <pc:sldMk cId="3058354277" sldId="272"/>
            <ac:picMk id="5" creationId="{6F39C65E-86F6-1C68-15AE-F94C0FDD0C55}"/>
          </ac:picMkLst>
        </pc:picChg>
        <pc:picChg chg="del">
          <ac:chgData name="Thúy Mai" userId="222f1c7e07c9bd7a" providerId="LiveId" clId="{F9934949-2A2F-437F-BBFB-88F325D94788}" dt="2022-11-29T14:19:47.266" v="4081" actId="478"/>
          <ac:picMkLst>
            <pc:docMk/>
            <pc:sldMk cId="3058354277" sldId="272"/>
            <ac:picMk id="1028" creationId="{69872B6E-534B-74E7-FC06-F9CFCF1704C0}"/>
          </ac:picMkLst>
        </pc:picChg>
      </pc:sldChg>
      <pc:sldChg chg="addSp delSp modSp add mod modTransition delAnim modAnim">
        <pc:chgData name="Thúy Mai" userId="222f1c7e07c9bd7a" providerId="LiveId" clId="{F9934949-2A2F-437F-BBFB-88F325D94788}" dt="2022-11-29T14:42:19.579" v="4720" actId="1076"/>
        <pc:sldMkLst>
          <pc:docMk/>
          <pc:sldMk cId="1268066096" sldId="273"/>
        </pc:sldMkLst>
        <pc:spChg chg="add del mod">
          <ac:chgData name="Thúy Mai" userId="222f1c7e07c9bd7a" providerId="LiveId" clId="{F9934949-2A2F-437F-BBFB-88F325D94788}" dt="2022-11-29T14:40:49.678" v="4701" actId="478"/>
          <ac:spMkLst>
            <pc:docMk/>
            <pc:sldMk cId="1268066096" sldId="273"/>
            <ac:spMk id="3" creationId="{32C79275-8413-83CF-B306-FA13AF840513}"/>
          </ac:spMkLst>
        </pc:spChg>
        <pc:spChg chg="add del mod">
          <ac:chgData name="Thúy Mai" userId="222f1c7e07c9bd7a" providerId="LiveId" clId="{F9934949-2A2F-437F-BBFB-88F325D94788}" dt="2022-11-29T14:19:59.398" v="4085" actId="478"/>
          <ac:spMkLst>
            <pc:docMk/>
            <pc:sldMk cId="1268066096" sldId="273"/>
            <ac:spMk id="4" creationId="{552FA175-C22D-BECE-49AA-D7A345B4DC48}"/>
          </ac:spMkLst>
        </pc:spChg>
        <pc:spChg chg="del mod">
          <ac:chgData name="Thúy Mai" userId="222f1c7e07c9bd7a" providerId="LiveId" clId="{F9934949-2A2F-437F-BBFB-88F325D94788}" dt="2022-11-29T14:19:59.398" v="4085" actId="478"/>
          <ac:spMkLst>
            <pc:docMk/>
            <pc:sldMk cId="1268066096" sldId="273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25:49.774" v="4332" actId="1076"/>
          <ac:spMkLst>
            <pc:docMk/>
            <pc:sldMk cId="1268066096" sldId="273"/>
            <ac:spMk id="7" creationId="{78CCFE8C-2121-E00E-21BD-0952AB58D060}"/>
          </ac:spMkLst>
        </pc:spChg>
        <pc:spChg chg="del mod">
          <ac:chgData name="Thúy Mai" userId="222f1c7e07c9bd7a" providerId="LiveId" clId="{F9934949-2A2F-437F-BBFB-88F325D94788}" dt="2022-11-25T12:45:50.772" v="1140" actId="478"/>
          <ac:spMkLst>
            <pc:docMk/>
            <pc:sldMk cId="1268066096" sldId="273"/>
            <ac:spMk id="7" creationId="{DFAD6954-5B6F-AE1C-4878-BBF86C011573}"/>
          </ac:spMkLst>
        </pc:spChg>
        <pc:spChg chg="add mod">
          <ac:chgData name="Thúy Mai" userId="222f1c7e07c9bd7a" providerId="LiveId" clId="{F9934949-2A2F-437F-BBFB-88F325D94788}" dt="2022-11-29T14:25:49.774" v="4332" actId="1076"/>
          <ac:spMkLst>
            <pc:docMk/>
            <pc:sldMk cId="1268066096" sldId="273"/>
            <ac:spMk id="8" creationId="{179C4341-0518-A733-7891-432346C0FB41}"/>
          </ac:spMkLst>
        </pc:spChg>
        <pc:spChg chg="add mod">
          <ac:chgData name="Thúy Mai" userId="222f1c7e07c9bd7a" providerId="LiveId" clId="{F9934949-2A2F-437F-BBFB-88F325D94788}" dt="2022-11-29T14:25:49.774" v="4332" actId="1076"/>
          <ac:spMkLst>
            <pc:docMk/>
            <pc:sldMk cId="1268066096" sldId="273"/>
            <ac:spMk id="9" creationId="{E96D2A9A-0691-169A-F494-CE7B7D1F68D0}"/>
          </ac:spMkLst>
        </pc:spChg>
        <pc:spChg chg="add mod">
          <ac:chgData name="Thúy Mai" userId="222f1c7e07c9bd7a" providerId="LiveId" clId="{F9934949-2A2F-437F-BBFB-88F325D94788}" dt="2022-11-29T14:25:49.774" v="4332" actId="1076"/>
          <ac:spMkLst>
            <pc:docMk/>
            <pc:sldMk cId="1268066096" sldId="273"/>
            <ac:spMk id="10" creationId="{D38CC5BF-8B04-9CDB-DB42-86CCC4616148}"/>
          </ac:spMkLst>
        </pc:spChg>
        <pc:spChg chg="add mod">
          <ac:chgData name="Thúy Mai" userId="222f1c7e07c9bd7a" providerId="LiveId" clId="{F9934949-2A2F-437F-BBFB-88F325D94788}" dt="2022-11-29T14:26:08.224" v="4340"/>
          <ac:spMkLst>
            <pc:docMk/>
            <pc:sldMk cId="1268066096" sldId="273"/>
            <ac:spMk id="11" creationId="{5C2E87E6-BA21-5627-4FD5-9B3F5194726B}"/>
          </ac:spMkLst>
        </pc:spChg>
        <pc:spChg chg="add del mod">
          <ac:chgData name="Thúy Mai" userId="222f1c7e07c9bd7a" providerId="LiveId" clId="{F9934949-2A2F-437F-BBFB-88F325D94788}" dt="2022-11-29T14:24:51.059" v="4273" actId="478"/>
          <ac:spMkLst>
            <pc:docMk/>
            <pc:sldMk cId="1268066096" sldId="273"/>
            <ac:spMk id="14" creationId="{C878B6B5-41DD-42C7-2ACB-5625250991DB}"/>
          </ac:spMkLst>
        </pc:spChg>
        <pc:spChg chg="add del mod">
          <ac:chgData name="Thúy Mai" userId="222f1c7e07c9bd7a" providerId="LiveId" clId="{F9934949-2A2F-437F-BBFB-88F325D94788}" dt="2022-11-29T14:42:16.249" v="4718" actId="478"/>
          <ac:spMkLst>
            <pc:docMk/>
            <pc:sldMk cId="1268066096" sldId="273"/>
            <ac:spMk id="16" creationId="{90F8F901-46AD-0471-4490-2635301FE2F2}"/>
          </ac:spMkLst>
        </pc:spChg>
        <pc:spChg chg="add mod">
          <ac:chgData name="Thúy Mai" userId="222f1c7e07c9bd7a" providerId="LiveId" clId="{F9934949-2A2F-437F-BBFB-88F325D94788}" dt="2022-11-29T14:42:19.579" v="4720" actId="1076"/>
          <ac:spMkLst>
            <pc:docMk/>
            <pc:sldMk cId="1268066096" sldId="273"/>
            <ac:spMk id="17" creationId="{621B7AB2-5F12-D16D-9EB0-1B73A7123D46}"/>
          </ac:spMkLst>
        </pc:spChg>
        <pc:graphicFrameChg chg="add del mod">
          <ac:chgData name="Thúy Mai" userId="222f1c7e07c9bd7a" providerId="LiveId" clId="{F9934949-2A2F-437F-BBFB-88F325D94788}" dt="2022-11-25T12:37:35.804" v="967"/>
          <ac:graphicFrameMkLst>
            <pc:docMk/>
            <pc:sldMk cId="1268066096" sldId="273"/>
            <ac:graphicFrameMk id="2" creationId="{D7C3EBBE-EAE6-1F35-09E5-66C7F8188BC3}"/>
          </ac:graphicFrameMkLst>
        </pc:graphicFrameChg>
        <pc:graphicFrameChg chg="add del mod">
          <ac:chgData name="Thúy Mai" userId="222f1c7e07c9bd7a" providerId="LiveId" clId="{F9934949-2A2F-437F-BBFB-88F325D94788}" dt="2022-11-25T12:38:52.003" v="1002"/>
          <ac:graphicFrameMkLst>
            <pc:docMk/>
            <pc:sldMk cId="1268066096" sldId="273"/>
            <ac:graphicFrameMk id="3" creationId="{9A91C2F1-74C5-A010-7C9C-FD8DDEC44A92}"/>
          </ac:graphicFrameMkLst>
        </pc:graphicFrameChg>
        <pc:graphicFrameChg chg="add del mod">
          <ac:chgData name="Thúy Mai" userId="222f1c7e07c9bd7a" providerId="LiveId" clId="{F9934949-2A2F-437F-BBFB-88F325D94788}" dt="2022-11-29T14:23:14.818" v="4183"/>
          <ac:graphicFrameMkLst>
            <pc:docMk/>
            <pc:sldMk cId="1268066096" sldId="273"/>
            <ac:graphicFrameMk id="12" creationId="{CE233FA1-E64E-E218-78EC-E8194B7C5078}"/>
          </ac:graphicFrameMkLst>
        </pc:graphicFrameChg>
        <pc:graphicFrameChg chg="add del mod">
          <ac:chgData name="Thúy Mai" userId="222f1c7e07c9bd7a" providerId="LiveId" clId="{F9934949-2A2F-437F-BBFB-88F325D94788}" dt="2022-11-29T14:23:51.811" v="4208"/>
          <ac:graphicFrameMkLst>
            <pc:docMk/>
            <pc:sldMk cId="1268066096" sldId="273"/>
            <ac:graphicFrameMk id="13" creationId="{B2447375-A464-4BB6-9AD2-2E2B6CB523DA}"/>
          </ac:graphicFrameMkLst>
        </pc:graphicFrameChg>
        <pc:graphicFrameChg chg="add del mod">
          <ac:chgData name="Thúy Mai" userId="222f1c7e07c9bd7a" providerId="LiveId" clId="{F9934949-2A2F-437F-BBFB-88F325D94788}" dt="2022-11-29T14:26:08.224" v="4340"/>
          <ac:graphicFrameMkLst>
            <pc:docMk/>
            <pc:sldMk cId="1268066096" sldId="273"/>
            <ac:graphicFrameMk id="15" creationId="{9D9785B6-7BE7-9060-F6B5-C057176A19CE}"/>
          </ac:graphicFrameMkLst>
        </pc:graphicFrameChg>
        <pc:picChg chg="add mod">
          <ac:chgData name="Thúy Mai" userId="222f1c7e07c9bd7a" providerId="LiveId" clId="{F9934949-2A2F-437F-BBFB-88F325D94788}" dt="2022-11-29T14:25:19.535" v="4305" actId="14100"/>
          <ac:picMkLst>
            <pc:docMk/>
            <pc:sldMk cId="1268066096" sldId="273"/>
            <ac:picMk id="2" creationId="{313E1EE2-A34E-93CA-CBC0-887D2A728A64}"/>
          </ac:picMkLst>
        </pc:picChg>
        <pc:picChg chg="add mod">
          <ac:chgData name="Thúy Mai" userId="222f1c7e07c9bd7a" providerId="LiveId" clId="{F9934949-2A2F-437F-BBFB-88F325D94788}" dt="2022-11-29T14:38:54.630" v="4673" actId="1076"/>
          <ac:picMkLst>
            <pc:docMk/>
            <pc:sldMk cId="1268066096" sldId="273"/>
            <ac:picMk id="5" creationId="{A72DE334-9FD0-B393-F18A-84ECCEB752F7}"/>
          </ac:picMkLst>
        </pc:picChg>
        <pc:picChg chg="del">
          <ac:chgData name="Thúy Mai" userId="222f1c7e07c9bd7a" providerId="LiveId" clId="{F9934949-2A2F-437F-BBFB-88F325D94788}" dt="2022-11-29T14:20:00.896" v="4086" actId="478"/>
          <ac:picMkLst>
            <pc:docMk/>
            <pc:sldMk cId="1268066096" sldId="273"/>
            <ac:picMk id="1028" creationId="{69872B6E-534B-74E7-FC06-F9CFCF1704C0}"/>
          </ac:picMkLst>
        </pc:picChg>
      </pc:sldChg>
      <pc:sldChg chg="addSp delSp modSp add mod modTransition delAnim modAnim">
        <pc:chgData name="Thúy Mai" userId="222f1c7e07c9bd7a" providerId="LiveId" clId="{F9934949-2A2F-437F-BBFB-88F325D94788}" dt="2022-11-29T14:42:32.009" v="4723" actId="1076"/>
        <pc:sldMkLst>
          <pc:docMk/>
          <pc:sldMk cId="327164930" sldId="274"/>
        </pc:sldMkLst>
        <pc:spChg chg="add del mod">
          <ac:chgData name="Thúy Mai" userId="222f1c7e07c9bd7a" providerId="LiveId" clId="{F9934949-2A2F-437F-BBFB-88F325D94788}" dt="2022-11-29T14:20:09.501" v="4090" actId="478"/>
          <ac:spMkLst>
            <pc:docMk/>
            <pc:sldMk cId="327164930" sldId="274"/>
            <ac:spMk id="3" creationId="{45E9556C-1F1C-3912-85CA-1A2453482A2F}"/>
          </ac:spMkLst>
        </pc:spChg>
        <pc:spChg chg="add del mod">
          <ac:chgData name="Thúy Mai" userId="222f1c7e07c9bd7a" providerId="LiveId" clId="{F9934949-2A2F-437F-BBFB-88F325D94788}" dt="2022-11-29T14:20:07.728" v="4089"/>
          <ac:spMkLst>
            <pc:docMk/>
            <pc:sldMk cId="327164930" sldId="274"/>
            <ac:spMk id="4" creationId="{5E70EACD-511C-6FAF-7067-272CFED33186}"/>
          </ac:spMkLst>
        </pc:spChg>
        <pc:spChg chg="del mod">
          <ac:chgData name="Thúy Mai" userId="222f1c7e07c9bd7a" providerId="LiveId" clId="{F9934949-2A2F-437F-BBFB-88F325D94788}" dt="2022-11-29T14:20:09.501" v="4090" actId="478"/>
          <ac:spMkLst>
            <pc:docMk/>
            <pc:sldMk cId="327164930" sldId="274"/>
            <ac:spMk id="6" creationId="{7EF2D87C-1483-024F-45BF-6D402AF63F78}"/>
          </ac:spMkLst>
        </pc:spChg>
        <pc:spChg chg="add del mod">
          <ac:chgData name="Thúy Mai" userId="222f1c7e07c9bd7a" providerId="LiveId" clId="{F9934949-2A2F-437F-BBFB-88F325D94788}" dt="2022-11-29T14:20:07.728" v="4089"/>
          <ac:spMkLst>
            <pc:docMk/>
            <pc:sldMk cId="327164930" sldId="274"/>
            <ac:spMk id="7" creationId="{3B3CD559-EAB4-6041-56FD-B6A5610CEAC0}"/>
          </ac:spMkLst>
        </pc:spChg>
        <pc:spChg chg="del mod">
          <ac:chgData name="Thúy Mai" userId="222f1c7e07c9bd7a" providerId="LiveId" clId="{F9934949-2A2F-437F-BBFB-88F325D94788}" dt="2022-11-25T12:45:57.774" v="1143" actId="478"/>
          <ac:spMkLst>
            <pc:docMk/>
            <pc:sldMk cId="327164930" sldId="274"/>
            <ac:spMk id="7" creationId="{DFAD6954-5B6F-AE1C-4878-BBF86C011573}"/>
          </ac:spMkLst>
        </pc:spChg>
        <pc:spChg chg="add del mod">
          <ac:chgData name="Thúy Mai" userId="222f1c7e07c9bd7a" providerId="LiveId" clId="{F9934949-2A2F-437F-BBFB-88F325D94788}" dt="2022-11-29T14:20:07.728" v="4089"/>
          <ac:spMkLst>
            <pc:docMk/>
            <pc:sldMk cId="327164930" sldId="274"/>
            <ac:spMk id="8" creationId="{D1789862-9A91-87DE-8A3C-5B80AB5B00FF}"/>
          </ac:spMkLst>
        </pc:spChg>
        <pc:spChg chg="add del mod">
          <ac:chgData name="Thúy Mai" userId="222f1c7e07c9bd7a" providerId="LiveId" clId="{F9934949-2A2F-437F-BBFB-88F325D94788}" dt="2022-11-29T14:20:07.728" v="4089"/>
          <ac:spMkLst>
            <pc:docMk/>
            <pc:sldMk cId="327164930" sldId="274"/>
            <ac:spMk id="9" creationId="{AE4377F1-5424-14BB-3236-B7EC7499778A}"/>
          </ac:spMkLst>
        </pc:spChg>
        <pc:spChg chg="add del mod">
          <ac:chgData name="Thúy Mai" userId="222f1c7e07c9bd7a" providerId="LiveId" clId="{F9934949-2A2F-437F-BBFB-88F325D94788}" dt="2022-11-29T14:20:07.728" v="4089"/>
          <ac:spMkLst>
            <pc:docMk/>
            <pc:sldMk cId="327164930" sldId="274"/>
            <ac:spMk id="10" creationId="{32B3B79D-2121-AE3F-5A10-22DF4B5E635C}"/>
          </ac:spMkLst>
        </pc:spChg>
        <pc:spChg chg="add del mod">
          <ac:chgData name="Thúy Mai" userId="222f1c7e07c9bd7a" providerId="LiveId" clId="{F9934949-2A2F-437F-BBFB-88F325D94788}" dt="2022-11-29T14:20:07.728" v="4089"/>
          <ac:spMkLst>
            <pc:docMk/>
            <pc:sldMk cId="327164930" sldId="274"/>
            <ac:spMk id="11" creationId="{045D1178-B5A9-273B-BAAF-F50363802060}"/>
          </ac:spMkLst>
        </pc:spChg>
        <pc:spChg chg="add del mod">
          <ac:chgData name="Thúy Mai" userId="222f1c7e07c9bd7a" providerId="LiveId" clId="{F9934949-2A2F-437F-BBFB-88F325D94788}" dt="2022-11-29T14:42:27.951" v="4721" actId="478"/>
          <ac:spMkLst>
            <pc:docMk/>
            <pc:sldMk cId="327164930" sldId="274"/>
            <ac:spMk id="13" creationId="{18B377BB-536E-4D17-36CA-84CB448C25F0}"/>
          </ac:spMkLst>
        </pc:spChg>
        <pc:spChg chg="add mod">
          <ac:chgData name="Thúy Mai" userId="222f1c7e07c9bd7a" providerId="LiveId" clId="{F9934949-2A2F-437F-BBFB-88F325D94788}" dt="2022-11-29T14:27:59.945" v="4392" actId="1076"/>
          <ac:spMkLst>
            <pc:docMk/>
            <pc:sldMk cId="327164930" sldId="274"/>
            <ac:spMk id="15" creationId="{D4A8BFAA-A85D-7FC8-BF4C-E67D1213EC99}"/>
          </ac:spMkLst>
        </pc:spChg>
        <pc:spChg chg="add mod">
          <ac:chgData name="Thúy Mai" userId="222f1c7e07c9bd7a" providerId="LiveId" clId="{F9934949-2A2F-437F-BBFB-88F325D94788}" dt="2022-11-29T14:28:17.929" v="4400" actId="1038"/>
          <ac:spMkLst>
            <pc:docMk/>
            <pc:sldMk cId="327164930" sldId="274"/>
            <ac:spMk id="16" creationId="{ED3CC768-8028-407D-03AF-2A7033047973}"/>
          </ac:spMkLst>
        </pc:spChg>
        <pc:spChg chg="add mod">
          <ac:chgData name="Thúy Mai" userId="222f1c7e07c9bd7a" providerId="LiveId" clId="{F9934949-2A2F-437F-BBFB-88F325D94788}" dt="2022-11-29T14:28:36.513" v="4406" actId="14100"/>
          <ac:spMkLst>
            <pc:docMk/>
            <pc:sldMk cId="327164930" sldId="274"/>
            <ac:spMk id="17" creationId="{067B677D-4F21-6027-C12A-6EB4E7163388}"/>
          </ac:spMkLst>
        </pc:spChg>
        <pc:spChg chg="add mod">
          <ac:chgData name="Thúy Mai" userId="222f1c7e07c9bd7a" providerId="LiveId" clId="{F9934949-2A2F-437F-BBFB-88F325D94788}" dt="2022-11-29T14:28:39.218" v="4407" actId="14100"/>
          <ac:spMkLst>
            <pc:docMk/>
            <pc:sldMk cId="327164930" sldId="274"/>
            <ac:spMk id="18" creationId="{F23AA99D-64AD-FB1C-F116-6B446812EBA2}"/>
          </ac:spMkLst>
        </pc:spChg>
        <pc:spChg chg="add mod">
          <ac:chgData name="Thúy Mai" userId="222f1c7e07c9bd7a" providerId="LiveId" clId="{F9934949-2A2F-437F-BBFB-88F325D94788}" dt="2022-11-29T14:38:59.620" v="4674" actId="207"/>
          <ac:spMkLst>
            <pc:docMk/>
            <pc:sldMk cId="327164930" sldId="274"/>
            <ac:spMk id="19" creationId="{62B000ED-BF85-6D19-906E-CC5164A434B2}"/>
          </ac:spMkLst>
        </pc:spChg>
        <pc:spChg chg="add del mod">
          <ac:chgData name="Thúy Mai" userId="222f1c7e07c9bd7a" providerId="LiveId" clId="{F9934949-2A2F-437F-BBFB-88F325D94788}" dt="2022-11-29T14:28:18.471" v="4402"/>
          <ac:spMkLst>
            <pc:docMk/>
            <pc:sldMk cId="327164930" sldId="274"/>
            <ac:spMk id="23" creationId="{840CB6FF-384B-2D1D-366E-85A9FBC5BA60}"/>
          </ac:spMkLst>
        </pc:spChg>
        <pc:spChg chg="add mod">
          <ac:chgData name="Thúy Mai" userId="222f1c7e07c9bd7a" providerId="LiveId" clId="{F9934949-2A2F-437F-BBFB-88F325D94788}" dt="2022-11-29T14:42:32.009" v="4723" actId="1076"/>
          <ac:spMkLst>
            <pc:docMk/>
            <pc:sldMk cId="327164930" sldId="274"/>
            <ac:spMk id="24" creationId="{557BDC86-27EF-F3C2-446A-B13B8A8F608D}"/>
          </ac:spMkLst>
        </pc:spChg>
        <pc:graphicFrameChg chg="add del mod">
          <ac:chgData name="Thúy Mai" userId="222f1c7e07c9bd7a" providerId="LiveId" clId="{F9934949-2A2F-437F-BBFB-88F325D94788}" dt="2022-11-25T12:38:56.007" v="1005"/>
          <ac:graphicFrameMkLst>
            <pc:docMk/>
            <pc:sldMk cId="327164930" sldId="274"/>
            <ac:graphicFrameMk id="2" creationId="{55D4F94D-C3D7-0AE7-2C07-6FEAF2779DA0}"/>
          </ac:graphicFrameMkLst>
        </pc:graphicFrameChg>
        <pc:graphicFrameChg chg="add del mod">
          <ac:chgData name="Thúy Mai" userId="222f1c7e07c9bd7a" providerId="LiveId" clId="{F9934949-2A2F-437F-BBFB-88F325D94788}" dt="2022-11-29T14:26:11.769" v="4343"/>
          <ac:graphicFrameMkLst>
            <pc:docMk/>
            <pc:sldMk cId="327164930" sldId="274"/>
            <ac:graphicFrameMk id="20" creationId="{C4377830-7410-BEEE-E506-EE788A05EA62}"/>
          </ac:graphicFrameMkLst>
        </pc:graphicFrameChg>
        <pc:graphicFrameChg chg="add del mod">
          <ac:chgData name="Thúy Mai" userId="222f1c7e07c9bd7a" providerId="LiveId" clId="{F9934949-2A2F-437F-BBFB-88F325D94788}" dt="2022-11-29T14:26:55.464" v="4370"/>
          <ac:graphicFrameMkLst>
            <pc:docMk/>
            <pc:sldMk cId="327164930" sldId="274"/>
            <ac:graphicFrameMk id="21" creationId="{2BE9DB71-BBC5-983E-DBE4-2B5FF3C59F20}"/>
          </ac:graphicFrameMkLst>
        </pc:graphicFrameChg>
        <pc:picChg chg="add del mod">
          <ac:chgData name="Thúy Mai" userId="222f1c7e07c9bd7a" providerId="LiveId" clId="{F9934949-2A2F-437F-BBFB-88F325D94788}" dt="2022-11-29T14:20:07.728" v="4089"/>
          <ac:picMkLst>
            <pc:docMk/>
            <pc:sldMk cId="327164930" sldId="274"/>
            <ac:picMk id="2" creationId="{23C428FD-A61C-2C23-1739-6FAC98361053}"/>
          </ac:picMkLst>
        </pc:picChg>
        <pc:picChg chg="add del mod">
          <ac:chgData name="Thúy Mai" userId="222f1c7e07c9bd7a" providerId="LiveId" clId="{F9934949-2A2F-437F-BBFB-88F325D94788}" dt="2022-11-29T14:20:07.728" v="4089"/>
          <ac:picMkLst>
            <pc:docMk/>
            <pc:sldMk cId="327164930" sldId="274"/>
            <ac:picMk id="5" creationId="{63B13558-5681-2F88-A3AE-ACB8C8408A4D}"/>
          </ac:picMkLst>
        </pc:picChg>
        <pc:picChg chg="add mod">
          <ac:chgData name="Thúy Mai" userId="222f1c7e07c9bd7a" providerId="LiveId" clId="{F9934949-2A2F-437F-BBFB-88F325D94788}" dt="2022-11-29T14:39:03.055" v="4676" actId="1076"/>
          <ac:picMkLst>
            <pc:docMk/>
            <pc:sldMk cId="327164930" sldId="274"/>
            <ac:picMk id="12" creationId="{8482C05F-CAFD-B385-39B1-DF29ABA0E2A8}"/>
          </ac:picMkLst>
        </pc:picChg>
        <pc:picChg chg="add mod">
          <ac:chgData name="Thúy Mai" userId="222f1c7e07c9bd7a" providerId="LiveId" clId="{F9934949-2A2F-437F-BBFB-88F325D94788}" dt="2022-11-29T14:28:22" v="4403" actId="1076"/>
          <ac:picMkLst>
            <pc:docMk/>
            <pc:sldMk cId="327164930" sldId="274"/>
            <ac:picMk id="14" creationId="{7D0DD9D3-479E-4307-F12B-72F34928FE53}"/>
          </ac:picMkLst>
        </pc:picChg>
        <pc:picChg chg="del">
          <ac:chgData name="Thúy Mai" userId="222f1c7e07c9bd7a" providerId="LiveId" clId="{F9934949-2A2F-437F-BBFB-88F325D94788}" dt="2022-11-29T14:20:11.171" v="4091" actId="478"/>
          <ac:picMkLst>
            <pc:docMk/>
            <pc:sldMk cId="327164930" sldId="274"/>
            <ac:picMk id="1028" creationId="{69872B6E-534B-74E7-FC06-F9CFCF1704C0}"/>
          </ac:picMkLst>
        </pc:picChg>
      </pc:sldChg>
      <pc:sldChg chg="add del">
        <pc:chgData name="Thúy Mai" userId="222f1c7e07c9bd7a" providerId="LiveId" clId="{F9934949-2A2F-437F-BBFB-88F325D94788}" dt="2022-11-25T12:38:24.830" v="988" actId="47"/>
        <pc:sldMkLst>
          <pc:docMk/>
          <pc:sldMk cId="2577925035" sldId="275"/>
        </pc:sldMkLst>
      </pc:sldChg>
      <pc:sldChg chg="addSp delSp modSp add mod ord modTransition modAnim">
        <pc:chgData name="Thúy Mai" userId="222f1c7e07c9bd7a" providerId="LiveId" clId="{F9934949-2A2F-437F-BBFB-88F325D94788}" dt="2022-11-29T14:50:46.626" v="5049" actId="1076"/>
        <pc:sldMkLst>
          <pc:docMk/>
          <pc:sldMk cId="3481581760" sldId="275"/>
        </pc:sldMkLst>
        <pc:spChg chg="add mod">
          <ac:chgData name="Thúy Mai" userId="222f1c7e07c9bd7a" providerId="LiveId" clId="{F9934949-2A2F-437F-BBFB-88F325D94788}" dt="2022-11-29T14:50:46.626" v="5049" actId="1076"/>
          <ac:spMkLst>
            <pc:docMk/>
            <pc:sldMk cId="3481581760" sldId="275"/>
            <ac:spMk id="3" creationId="{6CCC48D9-F75C-6027-FFBC-9053C124A0D6}"/>
          </ac:spMkLst>
        </pc:spChg>
        <pc:spChg chg="mod">
          <ac:chgData name="Thúy Mai" userId="222f1c7e07c9bd7a" providerId="LiveId" clId="{F9934949-2A2F-437F-BBFB-88F325D94788}" dt="2022-11-29T14:45:54.372" v="4838" actId="1076"/>
          <ac:spMkLst>
            <pc:docMk/>
            <pc:sldMk cId="3481581760" sldId="275"/>
            <ac:spMk id="4" creationId="{39EC4398-DEAB-BBD1-DBCD-E6C4F148DAEF}"/>
          </ac:spMkLst>
        </pc:spChg>
        <pc:spChg chg="mod">
          <ac:chgData name="Thúy Mai" userId="222f1c7e07c9bd7a" providerId="LiveId" clId="{F9934949-2A2F-437F-BBFB-88F325D94788}" dt="2022-11-29T14:44:02.770" v="4773" actId="255"/>
          <ac:spMkLst>
            <pc:docMk/>
            <pc:sldMk cId="3481581760" sldId="275"/>
            <ac:spMk id="6" creationId="{213EB9D1-2748-7F2F-1D73-5499997DED8F}"/>
          </ac:spMkLst>
        </pc:spChg>
        <pc:graphicFrameChg chg="add del mod">
          <ac:chgData name="Thúy Mai" userId="222f1c7e07c9bd7a" providerId="LiveId" clId="{F9934949-2A2F-437F-BBFB-88F325D94788}" dt="2022-11-25T12:41:37.984" v="1072"/>
          <ac:graphicFrameMkLst>
            <pc:docMk/>
            <pc:sldMk cId="3481581760" sldId="275"/>
            <ac:graphicFrameMk id="2" creationId="{4E6B73AB-1853-2328-419A-A223E4976861}"/>
          </ac:graphicFrameMkLst>
        </pc:graphicFrameChg>
        <pc:graphicFrameChg chg="add del mod">
          <ac:chgData name="Thúy Mai" userId="222f1c7e07c9bd7a" providerId="LiveId" clId="{F9934949-2A2F-437F-BBFB-88F325D94788}" dt="2022-11-29T14:43:52.703" v="4767"/>
          <ac:graphicFrameMkLst>
            <pc:docMk/>
            <pc:sldMk cId="3481581760" sldId="275"/>
            <ac:graphicFrameMk id="2" creationId="{C16020AC-E008-C7E7-65BC-7F3D421CB7F7}"/>
          </ac:graphicFrameMkLst>
        </pc:graphicFrameChg>
      </pc:sldChg>
      <pc:sldChg chg="add del">
        <pc:chgData name="Thúy Mai" userId="222f1c7e07c9bd7a" providerId="LiveId" clId="{F9934949-2A2F-437F-BBFB-88F325D94788}" dt="2022-11-25T12:38:25.073" v="989" actId="47"/>
        <pc:sldMkLst>
          <pc:docMk/>
          <pc:sldMk cId="2432565253" sldId="276"/>
        </pc:sldMkLst>
      </pc:sldChg>
      <pc:sldChg chg="addSp delSp modSp add mod modTransition delAnim">
        <pc:chgData name="Thúy Mai" userId="222f1c7e07c9bd7a" providerId="LiveId" clId="{F9934949-2A2F-437F-BBFB-88F325D94788}" dt="2022-11-29T14:48:41.659" v="4916" actId="14100"/>
        <pc:sldMkLst>
          <pc:docMk/>
          <pc:sldMk cId="2731241820" sldId="276"/>
        </pc:sldMkLst>
        <pc:spChg chg="del">
          <ac:chgData name="Thúy Mai" userId="222f1c7e07c9bd7a" providerId="LiveId" clId="{F9934949-2A2F-437F-BBFB-88F325D94788}" dt="2022-11-25T12:42:17.389" v="1103" actId="478"/>
          <ac:spMkLst>
            <pc:docMk/>
            <pc:sldMk cId="2731241820" sldId="276"/>
            <ac:spMk id="4" creationId="{39EC4398-DEAB-BBD1-DBCD-E6C4F148DAEF}"/>
          </ac:spMkLst>
        </pc:spChg>
        <pc:spChg chg="add mod">
          <ac:chgData name="Thúy Mai" userId="222f1c7e07c9bd7a" providerId="LiveId" clId="{F9934949-2A2F-437F-BBFB-88F325D94788}" dt="2022-11-29T14:48:41.659" v="4916" actId="14100"/>
          <ac:spMkLst>
            <pc:docMk/>
            <pc:sldMk cId="2731241820" sldId="276"/>
            <ac:spMk id="5" creationId="{0BC8DC83-AE9F-36DC-E1AF-854BC66634A6}"/>
          </ac:spMkLst>
        </pc:spChg>
        <pc:spChg chg="del">
          <ac:chgData name="Thúy Mai" userId="222f1c7e07c9bd7a" providerId="LiveId" clId="{F9934949-2A2F-437F-BBFB-88F325D94788}" dt="2022-11-25T12:42:19.899" v="1104" actId="478"/>
          <ac:spMkLst>
            <pc:docMk/>
            <pc:sldMk cId="2731241820" sldId="276"/>
            <ac:spMk id="6" creationId="{213EB9D1-2748-7F2F-1D73-5499997DED8F}"/>
          </ac:spMkLst>
        </pc:spChg>
        <pc:graphicFrameChg chg="add del mod">
          <ac:chgData name="Thúy Mai" userId="222f1c7e07c9bd7a" providerId="LiveId" clId="{F9934949-2A2F-437F-BBFB-88F325D94788}" dt="2022-11-25T12:42:22.056" v="1108"/>
          <ac:graphicFrameMkLst>
            <pc:docMk/>
            <pc:sldMk cId="2731241820" sldId="276"/>
            <ac:graphicFrameMk id="2" creationId="{3F586701-C755-E8B4-E001-508DEB265BB3}"/>
          </ac:graphicFrameMkLst>
        </pc:graphicFrameChg>
        <pc:graphicFrameChg chg="add del mod">
          <ac:chgData name="Thúy Mai" userId="222f1c7e07c9bd7a" providerId="LiveId" clId="{F9934949-2A2F-437F-BBFB-88F325D94788}" dt="2022-11-29T14:48:34.206" v="4911"/>
          <ac:graphicFrameMkLst>
            <pc:docMk/>
            <pc:sldMk cId="2731241820" sldId="276"/>
            <ac:graphicFrameMk id="2" creationId="{BC810EF5-6A8C-DD98-B2D1-BFF7EF5284A0}"/>
          </ac:graphicFrameMkLst>
        </pc:graphicFrameChg>
        <pc:picChg chg="del">
          <ac:chgData name="Thúy Mai" userId="222f1c7e07c9bd7a" providerId="LiveId" clId="{F9934949-2A2F-437F-BBFB-88F325D94788}" dt="2022-11-25T12:42:20.895" v="1105" actId="478"/>
          <ac:picMkLst>
            <pc:docMk/>
            <pc:sldMk cId="2731241820" sldId="276"/>
            <ac:picMk id="8" creationId="{4E2992D2-3FD0-F104-76C1-1FD564052EE4}"/>
          </ac:picMkLst>
        </pc:picChg>
      </pc:sldChg>
      <pc:sldChg chg="addSp delSp modSp new mod">
        <pc:chgData name="Thúy Mai" userId="222f1c7e07c9bd7a" providerId="LiveId" clId="{F9934949-2A2F-437F-BBFB-88F325D94788}" dt="2022-11-29T12:30:27.662" v="1262" actId="1076"/>
        <pc:sldMkLst>
          <pc:docMk/>
          <pc:sldMk cId="328989389" sldId="277"/>
        </pc:sldMkLst>
        <pc:spChg chg="del">
          <ac:chgData name="Thúy Mai" userId="222f1c7e07c9bd7a" providerId="LiveId" clId="{F9934949-2A2F-437F-BBFB-88F325D94788}" dt="2022-11-29T12:30:21.887" v="1259" actId="478"/>
          <ac:spMkLst>
            <pc:docMk/>
            <pc:sldMk cId="328989389" sldId="277"/>
            <ac:spMk id="2" creationId="{27744A7B-8631-E200-C08A-BF24D812805D}"/>
          </ac:spMkLst>
        </pc:spChg>
        <pc:spChg chg="del">
          <ac:chgData name="Thúy Mai" userId="222f1c7e07c9bd7a" providerId="LiveId" clId="{F9934949-2A2F-437F-BBFB-88F325D94788}" dt="2022-11-29T12:30:21.887" v="1259" actId="478"/>
          <ac:spMkLst>
            <pc:docMk/>
            <pc:sldMk cId="328989389" sldId="277"/>
            <ac:spMk id="3" creationId="{25B6792C-969C-97EC-9818-7C930D980966}"/>
          </ac:spMkLst>
        </pc:spChg>
        <pc:picChg chg="add mod">
          <ac:chgData name="Thúy Mai" userId="222f1c7e07c9bd7a" providerId="LiveId" clId="{F9934949-2A2F-437F-BBFB-88F325D94788}" dt="2022-11-29T12:30:27.662" v="1262" actId="1076"/>
          <ac:picMkLst>
            <pc:docMk/>
            <pc:sldMk cId="328989389" sldId="277"/>
            <ac:picMk id="4" creationId="{D7109E5E-F6A0-8394-0A87-8EACC5C28077}"/>
          </ac:picMkLst>
        </pc:picChg>
      </pc:sldChg>
      <pc:sldChg chg="addSp delSp modSp add mod modAnim">
        <pc:chgData name="Thúy Mai" userId="222f1c7e07c9bd7a" providerId="LiveId" clId="{F9934949-2A2F-437F-BBFB-88F325D94788}" dt="2022-11-29T12:50:01.565" v="1725"/>
        <pc:sldMkLst>
          <pc:docMk/>
          <pc:sldMk cId="1551352662" sldId="278"/>
        </pc:sldMkLst>
        <pc:spChg chg="add del mod">
          <ac:chgData name="Thúy Mai" userId="222f1c7e07c9bd7a" providerId="LiveId" clId="{F9934949-2A2F-437F-BBFB-88F325D94788}" dt="2022-11-29T12:50:01.565" v="1725"/>
          <ac:spMkLst>
            <pc:docMk/>
            <pc:sldMk cId="1551352662" sldId="278"/>
            <ac:spMk id="3" creationId="{23752F19-E764-6204-AEF9-49CF7A175A58}"/>
          </ac:spMkLst>
        </pc:spChg>
        <pc:spChg chg="mod">
          <ac:chgData name="Thúy Mai" userId="222f1c7e07c9bd7a" providerId="LiveId" clId="{F9934949-2A2F-437F-BBFB-88F325D94788}" dt="2022-11-29T12:32:15.953" v="1316" actId="122"/>
          <ac:spMkLst>
            <pc:docMk/>
            <pc:sldMk cId="1551352662" sldId="278"/>
            <ac:spMk id="6" creationId="{213EB9D1-2748-7F2F-1D73-5499997DED8F}"/>
          </ac:spMkLst>
        </pc:spChg>
        <pc:graphicFrameChg chg="add del mod">
          <ac:chgData name="Thúy Mai" userId="222f1c7e07c9bd7a" providerId="LiveId" clId="{F9934949-2A2F-437F-BBFB-88F325D94788}" dt="2022-11-29T12:31:55.543" v="1309"/>
          <ac:graphicFrameMkLst>
            <pc:docMk/>
            <pc:sldMk cId="1551352662" sldId="278"/>
            <ac:graphicFrameMk id="2" creationId="{81609FC8-E771-1EE3-A47D-315D8A25257D}"/>
          </ac:graphicFrameMkLst>
        </pc:graphicFrameChg>
        <pc:picChg chg="add del mod">
          <ac:chgData name="Thúy Mai" userId="222f1c7e07c9bd7a" providerId="LiveId" clId="{F9934949-2A2F-437F-BBFB-88F325D94788}" dt="2022-11-29T12:50:01.565" v="1725"/>
          <ac:picMkLst>
            <pc:docMk/>
            <pc:sldMk cId="1551352662" sldId="278"/>
            <ac:picMk id="5" creationId="{91D43364-FEEC-54A7-E3C8-3A6D47BE4B62}"/>
          </ac:picMkLst>
        </pc:picChg>
        <pc:picChg chg="mod">
          <ac:chgData name="Thúy Mai" userId="222f1c7e07c9bd7a" providerId="LiveId" clId="{F9934949-2A2F-437F-BBFB-88F325D94788}" dt="2022-11-29T12:32:18.983" v="1317" actId="1076"/>
          <ac:picMkLst>
            <pc:docMk/>
            <pc:sldMk cId="1551352662" sldId="278"/>
            <ac:picMk id="8" creationId="{4E2992D2-3FD0-F104-76C1-1FD564052EE4}"/>
          </ac:picMkLst>
        </pc:picChg>
      </pc:sldChg>
      <pc:sldChg chg="addSp delSp modSp new mod modAnim">
        <pc:chgData name="Thúy Mai" userId="222f1c7e07c9bd7a" providerId="LiveId" clId="{F9934949-2A2F-437F-BBFB-88F325D94788}" dt="2022-11-29T12:32:43.352" v="1321"/>
        <pc:sldMkLst>
          <pc:docMk/>
          <pc:sldMk cId="2770899059" sldId="279"/>
        </pc:sldMkLst>
        <pc:spChg chg="del">
          <ac:chgData name="Thúy Mai" userId="222f1c7e07c9bd7a" providerId="LiveId" clId="{F9934949-2A2F-437F-BBFB-88F325D94788}" dt="2022-11-29T12:31:16.517" v="1265" actId="478"/>
          <ac:spMkLst>
            <pc:docMk/>
            <pc:sldMk cId="2770899059" sldId="279"/>
            <ac:spMk id="2" creationId="{0E171609-7A30-F3BB-25AA-9E0C0B4DC1E4}"/>
          </ac:spMkLst>
        </pc:spChg>
        <pc:spChg chg="del">
          <ac:chgData name="Thúy Mai" userId="222f1c7e07c9bd7a" providerId="LiveId" clId="{F9934949-2A2F-437F-BBFB-88F325D94788}" dt="2022-11-29T12:31:16.517" v="1265" actId="478"/>
          <ac:spMkLst>
            <pc:docMk/>
            <pc:sldMk cId="2770899059" sldId="279"/>
            <ac:spMk id="3" creationId="{57F55351-0F5B-89AF-6206-7F41FA3FF2C7}"/>
          </ac:spMkLst>
        </pc:spChg>
        <pc:picChg chg="add mod">
          <ac:chgData name="Thúy Mai" userId="222f1c7e07c9bd7a" providerId="LiveId" clId="{F9934949-2A2F-437F-BBFB-88F325D94788}" dt="2022-11-29T12:32:34.917" v="1320" actId="14100"/>
          <ac:picMkLst>
            <pc:docMk/>
            <pc:sldMk cId="2770899059" sldId="279"/>
            <ac:picMk id="4" creationId="{E9E572C5-C8B1-BBA4-40D0-FC9226A616F4}"/>
          </ac:picMkLst>
        </pc:picChg>
      </pc:sldChg>
      <pc:sldChg chg="addSp delSp modSp new mod">
        <pc:chgData name="Thúy Mai" userId="222f1c7e07c9bd7a" providerId="LiveId" clId="{F9934949-2A2F-437F-BBFB-88F325D94788}" dt="2022-11-29T12:43:12.017" v="1522"/>
        <pc:sldMkLst>
          <pc:docMk/>
          <pc:sldMk cId="2631988585" sldId="280"/>
        </pc:sldMkLst>
        <pc:spChg chg="del">
          <ac:chgData name="Thúy Mai" userId="222f1c7e07c9bd7a" providerId="LiveId" clId="{F9934949-2A2F-437F-BBFB-88F325D94788}" dt="2022-11-29T12:41:19.081" v="1467" actId="478"/>
          <ac:spMkLst>
            <pc:docMk/>
            <pc:sldMk cId="2631988585" sldId="280"/>
            <ac:spMk id="2" creationId="{1C3DD31D-0A09-5773-0481-6CAABBF3DAD5}"/>
          </ac:spMkLst>
        </pc:spChg>
        <pc:spChg chg="del">
          <ac:chgData name="Thúy Mai" userId="222f1c7e07c9bd7a" providerId="LiveId" clId="{F9934949-2A2F-437F-BBFB-88F325D94788}" dt="2022-11-29T12:41:11.473" v="1466" actId="478"/>
          <ac:spMkLst>
            <pc:docMk/>
            <pc:sldMk cId="2631988585" sldId="280"/>
            <ac:spMk id="3" creationId="{881EA93B-9BC9-F6F6-B45D-27CB58F515D7}"/>
          </ac:spMkLst>
        </pc:spChg>
        <pc:spChg chg="add mod">
          <ac:chgData name="Thúy Mai" userId="222f1c7e07c9bd7a" providerId="LiveId" clId="{F9934949-2A2F-437F-BBFB-88F325D94788}" dt="2022-11-29T12:41:33.234" v="1478" actId="1076"/>
          <ac:spMkLst>
            <pc:docMk/>
            <pc:sldMk cId="2631988585" sldId="280"/>
            <ac:spMk id="6" creationId="{D43BDEBE-288D-6046-C721-693E1866B77F}"/>
          </ac:spMkLst>
        </pc:spChg>
        <pc:spChg chg="add mod">
          <ac:chgData name="Thúy Mai" userId="222f1c7e07c9bd7a" providerId="LiveId" clId="{F9934949-2A2F-437F-BBFB-88F325D94788}" dt="2022-11-29T12:42:25.203" v="1498" actId="1076"/>
          <ac:spMkLst>
            <pc:docMk/>
            <pc:sldMk cId="2631988585" sldId="280"/>
            <ac:spMk id="9" creationId="{FBC79DF0-0B31-7B81-7070-72F3F84320B4}"/>
          </ac:spMkLst>
        </pc:spChg>
        <pc:graphicFrameChg chg="add del mod">
          <ac:chgData name="Thúy Mai" userId="222f1c7e07c9bd7a" providerId="LiveId" clId="{F9934949-2A2F-437F-BBFB-88F325D94788}" dt="2022-11-29T12:41:20.092" v="1470"/>
          <ac:graphicFrameMkLst>
            <pc:docMk/>
            <pc:sldMk cId="2631988585" sldId="280"/>
            <ac:graphicFrameMk id="4" creationId="{CAA9A6E3-6869-EE4D-4CC2-FABCD0567F5F}"/>
          </ac:graphicFrameMkLst>
        </pc:graphicFrameChg>
        <pc:graphicFrameChg chg="add del mod">
          <ac:chgData name="Thúy Mai" userId="222f1c7e07c9bd7a" providerId="LiveId" clId="{F9934949-2A2F-437F-BBFB-88F325D94788}" dt="2022-11-29T12:41:37.880" v="1481"/>
          <ac:graphicFrameMkLst>
            <pc:docMk/>
            <pc:sldMk cId="2631988585" sldId="280"/>
            <ac:graphicFrameMk id="7" creationId="{A00710F7-8EA2-8863-558B-8C6F44424362}"/>
          </ac:graphicFrameMkLst>
        </pc:graphicFrameChg>
        <pc:graphicFrameChg chg="add mod modGraphic">
          <ac:chgData name="Thúy Mai" userId="222f1c7e07c9bd7a" providerId="LiveId" clId="{F9934949-2A2F-437F-BBFB-88F325D94788}" dt="2022-11-29T12:42:22.723" v="1497" actId="1076"/>
          <ac:graphicFrameMkLst>
            <pc:docMk/>
            <pc:sldMk cId="2631988585" sldId="280"/>
            <ac:graphicFrameMk id="8" creationId="{CEB65351-1F31-C8F8-4CA6-FFC6C454F790}"/>
          </ac:graphicFrameMkLst>
        </pc:graphicFrameChg>
        <pc:graphicFrameChg chg="add del mod">
          <ac:chgData name="Thúy Mai" userId="222f1c7e07c9bd7a" providerId="LiveId" clId="{F9934949-2A2F-437F-BBFB-88F325D94788}" dt="2022-11-29T12:42:26.219" v="1501"/>
          <ac:graphicFrameMkLst>
            <pc:docMk/>
            <pc:sldMk cId="2631988585" sldId="280"/>
            <ac:graphicFrameMk id="10" creationId="{6995FD79-4C0A-4B8C-B859-62A38C9B6A0F}"/>
          </ac:graphicFrameMkLst>
        </pc:graphicFrameChg>
        <pc:graphicFrameChg chg="add mod modGraphic">
          <ac:chgData name="Thúy Mai" userId="222f1c7e07c9bd7a" providerId="LiveId" clId="{F9934949-2A2F-437F-BBFB-88F325D94788}" dt="2022-11-29T12:43:12.017" v="1522"/>
          <ac:graphicFrameMkLst>
            <pc:docMk/>
            <pc:sldMk cId="2631988585" sldId="280"/>
            <ac:graphicFrameMk id="11" creationId="{674369E5-B2E1-C0A6-740F-B8970784F490}"/>
          </ac:graphicFrameMkLst>
        </pc:graphicFrameChg>
      </pc:sldChg>
      <pc:sldChg chg="addSp delSp modSp new mod modAnim">
        <pc:chgData name="Thúy Mai" userId="222f1c7e07c9bd7a" providerId="LiveId" clId="{F9934949-2A2F-437F-BBFB-88F325D94788}" dt="2022-11-29T13:02:22.725" v="1982" actId="14734"/>
        <pc:sldMkLst>
          <pc:docMk/>
          <pc:sldMk cId="1734721787" sldId="281"/>
        </pc:sldMkLst>
        <pc:spChg chg="del">
          <ac:chgData name="Thúy Mai" userId="222f1c7e07c9bd7a" providerId="LiveId" clId="{F9934949-2A2F-437F-BBFB-88F325D94788}" dt="2022-11-29T12:56:59.342" v="1893" actId="478"/>
          <ac:spMkLst>
            <pc:docMk/>
            <pc:sldMk cId="1734721787" sldId="281"/>
            <ac:spMk id="2" creationId="{459530CE-DBA7-8184-41D3-964124BDF318}"/>
          </ac:spMkLst>
        </pc:spChg>
        <pc:spChg chg="del">
          <ac:chgData name="Thúy Mai" userId="222f1c7e07c9bd7a" providerId="LiveId" clId="{F9934949-2A2F-437F-BBFB-88F325D94788}" dt="2022-11-29T12:57:00.574" v="1894" actId="478"/>
          <ac:spMkLst>
            <pc:docMk/>
            <pc:sldMk cId="1734721787" sldId="281"/>
            <ac:spMk id="3" creationId="{BEB55E8C-82E5-C0B9-1DFA-59B49FB9FB47}"/>
          </ac:spMkLst>
        </pc:spChg>
        <pc:spChg chg="add mod">
          <ac:chgData name="Thúy Mai" userId="222f1c7e07c9bd7a" providerId="LiveId" clId="{F9934949-2A2F-437F-BBFB-88F325D94788}" dt="2022-11-29T12:58:14.571" v="1920" actId="1076"/>
          <ac:spMkLst>
            <pc:docMk/>
            <pc:sldMk cId="1734721787" sldId="281"/>
            <ac:spMk id="5" creationId="{27A3313C-4F5F-78A0-27A5-AC5B10F022F5}"/>
          </ac:spMkLst>
        </pc:spChg>
        <pc:spChg chg="add mod">
          <ac:chgData name="Thúy Mai" userId="222f1c7e07c9bd7a" providerId="LiveId" clId="{F9934949-2A2F-437F-BBFB-88F325D94788}" dt="2022-11-29T13:02:11.453" v="1979" actId="1076"/>
          <ac:spMkLst>
            <pc:docMk/>
            <pc:sldMk cId="1734721787" sldId="281"/>
            <ac:spMk id="8" creationId="{7E091EB2-3A5D-EE43-4EE2-7ED9F1387D4E}"/>
          </ac:spMkLst>
        </pc:spChg>
        <pc:spChg chg="add mod">
          <ac:chgData name="Thúy Mai" userId="222f1c7e07c9bd7a" providerId="LiveId" clId="{F9934949-2A2F-437F-BBFB-88F325D94788}" dt="2022-11-29T13:02:11.453" v="1979" actId="1076"/>
          <ac:spMkLst>
            <pc:docMk/>
            <pc:sldMk cId="1734721787" sldId="281"/>
            <ac:spMk id="9" creationId="{A83C7C68-AED3-A599-5CA4-E454AC33B690}"/>
          </ac:spMkLst>
        </pc:spChg>
        <pc:spChg chg="add mod">
          <ac:chgData name="Thúy Mai" userId="222f1c7e07c9bd7a" providerId="LiveId" clId="{F9934949-2A2F-437F-BBFB-88F325D94788}" dt="2022-11-29T13:02:11.453" v="1979" actId="1076"/>
          <ac:spMkLst>
            <pc:docMk/>
            <pc:sldMk cId="1734721787" sldId="281"/>
            <ac:spMk id="10" creationId="{BA1BDEC3-0419-089F-7DD2-750B49ADB47B}"/>
          </ac:spMkLst>
        </pc:spChg>
        <pc:spChg chg="add mod">
          <ac:chgData name="Thúy Mai" userId="222f1c7e07c9bd7a" providerId="LiveId" clId="{F9934949-2A2F-437F-BBFB-88F325D94788}" dt="2022-11-29T13:02:11.453" v="1979" actId="1076"/>
          <ac:spMkLst>
            <pc:docMk/>
            <pc:sldMk cId="1734721787" sldId="281"/>
            <ac:spMk id="11" creationId="{EC830D1B-143A-6B3F-1BB4-D11DA0CC5061}"/>
          </ac:spMkLst>
        </pc:spChg>
        <pc:spChg chg="add mod">
          <ac:chgData name="Thúy Mai" userId="222f1c7e07c9bd7a" providerId="LiveId" clId="{F9934949-2A2F-437F-BBFB-88F325D94788}" dt="2022-11-29T13:02:11.453" v="1979" actId="1076"/>
          <ac:spMkLst>
            <pc:docMk/>
            <pc:sldMk cId="1734721787" sldId="281"/>
            <ac:spMk id="12" creationId="{69760F6D-D0D4-2543-481F-2C359ABDCDE9}"/>
          </ac:spMkLst>
        </pc:spChg>
        <pc:spChg chg="add mod">
          <ac:chgData name="Thúy Mai" userId="222f1c7e07c9bd7a" providerId="LiveId" clId="{F9934949-2A2F-437F-BBFB-88F325D94788}" dt="2022-11-29T13:02:11.453" v="1979" actId="1076"/>
          <ac:spMkLst>
            <pc:docMk/>
            <pc:sldMk cId="1734721787" sldId="281"/>
            <ac:spMk id="13" creationId="{0E9F5BC5-E195-7D6B-7F3E-BE302B5E20E2}"/>
          </ac:spMkLst>
        </pc:spChg>
        <pc:graphicFrameChg chg="add del mod modGraphic">
          <ac:chgData name="Thúy Mai" userId="222f1c7e07c9bd7a" providerId="LiveId" clId="{F9934949-2A2F-437F-BBFB-88F325D94788}" dt="2022-11-29T13:02:01.498" v="1978" actId="478"/>
          <ac:graphicFrameMkLst>
            <pc:docMk/>
            <pc:sldMk cId="1734721787" sldId="281"/>
            <ac:graphicFrameMk id="4" creationId="{25BC2A80-AE2F-8E38-DAE1-3204066E0897}"/>
          </ac:graphicFrameMkLst>
        </pc:graphicFrameChg>
        <pc:graphicFrameChg chg="add mod modGraphic">
          <ac:chgData name="Thúy Mai" userId="222f1c7e07c9bd7a" providerId="LiveId" clId="{F9934949-2A2F-437F-BBFB-88F325D94788}" dt="2022-11-29T13:02:22.725" v="1982" actId="14734"/>
          <ac:graphicFrameMkLst>
            <pc:docMk/>
            <pc:sldMk cId="1734721787" sldId="281"/>
            <ac:graphicFrameMk id="6" creationId="{13B011C1-080C-F9B8-623D-504537E8BF58}"/>
          </ac:graphicFrameMkLst>
        </pc:graphicFrameChg>
      </pc:sldChg>
      <pc:sldChg chg="addSp delSp modSp add mod delAnim modAnim">
        <pc:chgData name="Thúy Mai" userId="222f1c7e07c9bd7a" providerId="LiveId" clId="{F9934949-2A2F-437F-BBFB-88F325D94788}" dt="2022-11-29T12:52:10.209" v="1763" actId="113"/>
        <pc:sldMkLst>
          <pc:docMk/>
          <pc:sldMk cId="1231890708" sldId="282"/>
        </pc:sldMkLst>
        <pc:spChg chg="mod">
          <ac:chgData name="Thúy Mai" userId="222f1c7e07c9bd7a" providerId="LiveId" clId="{F9934949-2A2F-437F-BBFB-88F325D94788}" dt="2022-11-29T12:49:49.724" v="1720" actId="1076"/>
          <ac:spMkLst>
            <pc:docMk/>
            <pc:sldMk cId="1231890708" sldId="282"/>
            <ac:spMk id="3" creationId="{AB9F983D-EC79-CD13-B9AF-4FA6AE17F7A4}"/>
          </ac:spMkLst>
        </pc:spChg>
        <pc:spChg chg="mod">
          <ac:chgData name="Thúy Mai" userId="222f1c7e07c9bd7a" providerId="LiveId" clId="{F9934949-2A2F-437F-BBFB-88F325D94788}" dt="2022-11-29T12:49:49.724" v="1720" actId="1076"/>
          <ac:spMkLst>
            <pc:docMk/>
            <pc:sldMk cId="1231890708" sldId="282"/>
            <ac:spMk id="4" creationId="{D9C0F03A-CD80-91D1-573E-3333961DC4CD}"/>
          </ac:spMkLst>
        </pc:spChg>
        <pc:spChg chg="del">
          <ac:chgData name="Thúy Mai" userId="222f1c7e07c9bd7a" providerId="LiveId" clId="{F9934949-2A2F-437F-BBFB-88F325D94788}" dt="2022-11-29T12:49:44.246" v="1719" actId="478"/>
          <ac:spMkLst>
            <pc:docMk/>
            <pc:sldMk cId="1231890708" sldId="282"/>
            <ac:spMk id="5" creationId="{26BABF7B-E58E-004F-4B6B-794A1C9664C3}"/>
          </ac:spMkLst>
        </pc:spChg>
        <pc:spChg chg="del">
          <ac:chgData name="Thúy Mai" userId="222f1c7e07c9bd7a" providerId="LiveId" clId="{F9934949-2A2F-437F-BBFB-88F325D94788}" dt="2022-11-29T12:49:44.246" v="1719" actId="478"/>
          <ac:spMkLst>
            <pc:docMk/>
            <pc:sldMk cId="1231890708" sldId="282"/>
            <ac:spMk id="6" creationId="{9D7E9231-3773-0D76-D760-FC99AB06EC9B}"/>
          </ac:spMkLst>
        </pc:spChg>
        <pc:spChg chg="del">
          <ac:chgData name="Thúy Mai" userId="222f1c7e07c9bd7a" providerId="LiveId" clId="{F9934949-2A2F-437F-BBFB-88F325D94788}" dt="2022-11-29T12:49:44.246" v="1719" actId="478"/>
          <ac:spMkLst>
            <pc:docMk/>
            <pc:sldMk cId="1231890708" sldId="282"/>
            <ac:spMk id="7" creationId="{15D54D08-8F36-5D15-27A4-4EEA71FFDCB0}"/>
          </ac:spMkLst>
        </pc:spChg>
        <pc:spChg chg="add mod">
          <ac:chgData name="Thúy Mai" userId="222f1c7e07c9bd7a" providerId="LiveId" clId="{F9934949-2A2F-437F-BBFB-88F325D94788}" dt="2022-11-29T12:52:10.209" v="1763" actId="113"/>
          <ac:spMkLst>
            <pc:docMk/>
            <pc:sldMk cId="1231890708" sldId="282"/>
            <ac:spMk id="8" creationId="{E260A4A1-AF7A-215A-BEF4-6854B48CB9A4}"/>
          </ac:spMkLst>
        </pc:spChg>
        <pc:spChg chg="mod">
          <ac:chgData name="Thúy Mai" userId="222f1c7e07c9bd7a" providerId="LiveId" clId="{F9934949-2A2F-437F-BBFB-88F325D94788}" dt="2022-11-29T12:49:49.724" v="1720" actId="1076"/>
          <ac:spMkLst>
            <pc:docMk/>
            <pc:sldMk cId="1231890708" sldId="282"/>
            <ac:spMk id="13" creationId="{93767417-B4B3-77B4-1AA0-1BF7547601E4}"/>
          </ac:spMkLst>
        </pc:spChg>
        <pc:graphicFrameChg chg="add del mod">
          <ac:chgData name="Thúy Mai" userId="222f1c7e07c9bd7a" providerId="LiveId" clId="{F9934949-2A2F-437F-BBFB-88F325D94788}" dt="2022-11-29T12:50:15.170" v="1729"/>
          <ac:graphicFrameMkLst>
            <pc:docMk/>
            <pc:sldMk cId="1231890708" sldId="282"/>
            <ac:graphicFrameMk id="10" creationId="{92642BCF-8A7D-44D7-942F-C991AC3DEEEE}"/>
          </ac:graphicFrameMkLst>
        </pc:graphicFrameChg>
        <pc:graphicFrameChg chg="add del mod">
          <ac:chgData name="Thúy Mai" userId="222f1c7e07c9bd7a" providerId="LiveId" clId="{F9934949-2A2F-437F-BBFB-88F325D94788}" dt="2022-11-29T12:50:20.479" v="1732" actId="478"/>
          <ac:graphicFrameMkLst>
            <pc:docMk/>
            <pc:sldMk cId="1231890708" sldId="282"/>
            <ac:graphicFrameMk id="11" creationId="{AC97C03F-1F53-3078-8FF2-41CF16E275DD}"/>
          </ac:graphicFrameMkLst>
        </pc:graphicFrameChg>
        <pc:picChg chg="add mod">
          <ac:chgData name="Thúy Mai" userId="222f1c7e07c9bd7a" providerId="LiveId" clId="{F9934949-2A2F-437F-BBFB-88F325D94788}" dt="2022-11-29T12:50:31.502" v="1736" actId="1076"/>
          <ac:picMkLst>
            <pc:docMk/>
            <pc:sldMk cId="1231890708" sldId="282"/>
            <ac:picMk id="9" creationId="{0B55D3D0-8898-C5EF-C5D6-DC050B376AE1}"/>
          </ac:picMkLst>
        </pc:picChg>
      </pc:sldChg>
      <pc:sldChg chg="addSp delSp modSp add mod delAnim modAnim">
        <pc:chgData name="Thúy Mai" userId="222f1c7e07c9bd7a" providerId="LiveId" clId="{F9934949-2A2F-437F-BBFB-88F325D94788}" dt="2022-11-29T12:51:47.718" v="1762" actId="1076"/>
        <pc:sldMkLst>
          <pc:docMk/>
          <pc:sldMk cId="1957060066" sldId="283"/>
        </pc:sldMkLst>
        <pc:spChg chg="del">
          <ac:chgData name="Thúy Mai" userId="222f1c7e07c9bd7a" providerId="LiveId" clId="{F9934949-2A2F-437F-BBFB-88F325D94788}" dt="2022-11-29T12:50:58.127" v="1741" actId="478"/>
          <ac:spMkLst>
            <pc:docMk/>
            <pc:sldMk cId="1957060066" sldId="283"/>
            <ac:spMk id="3" creationId="{AB9F983D-EC79-CD13-B9AF-4FA6AE17F7A4}"/>
          </ac:spMkLst>
        </pc:spChg>
        <pc:spChg chg="del">
          <ac:chgData name="Thúy Mai" userId="222f1c7e07c9bd7a" providerId="LiveId" clId="{F9934949-2A2F-437F-BBFB-88F325D94788}" dt="2022-11-29T12:50:58.127" v="1741" actId="478"/>
          <ac:spMkLst>
            <pc:docMk/>
            <pc:sldMk cId="1957060066" sldId="283"/>
            <ac:spMk id="4" creationId="{D9C0F03A-CD80-91D1-573E-3333961DC4CD}"/>
          </ac:spMkLst>
        </pc:spChg>
        <pc:spChg chg="mod">
          <ac:chgData name="Thúy Mai" userId="222f1c7e07c9bd7a" providerId="LiveId" clId="{F9934949-2A2F-437F-BBFB-88F325D94788}" dt="2022-11-29T12:51:06.051" v="1743" actId="1076"/>
          <ac:spMkLst>
            <pc:docMk/>
            <pc:sldMk cId="1957060066" sldId="283"/>
            <ac:spMk id="5" creationId="{26BABF7B-E58E-004F-4B6B-794A1C9664C3}"/>
          </ac:spMkLst>
        </pc:spChg>
        <pc:spChg chg="mod">
          <ac:chgData name="Thúy Mai" userId="222f1c7e07c9bd7a" providerId="LiveId" clId="{F9934949-2A2F-437F-BBFB-88F325D94788}" dt="2022-11-29T12:51:06.051" v="1743" actId="1076"/>
          <ac:spMkLst>
            <pc:docMk/>
            <pc:sldMk cId="1957060066" sldId="283"/>
            <ac:spMk id="6" creationId="{9D7E9231-3773-0D76-D760-FC99AB06EC9B}"/>
          </ac:spMkLst>
        </pc:spChg>
        <pc:spChg chg="mod">
          <ac:chgData name="Thúy Mai" userId="222f1c7e07c9bd7a" providerId="LiveId" clId="{F9934949-2A2F-437F-BBFB-88F325D94788}" dt="2022-11-29T12:51:06.051" v="1743" actId="1076"/>
          <ac:spMkLst>
            <pc:docMk/>
            <pc:sldMk cId="1957060066" sldId="283"/>
            <ac:spMk id="7" creationId="{15D54D08-8F36-5D15-27A4-4EEA71FFDCB0}"/>
          </ac:spMkLst>
        </pc:spChg>
        <pc:spChg chg="add mod">
          <ac:chgData name="Thúy Mai" userId="222f1c7e07c9bd7a" providerId="LiveId" clId="{F9934949-2A2F-437F-BBFB-88F325D94788}" dt="2022-11-29T12:51:47.718" v="1762" actId="1076"/>
          <ac:spMkLst>
            <pc:docMk/>
            <pc:sldMk cId="1957060066" sldId="283"/>
            <ac:spMk id="8" creationId="{C43C042F-936C-68D6-E75A-0BD2E5C5716A}"/>
          </ac:spMkLst>
        </pc:spChg>
        <pc:spChg chg="del">
          <ac:chgData name="Thúy Mai" userId="222f1c7e07c9bd7a" providerId="LiveId" clId="{F9934949-2A2F-437F-BBFB-88F325D94788}" dt="2022-11-29T12:50:58.127" v="1741" actId="478"/>
          <ac:spMkLst>
            <pc:docMk/>
            <pc:sldMk cId="1957060066" sldId="283"/>
            <ac:spMk id="13" creationId="{93767417-B4B3-77B4-1AA0-1BF7547601E4}"/>
          </ac:spMkLst>
        </pc:spChg>
        <pc:graphicFrameChg chg="add del mod">
          <ac:chgData name="Thúy Mai" userId="222f1c7e07c9bd7a" providerId="LiveId" clId="{F9934949-2A2F-437F-BBFB-88F325D94788}" dt="2022-11-29T12:51:22.422" v="1750"/>
          <ac:graphicFrameMkLst>
            <pc:docMk/>
            <pc:sldMk cId="1957060066" sldId="283"/>
            <ac:graphicFrameMk id="10" creationId="{B879DE09-7745-1BC6-F26E-F25018C79250}"/>
          </ac:graphicFrameMkLst>
        </pc:graphicFrameChg>
        <pc:graphicFrameChg chg="add del mod">
          <ac:chgData name="Thúy Mai" userId="222f1c7e07c9bd7a" providerId="LiveId" clId="{F9934949-2A2F-437F-BBFB-88F325D94788}" dt="2022-11-29T12:51:27.428" v="1753" actId="478"/>
          <ac:graphicFrameMkLst>
            <pc:docMk/>
            <pc:sldMk cId="1957060066" sldId="283"/>
            <ac:graphicFrameMk id="11" creationId="{D86A24A0-6B19-93D2-C114-4CE67AC4E754}"/>
          </ac:graphicFrameMkLst>
        </pc:graphicFrameChg>
        <pc:picChg chg="add mod">
          <ac:chgData name="Thúy Mai" userId="222f1c7e07c9bd7a" providerId="LiveId" clId="{F9934949-2A2F-437F-BBFB-88F325D94788}" dt="2022-11-29T12:51:13.663" v="1747"/>
          <ac:picMkLst>
            <pc:docMk/>
            <pc:sldMk cId="1957060066" sldId="283"/>
            <ac:picMk id="9" creationId="{4F878E8B-71BB-1E37-2095-C226544AC78F}"/>
          </ac:picMkLst>
        </pc:picChg>
        <pc:picChg chg="mod">
          <ac:chgData name="Thúy Mai" userId="222f1c7e07c9bd7a" providerId="LiveId" clId="{F9934949-2A2F-437F-BBFB-88F325D94788}" dt="2022-11-29T12:51:01.941" v="1742" actId="1076"/>
          <ac:picMkLst>
            <pc:docMk/>
            <pc:sldMk cId="1957060066" sldId="283"/>
            <ac:picMk id="2050" creationId="{C4D7D39D-B8D9-6155-225B-91B854F3FB18}"/>
          </ac:picMkLst>
        </pc:picChg>
      </pc:sldChg>
      <pc:sldChg chg="addSp delSp modSp add mod ord delAnim modAnim">
        <pc:chgData name="Thúy Mai" userId="222f1c7e07c9bd7a" providerId="LiveId" clId="{F9934949-2A2F-437F-BBFB-88F325D94788}" dt="2022-11-29T12:55:27.678" v="1850" actId="113"/>
        <pc:sldMkLst>
          <pc:docMk/>
          <pc:sldMk cId="2226500155" sldId="284"/>
        </pc:sldMkLst>
        <pc:spChg chg="mod">
          <ac:chgData name="Thúy Mai" userId="222f1c7e07c9bd7a" providerId="LiveId" clId="{F9934949-2A2F-437F-BBFB-88F325D94788}" dt="2022-11-29T12:55:14.006" v="1834" actId="1076"/>
          <ac:spMkLst>
            <pc:docMk/>
            <pc:sldMk cId="2226500155" sldId="284"/>
            <ac:spMk id="2" creationId="{CBA46E27-F868-AAFA-6BA6-0BF84A90311B}"/>
          </ac:spMkLst>
        </pc:spChg>
        <pc:spChg chg="del">
          <ac:chgData name="Thúy Mai" userId="222f1c7e07c9bd7a" providerId="LiveId" clId="{F9934949-2A2F-437F-BBFB-88F325D94788}" dt="2022-11-29T12:52:28.693" v="1767" actId="478"/>
          <ac:spMkLst>
            <pc:docMk/>
            <pc:sldMk cId="2226500155" sldId="284"/>
            <ac:spMk id="3" creationId="{AB9F983D-EC79-CD13-B9AF-4FA6AE17F7A4}"/>
          </ac:spMkLst>
        </pc:spChg>
        <pc:spChg chg="del">
          <ac:chgData name="Thúy Mai" userId="222f1c7e07c9bd7a" providerId="LiveId" clId="{F9934949-2A2F-437F-BBFB-88F325D94788}" dt="2022-11-29T12:52:28.693" v="1767" actId="478"/>
          <ac:spMkLst>
            <pc:docMk/>
            <pc:sldMk cId="2226500155" sldId="284"/>
            <ac:spMk id="4" creationId="{D9C0F03A-CD80-91D1-573E-3333961DC4CD}"/>
          </ac:spMkLst>
        </pc:spChg>
        <pc:spChg chg="del">
          <ac:chgData name="Thúy Mai" userId="222f1c7e07c9bd7a" providerId="LiveId" clId="{F9934949-2A2F-437F-BBFB-88F325D94788}" dt="2022-11-29T12:52:28.693" v="1767" actId="478"/>
          <ac:spMkLst>
            <pc:docMk/>
            <pc:sldMk cId="2226500155" sldId="284"/>
            <ac:spMk id="8" creationId="{E260A4A1-AF7A-215A-BEF4-6854B48CB9A4}"/>
          </ac:spMkLst>
        </pc:spChg>
        <pc:spChg chg="add mod">
          <ac:chgData name="Thúy Mai" userId="222f1c7e07c9bd7a" providerId="LiveId" clId="{F9934949-2A2F-437F-BBFB-88F325D94788}" dt="2022-11-29T12:53:10.821" v="1787" actId="1076"/>
          <ac:spMkLst>
            <pc:docMk/>
            <pc:sldMk cId="2226500155" sldId="284"/>
            <ac:spMk id="10" creationId="{A3E80BF1-8A62-AAD7-D3C4-E56A9D9D9E6E}"/>
          </ac:spMkLst>
        </pc:spChg>
        <pc:spChg chg="del">
          <ac:chgData name="Thúy Mai" userId="222f1c7e07c9bd7a" providerId="LiveId" clId="{F9934949-2A2F-437F-BBFB-88F325D94788}" dt="2022-11-29T12:52:28.693" v="1767" actId="478"/>
          <ac:spMkLst>
            <pc:docMk/>
            <pc:sldMk cId="2226500155" sldId="284"/>
            <ac:spMk id="13" creationId="{93767417-B4B3-77B4-1AA0-1BF7547601E4}"/>
          </ac:spMkLst>
        </pc:spChg>
        <pc:spChg chg="add mod">
          <ac:chgData name="Thúy Mai" userId="222f1c7e07c9bd7a" providerId="LiveId" clId="{F9934949-2A2F-437F-BBFB-88F325D94788}" dt="2022-11-29T12:55:02.317" v="1828" actId="1076"/>
          <ac:spMkLst>
            <pc:docMk/>
            <pc:sldMk cId="2226500155" sldId="284"/>
            <ac:spMk id="14" creationId="{58EEFFE4-20C8-375A-297E-3A87F74E6D11}"/>
          </ac:spMkLst>
        </pc:spChg>
        <pc:spChg chg="add mod">
          <ac:chgData name="Thúy Mai" userId="222f1c7e07c9bd7a" providerId="LiveId" clId="{F9934949-2A2F-437F-BBFB-88F325D94788}" dt="2022-11-29T12:55:13.073" v="1833" actId="1035"/>
          <ac:spMkLst>
            <pc:docMk/>
            <pc:sldMk cId="2226500155" sldId="284"/>
            <ac:spMk id="15" creationId="{4C9A1E43-0C9A-D09B-FA0F-2111359DD1A0}"/>
          </ac:spMkLst>
        </pc:spChg>
        <pc:spChg chg="add mod">
          <ac:chgData name="Thúy Mai" userId="222f1c7e07c9bd7a" providerId="LiveId" clId="{F9934949-2A2F-437F-BBFB-88F325D94788}" dt="2022-11-29T12:55:18.135" v="1838" actId="1035"/>
          <ac:spMkLst>
            <pc:docMk/>
            <pc:sldMk cId="2226500155" sldId="284"/>
            <ac:spMk id="16" creationId="{B48AA9C7-BAC3-4389-28CC-726EA7106EC6}"/>
          </ac:spMkLst>
        </pc:spChg>
        <pc:spChg chg="add mod">
          <ac:chgData name="Thúy Mai" userId="222f1c7e07c9bd7a" providerId="LiveId" clId="{F9934949-2A2F-437F-BBFB-88F325D94788}" dt="2022-11-29T12:55:27.678" v="1850" actId="113"/>
          <ac:spMkLst>
            <pc:docMk/>
            <pc:sldMk cId="2226500155" sldId="284"/>
            <ac:spMk id="17" creationId="{3D33AA83-4F84-A695-E60C-3E2D1A27AC2A}"/>
          </ac:spMkLst>
        </pc:spChg>
        <pc:graphicFrameChg chg="add del mod">
          <ac:chgData name="Thúy Mai" userId="222f1c7e07c9bd7a" providerId="LiveId" clId="{F9934949-2A2F-437F-BBFB-88F325D94788}" dt="2022-11-29T12:52:30.615" v="1771"/>
          <ac:graphicFrameMkLst>
            <pc:docMk/>
            <pc:sldMk cId="2226500155" sldId="284"/>
            <ac:graphicFrameMk id="5" creationId="{5420E3D3-C060-65AE-81FE-97BCF69F9CE9}"/>
          </ac:graphicFrameMkLst>
        </pc:graphicFrameChg>
        <pc:graphicFrameChg chg="add del mod">
          <ac:chgData name="Thúy Mai" userId="222f1c7e07c9bd7a" providerId="LiveId" clId="{F9934949-2A2F-437F-BBFB-88F325D94788}" dt="2022-11-29T12:52:40.182" v="1774" actId="478"/>
          <ac:graphicFrameMkLst>
            <pc:docMk/>
            <pc:sldMk cId="2226500155" sldId="284"/>
            <ac:graphicFrameMk id="6" creationId="{44DAD1E9-FF0C-C853-A879-3AB1120810C5}"/>
          </ac:graphicFrameMkLst>
        </pc:graphicFrameChg>
        <pc:graphicFrameChg chg="add del mod">
          <ac:chgData name="Thúy Mai" userId="222f1c7e07c9bd7a" providerId="LiveId" clId="{F9934949-2A2F-437F-BBFB-88F325D94788}" dt="2022-11-29T12:53:35.437" v="1790"/>
          <ac:graphicFrameMkLst>
            <pc:docMk/>
            <pc:sldMk cId="2226500155" sldId="284"/>
            <ac:graphicFrameMk id="11" creationId="{2ADE58D2-D0A6-5014-66EE-76264145D031}"/>
          </ac:graphicFrameMkLst>
        </pc:graphicFrameChg>
        <pc:graphicFrameChg chg="add del mod modGraphic">
          <ac:chgData name="Thúy Mai" userId="222f1c7e07c9bd7a" providerId="LiveId" clId="{F9934949-2A2F-437F-BBFB-88F325D94788}" dt="2022-11-29T12:54:51.244" v="1824" actId="478"/>
          <ac:graphicFrameMkLst>
            <pc:docMk/>
            <pc:sldMk cId="2226500155" sldId="284"/>
            <ac:graphicFrameMk id="12" creationId="{0171D293-1D42-B295-9966-772B580E8883}"/>
          </ac:graphicFrameMkLst>
        </pc:graphicFrameChg>
        <pc:picChg chg="del">
          <ac:chgData name="Thúy Mai" userId="222f1c7e07c9bd7a" providerId="LiveId" clId="{F9934949-2A2F-437F-BBFB-88F325D94788}" dt="2022-11-29T12:52:29.525" v="1768" actId="478"/>
          <ac:picMkLst>
            <pc:docMk/>
            <pc:sldMk cId="2226500155" sldId="284"/>
            <ac:picMk id="9" creationId="{0B55D3D0-8898-C5EF-C5D6-DC050B376AE1}"/>
          </ac:picMkLst>
        </pc:picChg>
      </pc:sldChg>
      <pc:sldChg chg="addSp delSp modSp add del mod delAnim">
        <pc:chgData name="Thúy Mai" userId="222f1c7e07c9bd7a" providerId="LiveId" clId="{F9934949-2A2F-437F-BBFB-88F325D94788}" dt="2022-11-29T12:56:46.024" v="1888" actId="47"/>
        <pc:sldMkLst>
          <pc:docMk/>
          <pc:sldMk cId="2494010842" sldId="285"/>
        </pc:sldMkLst>
        <pc:spChg chg="mod">
          <ac:chgData name="Thúy Mai" userId="222f1c7e07c9bd7a" providerId="LiveId" clId="{F9934949-2A2F-437F-BBFB-88F325D94788}" dt="2022-11-29T12:56:00.445" v="1880" actId="403"/>
          <ac:spMkLst>
            <pc:docMk/>
            <pc:sldMk cId="2494010842" sldId="285"/>
            <ac:spMk id="10" creationId="{A3E80BF1-8A62-AAD7-D3C4-E56A9D9D9E6E}"/>
          </ac:spMkLst>
        </pc:spChg>
        <pc:spChg chg="del">
          <ac:chgData name="Thúy Mai" userId="222f1c7e07c9bd7a" providerId="LiveId" clId="{F9934949-2A2F-437F-BBFB-88F325D94788}" dt="2022-11-29T12:56:23.826" v="1881" actId="478"/>
          <ac:spMkLst>
            <pc:docMk/>
            <pc:sldMk cId="2494010842" sldId="285"/>
            <ac:spMk id="14" creationId="{58EEFFE4-20C8-375A-297E-3A87F74E6D11}"/>
          </ac:spMkLst>
        </pc:spChg>
        <pc:spChg chg="del">
          <ac:chgData name="Thúy Mai" userId="222f1c7e07c9bd7a" providerId="LiveId" clId="{F9934949-2A2F-437F-BBFB-88F325D94788}" dt="2022-11-29T12:56:23.826" v="1881" actId="478"/>
          <ac:spMkLst>
            <pc:docMk/>
            <pc:sldMk cId="2494010842" sldId="285"/>
            <ac:spMk id="15" creationId="{4C9A1E43-0C9A-D09B-FA0F-2111359DD1A0}"/>
          </ac:spMkLst>
        </pc:spChg>
        <pc:spChg chg="del">
          <ac:chgData name="Thúy Mai" userId="222f1c7e07c9bd7a" providerId="LiveId" clId="{F9934949-2A2F-437F-BBFB-88F325D94788}" dt="2022-11-29T12:56:23.826" v="1881" actId="478"/>
          <ac:spMkLst>
            <pc:docMk/>
            <pc:sldMk cId="2494010842" sldId="285"/>
            <ac:spMk id="16" creationId="{B48AA9C7-BAC3-4389-28CC-726EA7106EC6}"/>
          </ac:spMkLst>
        </pc:spChg>
        <pc:spChg chg="del">
          <ac:chgData name="Thúy Mai" userId="222f1c7e07c9bd7a" providerId="LiveId" clId="{F9934949-2A2F-437F-BBFB-88F325D94788}" dt="2022-11-29T12:56:23.826" v="1881" actId="478"/>
          <ac:spMkLst>
            <pc:docMk/>
            <pc:sldMk cId="2494010842" sldId="285"/>
            <ac:spMk id="17" creationId="{3D33AA83-4F84-A695-E60C-3E2D1A27AC2A}"/>
          </ac:spMkLst>
        </pc:spChg>
        <pc:graphicFrameChg chg="add del mod">
          <ac:chgData name="Thúy Mai" userId="222f1c7e07c9bd7a" providerId="LiveId" clId="{F9934949-2A2F-437F-BBFB-88F325D94788}" dt="2022-11-29T12:56:40.716" v="1884" actId="21"/>
          <ac:graphicFrameMkLst>
            <pc:docMk/>
            <pc:sldMk cId="2494010842" sldId="285"/>
            <ac:graphicFrameMk id="3" creationId="{E61024A9-609F-E528-694F-8C972E3691A2}"/>
          </ac:graphicFrameMkLst>
        </pc:graphicFrameChg>
        <pc:graphicFrameChg chg="add mod">
          <ac:chgData name="Thúy Mai" userId="222f1c7e07c9bd7a" providerId="LiveId" clId="{F9934949-2A2F-437F-BBFB-88F325D94788}" dt="2022-11-29T12:56:42.789" v="1887"/>
          <ac:graphicFrameMkLst>
            <pc:docMk/>
            <pc:sldMk cId="2494010842" sldId="285"/>
            <ac:graphicFrameMk id="4" creationId="{36156C23-3D8A-C854-FA1B-0432CCC31358}"/>
          </ac:graphicFrameMkLst>
        </pc:graphicFrameChg>
      </pc:sldChg>
      <pc:sldChg chg="addSp modSp add ord modAnim">
        <pc:chgData name="Thúy Mai" userId="222f1c7e07c9bd7a" providerId="LiveId" clId="{F9934949-2A2F-437F-BBFB-88F325D94788}" dt="2022-11-29T12:57:49.652" v="1917"/>
        <pc:sldMkLst>
          <pc:docMk/>
          <pc:sldMk cId="535547971" sldId="286"/>
        </pc:sldMkLst>
        <pc:spChg chg="add mod">
          <ac:chgData name="Thúy Mai" userId="222f1c7e07c9bd7a" providerId="LiveId" clId="{F9934949-2A2F-437F-BBFB-88F325D94788}" dt="2022-11-29T12:57:49.652" v="1917"/>
          <ac:spMkLst>
            <pc:docMk/>
            <pc:sldMk cId="535547971" sldId="286"/>
            <ac:spMk id="3" creationId="{152B1AA8-4978-4F8D-4496-196EDD52C300}"/>
          </ac:spMkLst>
        </pc:spChg>
      </pc:sldChg>
      <pc:sldChg chg="addSp delSp modSp new mod ord">
        <pc:chgData name="Thúy Mai" userId="222f1c7e07c9bd7a" providerId="LiveId" clId="{F9934949-2A2F-437F-BBFB-88F325D94788}" dt="2022-11-29T13:12:36.599" v="2289" actId="21"/>
        <pc:sldMkLst>
          <pc:docMk/>
          <pc:sldMk cId="3110428790" sldId="287"/>
        </pc:sldMkLst>
        <pc:spChg chg="del">
          <ac:chgData name="Thúy Mai" userId="222f1c7e07c9bd7a" providerId="LiveId" clId="{F9934949-2A2F-437F-BBFB-88F325D94788}" dt="2022-11-29T13:03:26.649" v="1985" actId="478"/>
          <ac:spMkLst>
            <pc:docMk/>
            <pc:sldMk cId="3110428790" sldId="287"/>
            <ac:spMk id="2" creationId="{CBD27327-B37E-B4BB-BB50-E08CB733230F}"/>
          </ac:spMkLst>
        </pc:spChg>
        <pc:spChg chg="del">
          <ac:chgData name="Thúy Mai" userId="222f1c7e07c9bd7a" providerId="LiveId" clId="{F9934949-2A2F-437F-BBFB-88F325D94788}" dt="2022-11-29T13:03:26.649" v="1985" actId="478"/>
          <ac:spMkLst>
            <pc:docMk/>
            <pc:sldMk cId="3110428790" sldId="287"/>
            <ac:spMk id="3" creationId="{07A91B15-B4A1-F357-2FEE-B585CBCA9E9E}"/>
          </ac:spMkLst>
        </pc:spChg>
        <pc:spChg chg="add del mod">
          <ac:chgData name="Thúy Mai" userId="222f1c7e07c9bd7a" providerId="LiveId" clId="{F9934949-2A2F-437F-BBFB-88F325D94788}" dt="2022-11-29T13:12:36.599" v="2289" actId="21"/>
          <ac:spMkLst>
            <pc:docMk/>
            <pc:sldMk cId="3110428790" sldId="287"/>
            <ac:spMk id="7" creationId="{D6493E47-8A93-AF22-5ACE-A2D9E8502F44}"/>
          </ac:spMkLst>
        </pc:spChg>
        <pc:spChg chg="add del mod">
          <ac:chgData name="Thúy Mai" userId="222f1c7e07c9bd7a" providerId="LiveId" clId="{F9934949-2A2F-437F-BBFB-88F325D94788}" dt="2022-11-29T13:12:36.599" v="2289" actId="21"/>
          <ac:spMkLst>
            <pc:docMk/>
            <pc:sldMk cId="3110428790" sldId="287"/>
            <ac:spMk id="9" creationId="{24D72EB2-A321-3E41-9A2B-98EE4FCAAADC}"/>
          </ac:spMkLst>
        </pc:spChg>
        <pc:graphicFrameChg chg="add del mod">
          <ac:chgData name="Thúy Mai" userId="222f1c7e07c9bd7a" providerId="LiveId" clId="{F9934949-2A2F-437F-BBFB-88F325D94788}" dt="2022-11-29T13:03:27.734" v="1988"/>
          <ac:graphicFrameMkLst>
            <pc:docMk/>
            <pc:sldMk cId="3110428790" sldId="287"/>
            <ac:graphicFrameMk id="4" creationId="{7DC68AB5-7FB0-BA68-F015-242B5BB5D90F}"/>
          </ac:graphicFrameMkLst>
        </pc:graphicFrameChg>
        <pc:graphicFrameChg chg="add del mod">
          <ac:chgData name="Thúy Mai" userId="222f1c7e07c9bd7a" providerId="LiveId" clId="{F9934949-2A2F-437F-BBFB-88F325D94788}" dt="2022-11-29T13:03:55.155" v="2001" actId="478"/>
          <ac:graphicFrameMkLst>
            <pc:docMk/>
            <pc:sldMk cId="3110428790" sldId="287"/>
            <ac:graphicFrameMk id="5" creationId="{5EE8ED11-7126-FE1B-9F2D-96A43BB4321A}"/>
          </ac:graphicFrameMkLst>
        </pc:graphicFrameChg>
        <pc:picChg chg="add del mod modCrop">
          <ac:chgData name="Thúy Mai" userId="222f1c7e07c9bd7a" providerId="LiveId" clId="{F9934949-2A2F-437F-BBFB-88F325D94788}" dt="2022-11-29T13:12:36.599" v="2289" actId="21"/>
          <ac:picMkLst>
            <pc:docMk/>
            <pc:sldMk cId="3110428790" sldId="287"/>
            <ac:picMk id="10" creationId="{7FE95077-865D-761A-574D-421920850EB5}"/>
          </ac:picMkLst>
        </pc:picChg>
      </pc:sldChg>
      <pc:sldChg chg="addSp delSp modSp add mod delAnim modAnim">
        <pc:chgData name="Thúy Mai" userId="222f1c7e07c9bd7a" providerId="LiveId" clId="{F9934949-2A2F-437F-BBFB-88F325D94788}" dt="2022-11-29T13:11:50.782" v="2277" actId="1076"/>
        <pc:sldMkLst>
          <pc:docMk/>
          <pc:sldMk cId="1557210416" sldId="288"/>
        </pc:sldMkLst>
        <pc:spChg chg="del mod">
          <ac:chgData name="Thúy Mai" userId="222f1c7e07c9bd7a" providerId="LiveId" clId="{F9934949-2A2F-437F-BBFB-88F325D94788}" dt="2022-11-29T13:11:47.543" v="2275" actId="478"/>
          <ac:spMkLst>
            <pc:docMk/>
            <pc:sldMk cId="1557210416" sldId="288"/>
            <ac:spMk id="7" creationId="{10C9AD19-7A73-857A-419D-AE819B6C7A97}"/>
          </ac:spMkLst>
        </pc:spChg>
        <pc:spChg chg="mod">
          <ac:chgData name="Thúy Mai" userId="222f1c7e07c9bd7a" providerId="LiveId" clId="{F9934949-2A2F-437F-BBFB-88F325D94788}" dt="2022-11-29T13:11:49.671" v="2276" actId="1076"/>
          <ac:spMkLst>
            <pc:docMk/>
            <pc:sldMk cId="1557210416" sldId="288"/>
            <ac:spMk id="13" creationId="{93767417-B4B3-77B4-1AA0-1BF7547601E4}"/>
          </ac:spMkLst>
        </pc:spChg>
        <pc:graphicFrameChg chg="add del mod">
          <ac:chgData name="Thúy Mai" userId="222f1c7e07c9bd7a" providerId="LiveId" clId="{F9934949-2A2F-437F-BBFB-88F325D94788}" dt="2022-11-29T13:10:01.006" v="2231"/>
          <ac:graphicFrameMkLst>
            <pc:docMk/>
            <pc:sldMk cId="1557210416" sldId="288"/>
            <ac:graphicFrameMk id="3" creationId="{81A47F6A-A528-0F9B-9578-9A7B2013BE40}"/>
          </ac:graphicFrameMkLst>
        </pc:graphicFrameChg>
        <pc:picChg chg="del">
          <ac:chgData name="Thúy Mai" userId="222f1c7e07c9bd7a" providerId="LiveId" clId="{F9934949-2A2F-437F-BBFB-88F325D94788}" dt="2022-11-29T13:09:37.174" v="2228" actId="478"/>
          <ac:picMkLst>
            <pc:docMk/>
            <pc:sldMk cId="1557210416" sldId="288"/>
            <ac:picMk id="5" creationId="{DEC68C0B-C3D4-6C85-5508-EE55ED8615DF}"/>
          </ac:picMkLst>
        </pc:picChg>
        <pc:picChg chg="add mod">
          <ac:chgData name="Thúy Mai" userId="222f1c7e07c9bd7a" providerId="LiveId" clId="{F9934949-2A2F-437F-BBFB-88F325D94788}" dt="2022-11-29T13:11:50.782" v="2277" actId="1076"/>
          <ac:picMkLst>
            <pc:docMk/>
            <pc:sldMk cId="1557210416" sldId="288"/>
            <ac:picMk id="6" creationId="{933221A7-CDE1-7B4B-15B7-DDF2EF960389}"/>
          </ac:picMkLst>
        </pc:picChg>
      </pc:sldChg>
      <pc:sldChg chg="addSp delSp modSp add mod ord delAnim">
        <pc:chgData name="Thúy Mai" userId="222f1c7e07c9bd7a" providerId="LiveId" clId="{F9934949-2A2F-437F-BBFB-88F325D94788}" dt="2022-11-29T13:12:54.458" v="2294" actId="208"/>
        <pc:sldMkLst>
          <pc:docMk/>
          <pc:sldMk cId="1753371151" sldId="289"/>
        </pc:sldMkLst>
        <pc:spChg chg="add del mod">
          <ac:chgData name="Thúy Mai" userId="222f1c7e07c9bd7a" providerId="LiveId" clId="{F9934949-2A2F-437F-BBFB-88F325D94788}" dt="2022-11-29T13:12:36.057" v="2288"/>
          <ac:spMkLst>
            <pc:docMk/>
            <pc:sldMk cId="1753371151" sldId="289"/>
            <ac:spMk id="3" creationId="{70CFAAA1-20AD-8EE0-83A3-563664ADA70D}"/>
          </ac:spMkLst>
        </pc:spChg>
        <pc:spChg chg="add del mod">
          <ac:chgData name="Thúy Mai" userId="222f1c7e07c9bd7a" providerId="LiveId" clId="{F9934949-2A2F-437F-BBFB-88F325D94788}" dt="2022-11-29T13:12:36.057" v="2288"/>
          <ac:spMkLst>
            <pc:docMk/>
            <pc:sldMk cId="1753371151" sldId="289"/>
            <ac:spMk id="4" creationId="{7E5B1332-98E6-6A24-607A-A55B348096C2}"/>
          </ac:spMkLst>
        </pc:spChg>
        <pc:spChg chg="add mod">
          <ac:chgData name="Thúy Mai" userId="222f1c7e07c9bd7a" providerId="LiveId" clId="{F9934949-2A2F-437F-BBFB-88F325D94788}" dt="2022-11-29T13:12:54.458" v="2294" actId="208"/>
          <ac:spMkLst>
            <pc:docMk/>
            <pc:sldMk cId="1753371151" sldId="289"/>
            <ac:spMk id="8" creationId="{234DF413-542B-989C-6B01-A19D866F948A}"/>
          </ac:spMkLst>
        </pc:spChg>
        <pc:spChg chg="del mod">
          <ac:chgData name="Thúy Mai" userId="222f1c7e07c9bd7a" providerId="LiveId" clId="{F9934949-2A2F-437F-BBFB-88F325D94788}" dt="2022-11-29T13:12:12.111" v="2281" actId="478"/>
          <ac:spMkLst>
            <pc:docMk/>
            <pc:sldMk cId="1753371151" sldId="289"/>
            <ac:spMk id="13" creationId="{93767417-B4B3-77B4-1AA0-1BF7547601E4}"/>
          </ac:spMkLst>
        </pc:spChg>
        <pc:picChg chg="add del mod">
          <ac:chgData name="Thúy Mai" userId="222f1c7e07c9bd7a" providerId="LiveId" clId="{F9934949-2A2F-437F-BBFB-88F325D94788}" dt="2022-11-29T13:12:36.057" v="2288"/>
          <ac:picMkLst>
            <pc:docMk/>
            <pc:sldMk cId="1753371151" sldId="289"/>
            <ac:picMk id="5" creationId="{6A2AE3D6-7422-3993-FD06-424C9FBE799E}"/>
          </ac:picMkLst>
        </pc:picChg>
      </pc:sldChg>
      <pc:sldChg chg="addSp delSp modSp add mod ord delAnim modAnim">
        <pc:chgData name="Thúy Mai" userId="222f1c7e07c9bd7a" providerId="LiveId" clId="{F9934949-2A2F-437F-BBFB-88F325D94788}" dt="2022-11-29T13:17:00.158" v="2483" actId="1076"/>
        <pc:sldMkLst>
          <pc:docMk/>
          <pc:sldMk cId="2952808583" sldId="290"/>
        </pc:sldMkLst>
        <pc:spChg chg="mod">
          <ac:chgData name="Thúy Mai" userId="222f1c7e07c9bd7a" providerId="LiveId" clId="{F9934949-2A2F-437F-BBFB-88F325D94788}" dt="2022-11-29T13:13:27.107" v="2361" actId="1038"/>
          <ac:spMkLst>
            <pc:docMk/>
            <pc:sldMk cId="2952808583" sldId="290"/>
            <ac:spMk id="7" creationId="{10C9AD19-7A73-857A-419D-AE819B6C7A97}"/>
          </ac:spMkLst>
        </pc:spChg>
        <pc:spChg chg="del">
          <ac:chgData name="Thúy Mai" userId="222f1c7e07c9bd7a" providerId="LiveId" clId="{F9934949-2A2F-437F-BBFB-88F325D94788}" dt="2022-11-29T13:13:29.839" v="2362" actId="478"/>
          <ac:spMkLst>
            <pc:docMk/>
            <pc:sldMk cId="2952808583" sldId="290"/>
            <ac:spMk id="8" creationId="{234DF413-542B-989C-6B01-A19D866F948A}"/>
          </ac:spMkLst>
        </pc:spChg>
        <pc:spChg chg="add mod">
          <ac:chgData name="Thúy Mai" userId="222f1c7e07c9bd7a" providerId="LiveId" clId="{F9934949-2A2F-437F-BBFB-88F325D94788}" dt="2022-11-29T13:14:57.889" v="2397" actId="1076"/>
          <ac:spMkLst>
            <pc:docMk/>
            <pc:sldMk cId="2952808583" sldId="290"/>
            <ac:spMk id="9" creationId="{2C613144-5671-7CC5-938D-F474386D4050}"/>
          </ac:spMkLst>
        </pc:spChg>
        <pc:spChg chg="add mod">
          <ac:chgData name="Thúy Mai" userId="222f1c7e07c9bd7a" providerId="LiveId" clId="{F9934949-2A2F-437F-BBFB-88F325D94788}" dt="2022-11-29T13:15:14.869" v="2406"/>
          <ac:spMkLst>
            <pc:docMk/>
            <pc:sldMk cId="2952808583" sldId="290"/>
            <ac:spMk id="10" creationId="{A759F46F-4B53-1AE9-126A-512241B6B8D0}"/>
          </ac:spMkLst>
        </pc:spChg>
        <pc:spChg chg="add mod">
          <ac:chgData name="Thúy Mai" userId="222f1c7e07c9bd7a" providerId="LiveId" clId="{F9934949-2A2F-437F-BBFB-88F325D94788}" dt="2022-11-29T13:15:30.948" v="2438" actId="1037"/>
          <ac:spMkLst>
            <pc:docMk/>
            <pc:sldMk cId="2952808583" sldId="290"/>
            <ac:spMk id="11" creationId="{34D3F3BF-3261-1D02-7487-A24D01B17AE7}"/>
          </ac:spMkLst>
        </pc:spChg>
        <pc:spChg chg="add mod">
          <ac:chgData name="Thúy Mai" userId="222f1c7e07c9bd7a" providerId="LiveId" clId="{F9934949-2A2F-437F-BBFB-88F325D94788}" dt="2022-11-29T13:15:44.264" v="2444"/>
          <ac:spMkLst>
            <pc:docMk/>
            <pc:sldMk cId="2952808583" sldId="290"/>
            <ac:spMk id="12" creationId="{A1FB5FC3-A2B3-1B22-724B-F5BDE645A7E5}"/>
          </ac:spMkLst>
        </pc:spChg>
        <pc:spChg chg="add mod">
          <ac:chgData name="Thúy Mai" userId="222f1c7e07c9bd7a" providerId="LiveId" clId="{F9934949-2A2F-437F-BBFB-88F325D94788}" dt="2022-11-29T13:17:00.158" v="2483" actId="1076"/>
          <ac:spMkLst>
            <pc:docMk/>
            <pc:sldMk cId="2952808583" sldId="290"/>
            <ac:spMk id="13" creationId="{3AB77877-0B89-32C9-7E13-883E5A13127F}"/>
          </ac:spMkLst>
        </pc:spChg>
        <pc:graphicFrameChg chg="add del mod">
          <ac:chgData name="Thúy Mai" userId="222f1c7e07c9bd7a" providerId="LiveId" clId="{F9934949-2A2F-437F-BBFB-88F325D94788}" dt="2022-11-29T13:13:38.731" v="2366"/>
          <ac:graphicFrameMkLst>
            <pc:docMk/>
            <pc:sldMk cId="2952808583" sldId="290"/>
            <ac:graphicFrameMk id="3" creationId="{A219BC5E-DD39-4784-F3C4-5C75BDA6EEC6}"/>
          </ac:graphicFrameMkLst>
        </pc:graphicFrameChg>
        <pc:graphicFrameChg chg="add mod modGraphic">
          <ac:chgData name="Thúy Mai" userId="222f1c7e07c9bd7a" providerId="LiveId" clId="{F9934949-2A2F-437F-BBFB-88F325D94788}" dt="2022-11-29T13:16:55.756" v="2482" actId="14734"/>
          <ac:graphicFrameMkLst>
            <pc:docMk/>
            <pc:sldMk cId="2952808583" sldId="290"/>
            <ac:graphicFrameMk id="4" creationId="{764C83FE-A6A5-3919-24A5-4F6F5FDD18F4}"/>
          </ac:graphicFrameMkLst>
        </pc:graphicFrameChg>
        <pc:picChg chg="del">
          <ac:chgData name="Thúy Mai" userId="222f1c7e07c9bd7a" providerId="LiveId" clId="{F9934949-2A2F-437F-BBFB-88F325D94788}" dt="2022-11-29T13:13:30.935" v="2363" actId="478"/>
          <ac:picMkLst>
            <pc:docMk/>
            <pc:sldMk cId="2952808583" sldId="290"/>
            <ac:picMk id="6" creationId="{933221A7-CDE1-7B4B-15B7-DDF2EF960389}"/>
          </ac:picMkLst>
        </pc:picChg>
      </pc:sldChg>
      <pc:sldChg chg="addSp delSp modSp add mod delAnim modAnim">
        <pc:chgData name="Thúy Mai" userId="222f1c7e07c9bd7a" providerId="LiveId" clId="{F9934949-2A2F-437F-BBFB-88F325D94788}" dt="2022-11-29T13:17:32.614" v="2496" actId="1076"/>
        <pc:sldMkLst>
          <pc:docMk/>
          <pc:sldMk cId="2216381216" sldId="291"/>
        </pc:sldMkLst>
        <pc:spChg chg="add del mod">
          <ac:chgData name="Thúy Mai" userId="222f1c7e07c9bd7a" providerId="LiveId" clId="{F9934949-2A2F-437F-BBFB-88F325D94788}" dt="2022-11-29T13:17:25.369" v="2493" actId="478"/>
          <ac:spMkLst>
            <pc:docMk/>
            <pc:sldMk cId="2216381216" sldId="291"/>
            <ac:spMk id="6" creationId="{2216DCE8-20FF-B535-98C5-83609F872E46}"/>
          </ac:spMkLst>
        </pc:spChg>
        <pc:spChg chg="add mod">
          <ac:chgData name="Thúy Mai" userId="222f1c7e07c9bd7a" providerId="LiveId" clId="{F9934949-2A2F-437F-BBFB-88F325D94788}" dt="2022-11-29T13:17:32.614" v="2496" actId="1076"/>
          <ac:spMkLst>
            <pc:docMk/>
            <pc:sldMk cId="2216381216" sldId="291"/>
            <ac:spMk id="8" creationId="{604F25C6-C731-9FCB-9D84-AC9E798989B2}"/>
          </ac:spMkLst>
        </pc:spChg>
        <pc:spChg chg="del">
          <ac:chgData name="Thúy Mai" userId="222f1c7e07c9bd7a" providerId="LiveId" clId="{F9934949-2A2F-437F-BBFB-88F325D94788}" dt="2022-11-29T13:17:16.792" v="2485" actId="478"/>
          <ac:spMkLst>
            <pc:docMk/>
            <pc:sldMk cId="2216381216" sldId="291"/>
            <ac:spMk id="9" creationId="{2C613144-5671-7CC5-938D-F474386D4050}"/>
          </ac:spMkLst>
        </pc:spChg>
        <pc:spChg chg="del">
          <ac:chgData name="Thúy Mai" userId="222f1c7e07c9bd7a" providerId="LiveId" clId="{F9934949-2A2F-437F-BBFB-88F325D94788}" dt="2022-11-29T13:17:16.792" v="2485" actId="478"/>
          <ac:spMkLst>
            <pc:docMk/>
            <pc:sldMk cId="2216381216" sldId="291"/>
            <ac:spMk id="10" creationId="{A759F46F-4B53-1AE9-126A-512241B6B8D0}"/>
          </ac:spMkLst>
        </pc:spChg>
        <pc:spChg chg="del">
          <ac:chgData name="Thúy Mai" userId="222f1c7e07c9bd7a" providerId="LiveId" clId="{F9934949-2A2F-437F-BBFB-88F325D94788}" dt="2022-11-29T13:17:16.792" v="2485" actId="478"/>
          <ac:spMkLst>
            <pc:docMk/>
            <pc:sldMk cId="2216381216" sldId="291"/>
            <ac:spMk id="11" creationId="{34D3F3BF-3261-1D02-7487-A24D01B17AE7}"/>
          </ac:spMkLst>
        </pc:spChg>
        <pc:spChg chg="del">
          <ac:chgData name="Thúy Mai" userId="222f1c7e07c9bd7a" providerId="LiveId" clId="{F9934949-2A2F-437F-BBFB-88F325D94788}" dt="2022-11-29T13:17:16.792" v="2485" actId="478"/>
          <ac:spMkLst>
            <pc:docMk/>
            <pc:sldMk cId="2216381216" sldId="291"/>
            <ac:spMk id="12" creationId="{A1FB5FC3-A2B3-1B22-724B-F5BDE645A7E5}"/>
          </ac:spMkLst>
        </pc:spChg>
        <pc:spChg chg="del">
          <ac:chgData name="Thúy Mai" userId="222f1c7e07c9bd7a" providerId="LiveId" clId="{F9934949-2A2F-437F-BBFB-88F325D94788}" dt="2022-11-29T13:17:16.792" v="2485" actId="478"/>
          <ac:spMkLst>
            <pc:docMk/>
            <pc:sldMk cId="2216381216" sldId="291"/>
            <ac:spMk id="13" creationId="{3AB77877-0B89-32C9-7E13-883E5A13127F}"/>
          </ac:spMkLst>
        </pc:spChg>
        <pc:graphicFrameChg chg="add del mod">
          <ac:chgData name="Thúy Mai" userId="222f1c7e07c9bd7a" providerId="LiveId" clId="{F9934949-2A2F-437F-BBFB-88F325D94788}" dt="2022-11-29T13:17:17.920" v="2488"/>
          <ac:graphicFrameMkLst>
            <pc:docMk/>
            <pc:sldMk cId="2216381216" sldId="291"/>
            <ac:graphicFrameMk id="3" creationId="{DBD47C1D-08E5-B000-B83E-916608453EB5}"/>
          </ac:graphicFrameMkLst>
        </pc:graphicFrameChg>
        <pc:graphicFrameChg chg="del">
          <ac:chgData name="Thúy Mai" userId="222f1c7e07c9bd7a" providerId="LiveId" clId="{F9934949-2A2F-437F-BBFB-88F325D94788}" dt="2022-11-29T13:17:16.792" v="2485" actId="478"/>
          <ac:graphicFrameMkLst>
            <pc:docMk/>
            <pc:sldMk cId="2216381216" sldId="291"/>
            <ac:graphicFrameMk id="4" creationId="{764C83FE-A6A5-3919-24A5-4F6F5FDD18F4}"/>
          </ac:graphicFrameMkLst>
        </pc:graphicFrameChg>
      </pc:sldChg>
      <pc:sldChg chg="addSp delSp modSp new mod modAnim">
        <pc:chgData name="Thúy Mai" userId="222f1c7e07c9bd7a" providerId="LiveId" clId="{F9934949-2A2F-437F-BBFB-88F325D94788}" dt="2022-11-29T13:24:05.915" v="2761" actId="1076"/>
        <pc:sldMkLst>
          <pc:docMk/>
          <pc:sldMk cId="3045013589" sldId="292"/>
        </pc:sldMkLst>
        <pc:spChg chg="del">
          <ac:chgData name="Thúy Mai" userId="222f1c7e07c9bd7a" providerId="LiveId" clId="{F9934949-2A2F-437F-BBFB-88F325D94788}" dt="2022-11-29T13:17:51.700" v="2498" actId="478"/>
          <ac:spMkLst>
            <pc:docMk/>
            <pc:sldMk cId="3045013589" sldId="292"/>
            <ac:spMk id="2" creationId="{AB8DA1D4-4290-F45C-4893-73E7CFCEF0B2}"/>
          </ac:spMkLst>
        </pc:spChg>
        <pc:spChg chg="del">
          <ac:chgData name="Thúy Mai" userId="222f1c7e07c9bd7a" providerId="LiveId" clId="{F9934949-2A2F-437F-BBFB-88F325D94788}" dt="2022-11-29T13:17:51.700" v="2498" actId="478"/>
          <ac:spMkLst>
            <pc:docMk/>
            <pc:sldMk cId="3045013589" sldId="292"/>
            <ac:spMk id="3" creationId="{82E4B03D-F56E-0641-3283-98CCCC84C31F}"/>
          </ac:spMkLst>
        </pc:spChg>
        <pc:spChg chg="add mod">
          <ac:chgData name="Thúy Mai" userId="222f1c7e07c9bd7a" providerId="LiveId" clId="{F9934949-2A2F-437F-BBFB-88F325D94788}" dt="2022-11-29T13:24:05.915" v="2761" actId="1076"/>
          <ac:spMkLst>
            <pc:docMk/>
            <pc:sldMk cId="3045013589" sldId="292"/>
            <ac:spMk id="6" creationId="{D721E53E-8E96-E177-7A77-1AA44095E712}"/>
          </ac:spMkLst>
        </pc:spChg>
        <pc:graphicFrameChg chg="add del mod">
          <ac:chgData name="Thúy Mai" userId="222f1c7e07c9bd7a" providerId="LiveId" clId="{F9934949-2A2F-437F-BBFB-88F325D94788}" dt="2022-11-29T13:17:55.324" v="2502"/>
          <ac:graphicFrameMkLst>
            <pc:docMk/>
            <pc:sldMk cId="3045013589" sldId="292"/>
            <ac:graphicFrameMk id="4" creationId="{276202E2-4883-6FA7-43AA-529725542944}"/>
          </ac:graphicFrameMkLst>
        </pc:graphicFrameChg>
        <pc:graphicFrameChg chg="add del mod">
          <ac:chgData name="Thúy Mai" userId="222f1c7e07c9bd7a" providerId="LiveId" clId="{F9934949-2A2F-437F-BBFB-88F325D94788}" dt="2022-11-29T13:18:10.940" v="2513"/>
          <ac:graphicFrameMkLst>
            <pc:docMk/>
            <pc:sldMk cId="3045013589" sldId="292"/>
            <ac:graphicFrameMk id="7" creationId="{C9904AA9-BD0B-162B-1484-27056242A5F6}"/>
          </ac:graphicFrameMkLst>
        </pc:graphicFrameChg>
        <pc:graphicFrameChg chg="add mod modGraphic">
          <ac:chgData name="Thúy Mai" userId="222f1c7e07c9bd7a" providerId="LiveId" clId="{F9934949-2A2F-437F-BBFB-88F325D94788}" dt="2022-11-29T13:23:59.422" v="2759" actId="1076"/>
          <ac:graphicFrameMkLst>
            <pc:docMk/>
            <pc:sldMk cId="3045013589" sldId="292"/>
            <ac:graphicFrameMk id="8" creationId="{2507E498-2A1F-859E-6542-2E35F0D8742B}"/>
          </ac:graphicFrameMkLst>
        </pc:graphicFrameChg>
        <pc:picChg chg="add mod">
          <ac:chgData name="Thúy Mai" userId="222f1c7e07c9bd7a" providerId="LiveId" clId="{F9934949-2A2F-437F-BBFB-88F325D94788}" dt="2022-11-29T13:23:57.171" v="2758" actId="1076"/>
          <ac:picMkLst>
            <pc:docMk/>
            <pc:sldMk cId="3045013589" sldId="292"/>
            <ac:picMk id="9" creationId="{17B3E8C6-034F-00ED-D385-2D971D879730}"/>
          </ac:picMkLst>
        </pc:picChg>
      </pc:sldChg>
      <pc:sldChg chg="addSp delSp modSp new del mod">
        <pc:chgData name="Thúy Mai" userId="222f1c7e07c9bd7a" providerId="LiveId" clId="{F9934949-2A2F-437F-BBFB-88F325D94788}" dt="2022-11-29T13:34:11.786" v="3102" actId="47"/>
        <pc:sldMkLst>
          <pc:docMk/>
          <pc:sldMk cId="2866112945" sldId="293"/>
        </pc:sldMkLst>
        <pc:spChg chg="del">
          <ac:chgData name="Thúy Mai" userId="222f1c7e07c9bd7a" providerId="LiveId" clId="{F9934949-2A2F-437F-BBFB-88F325D94788}" dt="2022-11-29T13:30:38.916" v="2914" actId="478"/>
          <ac:spMkLst>
            <pc:docMk/>
            <pc:sldMk cId="2866112945" sldId="293"/>
            <ac:spMk id="2" creationId="{9696A385-A494-E1A3-8553-429FACB8EC58}"/>
          </ac:spMkLst>
        </pc:spChg>
        <pc:spChg chg="del">
          <ac:chgData name="Thúy Mai" userId="222f1c7e07c9bd7a" providerId="LiveId" clId="{F9934949-2A2F-437F-BBFB-88F325D94788}" dt="2022-11-29T13:30:38.916" v="2914" actId="478"/>
          <ac:spMkLst>
            <pc:docMk/>
            <pc:sldMk cId="2866112945" sldId="293"/>
            <ac:spMk id="3" creationId="{A32E5696-2797-1E63-2F33-5319B4068D7C}"/>
          </ac:spMkLst>
        </pc:spChg>
        <pc:spChg chg="add mod">
          <ac:chgData name="Thúy Mai" userId="222f1c7e07c9bd7a" providerId="LiveId" clId="{F9934949-2A2F-437F-BBFB-88F325D94788}" dt="2022-11-29T13:33:26.332" v="3052" actId="21"/>
          <ac:spMkLst>
            <pc:docMk/>
            <pc:sldMk cId="2866112945" sldId="293"/>
            <ac:spMk id="6" creationId="{CD934DC6-4953-4DDB-A435-2DADE45F3C8F}"/>
          </ac:spMkLst>
        </pc:spChg>
        <pc:graphicFrameChg chg="add del mod">
          <ac:chgData name="Thúy Mai" userId="222f1c7e07c9bd7a" providerId="LiveId" clId="{F9934949-2A2F-437F-BBFB-88F325D94788}" dt="2022-11-29T13:30:42.562" v="2917"/>
          <ac:graphicFrameMkLst>
            <pc:docMk/>
            <pc:sldMk cId="2866112945" sldId="293"/>
            <ac:graphicFrameMk id="4" creationId="{6ABB5FC2-4D03-3F3D-D2CD-0B11E430AE3E}"/>
          </ac:graphicFrameMkLst>
        </pc:graphicFrameChg>
      </pc:sldChg>
      <pc:sldChg chg="addSp delSp modSp add mod delAnim modAnim">
        <pc:chgData name="Thúy Mai" userId="222f1c7e07c9bd7a" providerId="LiveId" clId="{F9934949-2A2F-437F-BBFB-88F325D94788}" dt="2022-11-29T13:21:44.130" v="2674" actId="1076"/>
        <pc:sldMkLst>
          <pc:docMk/>
          <pc:sldMk cId="3051506942" sldId="294"/>
        </pc:sldMkLst>
        <pc:spChg chg="del mod">
          <ac:chgData name="Thúy Mai" userId="222f1c7e07c9bd7a" providerId="LiveId" clId="{F9934949-2A2F-437F-BBFB-88F325D94788}" dt="2022-11-29T13:21:02.335" v="2645" actId="478"/>
          <ac:spMkLst>
            <pc:docMk/>
            <pc:sldMk cId="3051506942" sldId="294"/>
            <ac:spMk id="3" creationId="{0253BE8E-71C4-1CE8-194D-972A9F28488D}"/>
          </ac:spMkLst>
        </pc:spChg>
        <pc:spChg chg="add mod">
          <ac:chgData name="Thúy Mai" userId="222f1c7e07c9bd7a" providerId="LiveId" clId="{F9934949-2A2F-437F-BBFB-88F325D94788}" dt="2022-11-29T13:21:44.130" v="2674" actId="1076"/>
          <ac:spMkLst>
            <pc:docMk/>
            <pc:sldMk cId="3051506942" sldId="294"/>
            <ac:spMk id="6" creationId="{666D1FDA-1CF7-09B8-54A6-C812074C4540}"/>
          </ac:spMkLst>
        </pc:spChg>
        <pc:spChg chg="mod">
          <ac:chgData name="Thúy Mai" userId="222f1c7e07c9bd7a" providerId="LiveId" clId="{F9934949-2A2F-437F-BBFB-88F325D94788}" dt="2022-11-29T13:20:56.856" v="2642" actId="14100"/>
          <ac:spMkLst>
            <pc:docMk/>
            <pc:sldMk cId="3051506942" sldId="294"/>
            <ac:spMk id="8" creationId="{B9B8C6F0-B2F1-B0A6-3A53-9AB8509BCB95}"/>
          </ac:spMkLst>
        </pc:spChg>
        <pc:spChg chg="add mod">
          <ac:chgData name="Thúy Mai" userId="222f1c7e07c9bd7a" providerId="LiveId" clId="{F9934949-2A2F-437F-BBFB-88F325D94788}" dt="2022-11-29T13:21:23.638" v="2664" actId="1035"/>
          <ac:spMkLst>
            <pc:docMk/>
            <pc:sldMk cId="3051506942" sldId="294"/>
            <ac:spMk id="9" creationId="{E20DF6A2-18AB-5E45-B377-2B03D8516B59}"/>
          </ac:spMkLst>
        </pc:spChg>
        <pc:spChg chg="add mod">
          <ac:chgData name="Thúy Mai" userId="222f1c7e07c9bd7a" providerId="LiveId" clId="{F9934949-2A2F-437F-BBFB-88F325D94788}" dt="2022-11-29T13:21:25.962" v="2668" actId="1035"/>
          <ac:spMkLst>
            <pc:docMk/>
            <pc:sldMk cId="3051506942" sldId="294"/>
            <ac:spMk id="10" creationId="{1C182F03-B98D-D08F-C513-467065BEF048}"/>
          </ac:spMkLst>
        </pc:spChg>
        <pc:spChg chg="mod">
          <ac:chgData name="Thúy Mai" userId="222f1c7e07c9bd7a" providerId="LiveId" clId="{F9934949-2A2F-437F-BBFB-88F325D94788}" dt="2022-11-29T13:20:32.381" v="2636"/>
          <ac:spMkLst>
            <pc:docMk/>
            <pc:sldMk cId="3051506942" sldId="294"/>
            <ac:spMk id="13" creationId="{93767417-B4B3-77B4-1AA0-1BF7547601E4}"/>
          </ac:spMkLst>
        </pc:spChg>
        <pc:graphicFrameChg chg="add del mod">
          <ac:chgData name="Thúy Mai" userId="222f1c7e07c9bd7a" providerId="LiveId" clId="{F9934949-2A2F-437F-BBFB-88F325D94788}" dt="2022-11-29T13:20:24.615" v="2631"/>
          <ac:graphicFrameMkLst>
            <pc:docMk/>
            <pc:sldMk cId="3051506942" sldId="294"/>
            <ac:graphicFrameMk id="4" creationId="{0B29EADA-536E-5CBD-D9EF-617C5845DBE7}"/>
          </ac:graphicFrameMkLst>
        </pc:graphicFrameChg>
      </pc:sldChg>
      <pc:sldChg chg="addSp delSp modSp add mod ord delAnim modAnim">
        <pc:chgData name="Thúy Mai" userId="222f1c7e07c9bd7a" providerId="LiveId" clId="{F9934949-2A2F-437F-BBFB-88F325D94788}" dt="2022-11-29T13:23:53.910" v="2756"/>
        <pc:sldMkLst>
          <pc:docMk/>
          <pc:sldMk cId="223659902" sldId="295"/>
        </pc:sldMkLst>
        <pc:spChg chg="add mod">
          <ac:chgData name="Thúy Mai" userId="222f1c7e07c9bd7a" providerId="LiveId" clId="{F9934949-2A2F-437F-BBFB-88F325D94788}" dt="2022-11-29T13:22:49.052" v="2697" actId="1076"/>
          <ac:spMkLst>
            <pc:docMk/>
            <pc:sldMk cId="223659902" sldId="295"/>
            <ac:spMk id="6" creationId="{9321EA13-1D2C-C91C-1422-D1CE6CF05FFD}"/>
          </ac:spMkLst>
        </pc:spChg>
        <pc:spChg chg="mod">
          <ac:chgData name="Thúy Mai" userId="222f1c7e07c9bd7a" providerId="LiveId" clId="{F9934949-2A2F-437F-BBFB-88F325D94788}" dt="2022-11-29T13:22:23.392" v="2685" actId="403"/>
          <ac:spMkLst>
            <pc:docMk/>
            <pc:sldMk cId="223659902" sldId="295"/>
            <ac:spMk id="7" creationId="{10C9AD19-7A73-857A-419D-AE819B6C7A97}"/>
          </ac:spMkLst>
        </pc:spChg>
        <pc:spChg chg="mod">
          <ac:chgData name="Thúy Mai" userId="222f1c7e07c9bd7a" providerId="LiveId" clId="{F9934949-2A2F-437F-BBFB-88F325D94788}" dt="2022-11-29T13:23:28.544" v="2748" actId="1076"/>
          <ac:spMkLst>
            <pc:docMk/>
            <pc:sldMk cId="223659902" sldId="295"/>
            <ac:spMk id="9" creationId="{84B1A4A2-A469-85B0-7D63-81C186659810}"/>
          </ac:spMkLst>
        </pc:spChg>
        <pc:graphicFrameChg chg="add del mod">
          <ac:chgData name="Thúy Mai" userId="222f1c7e07c9bd7a" providerId="LiveId" clId="{F9934949-2A2F-437F-BBFB-88F325D94788}" dt="2022-11-29T13:22:13.438" v="2680"/>
          <ac:graphicFrameMkLst>
            <pc:docMk/>
            <pc:sldMk cId="223659902" sldId="295"/>
            <ac:graphicFrameMk id="3" creationId="{1F4039A8-1A70-FF95-C165-5920A0A423AD}"/>
          </ac:graphicFrameMkLst>
        </pc:graphicFrameChg>
        <pc:graphicFrameChg chg="add del mod">
          <ac:chgData name="Thúy Mai" userId="222f1c7e07c9bd7a" providerId="LiveId" clId="{F9934949-2A2F-437F-BBFB-88F325D94788}" dt="2022-11-29T13:22:40.512" v="2689"/>
          <ac:graphicFrameMkLst>
            <pc:docMk/>
            <pc:sldMk cId="223659902" sldId="295"/>
            <ac:graphicFrameMk id="4" creationId="{92A4AC51-1FFB-437D-8EC2-6C516FF1A6A3}"/>
          </ac:graphicFrameMkLst>
        </pc:graphicFrameChg>
        <pc:picChg chg="del">
          <ac:chgData name="Thúy Mai" userId="222f1c7e07c9bd7a" providerId="LiveId" clId="{F9934949-2A2F-437F-BBFB-88F325D94788}" dt="2022-11-29T13:23:29.448" v="2749" actId="478"/>
          <ac:picMkLst>
            <pc:docMk/>
            <pc:sldMk cId="223659902" sldId="295"/>
            <ac:picMk id="10" creationId="{CFA5147A-B686-ACA3-340C-38D25D96147C}"/>
          </ac:picMkLst>
        </pc:picChg>
        <pc:picChg chg="add mod">
          <ac:chgData name="Thúy Mai" userId="222f1c7e07c9bd7a" providerId="LiveId" clId="{F9934949-2A2F-437F-BBFB-88F325D94788}" dt="2022-11-29T13:23:44.885" v="2752" actId="14100"/>
          <ac:picMkLst>
            <pc:docMk/>
            <pc:sldMk cId="223659902" sldId="295"/>
            <ac:picMk id="11" creationId="{C8DE5660-3EB3-8556-62D0-0BDACEBE6489}"/>
          </ac:picMkLst>
        </pc:picChg>
        <pc:picChg chg="add del mod">
          <ac:chgData name="Thúy Mai" userId="222f1c7e07c9bd7a" providerId="LiveId" clId="{F9934949-2A2F-437F-BBFB-88F325D94788}" dt="2022-11-29T13:23:53.910" v="2756"/>
          <ac:picMkLst>
            <pc:docMk/>
            <pc:sldMk cId="223659902" sldId="295"/>
            <ac:picMk id="12" creationId="{42A8B70E-98D7-066E-5C68-3C9240CB6F98}"/>
          </ac:picMkLst>
        </pc:picChg>
      </pc:sldChg>
      <pc:sldChg chg="addSp delSp modSp add mod modAnim">
        <pc:chgData name="Thúy Mai" userId="222f1c7e07c9bd7a" providerId="LiveId" clId="{F9934949-2A2F-437F-BBFB-88F325D94788}" dt="2022-11-29T13:27:22.031" v="2840" actId="478"/>
        <pc:sldMkLst>
          <pc:docMk/>
          <pc:sldMk cId="1127838748" sldId="296"/>
        </pc:sldMkLst>
        <pc:spChg chg="add mod">
          <ac:chgData name="Thúy Mai" userId="222f1c7e07c9bd7a" providerId="LiveId" clId="{F9934949-2A2F-437F-BBFB-88F325D94788}" dt="2022-11-29T13:26:08.517" v="2822" actId="14100"/>
          <ac:spMkLst>
            <pc:docMk/>
            <pc:sldMk cId="1127838748" sldId="296"/>
            <ac:spMk id="5" creationId="{995F6165-D10C-37B3-07E0-52F8E59E93AE}"/>
          </ac:spMkLst>
        </pc:spChg>
        <pc:spChg chg="mod">
          <ac:chgData name="Thúy Mai" userId="222f1c7e07c9bd7a" providerId="LiveId" clId="{F9934949-2A2F-437F-BBFB-88F325D94788}" dt="2022-11-29T13:24:20.868" v="2768" actId="1076"/>
          <ac:spMkLst>
            <pc:docMk/>
            <pc:sldMk cId="1127838748" sldId="296"/>
            <ac:spMk id="6" creationId="{D721E53E-8E96-E177-7A77-1AA44095E712}"/>
          </ac:spMkLst>
        </pc:spChg>
        <pc:spChg chg="add mod">
          <ac:chgData name="Thúy Mai" userId="222f1c7e07c9bd7a" providerId="LiveId" clId="{F9934949-2A2F-437F-BBFB-88F325D94788}" dt="2022-11-29T13:26:33.919" v="2827" actId="1076"/>
          <ac:spMkLst>
            <pc:docMk/>
            <pc:sldMk cId="1127838748" sldId="296"/>
            <ac:spMk id="7" creationId="{360BFBBE-6B90-077A-C84A-71A327E1FCDC}"/>
          </ac:spMkLst>
        </pc:spChg>
        <pc:spChg chg="add mod">
          <ac:chgData name="Thúy Mai" userId="222f1c7e07c9bd7a" providerId="LiveId" clId="{F9934949-2A2F-437F-BBFB-88F325D94788}" dt="2022-11-29T13:26:55.950" v="2833" actId="1076"/>
          <ac:spMkLst>
            <pc:docMk/>
            <pc:sldMk cId="1127838748" sldId="296"/>
            <ac:spMk id="10" creationId="{D24199C1-7059-770E-A1C0-FA72ED76E1F1}"/>
          </ac:spMkLst>
        </pc:spChg>
        <pc:spChg chg="add mod">
          <ac:chgData name="Thúy Mai" userId="222f1c7e07c9bd7a" providerId="LiveId" clId="{F9934949-2A2F-437F-BBFB-88F325D94788}" dt="2022-11-29T13:27:11.911" v="2838" actId="14100"/>
          <ac:spMkLst>
            <pc:docMk/>
            <pc:sldMk cId="1127838748" sldId="296"/>
            <ac:spMk id="11" creationId="{9D984E44-31F7-9F4D-6B38-548797DFFB26}"/>
          </ac:spMkLst>
        </pc:spChg>
        <pc:graphicFrameChg chg="add del mod">
          <ac:chgData name="Thúy Mai" userId="222f1c7e07c9bd7a" providerId="LiveId" clId="{F9934949-2A2F-437F-BBFB-88F325D94788}" dt="2022-11-29T13:24:39.234" v="2779"/>
          <ac:graphicFrameMkLst>
            <pc:docMk/>
            <pc:sldMk cId="1127838748" sldId="296"/>
            <ac:graphicFrameMk id="2" creationId="{EE5835C6-FCFE-879F-0525-29E0FC11D8BB}"/>
          </ac:graphicFrameMkLst>
        </pc:graphicFrameChg>
        <pc:graphicFrameChg chg="add del mod modGraphic">
          <ac:chgData name="Thúy Mai" userId="222f1c7e07c9bd7a" providerId="LiveId" clId="{F9934949-2A2F-437F-BBFB-88F325D94788}" dt="2022-11-29T13:27:22.031" v="2840" actId="478"/>
          <ac:graphicFrameMkLst>
            <pc:docMk/>
            <pc:sldMk cId="1127838748" sldId="296"/>
            <ac:graphicFrameMk id="3" creationId="{C0FE220F-ECDC-3976-6929-61BFF6D9E362}"/>
          </ac:graphicFrameMkLst>
        </pc:graphicFrameChg>
        <pc:graphicFrameChg chg="mod modGraphic">
          <ac:chgData name="Thúy Mai" userId="222f1c7e07c9bd7a" providerId="LiveId" clId="{F9934949-2A2F-437F-BBFB-88F325D94788}" dt="2022-11-29T13:27:17.413" v="2839" actId="2164"/>
          <ac:graphicFrameMkLst>
            <pc:docMk/>
            <pc:sldMk cId="1127838748" sldId="296"/>
            <ac:graphicFrameMk id="8" creationId="{2507E498-2A1F-859E-6542-2E35F0D8742B}"/>
          </ac:graphicFrameMkLst>
        </pc:graphicFrameChg>
        <pc:picChg chg="mod">
          <ac:chgData name="Thúy Mai" userId="222f1c7e07c9bd7a" providerId="LiveId" clId="{F9934949-2A2F-437F-BBFB-88F325D94788}" dt="2022-11-29T13:25:34.214" v="2809" actId="1076"/>
          <ac:picMkLst>
            <pc:docMk/>
            <pc:sldMk cId="1127838748" sldId="296"/>
            <ac:picMk id="9" creationId="{17B3E8C6-034F-00ED-D385-2D971D879730}"/>
          </ac:picMkLst>
        </pc:picChg>
      </pc:sldChg>
      <pc:sldChg chg="addSp delSp modSp add mod">
        <pc:chgData name="Thúy Mai" userId="222f1c7e07c9bd7a" providerId="LiveId" clId="{F9934949-2A2F-437F-BBFB-88F325D94788}" dt="2022-11-29T13:30:20.110" v="2913" actId="1076"/>
        <pc:sldMkLst>
          <pc:docMk/>
          <pc:sldMk cId="1031712075" sldId="297"/>
        </pc:sldMkLst>
        <pc:spChg chg="add mod">
          <ac:chgData name="Thúy Mai" userId="222f1c7e07c9bd7a" providerId="LiveId" clId="{F9934949-2A2F-437F-BBFB-88F325D94788}" dt="2022-11-29T13:30:20.110" v="2913" actId="1076"/>
          <ac:spMkLst>
            <pc:docMk/>
            <pc:sldMk cId="1031712075" sldId="297"/>
            <ac:spMk id="4" creationId="{85D3F26D-DA23-4B10-ABCF-80673C9F319C}"/>
          </ac:spMkLst>
        </pc:spChg>
        <pc:spChg chg="add mod">
          <ac:chgData name="Thúy Mai" userId="222f1c7e07c9bd7a" providerId="LiveId" clId="{F9934949-2A2F-437F-BBFB-88F325D94788}" dt="2022-11-29T13:30:20.110" v="2913" actId="1076"/>
          <ac:spMkLst>
            <pc:docMk/>
            <pc:sldMk cId="1031712075" sldId="297"/>
            <ac:spMk id="5" creationId="{F76D8A71-2177-275D-959F-3EE6913AC8CD}"/>
          </ac:spMkLst>
        </pc:spChg>
        <pc:spChg chg="add mod">
          <ac:chgData name="Thúy Mai" userId="222f1c7e07c9bd7a" providerId="LiveId" clId="{F9934949-2A2F-437F-BBFB-88F325D94788}" dt="2022-11-29T13:30:20.110" v="2913" actId="1076"/>
          <ac:spMkLst>
            <pc:docMk/>
            <pc:sldMk cId="1031712075" sldId="297"/>
            <ac:spMk id="7" creationId="{4AA6BF34-6097-2089-DADB-16CC20298299}"/>
          </ac:spMkLst>
        </pc:spChg>
        <pc:spChg chg="add mod">
          <ac:chgData name="Thúy Mai" userId="222f1c7e07c9bd7a" providerId="LiveId" clId="{F9934949-2A2F-437F-BBFB-88F325D94788}" dt="2022-11-29T13:30:20.110" v="2913" actId="1076"/>
          <ac:spMkLst>
            <pc:docMk/>
            <pc:sldMk cId="1031712075" sldId="297"/>
            <ac:spMk id="10" creationId="{61403A5A-4267-7551-0C95-8086D26EAF09}"/>
          </ac:spMkLst>
        </pc:spChg>
        <pc:graphicFrameChg chg="del mod modGraphic">
          <ac:chgData name="Thúy Mai" userId="222f1c7e07c9bd7a" providerId="LiveId" clId="{F9934949-2A2F-437F-BBFB-88F325D94788}" dt="2022-11-29T13:29:14.999" v="2892" actId="478"/>
          <ac:graphicFrameMkLst>
            <pc:docMk/>
            <pc:sldMk cId="1031712075" sldId="297"/>
            <ac:graphicFrameMk id="3" creationId="{C0FE220F-ECDC-3976-6929-61BFF6D9E362}"/>
          </ac:graphicFrameMkLst>
        </pc:graphicFrameChg>
        <pc:graphicFrameChg chg="mod modGraphic">
          <ac:chgData name="Thúy Mai" userId="222f1c7e07c9bd7a" providerId="LiveId" clId="{F9934949-2A2F-437F-BBFB-88F325D94788}" dt="2022-11-29T13:30:20.110" v="2913" actId="1076"/>
          <ac:graphicFrameMkLst>
            <pc:docMk/>
            <pc:sldMk cId="1031712075" sldId="297"/>
            <ac:graphicFrameMk id="8" creationId="{2507E498-2A1F-859E-6542-2E35F0D8742B}"/>
          </ac:graphicFrameMkLst>
        </pc:graphicFrameChg>
        <pc:picChg chg="mod">
          <ac:chgData name="Thúy Mai" userId="222f1c7e07c9bd7a" providerId="LiveId" clId="{F9934949-2A2F-437F-BBFB-88F325D94788}" dt="2022-11-29T13:28:00.664" v="2857" actId="1076"/>
          <ac:picMkLst>
            <pc:docMk/>
            <pc:sldMk cId="1031712075" sldId="297"/>
            <ac:picMk id="9" creationId="{17B3E8C6-034F-00ED-D385-2D971D879730}"/>
          </ac:picMkLst>
        </pc:picChg>
      </pc:sldChg>
      <pc:sldChg chg="addSp delSp modSp add mod ord delAnim modAnim">
        <pc:chgData name="Thúy Mai" userId="222f1c7e07c9bd7a" providerId="LiveId" clId="{F9934949-2A2F-437F-BBFB-88F325D94788}" dt="2022-11-29T13:34:08.522" v="3101" actId="1076"/>
        <pc:sldMkLst>
          <pc:docMk/>
          <pc:sldMk cId="3930709063" sldId="298"/>
        </pc:sldMkLst>
        <pc:spChg chg="mod">
          <ac:chgData name="Thúy Mai" userId="222f1c7e07c9bd7a" providerId="LiveId" clId="{F9934949-2A2F-437F-BBFB-88F325D94788}" dt="2022-11-29T13:33:38.465" v="3066" actId="1035"/>
          <ac:spMkLst>
            <pc:docMk/>
            <pc:sldMk cId="3930709063" sldId="298"/>
            <ac:spMk id="2" creationId="{CBA46E27-F868-AAFA-6BA6-0BF84A90311B}"/>
          </ac:spMkLst>
        </pc:spChg>
        <pc:spChg chg="add del mod">
          <ac:chgData name="Thúy Mai" userId="222f1c7e07c9bd7a" providerId="LiveId" clId="{F9934949-2A2F-437F-BBFB-88F325D94788}" dt="2022-11-29T13:32:00.778" v="3027" actId="478"/>
          <ac:spMkLst>
            <pc:docMk/>
            <pc:sldMk cId="3930709063" sldId="298"/>
            <ac:spMk id="3" creationId="{AB102604-A06B-85C8-C392-FADE3C67A549}"/>
          </ac:spMkLst>
        </pc:spChg>
        <pc:spChg chg="add mod">
          <ac:chgData name="Thúy Mai" userId="222f1c7e07c9bd7a" providerId="LiveId" clId="{F9934949-2A2F-437F-BBFB-88F325D94788}" dt="2022-11-29T13:33:53.298" v="3098" actId="1076"/>
          <ac:spMkLst>
            <pc:docMk/>
            <pc:sldMk cId="3930709063" sldId="298"/>
            <ac:spMk id="4" creationId="{5E529C73-5705-29A8-EEC8-97ED7D2E2C6D}"/>
          </ac:spMkLst>
        </pc:spChg>
        <pc:spChg chg="add mod">
          <ac:chgData name="Thúy Mai" userId="222f1c7e07c9bd7a" providerId="LiveId" clId="{F9934949-2A2F-437F-BBFB-88F325D94788}" dt="2022-11-29T13:33:53.298" v="3098" actId="1076"/>
          <ac:spMkLst>
            <pc:docMk/>
            <pc:sldMk cId="3930709063" sldId="298"/>
            <ac:spMk id="5" creationId="{84FA7039-4A3E-7CA3-A659-FB084C5A1A36}"/>
          </ac:spMkLst>
        </pc:spChg>
        <pc:spChg chg="mod">
          <ac:chgData name="Thúy Mai" userId="222f1c7e07c9bd7a" providerId="LiveId" clId="{F9934949-2A2F-437F-BBFB-88F325D94788}" dt="2022-11-29T13:33:47.524" v="3097" actId="1035"/>
          <ac:spMkLst>
            <pc:docMk/>
            <pc:sldMk cId="3930709063" sldId="298"/>
            <ac:spMk id="6" creationId="{9321EA13-1D2C-C91C-1422-D1CE6CF05FFD}"/>
          </ac:spMkLst>
        </pc:spChg>
        <pc:spChg chg="mod">
          <ac:chgData name="Thúy Mai" userId="222f1c7e07c9bd7a" providerId="LiveId" clId="{F9934949-2A2F-437F-BBFB-88F325D94788}" dt="2022-11-29T13:33:42.680" v="3077" actId="1035"/>
          <ac:spMkLst>
            <pc:docMk/>
            <pc:sldMk cId="3930709063" sldId="298"/>
            <ac:spMk id="7" creationId="{10C9AD19-7A73-857A-419D-AE819B6C7A97}"/>
          </ac:spMkLst>
        </pc:spChg>
        <pc:spChg chg="add mod">
          <ac:chgData name="Thúy Mai" userId="222f1c7e07c9bd7a" providerId="LiveId" clId="{F9934949-2A2F-437F-BBFB-88F325D94788}" dt="2022-11-29T13:33:59.087" v="3099" actId="1076"/>
          <ac:spMkLst>
            <pc:docMk/>
            <pc:sldMk cId="3930709063" sldId="298"/>
            <ac:spMk id="8" creationId="{5CD02196-303F-34B8-769A-1097A31F48C4}"/>
          </ac:spMkLst>
        </pc:spChg>
        <pc:spChg chg="mod">
          <ac:chgData name="Thúy Mai" userId="222f1c7e07c9bd7a" providerId="LiveId" clId="{F9934949-2A2F-437F-BBFB-88F325D94788}" dt="2022-11-29T13:33:53.298" v="3098" actId="1076"/>
          <ac:spMkLst>
            <pc:docMk/>
            <pc:sldMk cId="3930709063" sldId="298"/>
            <ac:spMk id="9" creationId="{84B1A4A2-A469-85B0-7D63-81C186659810}"/>
          </ac:spMkLst>
        </pc:spChg>
        <pc:spChg chg="add mod">
          <ac:chgData name="Thúy Mai" userId="222f1c7e07c9bd7a" providerId="LiveId" clId="{F9934949-2A2F-437F-BBFB-88F325D94788}" dt="2022-11-29T13:34:05.012" v="3100" actId="1076"/>
          <ac:spMkLst>
            <pc:docMk/>
            <pc:sldMk cId="3930709063" sldId="298"/>
            <ac:spMk id="10" creationId="{0E858301-214E-6D01-E0D6-C7BE866666CF}"/>
          </ac:spMkLst>
        </pc:spChg>
        <pc:spChg chg="add mod">
          <ac:chgData name="Thúy Mai" userId="222f1c7e07c9bd7a" providerId="LiveId" clId="{F9934949-2A2F-437F-BBFB-88F325D94788}" dt="2022-11-29T13:34:08.522" v="3101" actId="1076"/>
          <ac:spMkLst>
            <pc:docMk/>
            <pc:sldMk cId="3930709063" sldId="298"/>
            <ac:spMk id="12" creationId="{EBB5FA55-4653-B212-125C-FDBD9FC564F5}"/>
          </ac:spMkLst>
        </pc:spChg>
        <pc:picChg chg="del">
          <ac:chgData name="Thúy Mai" userId="222f1c7e07c9bd7a" providerId="LiveId" clId="{F9934949-2A2F-437F-BBFB-88F325D94788}" dt="2022-11-29T13:31:20.628" v="3010" actId="478"/>
          <ac:picMkLst>
            <pc:docMk/>
            <pc:sldMk cId="3930709063" sldId="298"/>
            <ac:picMk id="11" creationId="{C8DE5660-3EB3-8556-62D0-0BDACEBE6489}"/>
          </ac:picMkLst>
        </pc:picChg>
        <pc:picChg chg="mod">
          <ac:chgData name="Thúy Mai" userId="222f1c7e07c9bd7a" providerId="LiveId" clId="{F9934949-2A2F-437F-BBFB-88F325D94788}" dt="2022-11-29T13:30:51.407" v="2924" actId="1076"/>
          <ac:picMkLst>
            <pc:docMk/>
            <pc:sldMk cId="3930709063" sldId="298"/>
            <ac:picMk id="2050" creationId="{C4D7D39D-B8D9-6155-225B-91B854F3FB18}"/>
          </ac:picMkLst>
        </pc:picChg>
      </pc:sldChg>
      <pc:sldChg chg="delSp new del mod">
        <pc:chgData name="Thúy Mai" userId="222f1c7e07c9bd7a" providerId="LiveId" clId="{F9934949-2A2F-437F-BBFB-88F325D94788}" dt="2022-11-29T13:40:53.223" v="3430" actId="47"/>
        <pc:sldMkLst>
          <pc:docMk/>
          <pc:sldMk cId="3929957241" sldId="299"/>
        </pc:sldMkLst>
        <pc:spChg chg="del">
          <ac:chgData name="Thúy Mai" userId="222f1c7e07c9bd7a" providerId="LiveId" clId="{F9934949-2A2F-437F-BBFB-88F325D94788}" dt="2022-11-29T13:34:14.363" v="3104" actId="478"/>
          <ac:spMkLst>
            <pc:docMk/>
            <pc:sldMk cId="3929957241" sldId="299"/>
            <ac:spMk id="2" creationId="{F67603B9-CC74-A4F4-CD08-995F09905F1E}"/>
          </ac:spMkLst>
        </pc:spChg>
        <pc:spChg chg="del">
          <ac:chgData name="Thúy Mai" userId="222f1c7e07c9bd7a" providerId="LiveId" clId="{F9934949-2A2F-437F-BBFB-88F325D94788}" dt="2022-11-29T13:34:14.363" v="3104" actId="478"/>
          <ac:spMkLst>
            <pc:docMk/>
            <pc:sldMk cId="3929957241" sldId="299"/>
            <ac:spMk id="3" creationId="{575EE41F-00E4-4509-0658-525553FEE598}"/>
          </ac:spMkLst>
        </pc:spChg>
      </pc:sldChg>
      <pc:sldChg chg="add del">
        <pc:chgData name="Thúy Mai" userId="222f1c7e07c9bd7a" providerId="LiveId" clId="{F9934949-2A2F-437F-BBFB-88F325D94788}" dt="2022-11-29T13:40:53.447" v="3431" actId="47"/>
        <pc:sldMkLst>
          <pc:docMk/>
          <pc:sldMk cId="1223296271" sldId="300"/>
        </pc:sldMkLst>
      </pc:sldChg>
      <pc:sldChg chg="add del">
        <pc:chgData name="Thúy Mai" userId="222f1c7e07c9bd7a" providerId="LiveId" clId="{F9934949-2A2F-437F-BBFB-88F325D94788}" dt="2022-11-29T13:40:54.116" v="3432" actId="47"/>
        <pc:sldMkLst>
          <pc:docMk/>
          <pc:sldMk cId="578599186" sldId="301"/>
        </pc:sldMkLst>
      </pc:sldChg>
      <pc:sldChg chg="addSp delSp modSp add mod delAnim modAnim">
        <pc:chgData name="Thúy Mai" userId="222f1c7e07c9bd7a" providerId="LiveId" clId="{F9934949-2A2F-437F-BBFB-88F325D94788}" dt="2022-11-29T13:37:22.455" v="3243" actId="14100"/>
        <pc:sldMkLst>
          <pc:docMk/>
          <pc:sldMk cId="2770485703" sldId="302"/>
        </pc:sldMkLst>
        <pc:spChg chg="del">
          <ac:chgData name="Thúy Mai" userId="222f1c7e07c9bd7a" providerId="LiveId" clId="{F9934949-2A2F-437F-BBFB-88F325D94788}" dt="2022-11-29T13:34:38.043" v="3126" actId="478"/>
          <ac:spMkLst>
            <pc:docMk/>
            <pc:sldMk cId="2770485703" sldId="302"/>
            <ac:spMk id="4" creationId="{5E529C73-5705-29A8-EEC8-97ED7D2E2C6D}"/>
          </ac:spMkLst>
        </pc:spChg>
        <pc:spChg chg="del">
          <ac:chgData name="Thúy Mai" userId="222f1c7e07c9bd7a" providerId="LiveId" clId="{F9934949-2A2F-437F-BBFB-88F325D94788}" dt="2022-11-29T13:34:38.043" v="3126" actId="478"/>
          <ac:spMkLst>
            <pc:docMk/>
            <pc:sldMk cId="2770485703" sldId="302"/>
            <ac:spMk id="5" creationId="{84FA7039-4A3E-7CA3-A659-FB084C5A1A36}"/>
          </ac:spMkLst>
        </pc:spChg>
        <pc:spChg chg="del">
          <ac:chgData name="Thúy Mai" userId="222f1c7e07c9bd7a" providerId="LiveId" clId="{F9934949-2A2F-437F-BBFB-88F325D94788}" dt="2022-11-29T13:34:38.043" v="3126" actId="478"/>
          <ac:spMkLst>
            <pc:docMk/>
            <pc:sldMk cId="2770485703" sldId="302"/>
            <ac:spMk id="6" creationId="{9321EA13-1D2C-C91C-1422-D1CE6CF05FFD}"/>
          </ac:spMkLst>
        </pc:spChg>
        <pc:spChg chg="mod">
          <ac:chgData name="Thúy Mai" userId="222f1c7e07c9bd7a" providerId="LiveId" clId="{F9934949-2A2F-437F-BBFB-88F325D94788}" dt="2022-11-29T13:34:31.906" v="3125" actId="20577"/>
          <ac:spMkLst>
            <pc:docMk/>
            <pc:sldMk cId="2770485703" sldId="302"/>
            <ac:spMk id="7" creationId="{10C9AD19-7A73-857A-419D-AE819B6C7A97}"/>
          </ac:spMkLst>
        </pc:spChg>
        <pc:spChg chg="del">
          <ac:chgData name="Thúy Mai" userId="222f1c7e07c9bd7a" providerId="LiveId" clId="{F9934949-2A2F-437F-BBFB-88F325D94788}" dt="2022-11-29T13:34:38.043" v="3126" actId="478"/>
          <ac:spMkLst>
            <pc:docMk/>
            <pc:sldMk cId="2770485703" sldId="302"/>
            <ac:spMk id="8" creationId="{5CD02196-303F-34B8-769A-1097A31F48C4}"/>
          </ac:spMkLst>
        </pc:spChg>
        <pc:spChg chg="del">
          <ac:chgData name="Thúy Mai" userId="222f1c7e07c9bd7a" providerId="LiveId" clId="{F9934949-2A2F-437F-BBFB-88F325D94788}" dt="2022-11-29T13:34:38.043" v="3126" actId="478"/>
          <ac:spMkLst>
            <pc:docMk/>
            <pc:sldMk cId="2770485703" sldId="302"/>
            <ac:spMk id="9" creationId="{84B1A4A2-A469-85B0-7D63-81C186659810}"/>
          </ac:spMkLst>
        </pc:spChg>
        <pc:spChg chg="del">
          <ac:chgData name="Thúy Mai" userId="222f1c7e07c9bd7a" providerId="LiveId" clId="{F9934949-2A2F-437F-BBFB-88F325D94788}" dt="2022-11-29T13:34:38.043" v="3126" actId="478"/>
          <ac:spMkLst>
            <pc:docMk/>
            <pc:sldMk cId="2770485703" sldId="302"/>
            <ac:spMk id="10" creationId="{0E858301-214E-6D01-E0D6-C7BE866666CF}"/>
          </ac:spMkLst>
        </pc:spChg>
        <pc:spChg chg="add del mod">
          <ac:chgData name="Thúy Mai" userId="222f1c7e07c9bd7a" providerId="LiveId" clId="{F9934949-2A2F-437F-BBFB-88F325D94788}" dt="2022-11-29T13:34:57.967" v="3132" actId="478"/>
          <ac:spMkLst>
            <pc:docMk/>
            <pc:sldMk cId="2770485703" sldId="302"/>
            <ac:spMk id="11" creationId="{70FE3608-3C37-45E9-8F97-904B87BD78D8}"/>
          </ac:spMkLst>
        </pc:spChg>
        <pc:spChg chg="del">
          <ac:chgData name="Thúy Mai" userId="222f1c7e07c9bd7a" providerId="LiveId" clId="{F9934949-2A2F-437F-BBFB-88F325D94788}" dt="2022-11-29T13:34:38.043" v="3126" actId="478"/>
          <ac:spMkLst>
            <pc:docMk/>
            <pc:sldMk cId="2770485703" sldId="302"/>
            <ac:spMk id="12" creationId="{EBB5FA55-4653-B212-125C-FDBD9FC564F5}"/>
          </ac:spMkLst>
        </pc:spChg>
        <pc:spChg chg="add mod">
          <ac:chgData name="Thúy Mai" userId="222f1c7e07c9bd7a" providerId="LiveId" clId="{F9934949-2A2F-437F-BBFB-88F325D94788}" dt="2022-11-29T13:37:22.455" v="3243" actId="14100"/>
          <ac:spMkLst>
            <pc:docMk/>
            <pc:sldMk cId="2770485703" sldId="302"/>
            <ac:spMk id="13" creationId="{5B7FA03E-1BD5-38F4-ABEA-B9FA5CA4459C}"/>
          </ac:spMkLst>
        </pc:spChg>
        <pc:picChg chg="add mod">
          <ac:chgData name="Thúy Mai" userId="222f1c7e07c9bd7a" providerId="LiveId" clId="{F9934949-2A2F-437F-BBFB-88F325D94788}" dt="2022-11-29T13:35:11.946" v="3140" actId="1076"/>
          <ac:picMkLst>
            <pc:docMk/>
            <pc:sldMk cId="2770485703" sldId="302"/>
            <ac:picMk id="14" creationId="{006D4B06-F375-102A-5F0F-9F701B6C9E04}"/>
          </ac:picMkLst>
        </pc:picChg>
      </pc:sldChg>
      <pc:sldChg chg="addSp delSp modSp add mod delAnim modAnim">
        <pc:chgData name="Thúy Mai" userId="222f1c7e07c9bd7a" providerId="LiveId" clId="{F9934949-2A2F-437F-BBFB-88F325D94788}" dt="2022-11-29T13:36:25.111" v="3200" actId="1035"/>
        <pc:sldMkLst>
          <pc:docMk/>
          <pc:sldMk cId="519975754" sldId="303"/>
        </pc:sldMkLst>
        <pc:spChg chg="add del mod">
          <ac:chgData name="Thúy Mai" userId="222f1c7e07c9bd7a" providerId="LiveId" clId="{F9934949-2A2F-437F-BBFB-88F325D94788}" dt="2022-11-29T13:36:05.849" v="3166" actId="478"/>
          <ac:spMkLst>
            <pc:docMk/>
            <pc:sldMk cId="519975754" sldId="303"/>
            <ac:spMk id="5" creationId="{9BA55BE5-FDFE-C6BE-3784-531F90026273}"/>
          </ac:spMkLst>
        </pc:spChg>
        <pc:spChg chg="add mod">
          <ac:chgData name="Thúy Mai" userId="222f1c7e07c9bd7a" providerId="LiveId" clId="{F9934949-2A2F-437F-BBFB-88F325D94788}" dt="2022-11-29T13:36:20.017" v="3182" actId="1035"/>
          <ac:spMkLst>
            <pc:docMk/>
            <pc:sldMk cId="519975754" sldId="303"/>
            <ac:spMk id="6" creationId="{3351D883-18BC-A290-9FFA-B5F41F7D2C43}"/>
          </ac:spMkLst>
        </pc:spChg>
        <pc:spChg chg="add mod">
          <ac:chgData name="Thúy Mai" userId="222f1c7e07c9bd7a" providerId="LiveId" clId="{F9934949-2A2F-437F-BBFB-88F325D94788}" dt="2022-11-29T13:36:23.355" v="3192" actId="1035"/>
          <ac:spMkLst>
            <pc:docMk/>
            <pc:sldMk cId="519975754" sldId="303"/>
            <ac:spMk id="8" creationId="{104FF9D8-C9D6-EA5B-8B57-F964E43F45C9}"/>
          </ac:spMkLst>
        </pc:spChg>
        <pc:spChg chg="add mod">
          <ac:chgData name="Thúy Mai" userId="222f1c7e07c9bd7a" providerId="LiveId" clId="{F9934949-2A2F-437F-BBFB-88F325D94788}" dt="2022-11-29T13:36:25.111" v="3200" actId="1035"/>
          <ac:spMkLst>
            <pc:docMk/>
            <pc:sldMk cId="519975754" sldId="303"/>
            <ac:spMk id="9" creationId="{B6C037D3-E8D6-0A48-DC87-9B89FEBABAC7}"/>
          </ac:spMkLst>
        </pc:spChg>
        <pc:spChg chg="del">
          <ac:chgData name="Thúy Mai" userId="222f1c7e07c9bd7a" providerId="LiveId" clId="{F9934949-2A2F-437F-BBFB-88F325D94788}" dt="2022-11-29T13:35:26.039" v="3142" actId="478"/>
          <ac:spMkLst>
            <pc:docMk/>
            <pc:sldMk cId="519975754" sldId="303"/>
            <ac:spMk id="13" creationId="{5B7FA03E-1BD5-38F4-ABEA-B9FA5CA4459C}"/>
          </ac:spMkLst>
        </pc:spChg>
        <pc:graphicFrameChg chg="add del mod">
          <ac:chgData name="Thúy Mai" userId="222f1c7e07c9bd7a" providerId="LiveId" clId="{F9934949-2A2F-437F-BBFB-88F325D94788}" dt="2022-11-29T13:35:27.947" v="3146"/>
          <ac:graphicFrameMkLst>
            <pc:docMk/>
            <pc:sldMk cId="519975754" sldId="303"/>
            <ac:graphicFrameMk id="3" creationId="{3600112C-7989-D603-9E5A-7ACAC2EE7178}"/>
          </ac:graphicFrameMkLst>
        </pc:graphicFrameChg>
        <pc:picChg chg="del">
          <ac:chgData name="Thúy Mai" userId="222f1c7e07c9bd7a" providerId="LiveId" clId="{F9934949-2A2F-437F-BBFB-88F325D94788}" dt="2022-11-29T13:35:27.071" v="3143" actId="478"/>
          <ac:picMkLst>
            <pc:docMk/>
            <pc:sldMk cId="519975754" sldId="303"/>
            <ac:picMk id="14" creationId="{006D4B06-F375-102A-5F0F-9F701B6C9E04}"/>
          </ac:picMkLst>
        </pc:picChg>
      </pc:sldChg>
      <pc:sldChg chg="addSp delSp modSp add mod ord">
        <pc:chgData name="Thúy Mai" userId="222f1c7e07c9bd7a" providerId="LiveId" clId="{F9934949-2A2F-437F-BBFB-88F325D94788}" dt="2022-11-29T13:37:39.126" v="3247" actId="478"/>
        <pc:sldMkLst>
          <pc:docMk/>
          <pc:sldMk cId="3673865547" sldId="304"/>
        </pc:sldMkLst>
        <pc:spChg chg="mod">
          <ac:chgData name="Thúy Mai" userId="222f1c7e07c9bd7a" providerId="LiveId" clId="{F9934949-2A2F-437F-BBFB-88F325D94788}" dt="2022-11-29T13:36:52.670" v="3233" actId="20577"/>
          <ac:spMkLst>
            <pc:docMk/>
            <pc:sldMk cId="3673865547" sldId="304"/>
            <ac:spMk id="2" creationId="{CBA46E27-F868-AAFA-6BA6-0BF84A90311B}"/>
          </ac:spMkLst>
        </pc:spChg>
        <pc:spChg chg="del">
          <ac:chgData name="Thúy Mai" userId="222f1c7e07c9bd7a" providerId="LiveId" clId="{F9934949-2A2F-437F-BBFB-88F325D94788}" dt="2022-11-29T13:37:39.126" v="3247" actId="478"/>
          <ac:spMkLst>
            <pc:docMk/>
            <pc:sldMk cId="3673865547" sldId="304"/>
            <ac:spMk id="7" creationId="{10C9AD19-7A73-857A-419D-AE819B6C7A97}"/>
          </ac:spMkLst>
        </pc:spChg>
        <pc:spChg chg="mod">
          <ac:chgData name="Thúy Mai" userId="222f1c7e07c9bd7a" providerId="LiveId" clId="{F9934949-2A2F-437F-BBFB-88F325D94788}" dt="2022-11-29T13:37:14.343" v="3241" actId="1076"/>
          <ac:spMkLst>
            <pc:docMk/>
            <pc:sldMk cId="3673865547" sldId="304"/>
            <ac:spMk id="13" creationId="{5B7FA03E-1BD5-38F4-ABEA-B9FA5CA4459C}"/>
          </ac:spMkLst>
        </pc:spChg>
        <pc:graphicFrameChg chg="add del mod">
          <ac:chgData name="Thúy Mai" userId="222f1c7e07c9bd7a" providerId="LiveId" clId="{F9934949-2A2F-437F-BBFB-88F325D94788}" dt="2022-11-29T13:37:02.046" v="3236"/>
          <ac:graphicFrameMkLst>
            <pc:docMk/>
            <pc:sldMk cId="3673865547" sldId="304"/>
            <ac:graphicFrameMk id="3" creationId="{4E0F7491-230E-8565-C56D-0348FF9300B9}"/>
          </ac:graphicFrameMkLst>
        </pc:graphicFrameChg>
      </pc:sldChg>
      <pc:sldChg chg="add del">
        <pc:chgData name="Thúy Mai" userId="222f1c7e07c9bd7a" providerId="LiveId" clId="{F9934949-2A2F-437F-BBFB-88F325D94788}" dt="2022-11-29T13:36:42.777" v="3204" actId="2890"/>
        <pc:sldMkLst>
          <pc:docMk/>
          <pc:sldMk cId="4148204865" sldId="304"/>
        </pc:sldMkLst>
      </pc:sldChg>
      <pc:sldChg chg="addSp delSp modSp add mod delAnim modAnim">
        <pc:chgData name="Thúy Mai" userId="222f1c7e07c9bd7a" providerId="LiveId" clId="{F9934949-2A2F-437F-BBFB-88F325D94788}" dt="2022-11-29T13:39:19.437" v="3323" actId="478"/>
        <pc:sldMkLst>
          <pc:docMk/>
          <pc:sldMk cId="487997871" sldId="305"/>
        </pc:sldMkLst>
        <pc:spChg chg="add del mod">
          <ac:chgData name="Thúy Mai" userId="222f1c7e07c9bd7a" providerId="LiveId" clId="{F9934949-2A2F-437F-BBFB-88F325D94788}" dt="2022-11-29T13:39:19.437" v="3323" actId="478"/>
          <ac:spMkLst>
            <pc:docMk/>
            <pc:sldMk cId="487997871" sldId="305"/>
            <ac:spMk id="5" creationId="{8EA904E3-9DD7-65DB-54EF-54CF36FC91FB}"/>
          </ac:spMkLst>
        </pc:spChg>
        <pc:spChg chg="add mod">
          <ac:chgData name="Thúy Mai" userId="222f1c7e07c9bd7a" providerId="LiveId" clId="{F9934949-2A2F-437F-BBFB-88F325D94788}" dt="2022-11-29T13:38:39.170" v="3302" actId="14100"/>
          <ac:spMkLst>
            <pc:docMk/>
            <pc:sldMk cId="487997871" sldId="305"/>
            <ac:spMk id="6" creationId="{3C57804B-F9FE-B4A2-1C21-D51F9216E6A2}"/>
          </ac:spMkLst>
        </pc:spChg>
        <pc:spChg chg="mod">
          <ac:chgData name="Thúy Mai" userId="222f1c7e07c9bd7a" providerId="LiveId" clId="{F9934949-2A2F-437F-BBFB-88F325D94788}" dt="2022-11-29T13:38:24.084" v="3296" actId="20577"/>
          <ac:spMkLst>
            <pc:docMk/>
            <pc:sldMk cId="487997871" sldId="305"/>
            <ac:spMk id="7" creationId="{10C9AD19-7A73-857A-419D-AE819B6C7A97}"/>
          </ac:spMkLst>
        </pc:spChg>
        <pc:spChg chg="add mod">
          <ac:chgData name="Thúy Mai" userId="222f1c7e07c9bd7a" providerId="LiveId" clId="{F9934949-2A2F-437F-BBFB-88F325D94788}" dt="2022-11-29T13:38:52.320" v="3308" actId="1076"/>
          <ac:spMkLst>
            <pc:docMk/>
            <pc:sldMk cId="487997871" sldId="305"/>
            <ac:spMk id="8" creationId="{7DAA1952-A0FA-C655-4A25-68CE9FA02ACD}"/>
          </ac:spMkLst>
        </pc:spChg>
        <pc:spChg chg="add mod">
          <ac:chgData name="Thúy Mai" userId="222f1c7e07c9bd7a" providerId="LiveId" clId="{F9934949-2A2F-437F-BBFB-88F325D94788}" dt="2022-11-29T13:39:01.484" v="3314" actId="14100"/>
          <ac:spMkLst>
            <pc:docMk/>
            <pc:sldMk cId="487997871" sldId="305"/>
            <ac:spMk id="9" creationId="{A9262330-96CA-654B-4D3B-FDA245B42F41}"/>
          </ac:spMkLst>
        </pc:spChg>
        <pc:spChg chg="add mod">
          <ac:chgData name="Thúy Mai" userId="222f1c7e07c9bd7a" providerId="LiveId" clId="{F9934949-2A2F-437F-BBFB-88F325D94788}" dt="2022-11-29T13:39:13.088" v="3321" actId="1076"/>
          <ac:spMkLst>
            <pc:docMk/>
            <pc:sldMk cId="487997871" sldId="305"/>
            <ac:spMk id="10" creationId="{03D447F5-6EA8-14B6-9B77-A818D13503FF}"/>
          </ac:spMkLst>
        </pc:spChg>
        <pc:spChg chg="del">
          <ac:chgData name="Thúy Mai" userId="222f1c7e07c9bd7a" providerId="LiveId" clId="{F9934949-2A2F-437F-BBFB-88F325D94788}" dt="2022-11-29T13:37:28.431" v="3245" actId="478"/>
          <ac:spMkLst>
            <pc:docMk/>
            <pc:sldMk cId="487997871" sldId="305"/>
            <ac:spMk id="13" creationId="{5B7FA03E-1BD5-38F4-ABEA-B9FA5CA4459C}"/>
          </ac:spMkLst>
        </pc:spChg>
        <pc:graphicFrameChg chg="add del mod">
          <ac:chgData name="Thúy Mai" userId="222f1c7e07c9bd7a" providerId="LiveId" clId="{F9934949-2A2F-437F-BBFB-88F325D94788}" dt="2022-11-29T13:37:52.846" v="3250"/>
          <ac:graphicFrameMkLst>
            <pc:docMk/>
            <pc:sldMk cId="487997871" sldId="305"/>
            <ac:graphicFrameMk id="3" creationId="{79999DD6-3A1B-8299-C990-9AB5D9D15B3C}"/>
          </ac:graphicFrameMkLst>
        </pc:graphicFrameChg>
        <pc:picChg chg="del">
          <ac:chgData name="Thúy Mai" userId="222f1c7e07c9bd7a" providerId="LiveId" clId="{F9934949-2A2F-437F-BBFB-88F325D94788}" dt="2022-11-29T13:37:30.507" v="3246" actId="478"/>
          <ac:picMkLst>
            <pc:docMk/>
            <pc:sldMk cId="487997871" sldId="305"/>
            <ac:picMk id="14" creationId="{006D4B06-F375-102A-5F0F-9F701B6C9E04}"/>
          </ac:picMkLst>
        </pc:picChg>
      </pc:sldChg>
      <pc:sldChg chg="delSp modSp add mod delAnim">
        <pc:chgData name="Thúy Mai" userId="222f1c7e07c9bd7a" providerId="LiveId" clId="{F9934949-2A2F-437F-BBFB-88F325D94788}" dt="2022-11-29T13:39:46.397" v="3347" actId="478"/>
        <pc:sldMkLst>
          <pc:docMk/>
          <pc:sldMk cId="385890652" sldId="306"/>
        </pc:sldMkLst>
        <pc:spChg chg="del mod">
          <ac:chgData name="Thúy Mai" userId="222f1c7e07c9bd7a" providerId="LiveId" clId="{F9934949-2A2F-437F-BBFB-88F325D94788}" dt="2022-11-29T13:39:46.397" v="3347" actId="478"/>
          <ac:spMkLst>
            <pc:docMk/>
            <pc:sldMk cId="385890652" sldId="306"/>
            <ac:spMk id="5" creationId="{8EA904E3-9DD7-65DB-54EF-54CF36FC91FB}"/>
          </ac:spMkLst>
        </pc:spChg>
        <pc:spChg chg="mod">
          <ac:chgData name="Thúy Mai" userId="222f1c7e07c9bd7a" providerId="LiveId" clId="{F9934949-2A2F-437F-BBFB-88F325D94788}" dt="2022-11-29T13:39:36.250" v="3344" actId="14100"/>
          <ac:spMkLst>
            <pc:docMk/>
            <pc:sldMk cId="385890652" sldId="306"/>
            <ac:spMk id="6" creationId="{3C57804B-F9FE-B4A2-1C21-D51F9216E6A2}"/>
          </ac:spMkLst>
        </pc:spChg>
        <pc:spChg chg="mod">
          <ac:chgData name="Thúy Mai" userId="222f1c7e07c9bd7a" providerId="LiveId" clId="{F9934949-2A2F-437F-BBFB-88F325D94788}" dt="2022-11-29T13:39:25.456" v="3340" actId="20577"/>
          <ac:spMkLst>
            <pc:docMk/>
            <pc:sldMk cId="385890652" sldId="306"/>
            <ac:spMk id="7" creationId="{10C9AD19-7A73-857A-419D-AE819B6C7A97}"/>
          </ac:spMkLst>
        </pc:spChg>
        <pc:spChg chg="del">
          <ac:chgData name="Thúy Mai" userId="222f1c7e07c9bd7a" providerId="LiveId" clId="{F9934949-2A2F-437F-BBFB-88F325D94788}" dt="2022-11-29T13:39:33.899" v="3343" actId="478"/>
          <ac:spMkLst>
            <pc:docMk/>
            <pc:sldMk cId="385890652" sldId="306"/>
            <ac:spMk id="8" creationId="{7DAA1952-A0FA-C655-4A25-68CE9FA02ACD}"/>
          </ac:spMkLst>
        </pc:spChg>
        <pc:spChg chg="del">
          <ac:chgData name="Thúy Mai" userId="222f1c7e07c9bd7a" providerId="LiveId" clId="{F9934949-2A2F-437F-BBFB-88F325D94788}" dt="2022-11-29T13:39:40.248" v="3345" actId="478"/>
          <ac:spMkLst>
            <pc:docMk/>
            <pc:sldMk cId="385890652" sldId="306"/>
            <ac:spMk id="9" creationId="{A9262330-96CA-654B-4D3B-FDA245B42F41}"/>
          </ac:spMkLst>
        </pc:spChg>
        <pc:spChg chg="del">
          <ac:chgData name="Thúy Mai" userId="222f1c7e07c9bd7a" providerId="LiveId" clId="{F9934949-2A2F-437F-BBFB-88F325D94788}" dt="2022-11-29T13:39:40.248" v="3345" actId="478"/>
          <ac:spMkLst>
            <pc:docMk/>
            <pc:sldMk cId="385890652" sldId="306"/>
            <ac:spMk id="10" creationId="{03D447F5-6EA8-14B6-9B77-A818D13503FF}"/>
          </ac:spMkLst>
        </pc:spChg>
      </pc:sldChg>
      <pc:sldChg chg="addSp delSp modSp add mod modAnim">
        <pc:chgData name="Thúy Mai" userId="222f1c7e07c9bd7a" providerId="LiveId" clId="{F9934949-2A2F-437F-BBFB-88F325D94788}" dt="2022-11-29T13:40:49.008" v="3429" actId="14100"/>
        <pc:sldMkLst>
          <pc:docMk/>
          <pc:sldMk cId="177566524" sldId="307"/>
        </pc:sldMkLst>
        <pc:spChg chg="add mod">
          <ac:chgData name="Thúy Mai" userId="222f1c7e07c9bd7a" providerId="LiveId" clId="{F9934949-2A2F-437F-BBFB-88F325D94788}" dt="2022-11-29T13:40:19.701" v="3413" actId="14100"/>
          <ac:spMkLst>
            <pc:docMk/>
            <pc:sldMk cId="177566524" sldId="307"/>
            <ac:spMk id="3" creationId="{A4859112-DC2A-53A7-9EDE-3CC4D33FD2CF}"/>
          </ac:spMkLst>
        </pc:spChg>
        <pc:spChg chg="add mod">
          <ac:chgData name="Thúy Mai" userId="222f1c7e07c9bd7a" providerId="LiveId" clId="{F9934949-2A2F-437F-BBFB-88F325D94788}" dt="2022-11-29T13:40:29.628" v="3418" actId="14100"/>
          <ac:spMkLst>
            <pc:docMk/>
            <pc:sldMk cId="177566524" sldId="307"/>
            <ac:spMk id="4" creationId="{4DF871E9-E9E5-533B-E51D-0E57E796E0D2}"/>
          </ac:spMkLst>
        </pc:spChg>
        <pc:spChg chg="del mod">
          <ac:chgData name="Thúy Mai" userId="222f1c7e07c9bd7a" providerId="LiveId" clId="{F9934949-2A2F-437F-BBFB-88F325D94788}" dt="2022-11-29T13:40:44.203" v="3427" actId="478"/>
          <ac:spMkLst>
            <pc:docMk/>
            <pc:sldMk cId="177566524" sldId="307"/>
            <ac:spMk id="5" creationId="{8EA904E3-9DD7-65DB-54EF-54CF36FC91FB}"/>
          </ac:spMkLst>
        </pc:spChg>
        <pc:spChg chg="mod">
          <ac:chgData name="Thúy Mai" userId="222f1c7e07c9bd7a" providerId="LiveId" clId="{F9934949-2A2F-437F-BBFB-88F325D94788}" dt="2022-11-29T13:40:10.620" v="3408"/>
          <ac:spMkLst>
            <pc:docMk/>
            <pc:sldMk cId="177566524" sldId="307"/>
            <ac:spMk id="6" creationId="{3C57804B-F9FE-B4A2-1C21-D51F9216E6A2}"/>
          </ac:spMkLst>
        </pc:spChg>
        <pc:spChg chg="mod">
          <ac:chgData name="Thúy Mai" userId="222f1c7e07c9bd7a" providerId="LiveId" clId="{F9934949-2A2F-437F-BBFB-88F325D94788}" dt="2022-11-29T13:40:03.601" v="3406" actId="20577"/>
          <ac:spMkLst>
            <pc:docMk/>
            <pc:sldMk cId="177566524" sldId="307"/>
            <ac:spMk id="7" creationId="{10C9AD19-7A73-857A-419D-AE819B6C7A97}"/>
          </ac:spMkLst>
        </pc:spChg>
        <pc:spChg chg="add mod">
          <ac:chgData name="Thúy Mai" userId="222f1c7e07c9bd7a" providerId="LiveId" clId="{F9934949-2A2F-437F-BBFB-88F325D94788}" dt="2022-11-29T13:40:38.579" v="3423" actId="14100"/>
          <ac:spMkLst>
            <pc:docMk/>
            <pc:sldMk cId="177566524" sldId="307"/>
            <ac:spMk id="8" creationId="{7909012A-F226-57CF-CB1A-7303E3599486}"/>
          </ac:spMkLst>
        </pc:spChg>
        <pc:spChg chg="add mod">
          <ac:chgData name="Thúy Mai" userId="222f1c7e07c9bd7a" providerId="LiveId" clId="{F9934949-2A2F-437F-BBFB-88F325D94788}" dt="2022-11-29T13:40:49.008" v="3429" actId="14100"/>
          <ac:spMkLst>
            <pc:docMk/>
            <pc:sldMk cId="177566524" sldId="307"/>
            <ac:spMk id="9" creationId="{6C0932BB-7D68-6795-C4D7-0F80B7CE171C}"/>
          </ac:spMkLst>
        </pc:spChg>
      </pc:sldChg>
      <pc:sldChg chg="delSp new del mod">
        <pc:chgData name="Thúy Mai" userId="222f1c7e07c9bd7a" providerId="LiveId" clId="{F9934949-2A2F-437F-BBFB-88F325D94788}" dt="2022-11-29T13:45:16.237" v="3524" actId="47"/>
        <pc:sldMkLst>
          <pc:docMk/>
          <pc:sldMk cId="871505186" sldId="308"/>
        </pc:sldMkLst>
        <pc:spChg chg="del">
          <ac:chgData name="Thúy Mai" userId="222f1c7e07c9bd7a" providerId="LiveId" clId="{F9934949-2A2F-437F-BBFB-88F325D94788}" dt="2022-11-29T13:41:45.475" v="3463" actId="478"/>
          <ac:spMkLst>
            <pc:docMk/>
            <pc:sldMk cId="871505186" sldId="308"/>
            <ac:spMk id="2" creationId="{CE5DDA1A-41D6-2A4D-A87B-1CC082D198CC}"/>
          </ac:spMkLst>
        </pc:spChg>
        <pc:spChg chg="del">
          <ac:chgData name="Thúy Mai" userId="222f1c7e07c9bd7a" providerId="LiveId" clId="{F9934949-2A2F-437F-BBFB-88F325D94788}" dt="2022-11-29T13:41:45.475" v="3463" actId="478"/>
          <ac:spMkLst>
            <pc:docMk/>
            <pc:sldMk cId="871505186" sldId="308"/>
            <ac:spMk id="3" creationId="{4907E8B4-FE6F-511F-E5ED-0F55B243E3B0}"/>
          </ac:spMkLst>
        </pc:spChg>
      </pc:sldChg>
      <pc:sldChg chg="addSp delSp modSp add mod delAnim">
        <pc:chgData name="Thúy Mai" userId="222f1c7e07c9bd7a" providerId="LiveId" clId="{F9934949-2A2F-437F-BBFB-88F325D94788}" dt="2022-11-29T13:42:41.058" v="3494" actId="113"/>
        <pc:sldMkLst>
          <pc:docMk/>
          <pc:sldMk cId="1856276343" sldId="309"/>
        </pc:sldMkLst>
        <pc:spChg chg="del mod">
          <ac:chgData name="Thúy Mai" userId="222f1c7e07c9bd7a" providerId="LiveId" clId="{F9934949-2A2F-437F-BBFB-88F325D94788}" dt="2022-11-29T13:41:51.941" v="3466" actId="478"/>
          <ac:spMkLst>
            <pc:docMk/>
            <pc:sldMk cId="1856276343" sldId="309"/>
            <ac:spMk id="4" creationId="{39EC4398-DEAB-BBD1-DBCD-E6C4F148DAEF}"/>
          </ac:spMkLst>
        </pc:spChg>
        <pc:spChg chg="mod">
          <ac:chgData name="Thúy Mai" userId="222f1c7e07c9bd7a" providerId="LiveId" clId="{F9934949-2A2F-437F-BBFB-88F325D94788}" dt="2022-11-29T13:42:41.058" v="3494" actId="113"/>
          <ac:spMkLst>
            <pc:docMk/>
            <pc:sldMk cId="1856276343" sldId="309"/>
            <ac:spMk id="6" creationId="{213EB9D1-2748-7F2F-1D73-5499997DED8F}"/>
          </ac:spMkLst>
        </pc:spChg>
        <pc:graphicFrameChg chg="add del mod">
          <ac:chgData name="Thúy Mai" userId="222f1c7e07c9bd7a" providerId="LiveId" clId="{F9934949-2A2F-437F-BBFB-88F325D94788}" dt="2022-11-29T13:42:05.633" v="3470"/>
          <ac:graphicFrameMkLst>
            <pc:docMk/>
            <pc:sldMk cId="1856276343" sldId="309"/>
            <ac:graphicFrameMk id="2" creationId="{BA547996-958E-38E2-6361-BE2295FB8BEB}"/>
          </ac:graphicFrameMkLst>
        </pc:graphicFrameChg>
      </pc:sldChg>
      <pc:sldChg chg="addSp delSp modSp add mod modTransition delAnim modAnim">
        <pc:chgData name="Thúy Mai" userId="222f1c7e07c9bd7a" providerId="LiveId" clId="{F9934949-2A2F-437F-BBFB-88F325D94788}" dt="2022-11-29T14:39:48.244" v="4695" actId="14100"/>
        <pc:sldMkLst>
          <pc:docMk/>
          <pc:sldMk cId="995599726" sldId="310"/>
        </pc:sldMkLst>
        <pc:spChg chg="add del mod">
          <ac:chgData name="Thúy Mai" userId="222f1c7e07c9bd7a" providerId="LiveId" clId="{F9934949-2A2F-437F-BBFB-88F325D94788}" dt="2022-11-29T13:48:27.906" v="3591"/>
          <ac:spMkLst>
            <pc:docMk/>
            <pc:sldMk cId="995599726" sldId="310"/>
            <ac:spMk id="4" creationId="{6DF55F9C-CAC7-D27D-70B4-4C8D8E54202C}"/>
          </ac:spMkLst>
        </pc:spChg>
        <pc:spChg chg="add mod">
          <ac:chgData name="Thúy Mai" userId="222f1c7e07c9bd7a" providerId="LiveId" clId="{F9934949-2A2F-437F-BBFB-88F325D94788}" dt="2022-11-29T13:58:18.609" v="3790" actId="1076"/>
          <ac:spMkLst>
            <pc:docMk/>
            <pc:sldMk cId="995599726" sldId="310"/>
            <ac:spMk id="5" creationId="{18DEB27F-680C-6B73-32C1-63CAB59A4DFC}"/>
          </ac:spMkLst>
        </pc:spChg>
        <pc:spChg chg="add mod">
          <ac:chgData name="Thúy Mai" userId="222f1c7e07c9bd7a" providerId="LiveId" clId="{F9934949-2A2F-437F-BBFB-88F325D94788}" dt="2022-11-29T13:58:18.609" v="3790" actId="1076"/>
          <ac:spMkLst>
            <pc:docMk/>
            <pc:sldMk cId="995599726" sldId="310"/>
            <ac:spMk id="13" creationId="{65287536-3559-91E4-C11B-AAEEC44A55F4}"/>
          </ac:spMkLst>
        </pc:spChg>
        <pc:spChg chg="del">
          <ac:chgData name="Thúy Mai" userId="222f1c7e07c9bd7a" providerId="LiveId" clId="{F9934949-2A2F-437F-BBFB-88F325D94788}" dt="2022-11-29T13:46:41.055" v="3526" actId="478"/>
          <ac:spMkLst>
            <pc:docMk/>
            <pc:sldMk cId="995599726" sldId="310"/>
            <ac:spMk id="16" creationId="{00000000-0000-0000-0000-000000000000}"/>
          </ac:spMkLst>
        </pc:spChg>
        <pc:spChg chg="add mod">
          <ac:chgData name="Thúy Mai" userId="222f1c7e07c9bd7a" providerId="LiveId" clId="{F9934949-2A2F-437F-BBFB-88F325D94788}" dt="2022-11-29T13:59:33.713" v="3803" actId="1076"/>
          <ac:spMkLst>
            <pc:docMk/>
            <pc:sldMk cId="995599726" sldId="310"/>
            <ac:spMk id="21" creationId="{009C5B08-9733-341C-CB66-69624575052D}"/>
          </ac:spMkLst>
        </pc:spChg>
        <pc:spChg chg="add mod">
          <ac:chgData name="Thúy Mai" userId="222f1c7e07c9bd7a" providerId="LiveId" clId="{F9934949-2A2F-437F-BBFB-88F325D94788}" dt="2022-11-29T13:59:37.461" v="3804" actId="1076"/>
          <ac:spMkLst>
            <pc:docMk/>
            <pc:sldMk cId="995599726" sldId="310"/>
            <ac:spMk id="23" creationId="{CB8B55DD-7E3B-29ED-5D42-0F749C55F0E5}"/>
          </ac:spMkLst>
        </pc:spChg>
        <pc:spChg chg="add mod">
          <ac:chgData name="Thúy Mai" userId="222f1c7e07c9bd7a" providerId="LiveId" clId="{F9934949-2A2F-437F-BBFB-88F325D94788}" dt="2022-11-29T14:00:12.575" v="3813"/>
          <ac:spMkLst>
            <pc:docMk/>
            <pc:sldMk cId="995599726" sldId="310"/>
            <ac:spMk id="25" creationId="{FDC1D3C0-D606-1546-BBEA-02E40A5620FD}"/>
          </ac:spMkLst>
        </pc:spChg>
        <pc:spChg chg="add del mod">
          <ac:chgData name="Thúy Mai" userId="222f1c7e07c9bd7a" providerId="LiveId" clId="{F9934949-2A2F-437F-BBFB-88F325D94788}" dt="2022-11-29T14:02:41.227" v="3850" actId="478"/>
          <ac:spMkLst>
            <pc:docMk/>
            <pc:sldMk cId="995599726" sldId="310"/>
            <ac:spMk id="29" creationId="{CC114262-6593-5D1A-5F56-EF2E715A69AF}"/>
          </ac:spMkLst>
        </pc:spChg>
        <pc:spChg chg="add del mod">
          <ac:chgData name="Thúy Mai" userId="222f1c7e07c9bd7a" providerId="LiveId" clId="{F9934949-2A2F-437F-BBFB-88F325D94788}" dt="2022-11-29T14:02:41.227" v="3850" actId="478"/>
          <ac:spMkLst>
            <pc:docMk/>
            <pc:sldMk cId="995599726" sldId="310"/>
            <ac:spMk id="31" creationId="{9F99D5F2-0CB3-7690-84F4-F380CE2DA5E8}"/>
          </ac:spMkLst>
        </pc:spChg>
        <pc:spChg chg="add del mod">
          <ac:chgData name="Thúy Mai" userId="222f1c7e07c9bd7a" providerId="LiveId" clId="{F9934949-2A2F-437F-BBFB-88F325D94788}" dt="2022-11-29T14:02:41.227" v="3850" actId="478"/>
          <ac:spMkLst>
            <pc:docMk/>
            <pc:sldMk cId="995599726" sldId="310"/>
            <ac:spMk id="32" creationId="{05E4DA48-1DC4-9E85-2043-2049AADC202F}"/>
          </ac:spMkLst>
        </pc:spChg>
        <pc:spChg chg="add del mod">
          <ac:chgData name="Thúy Mai" userId="222f1c7e07c9bd7a" providerId="LiveId" clId="{F9934949-2A2F-437F-BBFB-88F325D94788}" dt="2022-11-29T14:02:41.227" v="3850" actId="478"/>
          <ac:spMkLst>
            <pc:docMk/>
            <pc:sldMk cId="995599726" sldId="310"/>
            <ac:spMk id="34" creationId="{2C0D9192-75C4-29EC-6091-A2E339C1C371}"/>
          </ac:spMkLst>
        </pc:spChg>
        <pc:spChg chg="add del mod">
          <ac:chgData name="Thúy Mai" userId="222f1c7e07c9bd7a" providerId="LiveId" clId="{F9934949-2A2F-437F-BBFB-88F325D94788}" dt="2022-11-29T14:02:41.227" v="3850" actId="478"/>
          <ac:spMkLst>
            <pc:docMk/>
            <pc:sldMk cId="995599726" sldId="310"/>
            <ac:spMk id="36" creationId="{AFC2CD16-4CC4-E9E3-766A-9326F5F9398C}"/>
          </ac:spMkLst>
        </pc:spChg>
        <pc:spChg chg="add mod">
          <ac:chgData name="Thúy Mai" userId="222f1c7e07c9bd7a" providerId="LiveId" clId="{F9934949-2A2F-437F-BBFB-88F325D94788}" dt="2022-11-29T14:04:57.799" v="3892"/>
          <ac:spMkLst>
            <pc:docMk/>
            <pc:sldMk cId="995599726" sldId="310"/>
            <ac:spMk id="38" creationId="{D314094E-A960-9C8B-5C36-64279AE2B5A6}"/>
          </ac:spMkLst>
        </pc:spChg>
        <pc:spChg chg="add mod">
          <ac:chgData name="Thúy Mai" userId="222f1c7e07c9bd7a" providerId="LiveId" clId="{F9934949-2A2F-437F-BBFB-88F325D94788}" dt="2022-11-29T14:05:32.610" v="3894"/>
          <ac:spMkLst>
            <pc:docMk/>
            <pc:sldMk cId="995599726" sldId="310"/>
            <ac:spMk id="40" creationId="{ACCA077F-EA41-CCEF-412D-5FB87E8B2CF7}"/>
          </ac:spMkLst>
        </pc:spChg>
        <pc:spChg chg="add mod">
          <ac:chgData name="Thúy Mai" userId="222f1c7e07c9bd7a" providerId="LiveId" clId="{F9934949-2A2F-437F-BBFB-88F325D94788}" dt="2022-11-29T14:05:09.427" v="3893"/>
          <ac:spMkLst>
            <pc:docMk/>
            <pc:sldMk cId="995599726" sldId="310"/>
            <ac:spMk id="42" creationId="{7A5B0A78-7434-75F2-A98C-E16F040F5A60}"/>
          </ac:spMkLst>
        </pc:spChg>
        <pc:spChg chg="add mod">
          <ac:chgData name="Thúy Mai" userId="222f1c7e07c9bd7a" providerId="LiveId" clId="{F9934949-2A2F-437F-BBFB-88F325D94788}" dt="2022-11-29T14:04:40.788" v="3889"/>
          <ac:spMkLst>
            <pc:docMk/>
            <pc:sldMk cId="995599726" sldId="310"/>
            <ac:spMk id="44" creationId="{DB4B89E2-5884-1B97-4CA6-B56D8A499142}"/>
          </ac:spMkLst>
        </pc:spChg>
        <pc:spChg chg="add mod">
          <ac:chgData name="Thúy Mai" userId="222f1c7e07c9bd7a" providerId="LiveId" clId="{F9934949-2A2F-437F-BBFB-88F325D94788}" dt="2022-11-29T14:05:50.722" v="3895"/>
          <ac:spMkLst>
            <pc:docMk/>
            <pc:sldMk cId="995599726" sldId="310"/>
            <ac:spMk id="46" creationId="{CDECAFBB-97C3-AAB0-645A-90BBC247DE2F}"/>
          </ac:spMkLst>
        </pc:spChg>
        <pc:picChg chg="add mod">
          <ac:chgData name="Thúy Mai" userId="222f1c7e07c9bd7a" providerId="LiveId" clId="{F9934949-2A2F-437F-BBFB-88F325D94788}" dt="2022-11-29T13:58:18.609" v="3790" actId="1076"/>
          <ac:picMkLst>
            <pc:docMk/>
            <pc:sldMk cId="995599726" sldId="310"/>
            <ac:picMk id="3" creationId="{50F9369F-A3BB-8964-BCFC-54739FD28EEB}"/>
          </ac:picMkLst>
        </pc:picChg>
        <pc:picChg chg="add mod">
          <ac:chgData name="Thúy Mai" userId="222f1c7e07c9bd7a" providerId="LiveId" clId="{F9934949-2A2F-437F-BBFB-88F325D94788}" dt="2022-11-29T13:58:18.609" v="3790" actId="1076"/>
          <ac:picMkLst>
            <pc:docMk/>
            <pc:sldMk cId="995599726" sldId="310"/>
            <ac:picMk id="6" creationId="{272C2045-EF4B-55FF-7DCB-26AAD9F25A98}"/>
          </ac:picMkLst>
        </pc:picChg>
        <pc:picChg chg="mod">
          <ac:chgData name="Thúy Mai" userId="222f1c7e07c9bd7a" providerId="LiveId" clId="{F9934949-2A2F-437F-BBFB-88F325D94788}" dt="2022-11-29T13:58:18.609" v="3790" actId="1076"/>
          <ac:picMkLst>
            <pc:docMk/>
            <pc:sldMk cId="995599726" sldId="310"/>
            <ac:picMk id="7" creationId="{00000000-0000-0000-0000-000000000000}"/>
          </ac:picMkLst>
        </pc:picChg>
        <pc:picChg chg="del">
          <ac:chgData name="Thúy Mai" userId="222f1c7e07c9bd7a" providerId="LiveId" clId="{F9934949-2A2F-437F-BBFB-88F325D94788}" dt="2022-11-29T13:46:36.969" v="3525" actId="478"/>
          <ac:picMkLst>
            <pc:docMk/>
            <pc:sldMk cId="995599726" sldId="310"/>
            <ac:picMk id="8" creationId="{00000000-0000-0000-0000-000000000000}"/>
          </ac:picMkLst>
        </pc:picChg>
        <pc:picChg chg="del">
          <ac:chgData name="Thúy Mai" userId="222f1c7e07c9bd7a" providerId="LiveId" clId="{F9934949-2A2F-437F-BBFB-88F325D94788}" dt="2022-11-29T13:46:36.969" v="3525" actId="478"/>
          <ac:picMkLst>
            <pc:docMk/>
            <pc:sldMk cId="995599726" sldId="310"/>
            <ac:picMk id="9" creationId="{00000000-0000-0000-0000-000000000000}"/>
          </ac:picMkLst>
        </pc:picChg>
        <pc:picChg chg="del">
          <ac:chgData name="Thúy Mai" userId="222f1c7e07c9bd7a" providerId="LiveId" clId="{F9934949-2A2F-437F-BBFB-88F325D94788}" dt="2022-11-29T13:46:36.969" v="3525" actId="478"/>
          <ac:picMkLst>
            <pc:docMk/>
            <pc:sldMk cId="995599726" sldId="310"/>
            <ac:picMk id="10" creationId="{00000000-0000-0000-0000-000000000000}"/>
          </ac:picMkLst>
        </pc:picChg>
        <pc:picChg chg="del">
          <ac:chgData name="Thúy Mai" userId="222f1c7e07c9bd7a" providerId="LiveId" clId="{F9934949-2A2F-437F-BBFB-88F325D94788}" dt="2022-11-29T13:46:36.969" v="3525" actId="478"/>
          <ac:picMkLst>
            <pc:docMk/>
            <pc:sldMk cId="995599726" sldId="310"/>
            <ac:picMk id="11" creationId="{00000000-0000-0000-0000-000000000000}"/>
          </ac:picMkLst>
        </pc:picChg>
        <pc:picChg chg="del">
          <ac:chgData name="Thúy Mai" userId="222f1c7e07c9bd7a" providerId="LiveId" clId="{F9934949-2A2F-437F-BBFB-88F325D94788}" dt="2022-11-29T13:46:36.969" v="3525" actId="478"/>
          <ac:picMkLst>
            <pc:docMk/>
            <pc:sldMk cId="995599726" sldId="310"/>
            <ac:picMk id="12" creationId="{00000000-0000-0000-0000-000000000000}"/>
          </ac:picMkLst>
        </pc:picChg>
        <pc:picChg chg="add mod">
          <ac:chgData name="Thúy Mai" userId="222f1c7e07c9bd7a" providerId="LiveId" clId="{F9934949-2A2F-437F-BBFB-88F325D94788}" dt="2022-11-29T13:59:28.479" v="3802" actId="1076"/>
          <ac:picMkLst>
            <pc:docMk/>
            <pc:sldMk cId="995599726" sldId="310"/>
            <ac:picMk id="14" creationId="{40C04E6E-DD02-FA22-F49F-CB6466AB10E3}"/>
          </ac:picMkLst>
        </pc:picChg>
        <pc:picChg chg="mod">
          <ac:chgData name="Thúy Mai" userId="222f1c7e07c9bd7a" providerId="LiveId" clId="{F9934949-2A2F-437F-BBFB-88F325D94788}" dt="2022-11-29T13:58:18.609" v="3790" actId="1076"/>
          <ac:picMkLst>
            <pc:docMk/>
            <pc:sldMk cId="995599726" sldId="310"/>
            <ac:picMk id="15" creationId="{00000000-0000-0000-0000-000000000000}"/>
          </ac:picMkLst>
        </pc:picChg>
        <pc:picChg chg="mod ord">
          <ac:chgData name="Thúy Mai" userId="222f1c7e07c9bd7a" providerId="LiveId" clId="{F9934949-2A2F-437F-BBFB-88F325D94788}" dt="2022-11-29T13:58:18.609" v="3790" actId="1076"/>
          <ac:picMkLst>
            <pc:docMk/>
            <pc:sldMk cId="995599726" sldId="310"/>
            <ac:picMk id="17" creationId="{00000000-0000-0000-0000-000000000000}"/>
          </ac:picMkLst>
        </pc:picChg>
        <pc:picChg chg="del mod">
          <ac:chgData name="Thúy Mai" userId="222f1c7e07c9bd7a" providerId="LiveId" clId="{F9934949-2A2F-437F-BBFB-88F325D94788}" dt="2022-11-29T14:01:00.880" v="3831" actId="478"/>
          <ac:picMkLst>
            <pc:docMk/>
            <pc:sldMk cId="995599726" sldId="310"/>
            <ac:picMk id="18" creationId="{00000000-0000-0000-0000-000000000000}"/>
          </ac:picMkLst>
        </pc:picChg>
        <pc:picChg chg="del mod">
          <ac:chgData name="Thúy Mai" userId="222f1c7e07c9bd7a" providerId="LiveId" clId="{F9934949-2A2F-437F-BBFB-88F325D94788}" dt="2022-11-29T14:01:00.018" v="3830" actId="478"/>
          <ac:picMkLst>
            <pc:docMk/>
            <pc:sldMk cId="995599726" sldId="310"/>
            <ac:picMk id="19" creationId="{00000000-0000-0000-0000-000000000000}"/>
          </ac:picMkLst>
        </pc:picChg>
        <pc:picChg chg="del">
          <ac:chgData name="Thúy Mai" userId="222f1c7e07c9bd7a" providerId="LiveId" clId="{F9934949-2A2F-437F-BBFB-88F325D94788}" dt="2022-11-29T13:46:36.969" v="3525" actId="478"/>
          <ac:picMkLst>
            <pc:docMk/>
            <pc:sldMk cId="995599726" sldId="310"/>
            <ac:picMk id="20" creationId="{00000000-0000-0000-0000-000000000000}"/>
          </ac:picMkLst>
        </pc:picChg>
        <pc:picChg chg="add mod">
          <ac:chgData name="Thúy Mai" userId="222f1c7e07c9bd7a" providerId="LiveId" clId="{F9934949-2A2F-437F-BBFB-88F325D94788}" dt="2022-11-29T13:58:37.369" v="3792" actId="1076"/>
          <ac:picMkLst>
            <pc:docMk/>
            <pc:sldMk cId="995599726" sldId="310"/>
            <ac:picMk id="22" creationId="{D65ECF6C-E25E-31D0-BC27-5417DC155EFC}"/>
          </ac:picMkLst>
        </pc:picChg>
        <pc:picChg chg="add mod">
          <ac:chgData name="Thúy Mai" userId="222f1c7e07c9bd7a" providerId="LiveId" clId="{F9934949-2A2F-437F-BBFB-88F325D94788}" dt="2022-11-29T13:59:59.708" v="3810" actId="1076"/>
          <ac:picMkLst>
            <pc:docMk/>
            <pc:sldMk cId="995599726" sldId="310"/>
            <ac:picMk id="24" creationId="{CF2CB8E8-0000-767A-716F-07B9A228E287}"/>
          </ac:picMkLst>
        </pc:picChg>
        <pc:picChg chg="add mod ord">
          <ac:chgData name="Thúy Mai" userId="222f1c7e07c9bd7a" providerId="LiveId" clId="{F9934949-2A2F-437F-BBFB-88F325D94788}" dt="2022-11-29T14:01:55.141" v="3845" actId="1038"/>
          <ac:picMkLst>
            <pc:docMk/>
            <pc:sldMk cId="995599726" sldId="310"/>
            <ac:picMk id="26" creationId="{DAB38639-D3B3-4FD7-077E-ACBFF54C0CA4}"/>
          </ac:picMkLst>
        </pc:picChg>
        <pc:picChg chg="add mod ord modCrop">
          <ac:chgData name="Thúy Mai" userId="222f1c7e07c9bd7a" providerId="LiveId" clId="{F9934949-2A2F-437F-BBFB-88F325D94788}" dt="2022-11-29T14:01:50.895" v="3839" actId="1076"/>
          <ac:picMkLst>
            <pc:docMk/>
            <pc:sldMk cId="995599726" sldId="310"/>
            <ac:picMk id="27" creationId="{EB894C49-6F06-8DF7-512C-1CFA6C718150}"/>
          </ac:picMkLst>
        </pc:picChg>
        <pc:picChg chg="add del mod">
          <ac:chgData name="Thúy Mai" userId="222f1c7e07c9bd7a" providerId="LiveId" clId="{F9934949-2A2F-437F-BBFB-88F325D94788}" dt="2022-11-29T14:02:41.227" v="3850" actId="478"/>
          <ac:picMkLst>
            <pc:docMk/>
            <pc:sldMk cId="995599726" sldId="310"/>
            <ac:picMk id="28" creationId="{99CE9BA9-1BCC-8382-213A-B99D3C26764D}"/>
          </ac:picMkLst>
        </pc:picChg>
        <pc:picChg chg="add del mod">
          <ac:chgData name="Thúy Mai" userId="222f1c7e07c9bd7a" providerId="LiveId" clId="{F9934949-2A2F-437F-BBFB-88F325D94788}" dt="2022-11-29T14:02:41.227" v="3850" actId="478"/>
          <ac:picMkLst>
            <pc:docMk/>
            <pc:sldMk cId="995599726" sldId="310"/>
            <ac:picMk id="30" creationId="{45C3E9DB-7E80-990E-5432-22DE8C804731}"/>
          </ac:picMkLst>
        </pc:picChg>
        <pc:picChg chg="add del mod">
          <ac:chgData name="Thúy Mai" userId="222f1c7e07c9bd7a" providerId="LiveId" clId="{F9934949-2A2F-437F-BBFB-88F325D94788}" dt="2022-11-29T14:02:41.227" v="3850" actId="478"/>
          <ac:picMkLst>
            <pc:docMk/>
            <pc:sldMk cId="995599726" sldId="310"/>
            <ac:picMk id="33" creationId="{90BDEFDB-E467-64C9-3689-07A05B221AFE}"/>
          </ac:picMkLst>
        </pc:picChg>
        <pc:picChg chg="add del mod">
          <ac:chgData name="Thúy Mai" userId="222f1c7e07c9bd7a" providerId="LiveId" clId="{F9934949-2A2F-437F-BBFB-88F325D94788}" dt="2022-11-29T14:02:41.227" v="3850" actId="478"/>
          <ac:picMkLst>
            <pc:docMk/>
            <pc:sldMk cId="995599726" sldId="310"/>
            <ac:picMk id="35" creationId="{90439A82-1BBD-056C-B424-E0F8A5D55BA6}"/>
          </ac:picMkLst>
        </pc:picChg>
        <pc:picChg chg="add mod">
          <ac:chgData name="Thúy Mai" userId="222f1c7e07c9bd7a" providerId="LiveId" clId="{F9934949-2A2F-437F-BBFB-88F325D94788}" dt="2022-11-29T14:02:57.335" v="3852" actId="1076"/>
          <ac:picMkLst>
            <pc:docMk/>
            <pc:sldMk cId="995599726" sldId="310"/>
            <ac:picMk id="37" creationId="{9737FA99-B000-F8BD-B201-A92E534721E4}"/>
          </ac:picMkLst>
        </pc:picChg>
        <pc:picChg chg="add mod">
          <ac:chgData name="Thúy Mai" userId="222f1c7e07c9bd7a" providerId="LiveId" clId="{F9934949-2A2F-437F-BBFB-88F325D94788}" dt="2022-11-29T14:02:57.335" v="3852" actId="1076"/>
          <ac:picMkLst>
            <pc:docMk/>
            <pc:sldMk cId="995599726" sldId="310"/>
            <ac:picMk id="39" creationId="{12AF46DA-61B4-8112-2A25-D567DDE0CACE}"/>
          </ac:picMkLst>
        </pc:picChg>
        <pc:picChg chg="add mod">
          <ac:chgData name="Thúy Mai" userId="222f1c7e07c9bd7a" providerId="LiveId" clId="{F9934949-2A2F-437F-BBFB-88F325D94788}" dt="2022-11-29T14:02:57.335" v="3852" actId="1076"/>
          <ac:picMkLst>
            <pc:docMk/>
            <pc:sldMk cId="995599726" sldId="310"/>
            <ac:picMk id="41" creationId="{96D2BD3F-7E9E-8A11-8FE9-A3C440EB060B}"/>
          </ac:picMkLst>
        </pc:picChg>
        <pc:picChg chg="add mod">
          <ac:chgData name="Thúy Mai" userId="222f1c7e07c9bd7a" providerId="LiveId" clId="{F9934949-2A2F-437F-BBFB-88F325D94788}" dt="2022-11-29T14:02:57.335" v="3852" actId="1076"/>
          <ac:picMkLst>
            <pc:docMk/>
            <pc:sldMk cId="995599726" sldId="310"/>
            <ac:picMk id="43" creationId="{9A36410C-BA4E-1299-4F5E-C228EB4A336A}"/>
          </ac:picMkLst>
        </pc:picChg>
        <pc:picChg chg="add mod">
          <ac:chgData name="Thúy Mai" userId="222f1c7e07c9bd7a" providerId="LiveId" clId="{F9934949-2A2F-437F-BBFB-88F325D94788}" dt="2022-11-29T14:02:57.335" v="3852" actId="1076"/>
          <ac:picMkLst>
            <pc:docMk/>
            <pc:sldMk cId="995599726" sldId="310"/>
            <ac:picMk id="45" creationId="{7B396E30-C0AC-D1B8-8E95-B3117C531BE0}"/>
          </ac:picMkLst>
        </pc:picChg>
        <pc:picChg chg="add mod">
          <ac:chgData name="Thúy Mai" userId="222f1c7e07c9bd7a" providerId="LiveId" clId="{F9934949-2A2F-437F-BBFB-88F325D94788}" dt="2022-11-29T14:39:48.244" v="4695" actId="14100"/>
          <ac:picMkLst>
            <pc:docMk/>
            <pc:sldMk cId="995599726" sldId="310"/>
            <ac:picMk id="47" creationId="{EEB5C450-4FAD-1EC5-F870-9F372B147CB4}"/>
          </ac:picMkLst>
        </pc:picChg>
      </pc:sldChg>
      <pc:sldChg chg="addSp delSp modSp add mod modAnim">
        <pc:chgData name="Thúy Mai" userId="222f1c7e07c9bd7a" providerId="LiveId" clId="{F9934949-2A2F-437F-BBFB-88F325D94788}" dt="2022-11-29T14:42:41.069" v="4727" actId="1076"/>
        <pc:sldMkLst>
          <pc:docMk/>
          <pc:sldMk cId="2359936209" sldId="311"/>
        </pc:sldMkLst>
        <pc:spChg chg="del">
          <ac:chgData name="Thúy Mai" userId="222f1c7e07c9bd7a" providerId="LiveId" clId="{F9934949-2A2F-437F-BBFB-88F325D94788}" dt="2022-11-29T14:20:17.154" v="4093" actId="478"/>
          <ac:spMkLst>
            <pc:docMk/>
            <pc:sldMk cId="2359936209" sldId="311"/>
            <ac:spMk id="3" creationId="{45E9556C-1F1C-3912-85CA-1A2453482A2F}"/>
          </ac:spMkLst>
        </pc:spChg>
        <pc:spChg chg="add del mod">
          <ac:chgData name="Thúy Mai" userId="222f1c7e07c9bd7a" providerId="LiveId" clId="{F9934949-2A2F-437F-BBFB-88F325D94788}" dt="2022-11-29T14:42:34.772" v="4724" actId="478"/>
          <ac:spMkLst>
            <pc:docMk/>
            <pc:sldMk cId="2359936209" sldId="311"/>
            <ac:spMk id="4" creationId="{453AC95A-45C2-B5EC-FA79-36D071C75BA0}"/>
          </ac:spMkLst>
        </pc:spChg>
        <pc:spChg chg="del mod">
          <ac:chgData name="Thúy Mai" userId="222f1c7e07c9bd7a" providerId="LiveId" clId="{F9934949-2A2F-437F-BBFB-88F325D94788}" dt="2022-11-29T14:20:17.154" v="4093" actId="478"/>
          <ac:spMkLst>
            <pc:docMk/>
            <pc:sldMk cId="2359936209" sldId="311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30:24.829" v="4451" actId="1076"/>
          <ac:spMkLst>
            <pc:docMk/>
            <pc:sldMk cId="2359936209" sldId="311"/>
            <ac:spMk id="7" creationId="{B68E043E-6D05-10B7-0EEC-64B1DBF24943}"/>
          </ac:spMkLst>
        </pc:spChg>
        <pc:spChg chg="add mod">
          <ac:chgData name="Thúy Mai" userId="222f1c7e07c9bd7a" providerId="LiveId" clId="{F9934949-2A2F-437F-BBFB-88F325D94788}" dt="2022-11-29T14:30:24.829" v="4451" actId="1076"/>
          <ac:spMkLst>
            <pc:docMk/>
            <pc:sldMk cId="2359936209" sldId="311"/>
            <ac:spMk id="8" creationId="{47F625DF-FAE5-6501-5E65-A1E452616459}"/>
          </ac:spMkLst>
        </pc:spChg>
        <pc:spChg chg="add mod">
          <ac:chgData name="Thúy Mai" userId="222f1c7e07c9bd7a" providerId="LiveId" clId="{F9934949-2A2F-437F-BBFB-88F325D94788}" dt="2022-11-29T14:39:11.809" v="4686" actId="1036"/>
          <ac:spMkLst>
            <pc:docMk/>
            <pc:sldMk cId="2359936209" sldId="311"/>
            <ac:spMk id="9" creationId="{511B88E6-EF49-1C44-E206-C81DCDB68608}"/>
          </ac:spMkLst>
        </pc:spChg>
        <pc:spChg chg="add mod">
          <ac:chgData name="Thúy Mai" userId="222f1c7e07c9bd7a" providerId="LiveId" clId="{F9934949-2A2F-437F-BBFB-88F325D94788}" dt="2022-11-29T14:39:13.677" v="4688" actId="1036"/>
          <ac:spMkLst>
            <pc:docMk/>
            <pc:sldMk cId="2359936209" sldId="311"/>
            <ac:spMk id="10" creationId="{F53E3156-EB59-52B1-A16D-A3F57DF56262}"/>
          </ac:spMkLst>
        </pc:spChg>
        <pc:spChg chg="add mod">
          <ac:chgData name="Thúy Mai" userId="222f1c7e07c9bd7a" providerId="LiveId" clId="{F9934949-2A2F-437F-BBFB-88F325D94788}" dt="2022-11-29T14:29:24.304" v="4426" actId="1076"/>
          <ac:spMkLst>
            <pc:docMk/>
            <pc:sldMk cId="2359936209" sldId="311"/>
            <ac:spMk id="11" creationId="{6EF8E6A7-5125-1685-ACFE-FBE8223A0BF1}"/>
          </ac:spMkLst>
        </pc:spChg>
        <pc:spChg chg="add del mod">
          <ac:chgData name="Thúy Mai" userId="222f1c7e07c9bd7a" providerId="LiveId" clId="{F9934949-2A2F-437F-BBFB-88F325D94788}" dt="2022-11-29T14:30:13.161" v="4446" actId="478"/>
          <ac:spMkLst>
            <pc:docMk/>
            <pc:sldMk cId="2359936209" sldId="311"/>
            <ac:spMk id="14" creationId="{983D8049-6DD9-A95F-0B07-50191CAEBADB}"/>
          </ac:spMkLst>
        </pc:spChg>
        <pc:spChg chg="add mod">
          <ac:chgData name="Thúy Mai" userId="222f1c7e07c9bd7a" providerId="LiveId" clId="{F9934949-2A2F-437F-BBFB-88F325D94788}" dt="2022-11-29T14:42:41.069" v="4727" actId="1076"/>
          <ac:spMkLst>
            <pc:docMk/>
            <pc:sldMk cId="2359936209" sldId="311"/>
            <ac:spMk id="15" creationId="{352A391A-728A-67A3-E186-D62259D97610}"/>
          </ac:spMkLst>
        </pc:spChg>
        <pc:graphicFrameChg chg="add del mod">
          <ac:chgData name="Thúy Mai" userId="222f1c7e07c9bd7a" providerId="LiveId" clId="{F9934949-2A2F-437F-BBFB-88F325D94788}" dt="2022-11-29T14:28:50.680" v="4410"/>
          <ac:graphicFrameMkLst>
            <pc:docMk/>
            <pc:sldMk cId="2359936209" sldId="311"/>
            <ac:graphicFrameMk id="12" creationId="{EA4BAE0F-15F4-52B1-6A83-DD5D4A74E4DE}"/>
          </ac:graphicFrameMkLst>
        </pc:graphicFrameChg>
        <pc:picChg chg="add mod">
          <ac:chgData name="Thúy Mai" userId="222f1c7e07c9bd7a" providerId="LiveId" clId="{F9934949-2A2F-437F-BBFB-88F325D94788}" dt="2022-11-29T14:42:38.443" v="4726" actId="1076"/>
          <ac:picMkLst>
            <pc:docMk/>
            <pc:sldMk cId="2359936209" sldId="311"/>
            <ac:picMk id="2" creationId="{1431F678-E732-090B-20F5-CB651D734BAD}"/>
          </ac:picMkLst>
        </pc:picChg>
        <pc:picChg chg="add mod">
          <ac:chgData name="Thúy Mai" userId="222f1c7e07c9bd7a" providerId="LiveId" clId="{F9934949-2A2F-437F-BBFB-88F325D94788}" dt="2022-11-29T14:39:07.684" v="4677" actId="1076"/>
          <ac:picMkLst>
            <pc:docMk/>
            <pc:sldMk cId="2359936209" sldId="311"/>
            <ac:picMk id="5" creationId="{539F2242-57CC-86C7-05BD-89C535B43663}"/>
          </ac:picMkLst>
        </pc:picChg>
        <pc:picChg chg="del">
          <ac:chgData name="Thúy Mai" userId="222f1c7e07c9bd7a" providerId="LiveId" clId="{F9934949-2A2F-437F-BBFB-88F325D94788}" dt="2022-11-29T14:20:17.154" v="4093" actId="478"/>
          <ac:picMkLst>
            <pc:docMk/>
            <pc:sldMk cId="2359936209" sldId="311"/>
            <ac:picMk id="1028" creationId="{69872B6E-534B-74E7-FC06-F9CFCF1704C0}"/>
          </ac:picMkLst>
        </pc:picChg>
      </pc:sldChg>
      <pc:sldChg chg="addSp delSp modSp add mod modAnim">
        <pc:chgData name="Thúy Mai" userId="222f1c7e07c9bd7a" providerId="LiveId" clId="{F9934949-2A2F-437F-BBFB-88F325D94788}" dt="2022-11-29T14:42:57.206" v="4730" actId="478"/>
        <pc:sldMkLst>
          <pc:docMk/>
          <pc:sldMk cId="2299246606" sldId="312"/>
        </pc:sldMkLst>
        <pc:spChg chg="del">
          <ac:chgData name="Thúy Mai" userId="222f1c7e07c9bd7a" providerId="LiveId" clId="{F9934949-2A2F-437F-BBFB-88F325D94788}" dt="2022-11-29T14:20:20.470" v="4095" actId="478"/>
          <ac:spMkLst>
            <pc:docMk/>
            <pc:sldMk cId="2299246606" sldId="312"/>
            <ac:spMk id="3" creationId="{45E9556C-1F1C-3912-85CA-1A2453482A2F}"/>
          </ac:spMkLst>
        </pc:spChg>
        <pc:spChg chg="add del mod">
          <ac:chgData name="Thúy Mai" userId="222f1c7e07c9bd7a" providerId="LiveId" clId="{F9934949-2A2F-437F-BBFB-88F325D94788}" dt="2022-11-29T14:42:57.206" v="4730" actId="478"/>
          <ac:spMkLst>
            <pc:docMk/>
            <pc:sldMk cId="2299246606" sldId="312"/>
            <ac:spMk id="4" creationId="{533E0CFE-812C-3734-497D-8DF5AE824AF5}"/>
          </ac:spMkLst>
        </pc:spChg>
        <pc:spChg chg="del mod">
          <ac:chgData name="Thúy Mai" userId="222f1c7e07c9bd7a" providerId="LiveId" clId="{F9934949-2A2F-437F-BBFB-88F325D94788}" dt="2022-11-29T14:20:20.470" v="4095" actId="478"/>
          <ac:spMkLst>
            <pc:docMk/>
            <pc:sldMk cId="2299246606" sldId="312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31:58.964" v="4493" actId="1076"/>
          <ac:spMkLst>
            <pc:docMk/>
            <pc:sldMk cId="2299246606" sldId="312"/>
            <ac:spMk id="7" creationId="{2335C2BD-F4DA-649C-FF3A-D0861A073102}"/>
          </ac:spMkLst>
        </pc:spChg>
        <pc:spChg chg="add mod">
          <ac:chgData name="Thúy Mai" userId="222f1c7e07c9bd7a" providerId="LiveId" clId="{F9934949-2A2F-437F-BBFB-88F325D94788}" dt="2022-11-29T14:31:58.964" v="4493" actId="1076"/>
          <ac:spMkLst>
            <pc:docMk/>
            <pc:sldMk cId="2299246606" sldId="312"/>
            <ac:spMk id="8" creationId="{12DAE072-EB2E-C775-8371-D069AEC1DCBE}"/>
          </ac:spMkLst>
        </pc:spChg>
        <pc:spChg chg="add mod">
          <ac:chgData name="Thúy Mai" userId="222f1c7e07c9bd7a" providerId="LiveId" clId="{F9934949-2A2F-437F-BBFB-88F325D94788}" dt="2022-11-29T14:31:58.964" v="4493" actId="1076"/>
          <ac:spMkLst>
            <pc:docMk/>
            <pc:sldMk cId="2299246606" sldId="312"/>
            <ac:spMk id="9" creationId="{C60803E7-C4F1-1560-76DF-B7E8653840DD}"/>
          </ac:spMkLst>
        </pc:spChg>
        <pc:spChg chg="add mod">
          <ac:chgData name="Thúy Mai" userId="222f1c7e07c9bd7a" providerId="LiveId" clId="{F9934949-2A2F-437F-BBFB-88F325D94788}" dt="2022-11-29T14:31:58.964" v="4493" actId="1076"/>
          <ac:spMkLst>
            <pc:docMk/>
            <pc:sldMk cId="2299246606" sldId="312"/>
            <ac:spMk id="10" creationId="{0FA840EF-4A96-ACCE-3835-78D8E137AF3F}"/>
          </ac:spMkLst>
        </pc:spChg>
        <pc:spChg chg="add mod">
          <ac:chgData name="Thúy Mai" userId="222f1c7e07c9bd7a" providerId="LiveId" clId="{F9934949-2A2F-437F-BBFB-88F325D94788}" dt="2022-11-29T14:32:14.520" v="4495" actId="20577"/>
          <ac:spMkLst>
            <pc:docMk/>
            <pc:sldMk cId="2299246606" sldId="312"/>
            <ac:spMk id="11" creationId="{84086ADB-F544-AE5D-1555-DA8A181664F9}"/>
          </ac:spMkLst>
        </pc:spChg>
        <pc:spChg chg="add del mod">
          <ac:chgData name="Thúy Mai" userId="222f1c7e07c9bd7a" providerId="LiveId" clId="{F9934949-2A2F-437F-BBFB-88F325D94788}" dt="2022-11-29T14:31:55.603" v="4492"/>
          <ac:spMkLst>
            <pc:docMk/>
            <pc:sldMk cId="2299246606" sldId="312"/>
            <ac:spMk id="14" creationId="{AFB14DF5-9AB0-7670-9512-329B4E40C328}"/>
          </ac:spMkLst>
        </pc:spChg>
        <pc:spChg chg="add mod">
          <ac:chgData name="Thúy Mai" userId="222f1c7e07c9bd7a" providerId="LiveId" clId="{F9934949-2A2F-437F-BBFB-88F325D94788}" dt="2022-11-29T14:42:56.206" v="4729" actId="1076"/>
          <ac:spMkLst>
            <pc:docMk/>
            <pc:sldMk cId="2299246606" sldId="312"/>
            <ac:spMk id="15" creationId="{9DE2DC31-EE16-2E5D-F292-50C186EFEA6D}"/>
          </ac:spMkLst>
        </pc:spChg>
        <pc:graphicFrameChg chg="add del mod">
          <ac:chgData name="Thúy Mai" userId="222f1c7e07c9bd7a" providerId="LiveId" clId="{F9934949-2A2F-437F-BBFB-88F325D94788}" dt="2022-11-29T14:30:38.672" v="4454"/>
          <ac:graphicFrameMkLst>
            <pc:docMk/>
            <pc:sldMk cId="2299246606" sldId="312"/>
            <ac:graphicFrameMk id="12" creationId="{74BB2F36-7026-ED03-F1A5-9642A9110594}"/>
          </ac:graphicFrameMkLst>
        </pc:graphicFrameChg>
        <pc:picChg chg="add mod">
          <ac:chgData name="Thúy Mai" userId="222f1c7e07c9bd7a" providerId="LiveId" clId="{F9934949-2A2F-437F-BBFB-88F325D94788}" dt="2022-11-29T14:20:21.271" v="4096"/>
          <ac:picMkLst>
            <pc:docMk/>
            <pc:sldMk cId="2299246606" sldId="312"/>
            <ac:picMk id="2" creationId="{16CC8538-CF8C-0B96-D823-EF70A9286300}"/>
          </ac:picMkLst>
        </pc:picChg>
        <pc:picChg chg="add mod">
          <ac:chgData name="Thúy Mai" userId="222f1c7e07c9bd7a" providerId="LiveId" clId="{F9934949-2A2F-437F-BBFB-88F325D94788}" dt="2022-11-29T14:39:18.035" v="4689" actId="1076"/>
          <ac:picMkLst>
            <pc:docMk/>
            <pc:sldMk cId="2299246606" sldId="312"/>
            <ac:picMk id="5" creationId="{2DDC65D0-B784-27E1-1AF0-1792D5C5B689}"/>
          </ac:picMkLst>
        </pc:picChg>
        <pc:picChg chg="del">
          <ac:chgData name="Thúy Mai" userId="222f1c7e07c9bd7a" providerId="LiveId" clId="{F9934949-2A2F-437F-BBFB-88F325D94788}" dt="2022-11-29T14:20:20.470" v="4095" actId="478"/>
          <ac:picMkLst>
            <pc:docMk/>
            <pc:sldMk cId="2299246606" sldId="312"/>
            <ac:picMk id="1028" creationId="{69872B6E-534B-74E7-FC06-F9CFCF1704C0}"/>
          </ac:picMkLst>
        </pc:picChg>
      </pc:sldChg>
      <pc:sldChg chg="addSp delSp modSp add mod modAnim">
        <pc:chgData name="Thúy Mai" userId="222f1c7e07c9bd7a" providerId="LiveId" clId="{F9934949-2A2F-437F-BBFB-88F325D94788}" dt="2022-11-29T14:43:03.650" v="4733" actId="1076"/>
        <pc:sldMkLst>
          <pc:docMk/>
          <pc:sldMk cId="1922586103" sldId="313"/>
        </pc:sldMkLst>
        <pc:spChg chg="del">
          <ac:chgData name="Thúy Mai" userId="222f1c7e07c9bd7a" providerId="LiveId" clId="{F9934949-2A2F-437F-BBFB-88F325D94788}" dt="2022-11-29T14:20:24.184" v="4097" actId="478"/>
          <ac:spMkLst>
            <pc:docMk/>
            <pc:sldMk cId="1922586103" sldId="313"/>
            <ac:spMk id="3" creationId="{45E9556C-1F1C-3912-85CA-1A2453482A2F}"/>
          </ac:spMkLst>
        </pc:spChg>
        <pc:spChg chg="add del mod">
          <ac:chgData name="Thúy Mai" userId="222f1c7e07c9bd7a" providerId="LiveId" clId="{F9934949-2A2F-437F-BBFB-88F325D94788}" dt="2022-11-29T14:42:59.803" v="4731" actId="478"/>
          <ac:spMkLst>
            <pc:docMk/>
            <pc:sldMk cId="1922586103" sldId="313"/>
            <ac:spMk id="4" creationId="{B8A8E520-C474-8510-2084-B7DA90987301}"/>
          </ac:spMkLst>
        </pc:spChg>
        <pc:spChg chg="del mod">
          <ac:chgData name="Thúy Mai" userId="222f1c7e07c9bd7a" providerId="LiveId" clId="{F9934949-2A2F-437F-BBFB-88F325D94788}" dt="2022-11-29T14:20:24.184" v="4097" actId="478"/>
          <ac:spMkLst>
            <pc:docMk/>
            <pc:sldMk cId="1922586103" sldId="313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34:07.030" v="4556" actId="1076"/>
          <ac:spMkLst>
            <pc:docMk/>
            <pc:sldMk cId="1922586103" sldId="313"/>
            <ac:spMk id="7" creationId="{214641A7-5F1A-0768-96B2-948F5B96CA11}"/>
          </ac:spMkLst>
        </pc:spChg>
        <pc:spChg chg="add mod">
          <ac:chgData name="Thúy Mai" userId="222f1c7e07c9bd7a" providerId="LiveId" clId="{F9934949-2A2F-437F-BBFB-88F325D94788}" dt="2022-11-29T14:34:07.030" v="4556" actId="1076"/>
          <ac:spMkLst>
            <pc:docMk/>
            <pc:sldMk cId="1922586103" sldId="313"/>
            <ac:spMk id="8" creationId="{41D1B252-DC0B-CF0A-EFFD-4F205C62C154}"/>
          </ac:spMkLst>
        </pc:spChg>
        <pc:spChg chg="add mod">
          <ac:chgData name="Thúy Mai" userId="222f1c7e07c9bd7a" providerId="LiveId" clId="{F9934949-2A2F-437F-BBFB-88F325D94788}" dt="2022-11-29T14:34:07.030" v="4556" actId="1076"/>
          <ac:spMkLst>
            <pc:docMk/>
            <pc:sldMk cId="1922586103" sldId="313"/>
            <ac:spMk id="9" creationId="{009A427F-D5DF-4485-7EFF-4F1A9E072F2A}"/>
          </ac:spMkLst>
        </pc:spChg>
        <pc:spChg chg="add mod">
          <ac:chgData name="Thúy Mai" userId="222f1c7e07c9bd7a" providerId="LiveId" clId="{F9934949-2A2F-437F-BBFB-88F325D94788}" dt="2022-11-29T14:34:07.030" v="4556" actId="1076"/>
          <ac:spMkLst>
            <pc:docMk/>
            <pc:sldMk cId="1922586103" sldId="313"/>
            <ac:spMk id="10" creationId="{D5413604-2DA8-64F6-A7ED-231C1F630C2E}"/>
          </ac:spMkLst>
        </pc:spChg>
        <pc:spChg chg="add mod">
          <ac:chgData name="Thúy Mai" userId="222f1c7e07c9bd7a" providerId="LiveId" clId="{F9934949-2A2F-437F-BBFB-88F325D94788}" dt="2022-11-29T14:32:51.357" v="4518" actId="1076"/>
          <ac:spMkLst>
            <pc:docMk/>
            <pc:sldMk cId="1922586103" sldId="313"/>
            <ac:spMk id="11" creationId="{96A14D38-C828-8A0D-0E48-DCCAD7A7D4AB}"/>
          </ac:spMkLst>
        </pc:spChg>
        <pc:spChg chg="add del mod">
          <ac:chgData name="Thúy Mai" userId="222f1c7e07c9bd7a" providerId="LiveId" clId="{F9934949-2A2F-437F-BBFB-88F325D94788}" dt="2022-11-29T14:33:57.043" v="4553" actId="478"/>
          <ac:spMkLst>
            <pc:docMk/>
            <pc:sldMk cId="1922586103" sldId="313"/>
            <ac:spMk id="14" creationId="{831523ED-6EE7-3DB2-00D4-0FF7C8AD6679}"/>
          </ac:spMkLst>
        </pc:spChg>
        <pc:spChg chg="add mod">
          <ac:chgData name="Thúy Mai" userId="222f1c7e07c9bd7a" providerId="LiveId" clId="{F9934949-2A2F-437F-BBFB-88F325D94788}" dt="2022-11-29T14:43:03.650" v="4733" actId="1076"/>
          <ac:spMkLst>
            <pc:docMk/>
            <pc:sldMk cId="1922586103" sldId="313"/>
            <ac:spMk id="15" creationId="{53E306EA-527B-AB2D-1030-F49D9D881623}"/>
          </ac:spMkLst>
        </pc:spChg>
        <pc:graphicFrameChg chg="add del mod">
          <ac:chgData name="Thúy Mai" userId="222f1c7e07c9bd7a" providerId="LiveId" clId="{F9934949-2A2F-437F-BBFB-88F325D94788}" dt="2022-11-29T14:32:17.090" v="4498"/>
          <ac:graphicFrameMkLst>
            <pc:docMk/>
            <pc:sldMk cId="1922586103" sldId="313"/>
            <ac:graphicFrameMk id="12" creationId="{8BB7EC7F-0ABB-E281-EF03-2292031E0B9E}"/>
          </ac:graphicFrameMkLst>
        </pc:graphicFrameChg>
        <pc:picChg chg="add mod">
          <ac:chgData name="Thúy Mai" userId="222f1c7e07c9bd7a" providerId="LiveId" clId="{F9934949-2A2F-437F-BBFB-88F325D94788}" dt="2022-11-29T14:20:24.920" v="4098"/>
          <ac:picMkLst>
            <pc:docMk/>
            <pc:sldMk cId="1922586103" sldId="313"/>
            <ac:picMk id="2" creationId="{47A1AD5A-B4A8-B713-1580-2749163F3779}"/>
          </ac:picMkLst>
        </pc:picChg>
        <pc:picChg chg="add mod">
          <ac:chgData name="Thúy Mai" userId="222f1c7e07c9bd7a" providerId="LiveId" clId="{F9934949-2A2F-437F-BBFB-88F325D94788}" dt="2022-11-29T14:39:22.881" v="4690" actId="1076"/>
          <ac:picMkLst>
            <pc:docMk/>
            <pc:sldMk cId="1922586103" sldId="313"/>
            <ac:picMk id="5" creationId="{47CA86B2-7662-A19D-98CE-4CF4DCEB1714}"/>
          </ac:picMkLst>
        </pc:picChg>
        <pc:picChg chg="del">
          <ac:chgData name="Thúy Mai" userId="222f1c7e07c9bd7a" providerId="LiveId" clId="{F9934949-2A2F-437F-BBFB-88F325D94788}" dt="2022-11-29T14:20:24.184" v="4097" actId="478"/>
          <ac:picMkLst>
            <pc:docMk/>
            <pc:sldMk cId="1922586103" sldId="313"/>
            <ac:picMk id="1028" creationId="{69872B6E-534B-74E7-FC06-F9CFCF1704C0}"/>
          </ac:picMkLst>
        </pc:picChg>
      </pc:sldChg>
      <pc:sldChg chg="addSp delSp modSp add mod modAnim">
        <pc:chgData name="Thúy Mai" userId="222f1c7e07c9bd7a" providerId="LiveId" clId="{F9934949-2A2F-437F-BBFB-88F325D94788}" dt="2022-11-29T14:43:10.188" v="4736" actId="1076"/>
        <pc:sldMkLst>
          <pc:docMk/>
          <pc:sldMk cId="352520982" sldId="314"/>
        </pc:sldMkLst>
        <pc:spChg chg="del">
          <ac:chgData name="Thúy Mai" userId="222f1c7e07c9bd7a" providerId="LiveId" clId="{F9934949-2A2F-437F-BBFB-88F325D94788}" dt="2022-11-29T14:20:28.556" v="4099" actId="478"/>
          <ac:spMkLst>
            <pc:docMk/>
            <pc:sldMk cId="352520982" sldId="314"/>
            <ac:spMk id="3" creationId="{45E9556C-1F1C-3912-85CA-1A2453482A2F}"/>
          </ac:spMkLst>
        </pc:spChg>
        <pc:spChg chg="add del mod">
          <ac:chgData name="Thúy Mai" userId="222f1c7e07c9bd7a" providerId="LiveId" clId="{F9934949-2A2F-437F-BBFB-88F325D94788}" dt="2022-11-29T14:43:06.639" v="4734" actId="478"/>
          <ac:spMkLst>
            <pc:docMk/>
            <pc:sldMk cId="352520982" sldId="314"/>
            <ac:spMk id="4" creationId="{B2FEEB33-60E7-64CC-1382-21A570254333}"/>
          </ac:spMkLst>
        </pc:spChg>
        <pc:spChg chg="del mod">
          <ac:chgData name="Thúy Mai" userId="222f1c7e07c9bd7a" providerId="LiveId" clId="{F9934949-2A2F-437F-BBFB-88F325D94788}" dt="2022-11-29T14:20:28.556" v="4099" actId="478"/>
          <ac:spMkLst>
            <pc:docMk/>
            <pc:sldMk cId="352520982" sldId="314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35:41.622" v="4600" actId="1076"/>
          <ac:spMkLst>
            <pc:docMk/>
            <pc:sldMk cId="352520982" sldId="314"/>
            <ac:spMk id="7" creationId="{05322C7C-5DC8-FEFF-18E1-D118D99200FF}"/>
          </ac:spMkLst>
        </pc:spChg>
        <pc:spChg chg="add mod">
          <ac:chgData name="Thúy Mai" userId="222f1c7e07c9bd7a" providerId="LiveId" clId="{F9934949-2A2F-437F-BBFB-88F325D94788}" dt="2022-11-29T14:35:41.622" v="4600" actId="1076"/>
          <ac:spMkLst>
            <pc:docMk/>
            <pc:sldMk cId="352520982" sldId="314"/>
            <ac:spMk id="8" creationId="{846874D3-CA72-91F9-878A-21709CF24E30}"/>
          </ac:spMkLst>
        </pc:spChg>
        <pc:spChg chg="add mod">
          <ac:chgData name="Thúy Mai" userId="222f1c7e07c9bd7a" providerId="LiveId" clId="{F9934949-2A2F-437F-BBFB-88F325D94788}" dt="2022-11-29T14:35:41.622" v="4600" actId="1076"/>
          <ac:spMkLst>
            <pc:docMk/>
            <pc:sldMk cId="352520982" sldId="314"/>
            <ac:spMk id="9" creationId="{25A6C4EA-023C-6F3E-E42B-1862C2B8C3B5}"/>
          </ac:spMkLst>
        </pc:spChg>
        <pc:spChg chg="add mod">
          <ac:chgData name="Thúy Mai" userId="222f1c7e07c9bd7a" providerId="LiveId" clId="{F9934949-2A2F-437F-BBFB-88F325D94788}" dt="2022-11-29T14:35:41.622" v="4600" actId="1076"/>
          <ac:spMkLst>
            <pc:docMk/>
            <pc:sldMk cId="352520982" sldId="314"/>
            <ac:spMk id="10" creationId="{CFCD865B-C537-4E22-82D0-2581EBE85035}"/>
          </ac:spMkLst>
        </pc:spChg>
        <pc:spChg chg="add mod">
          <ac:chgData name="Thúy Mai" userId="222f1c7e07c9bd7a" providerId="LiveId" clId="{F9934949-2A2F-437F-BBFB-88F325D94788}" dt="2022-11-29T14:34:36.735" v="4574" actId="1076"/>
          <ac:spMkLst>
            <pc:docMk/>
            <pc:sldMk cId="352520982" sldId="314"/>
            <ac:spMk id="11" creationId="{92ED24C8-43E0-DCAD-0C71-9F64464CB870}"/>
          </ac:spMkLst>
        </pc:spChg>
        <pc:spChg chg="add del mod">
          <ac:chgData name="Thúy Mai" userId="222f1c7e07c9bd7a" providerId="LiveId" clId="{F9934949-2A2F-437F-BBFB-88F325D94788}" dt="2022-11-29T14:35:27.089" v="4595" actId="478"/>
          <ac:spMkLst>
            <pc:docMk/>
            <pc:sldMk cId="352520982" sldId="314"/>
            <ac:spMk id="14" creationId="{2F295A37-781C-2AFD-1FB5-96E73E4C7067}"/>
          </ac:spMkLst>
        </pc:spChg>
        <pc:spChg chg="add mod">
          <ac:chgData name="Thúy Mai" userId="222f1c7e07c9bd7a" providerId="LiveId" clId="{F9934949-2A2F-437F-BBFB-88F325D94788}" dt="2022-11-29T14:43:10.188" v="4736" actId="1076"/>
          <ac:spMkLst>
            <pc:docMk/>
            <pc:sldMk cId="352520982" sldId="314"/>
            <ac:spMk id="15" creationId="{E4D6AE7B-A4FC-4618-FFB8-F08BACC95225}"/>
          </ac:spMkLst>
        </pc:spChg>
        <pc:graphicFrameChg chg="add del mod">
          <ac:chgData name="Thúy Mai" userId="222f1c7e07c9bd7a" providerId="LiveId" clId="{F9934949-2A2F-437F-BBFB-88F325D94788}" dt="2022-11-29T14:34:17.893" v="4559"/>
          <ac:graphicFrameMkLst>
            <pc:docMk/>
            <pc:sldMk cId="352520982" sldId="314"/>
            <ac:graphicFrameMk id="12" creationId="{A8B4BA44-9261-A093-CE4F-0CCF804CE09E}"/>
          </ac:graphicFrameMkLst>
        </pc:graphicFrameChg>
        <pc:picChg chg="add mod">
          <ac:chgData name="Thúy Mai" userId="222f1c7e07c9bd7a" providerId="LiveId" clId="{F9934949-2A2F-437F-BBFB-88F325D94788}" dt="2022-11-29T14:20:29.387" v="4100"/>
          <ac:picMkLst>
            <pc:docMk/>
            <pc:sldMk cId="352520982" sldId="314"/>
            <ac:picMk id="2" creationId="{FF3DD96E-BFA5-A9A6-CE6E-154A50683BF3}"/>
          </ac:picMkLst>
        </pc:picChg>
        <pc:picChg chg="add mod">
          <ac:chgData name="Thúy Mai" userId="222f1c7e07c9bd7a" providerId="LiveId" clId="{F9934949-2A2F-437F-BBFB-88F325D94788}" dt="2022-11-29T14:34:40.162" v="4575" actId="1076"/>
          <ac:picMkLst>
            <pc:docMk/>
            <pc:sldMk cId="352520982" sldId="314"/>
            <ac:picMk id="5" creationId="{447B09D9-DACC-679A-F3EB-CC255033D7E5}"/>
          </ac:picMkLst>
        </pc:picChg>
        <pc:picChg chg="del">
          <ac:chgData name="Thúy Mai" userId="222f1c7e07c9bd7a" providerId="LiveId" clId="{F9934949-2A2F-437F-BBFB-88F325D94788}" dt="2022-11-29T14:20:28.556" v="4099" actId="478"/>
          <ac:picMkLst>
            <pc:docMk/>
            <pc:sldMk cId="352520982" sldId="314"/>
            <ac:picMk id="1028" creationId="{69872B6E-534B-74E7-FC06-F9CFCF1704C0}"/>
          </ac:picMkLst>
        </pc:picChg>
      </pc:sldChg>
      <pc:sldChg chg="addSp delSp modSp add mod modAnim">
        <pc:chgData name="Thúy Mai" userId="222f1c7e07c9bd7a" providerId="LiveId" clId="{F9934949-2A2F-437F-BBFB-88F325D94788}" dt="2022-11-29T14:43:25.389" v="4739" actId="1076"/>
        <pc:sldMkLst>
          <pc:docMk/>
          <pc:sldMk cId="1845496865" sldId="315"/>
        </pc:sldMkLst>
        <pc:spChg chg="del">
          <ac:chgData name="Thúy Mai" userId="222f1c7e07c9bd7a" providerId="LiveId" clId="{F9934949-2A2F-437F-BBFB-88F325D94788}" dt="2022-11-29T14:20:32.258" v="4101" actId="478"/>
          <ac:spMkLst>
            <pc:docMk/>
            <pc:sldMk cId="1845496865" sldId="315"/>
            <ac:spMk id="3" creationId="{45E9556C-1F1C-3912-85CA-1A2453482A2F}"/>
          </ac:spMkLst>
        </pc:spChg>
        <pc:spChg chg="add del mod">
          <ac:chgData name="Thúy Mai" userId="222f1c7e07c9bd7a" providerId="LiveId" clId="{F9934949-2A2F-437F-BBFB-88F325D94788}" dt="2022-11-29T14:43:12.911" v="4737" actId="478"/>
          <ac:spMkLst>
            <pc:docMk/>
            <pc:sldMk cId="1845496865" sldId="315"/>
            <ac:spMk id="4" creationId="{696B754A-0794-DCC2-8AAD-E81A0341921F}"/>
          </ac:spMkLst>
        </pc:spChg>
        <pc:spChg chg="del mod">
          <ac:chgData name="Thúy Mai" userId="222f1c7e07c9bd7a" providerId="LiveId" clId="{F9934949-2A2F-437F-BBFB-88F325D94788}" dt="2022-11-29T14:20:32.258" v="4101" actId="478"/>
          <ac:spMkLst>
            <pc:docMk/>
            <pc:sldMk cId="1845496865" sldId="315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37:17.288" v="4641" actId="14100"/>
          <ac:spMkLst>
            <pc:docMk/>
            <pc:sldMk cId="1845496865" sldId="315"/>
            <ac:spMk id="7" creationId="{434E464C-DFE9-6B34-C73E-FD34A1FAE86E}"/>
          </ac:spMkLst>
        </pc:spChg>
        <pc:spChg chg="add mod">
          <ac:chgData name="Thúy Mai" userId="222f1c7e07c9bd7a" providerId="LiveId" clId="{F9934949-2A2F-437F-BBFB-88F325D94788}" dt="2022-11-29T14:37:10.368" v="4638" actId="1076"/>
          <ac:spMkLst>
            <pc:docMk/>
            <pc:sldMk cId="1845496865" sldId="315"/>
            <ac:spMk id="8" creationId="{9E65FE1C-7E91-EE37-7258-734FF4B1F258}"/>
          </ac:spMkLst>
        </pc:spChg>
        <pc:spChg chg="add mod">
          <ac:chgData name="Thúy Mai" userId="222f1c7e07c9bd7a" providerId="LiveId" clId="{F9934949-2A2F-437F-BBFB-88F325D94788}" dt="2022-11-29T14:37:13.374" v="4640" actId="1038"/>
          <ac:spMkLst>
            <pc:docMk/>
            <pc:sldMk cId="1845496865" sldId="315"/>
            <ac:spMk id="9" creationId="{0FB5FFC1-628F-AE51-0A5C-1504FD81BB77}"/>
          </ac:spMkLst>
        </pc:spChg>
        <pc:spChg chg="add mod">
          <ac:chgData name="Thúy Mai" userId="222f1c7e07c9bd7a" providerId="LiveId" clId="{F9934949-2A2F-437F-BBFB-88F325D94788}" dt="2022-11-29T14:37:10.368" v="4638" actId="1076"/>
          <ac:spMkLst>
            <pc:docMk/>
            <pc:sldMk cId="1845496865" sldId="315"/>
            <ac:spMk id="10" creationId="{0D2BBD90-90E0-D750-F0EE-FCC03332F8A1}"/>
          </ac:spMkLst>
        </pc:spChg>
        <pc:spChg chg="add mod">
          <ac:chgData name="Thúy Mai" userId="222f1c7e07c9bd7a" providerId="LiveId" clId="{F9934949-2A2F-437F-BBFB-88F325D94788}" dt="2022-11-29T14:36:19.920" v="4618" actId="1076"/>
          <ac:spMkLst>
            <pc:docMk/>
            <pc:sldMk cId="1845496865" sldId="315"/>
            <ac:spMk id="11" creationId="{8AFD10CF-BB6D-92F8-C83B-309E529E1DE6}"/>
          </ac:spMkLst>
        </pc:spChg>
        <pc:spChg chg="add del mod">
          <ac:chgData name="Thúy Mai" userId="222f1c7e07c9bd7a" providerId="LiveId" clId="{F9934949-2A2F-437F-BBFB-88F325D94788}" dt="2022-11-29T14:36:59.387" v="4635" actId="478"/>
          <ac:spMkLst>
            <pc:docMk/>
            <pc:sldMk cId="1845496865" sldId="315"/>
            <ac:spMk id="14" creationId="{A5A5B3A4-60EE-E7C9-C664-FA0E1DB76A6E}"/>
          </ac:spMkLst>
        </pc:spChg>
        <pc:spChg chg="add mod">
          <ac:chgData name="Thúy Mai" userId="222f1c7e07c9bd7a" providerId="LiveId" clId="{F9934949-2A2F-437F-BBFB-88F325D94788}" dt="2022-11-29T14:43:25.389" v="4739" actId="1076"/>
          <ac:spMkLst>
            <pc:docMk/>
            <pc:sldMk cId="1845496865" sldId="315"/>
            <ac:spMk id="15" creationId="{E55456F4-2E1A-6847-000D-B211E9C4D326}"/>
          </ac:spMkLst>
        </pc:spChg>
        <pc:graphicFrameChg chg="add del mod">
          <ac:chgData name="Thúy Mai" userId="222f1c7e07c9bd7a" providerId="LiveId" clId="{F9934949-2A2F-437F-BBFB-88F325D94788}" dt="2022-11-29T14:35:53.715" v="4603"/>
          <ac:graphicFrameMkLst>
            <pc:docMk/>
            <pc:sldMk cId="1845496865" sldId="315"/>
            <ac:graphicFrameMk id="12" creationId="{AF22DC3B-30CE-5632-AD63-C35569A07D4B}"/>
          </ac:graphicFrameMkLst>
        </pc:graphicFrameChg>
        <pc:picChg chg="add mod">
          <ac:chgData name="Thúy Mai" userId="222f1c7e07c9bd7a" providerId="LiveId" clId="{F9934949-2A2F-437F-BBFB-88F325D94788}" dt="2022-11-29T14:20:32.993" v="4102"/>
          <ac:picMkLst>
            <pc:docMk/>
            <pc:sldMk cId="1845496865" sldId="315"/>
            <ac:picMk id="2" creationId="{1E2352F5-263D-C814-E665-FA0169BAA5A1}"/>
          </ac:picMkLst>
        </pc:picChg>
        <pc:picChg chg="add mod">
          <ac:chgData name="Thúy Mai" userId="222f1c7e07c9bd7a" providerId="LiveId" clId="{F9934949-2A2F-437F-BBFB-88F325D94788}" dt="2022-11-29T14:39:25.792" v="4691" actId="1076"/>
          <ac:picMkLst>
            <pc:docMk/>
            <pc:sldMk cId="1845496865" sldId="315"/>
            <ac:picMk id="5" creationId="{9AF91543-8346-5233-5E59-B0EF0F393D0D}"/>
          </ac:picMkLst>
        </pc:picChg>
        <pc:picChg chg="del">
          <ac:chgData name="Thúy Mai" userId="222f1c7e07c9bd7a" providerId="LiveId" clId="{F9934949-2A2F-437F-BBFB-88F325D94788}" dt="2022-11-29T14:20:32.258" v="4101" actId="478"/>
          <ac:picMkLst>
            <pc:docMk/>
            <pc:sldMk cId="1845496865" sldId="315"/>
            <ac:picMk id="1028" creationId="{69872B6E-534B-74E7-FC06-F9CFCF1704C0}"/>
          </ac:picMkLst>
        </pc:picChg>
      </pc:sldChg>
      <pc:sldChg chg="addSp delSp modSp add mod modAnim">
        <pc:chgData name="Thúy Mai" userId="222f1c7e07c9bd7a" providerId="LiveId" clId="{F9934949-2A2F-437F-BBFB-88F325D94788}" dt="2022-11-29T14:43:30.521" v="4742" actId="1076"/>
        <pc:sldMkLst>
          <pc:docMk/>
          <pc:sldMk cId="1038976756" sldId="316"/>
        </pc:sldMkLst>
        <pc:spChg chg="del">
          <ac:chgData name="Thúy Mai" userId="222f1c7e07c9bd7a" providerId="LiveId" clId="{F9934949-2A2F-437F-BBFB-88F325D94788}" dt="2022-11-29T14:20:35.581" v="4103" actId="478"/>
          <ac:spMkLst>
            <pc:docMk/>
            <pc:sldMk cId="1038976756" sldId="316"/>
            <ac:spMk id="3" creationId="{45E9556C-1F1C-3912-85CA-1A2453482A2F}"/>
          </ac:spMkLst>
        </pc:spChg>
        <pc:spChg chg="add del mod">
          <ac:chgData name="Thúy Mai" userId="222f1c7e07c9bd7a" providerId="LiveId" clId="{F9934949-2A2F-437F-BBFB-88F325D94788}" dt="2022-11-29T14:43:27.517" v="4740" actId="478"/>
          <ac:spMkLst>
            <pc:docMk/>
            <pc:sldMk cId="1038976756" sldId="316"/>
            <ac:spMk id="4" creationId="{EAFEE815-123C-3C5E-48E4-6DD7DF5E8469}"/>
          </ac:spMkLst>
        </pc:spChg>
        <pc:spChg chg="del mod">
          <ac:chgData name="Thúy Mai" userId="222f1c7e07c9bd7a" providerId="LiveId" clId="{F9934949-2A2F-437F-BBFB-88F325D94788}" dt="2022-11-29T14:20:35.581" v="4103" actId="478"/>
          <ac:spMkLst>
            <pc:docMk/>
            <pc:sldMk cId="1038976756" sldId="316"/>
            <ac:spMk id="6" creationId="{7EF2D87C-1483-024F-45BF-6D402AF63F78}"/>
          </ac:spMkLst>
        </pc:spChg>
        <pc:spChg chg="add mod">
          <ac:chgData name="Thúy Mai" userId="222f1c7e07c9bd7a" providerId="LiveId" clId="{F9934949-2A2F-437F-BBFB-88F325D94788}" dt="2022-11-29T14:37:52.199" v="4657" actId="14100"/>
          <ac:spMkLst>
            <pc:docMk/>
            <pc:sldMk cId="1038976756" sldId="316"/>
            <ac:spMk id="7" creationId="{A1371747-DEDE-F932-3064-C7E744DDEFC9}"/>
          </ac:spMkLst>
        </pc:spChg>
        <pc:spChg chg="add mod">
          <ac:chgData name="Thúy Mai" userId="222f1c7e07c9bd7a" providerId="LiveId" clId="{F9934949-2A2F-437F-BBFB-88F325D94788}" dt="2022-11-29T14:38:01.033" v="4661" actId="14100"/>
          <ac:spMkLst>
            <pc:docMk/>
            <pc:sldMk cId="1038976756" sldId="316"/>
            <ac:spMk id="8" creationId="{CC496487-0D7F-AD8E-DD8D-9B1DDD9DACFB}"/>
          </ac:spMkLst>
        </pc:spChg>
        <pc:spChg chg="add mod">
          <ac:chgData name="Thúy Mai" userId="222f1c7e07c9bd7a" providerId="LiveId" clId="{F9934949-2A2F-437F-BBFB-88F325D94788}" dt="2022-11-29T14:38:14.130" v="4666" actId="14100"/>
          <ac:spMkLst>
            <pc:docMk/>
            <pc:sldMk cId="1038976756" sldId="316"/>
            <ac:spMk id="9" creationId="{222DE67F-C906-BBB7-6768-E6A4A383198A}"/>
          </ac:spMkLst>
        </pc:spChg>
        <pc:spChg chg="add mod">
          <ac:chgData name="Thúy Mai" userId="222f1c7e07c9bd7a" providerId="LiveId" clId="{F9934949-2A2F-437F-BBFB-88F325D94788}" dt="2022-11-29T14:38:27.798" v="4670" actId="1076"/>
          <ac:spMkLst>
            <pc:docMk/>
            <pc:sldMk cId="1038976756" sldId="316"/>
            <ac:spMk id="10" creationId="{FEBA0517-351D-FA9D-4D93-DDC5D2D53A2D}"/>
          </ac:spMkLst>
        </pc:spChg>
        <pc:spChg chg="add mod">
          <ac:chgData name="Thúy Mai" userId="222f1c7e07c9bd7a" providerId="LiveId" clId="{F9934949-2A2F-437F-BBFB-88F325D94788}" dt="2022-11-29T14:37:38.133" v="4653" actId="207"/>
          <ac:spMkLst>
            <pc:docMk/>
            <pc:sldMk cId="1038976756" sldId="316"/>
            <ac:spMk id="11" creationId="{B638E72A-73CC-3E61-95E8-3F12401A9E54}"/>
          </ac:spMkLst>
        </pc:spChg>
        <pc:spChg chg="add del mod">
          <ac:chgData name="Thúy Mai" userId="222f1c7e07c9bd7a" providerId="LiveId" clId="{F9934949-2A2F-437F-BBFB-88F325D94788}" dt="2022-11-29T14:38:20.005" v="4668" actId="478"/>
          <ac:spMkLst>
            <pc:docMk/>
            <pc:sldMk cId="1038976756" sldId="316"/>
            <ac:spMk id="14" creationId="{0377B41C-E0C3-2ABD-3421-ECE20BB7587A}"/>
          </ac:spMkLst>
        </pc:spChg>
        <pc:spChg chg="add mod">
          <ac:chgData name="Thúy Mai" userId="222f1c7e07c9bd7a" providerId="LiveId" clId="{F9934949-2A2F-437F-BBFB-88F325D94788}" dt="2022-11-29T14:43:30.521" v="4742" actId="1076"/>
          <ac:spMkLst>
            <pc:docMk/>
            <pc:sldMk cId="1038976756" sldId="316"/>
            <ac:spMk id="15" creationId="{42413D3D-513C-7687-CF3B-0F7FF0E215B2}"/>
          </ac:spMkLst>
        </pc:spChg>
        <pc:graphicFrameChg chg="add del mod">
          <ac:chgData name="Thúy Mai" userId="222f1c7e07c9bd7a" providerId="LiveId" clId="{F9934949-2A2F-437F-BBFB-88F325D94788}" dt="2022-11-29T14:37:26.829" v="4644"/>
          <ac:graphicFrameMkLst>
            <pc:docMk/>
            <pc:sldMk cId="1038976756" sldId="316"/>
            <ac:graphicFrameMk id="12" creationId="{0236FA12-41C4-00CE-9381-6FBD8F94820A}"/>
          </ac:graphicFrameMkLst>
        </pc:graphicFrameChg>
        <pc:picChg chg="add mod">
          <ac:chgData name="Thúy Mai" userId="222f1c7e07c9bd7a" providerId="LiveId" clId="{F9934949-2A2F-437F-BBFB-88F325D94788}" dt="2022-11-29T14:20:36.248" v="4104"/>
          <ac:picMkLst>
            <pc:docMk/>
            <pc:sldMk cId="1038976756" sldId="316"/>
            <ac:picMk id="2" creationId="{239C7980-94FC-AF26-FCF9-744D04D05933}"/>
          </ac:picMkLst>
        </pc:picChg>
        <pc:picChg chg="add mod">
          <ac:chgData name="Thúy Mai" userId="222f1c7e07c9bd7a" providerId="LiveId" clId="{F9934949-2A2F-437F-BBFB-88F325D94788}" dt="2022-11-29T14:39:29.879" v="4692" actId="1076"/>
          <ac:picMkLst>
            <pc:docMk/>
            <pc:sldMk cId="1038976756" sldId="316"/>
            <ac:picMk id="5" creationId="{B73DA818-7018-F62A-730B-A6BD9AAF81A9}"/>
          </ac:picMkLst>
        </pc:picChg>
        <pc:picChg chg="del">
          <ac:chgData name="Thúy Mai" userId="222f1c7e07c9bd7a" providerId="LiveId" clId="{F9934949-2A2F-437F-BBFB-88F325D94788}" dt="2022-11-29T14:20:35.581" v="4103" actId="478"/>
          <ac:picMkLst>
            <pc:docMk/>
            <pc:sldMk cId="1038976756" sldId="316"/>
            <ac:picMk id="1028" creationId="{69872B6E-534B-74E7-FC06-F9CFCF1704C0}"/>
          </ac:picMkLst>
        </pc:picChg>
      </pc:sldChg>
      <pc:sldChg chg="addSp delSp modSp new mod">
        <pc:chgData name="Thúy Mai" userId="222f1c7e07c9bd7a" providerId="LiveId" clId="{F9934949-2A2F-437F-BBFB-88F325D94788}" dt="2022-11-29T14:51:03.553" v="5055" actId="1076"/>
        <pc:sldMkLst>
          <pc:docMk/>
          <pc:sldMk cId="1837956308" sldId="317"/>
        </pc:sldMkLst>
        <pc:spChg chg="del">
          <ac:chgData name="Thúy Mai" userId="222f1c7e07c9bd7a" providerId="LiveId" clId="{F9934949-2A2F-437F-BBFB-88F325D94788}" dt="2022-11-29T14:44:16.716" v="4775" actId="478"/>
          <ac:spMkLst>
            <pc:docMk/>
            <pc:sldMk cId="1837956308" sldId="317"/>
            <ac:spMk id="2" creationId="{AB624B4E-27A4-6291-7F94-D6E81328F746}"/>
          </ac:spMkLst>
        </pc:spChg>
        <pc:spChg chg="del">
          <ac:chgData name="Thúy Mai" userId="222f1c7e07c9bd7a" providerId="LiveId" clId="{F9934949-2A2F-437F-BBFB-88F325D94788}" dt="2022-11-29T14:44:16.716" v="4775" actId="478"/>
          <ac:spMkLst>
            <pc:docMk/>
            <pc:sldMk cId="1837956308" sldId="317"/>
            <ac:spMk id="3" creationId="{42EC55B5-2EF5-5721-6FBD-1141B59A6D7F}"/>
          </ac:spMkLst>
        </pc:spChg>
        <pc:spChg chg="add mod">
          <ac:chgData name="Thúy Mai" userId="222f1c7e07c9bd7a" providerId="LiveId" clId="{F9934949-2A2F-437F-BBFB-88F325D94788}" dt="2022-11-29T14:44:33.771" v="4791" actId="1076"/>
          <ac:spMkLst>
            <pc:docMk/>
            <pc:sldMk cId="1837956308" sldId="317"/>
            <ac:spMk id="6" creationId="{8E65962C-AFA6-E67D-D12D-713F3C64E441}"/>
          </ac:spMkLst>
        </pc:spChg>
        <pc:graphicFrameChg chg="add del mod">
          <ac:chgData name="Thúy Mai" userId="222f1c7e07c9bd7a" providerId="LiveId" clId="{F9934949-2A2F-437F-BBFB-88F325D94788}" dt="2022-11-29T14:44:17.791" v="4778"/>
          <ac:graphicFrameMkLst>
            <pc:docMk/>
            <pc:sldMk cId="1837956308" sldId="317"/>
            <ac:graphicFrameMk id="4" creationId="{F48B4C8C-4914-0D27-4CAB-C4CEF123ED54}"/>
          </ac:graphicFrameMkLst>
        </pc:graphicFrameChg>
        <pc:graphicFrameChg chg="add del mod">
          <ac:chgData name="Thúy Mai" userId="222f1c7e07c9bd7a" providerId="LiveId" clId="{F9934949-2A2F-437F-BBFB-88F325D94788}" dt="2022-11-29T14:44:39.574" v="4794"/>
          <ac:graphicFrameMkLst>
            <pc:docMk/>
            <pc:sldMk cId="1837956308" sldId="317"/>
            <ac:graphicFrameMk id="7" creationId="{A08446A8-F23F-2E8E-6314-7DF1730FF9A0}"/>
          </ac:graphicFrameMkLst>
        </pc:graphicFrameChg>
        <pc:graphicFrameChg chg="add mod modGraphic">
          <ac:chgData name="Thúy Mai" userId="222f1c7e07c9bd7a" providerId="LiveId" clId="{F9934949-2A2F-437F-BBFB-88F325D94788}" dt="2022-11-29T14:50:11.670" v="4976" actId="1076"/>
          <ac:graphicFrameMkLst>
            <pc:docMk/>
            <pc:sldMk cId="1837956308" sldId="317"/>
            <ac:graphicFrameMk id="8" creationId="{BE2A8749-9986-DDB3-2B27-512B502809B3}"/>
          </ac:graphicFrameMkLst>
        </pc:graphicFrameChg>
        <pc:picChg chg="add mod">
          <ac:chgData name="Thúy Mai" userId="222f1c7e07c9bd7a" providerId="LiveId" clId="{F9934949-2A2F-437F-BBFB-88F325D94788}" dt="2022-11-29T14:51:03.553" v="5055" actId="1076"/>
          <ac:picMkLst>
            <pc:docMk/>
            <pc:sldMk cId="1837956308" sldId="317"/>
            <ac:picMk id="10" creationId="{E35AF169-080B-A994-C4FB-95DF4F17BE48}"/>
          </ac:picMkLst>
        </pc:picChg>
      </pc:sldChg>
      <pc:sldChg chg="add del">
        <pc:chgData name="Thúy Mai" userId="222f1c7e07c9bd7a" providerId="LiveId" clId="{F9934949-2A2F-437F-BBFB-88F325D94788}" dt="2022-11-29T14:41:58.150" v="4715"/>
        <pc:sldMkLst>
          <pc:docMk/>
          <pc:sldMk cId="4027277202" sldId="317"/>
        </pc:sldMkLst>
      </pc:sldChg>
      <pc:sldChg chg="addSp delSp modSp new del mod">
        <pc:chgData name="Thúy Mai" userId="222f1c7e07c9bd7a" providerId="LiveId" clId="{F9934949-2A2F-437F-BBFB-88F325D94788}" dt="2022-11-29T14:54:09.660" v="5131" actId="47"/>
        <pc:sldMkLst>
          <pc:docMk/>
          <pc:sldMk cId="513022001" sldId="318"/>
        </pc:sldMkLst>
        <pc:spChg chg="del">
          <ac:chgData name="Thúy Mai" userId="222f1c7e07c9bd7a" providerId="LiveId" clId="{F9934949-2A2F-437F-BBFB-88F325D94788}" dt="2022-11-29T14:45:03.019" v="4803" actId="478"/>
          <ac:spMkLst>
            <pc:docMk/>
            <pc:sldMk cId="513022001" sldId="318"/>
            <ac:spMk id="2" creationId="{FC3693EE-7970-5418-9E41-934C90525B8E}"/>
          </ac:spMkLst>
        </pc:spChg>
        <pc:spChg chg="del">
          <ac:chgData name="Thúy Mai" userId="222f1c7e07c9bd7a" providerId="LiveId" clId="{F9934949-2A2F-437F-BBFB-88F325D94788}" dt="2022-11-29T14:45:03.019" v="4803" actId="478"/>
          <ac:spMkLst>
            <pc:docMk/>
            <pc:sldMk cId="513022001" sldId="318"/>
            <ac:spMk id="3" creationId="{F86280C4-A127-0317-AF71-3B7317112F97}"/>
          </ac:spMkLst>
        </pc:spChg>
        <pc:graphicFrameChg chg="add del mod">
          <ac:chgData name="Thúy Mai" userId="222f1c7e07c9bd7a" providerId="LiveId" clId="{F9934949-2A2F-437F-BBFB-88F325D94788}" dt="2022-11-29T14:45:04.617" v="4806"/>
          <ac:graphicFrameMkLst>
            <pc:docMk/>
            <pc:sldMk cId="513022001" sldId="318"/>
            <ac:graphicFrameMk id="4" creationId="{5F4C3E91-019C-2641-80CE-60159B1DC3C4}"/>
          </ac:graphicFrameMkLst>
        </pc:graphicFrameChg>
        <pc:graphicFrameChg chg="add del mod modGraphic">
          <ac:chgData name="Thúy Mai" userId="222f1c7e07c9bd7a" providerId="LiveId" clId="{F9934949-2A2F-437F-BBFB-88F325D94788}" dt="2022-11-29T14:53:47.871" v="5124" actId="478"/>
          <ac:graphicFrameMkLst>
            <pc:docMk/>
            <pc:sldMk cId="513022001" sldId="318"/>
            <ac:graphicFrameMk id="5" creationId="{9EC76E39-4661-E507-AD1A-8729DB9BA1DC}"/>
          </ac:graphicFrameMkLst>
        </pc:graphicFrameChg>
      </pc:sldChg>
      <pc:sldChg chg="addSp delSp modSp add mod ord">
        <pc:chgData name="Thúy Mai" userId="222f1c7e07c9bd7a" providerId="LiveId" clId="{F9934949-2A2F-437F-BBFB-88F325D94788}" dt="2022-11-29T14:47:01.766" v="4881" actId="14100"/>
        <pc:sldMkLst>
          <pc:docMk/>
          <pc:sldMk cId="383892242" sldId="319"/>
        </pc:sldMkLst>
        <pc:spChg chg="mod">
          <ac:chgData name="Thúy Mai" userId="222f1c7e07c9bd7a" providerId="LiveId" clId="{F9934949-2A2F-437F-BBFB-88F325D94788}" dt="2022-11-29T14:46:17.034" v="4865" actId="207"/>
          <ac:spMkLst>
            <pc:docMk/>
            <pc:sldMk cId="383892242" sldId="319"/>
            <ac:spMk id="4" creationId="{39EC4398-DEAB-BBD1-DBCD-E6C4F148DAEF}"/>
          </ac:spMkLst>
        </pc:spChg>
        <pc:spChg chg="mod">
          <ac:chgData name="Thúy Mai" userId="222f1c7e07c9bd7a" providerId="LiveId" clId="{F9934949-2A2F-437F-BBFB-88F325D94788}" dt="2022-11-29T14:47:01.766" v="4881" actId="14100"/>
          <ac:spMkLst>
            <pc:docMk/>
            <pc:sldMk cId="383892242" sldId="319"/>
            <ac:spMk id="6" creationId="{213EB9D1-2748-7F2F-1D73-5499997DED8F}"/>
          </ac:spMkLst>
        </pc:spChg>
        <pc:graphicFrameChg chg="add del mod">
          <ac:chgData name="Thúy Mai" userId="222f1c7e07c9bd7a" providerId="LiveId" clId="{F9934949-2A2F-437F-BBFB-88F325D94788}" dt="2022-11-29T14:46:51.689" v="4875"/>
          <ac:graphicFrameMkLst>
            <pc:docMk/>
            <pc:sldMk cId="383892242" sldId="319"/>
            <ac:graphicFrameMk id="2" creationId="{260AC4D8-8C77-584B-C731-20FD5BB18E73}"/>
          </ac:graphicFrameMkLst>
        </pc:graphicFrameChg>
      </pc:sldChg>
      <pc:sldChg chg="addSp delSp modSp add mod modAnim">
        <pc:chgData name="Thúy Mai" userId="222f1c7e07c9bd7a" providerId="LiveId" clId="{F9934949-2A2F-437F-BBFB-88F325D94788}" dt="2022-11-29T14:49:56.167" v="4972"/>
        <pc:sldMkLst>
          <pc:docMk/>
          <pc:sldMk cId="252758833" sldId="320"/>
        </pc:sldMkLst>
        <pc:spChg chg="mod">
          <ac:chgData name="Thúy Mai" userId="222f1c7e07c9bd7a" providerId="LiveId" clId="{F9934949-2A2F-437F-BBFB-88F325D94788}" dt="2022-11-29T14:49:37.771" v="4961"/>
          <ac:spMkLst>
            <pc:docMk/>
            <pc:sldMk cId="252758833" sldId="320"/>
            <ac:spMk id="6" creationId="{213EB9D1-2748-7F2F-1D73-5499997DED8F}"/>
          </ac:spMkLst>
        </pc:spChg>
        <pc:spChg chg="add mod">
          <ac:chgData name="Thúy Mai" userId="222f1c7e07c9bd7a" providerId="LiveId" clId="{F9934949-2A2F-437F-BBFB-88F325D94788}" dt="2022-11-29T14:49:52.601" v="4971" actId="14100"/>
          <ac:spMkLst>
            <pc:docMk/>
            <pc:sldMk cId="252758833" sldId="320"/>
            <ac:spMk id="11" creationId="{0E8BB389-75F2-AD70-6DF8-3E38628129DA}"/>
          </ac:spMkLst>
        </pc:spChg>
        <pc:graphicFrameChg chg="add del mod">
          <ac:chgData name="Thúy Mai" userId="222f1c7e07c9bd7a" providerId="LiveId" clId="{F9934949-2A2F-437F-BBFB-88F325D94788}" dt="2022-11-29T14:47:23.882" v="4885"/>
          <ac:graphicFrameMkLst>
            <pc:docMk/>
            <pc:sldMk cId="252758833" sldId="320"/>
            <ac:graphicFrameMk id="2" creationId="{E2B2CD40-DEA3-AF1C-7BDF-8F27C2C95061}"/>
          </ac:graphicFrameMkLst>
        </pc:graphicFrameChg>
        <pc:graphicFrameChg chg="add del mod">
          <ac:chgData name="Thúy Mai" userId="222f1c7e07c9bd7a" providerId="LiveId" clId="{F9934949-2A2F-437F-BBFB-88F325D94788}" dt="2022-11-29T14:47:40.500" v="4891"/>
          <ac:graphicFrameMkLst>
            <pc:docMk/>
            <pc:sldMk cId="252758833" sldId="320"/>
            <ac:graphicFrameMk id="3" creationId="{4E26126C-FF61-7439-1105-8DE248A8B45B}"/>
          </ac:graphicFrameMkLst>
        </pc:graphicFrameChg>
        <pc:graphicFrameChg chg="add del mod">
          <ac:chgData name="Thúy Mai" userId="222f1c7e07c9bd7a" providerId="LiveId" clId="{F9934949-2A2F-437F-BBFB-88F325D94788}" dt="2022-11-29T14:48:59.118" v="4920"/>
          <ac:graphicFrameMkLst>
            <pc:docMk/>
            <pc:sldMk cId="252758833" sldId="320"/>
            <ac:graphicFrameMk id="5" creationId="{143A896B-2DC8-E075-A3CF-D8A432099F59}"/>
          </ac:graphicFrameMkLst>
        </pc:graphicFrameChg>
        <pc:graphicFrameChg chg="add del mod">
          <ac:chgData name="Thúy Mai" userId="222f1c7e07c9bd7a" providerId="LiveId" clId="{F9934949-2A2F-437F-BBFB-88F325D94788}" dt="2022-11-29T14:49:37.771" v="4961"/>
          <ac:graphicFrameMkLst>
            <pc:docMk/>
            <pc:sldMk cId="252758833" sldId="320"/>
            <ac:graphicFrameMk id="7" creationId="{39FC7182-3EFA-A057-AB98-B2CCCE6B16A1}"/>
          </ac:graphicFrameMkLst>
        </pc:graphicFrameChg>
        <pc:graphicFrameChg chg="add del mod">
          <ac:chgData name="Thúy Mai" userId="222f1c7e07c9bd7a" providerId="LiveId" clId="{F9934949-2A2F-437F-BBFB-88F325D94788}" dt="2022-11-29T14:49:38.820" v="4964"/>
          <ac:graphicFrameMkLst>
            <pc:docMk/>
            <pc:sldMk cId="252758833" sldId="320"/>
            <ac:graphicFrameMk id="9" creationId="{90A27505-346A-72E0-7FAA-7186A8120A17}"/>
          </ac:graphicFrameMkLst>
        </pc:graphicFrameChg>
      </pc:sldChg>
      <pc:sldChg chg="addSp delSp modSp new del mod">
        <pc:chgData name="Thúy Mai" userId="222f1c7e07c9bd7a" providerId="LiveId" clId="{F9934949-2A2F-437F-BBFB-88F325D94788}" dt="2022-11-29T14:48:53.400" v="4917" actId="47"/>
        <pc:sldMkLst>
          <pc:docMk/>
          <pc:sldMk cId="2464916038" sldId="321"/>
        </pc:sldMkLst>
        <pc:spChg chg="del">
          <ac:chgData name="Thúy Mai" userId="222f1c7e07c9bd7a" providerId="LiveId" clId="{F9934949-2A2F-437F-BBFB-88F325D94788}" dt="2022-11-29T14:48:10.617" v="4898" actId="478"/>
          <ac:spMkLst>
            <pc:docMk/>
            <pc:sldMk cId="2464916038" sldId="321"/>
            <ac:spMk id="2" creationId="{A16E79DC-FC8B-BA0B-1A0D-F5A7EE74B75D}"/>
          </ac:spMkLst>
        </pc:spChg>
        <pc:spChg chg="del">
          <ac:chgData name="Thúy Mai" userId="222f1c7e07c9bd7a" providerId="LiveId" clId="{F9934949-2A2F-437F-BBFB-88F325D94788}" dt="2022-11-29T14:48:10.617" v="4898" actId="478"/>
          <ac:spMkLst>
            <pc:docMk/>
            <pc:sldMk cId="2464916038" sldId="321"/>
            <ac:spMk id="3" creationId="{1C187EEE-4CDA-84BA-0FE3-A73FF0F531DF}"/>
          </ac:spMkLst>
        </pc:spChg>
        <pc:spChg chg="add mod">
          <ac:chgData name="Thúy Mai" userId="222f1c7e07c9bd7a" providerId="LiveId" clId="{F9934949-2A2F-437F-BBFB-88F325D94788}" dt="2022-11-29T14:48:13.588" v="4904" actId="1076"/>
          <ac:spMkLst>
            <pc:docMk/>
            <pc:sldMk cId="2464916038" sldId="321"/>
            <ac:spMk id="6" creationId="{9DAEEA61-F7BC-F6E2-F59D-E0BDA52AE772}"/>
          </ac:spMkLst>
        </pc:spChg>
        <pc:graphicFrameChg chg="add del mod">
          <ac:chgData name="Thúy Mai" userId="222f1c7e07c9bd7a" providerId="LiveId" clId="{F9934949-2A2F-437F-BBFB-88F325D94788}" dt="2022-11-29T14:48:11.717" v="4901"/>
          <ac:graphicFrameMkLst>
            <pc:docMk/>
            <pc:sldMk cId="2464916038" sldId="321"/>
            <ac:graphicFrameMk id="4" creationId="{BE5BFA5B-8F61-45EA-CF75-A521C43F382C}"/>
          </ac:graphicFrameMkLst>
        </pc:graphicFrameChg>
        <pc:graphicFrameChg chg="add del mod">
          <ac:chgData name="Thúy Mai" userId="222f1c7e07c9bd7a" providerId="LiveId" clId="{F9934949-2A2F-437F-BBFB-88F325D94788}" dt="2022-11-29T14:48:18.573" v="4907"/>
          <ac:graphicFrameMkLst>
            <pc:docMk/>
            <pc:sldMk cId="2464916038" sldId="321"/>
            <ac:graphicFrameMk id="7" creationId="{07CC6D77-DE6E-078F-2794-FE9929356D2F}"/>
          </ac:graphicFrameMkLst>
        </pc:graphicFrameChg>
        <pc:graphicFrameChg chg="add mod">
          <ac:chgData name="Thúy Mai" userId="222f1c7e07c9bd7a" providerId="LiveId" clId="{F9934949-2A2F-437F-BBFB-88F325D94788}" dt="2022-11-29T14:48:18.678" v="4908"/>
          <ac:graphicFrameMkLst>
            <pc:docMk/>
            <pc:sldMk cId="2464916038" sldId="321"/>
            <ac:graphicFrameMk id="8" creationId="{C0D43363-C329-137C-EDD1-38ADEB1E8346}"/>
          </ac:graphicFrameMkLst>
        </pc:graphicFrameChg>
      </pc:sldChg>
      <pc:sldChg chg="addSp modSp add mod modAnim">
        <pc:chgData name="Thúy Mai" userId="222f1c7e07c9bd7a" providerId="LiveId" clId="{F9934949-2A2F-437F-BBFB-88F325D94788}" dt="2022-11-29T14:53:18.157" v="5118" actId="1076"/>
        <pc:sldMkLst>
          <pc:docMk/>
          <pc:sldMk cId="2965551100" sldId="321"/>
        </pc:sldMkLst>
        <pc:spChg chg="add mod">
          <ac:chgData name="Thúy Mai" userId="222f1c7e07c9bd7a" providerId="LiveId" clId="{F9934949-2A2F-437F-BBFB-88F325D94788}" dt="2022-11-29T14:51:32.509" v="5068" actId="1076"/>
          <ac:spMkLst>
            <pc:docMk/>
            <pc:sldMk cId="2965551100" sldId="321"/>
            <ac:spMk id="3" creationId="{D9557F9E-8278-4BAB-E99B-B8DE6564F168}"/>
          </ac:spMkLst>
        </pc:spChg>
        <pc:spChg chg="add mod">
          <ac:chgData name="Thúy Mai" userId="222f1c7e07c9bd7a" providerId="LiveId" clId="{F9934949-2A2F-437F-BBFB-88F325D94788}" dt="2022-11-29T14:51:58.320" v="5079" actId="14100"/>
          <ac:spMkLst>
            <pc:docMk/>
            <pc:sldMk cId="2965551100" sldId="321"/>
            <ac:spMk id="4" creationId="{237D7290-772A-C75D-8352-E5453E359864}"/>
          </ac:spMkLst>
        </pc:spChg>
        <pc:spChg chg="add mod">
          <ac:chgData name="Thúy Mai" userId="222f1c7e07c9bd7a" providerId="LiveId" clId="{F9934949-2A2F-437F-BBFB-88F325D94788}" dt="2022-11-29T14:53:18.157" v="5118" actId="1076"/>
          <ac:spMkLst>
            <pc:docMk/>
            <pc:sldMk cId="2965551100" sldId="321"/>
            <ac:spMk id="5" creationId="{6B950DA7-F0FD-4365-FE0E-6AC08CA295B6}"/>
          </ac:spMkLst>
        </pc:spChg>
        <pc:spChg chg="mod">
          <ac:chgData name="Thúy Mai" userId="222f1c7e07c9bd7a" providerId="LiveId" clId="{F9934949-2A2F-437F-BBFB-88F325D94788}" dt="2022-11-29T14:51:12.177" v="5059" actId="1076"/>
          <ac:spMkLst>
            <pc:docMk/>
            <pc:sldMk cId="2965551100" sldId="321"/>
            <ac:spMk id="6" creationId="{8E65962C-AFA6-E67D-D12D-713F3C64E441}"/>
          </ac:spMkLst>
        </pc:spChg>
        <pc:graphicFrameChg chg="mod modGraphic">
          <ac:chgData name="Thúy Mai" userId="222f1c7e07c9bd7a" providerId="LiveId" clId="{F9934949-2A2F-437F-BBFB-88F325D94788}" dt="2022-11-29T14:53:14.596" v="5117" actId="14734"/>
          <ac:graphicFrameMkLst>
            <pc:docMk/>
            <pc:sldMk cId="2965551100" sldId="321"/>
            <ac:graphicFrameMk id="8" creationId="{BE2A8749-9986-DDB3-2B27-512B502809B3}"/>
          </ac:graphicFrameMkLst>
        </pc:graphicFrameChg>
        <pc:picChg chg="mod">
          <ac:chgData name="Thúy Mai" userId="222f1c7e07c9bd7a" providerId="LiveId" clId="{F9934949-2A2F-437F-BBFB-88F325D94788}" dt="2022-11-29T14:51:10.521" v="5058" actId="14100"/>
          <ac:picMkLst>
            <pc:docMk/>
            <pc:sldMk cId="2965551100" sldId="321"/>
            <ac:picMk id="10" creationId="{E35AF169-080B-A994-C4FB-95DF4F17BE48}"/>
          </ac:picMkLst>
        </pc:picChg>
      </pc:sldChg>
      <pc:sldChg chg="delSp modSp add mod delAnim modAnim">
        <pc:chgData name="Thúy Mai" userId="222f1c7e07c9bd7a" providerId="LiveId" clId="{F9934949-2A2F-437F-BBFB-88F325D94788}" dt="2022-11-29T14:54:06.826" v="5130" actId="1076"/>
        <pc:sldMkLst>
          <pc:docMk/>
          <pc:sldMk cId="2122751143" sldId="322"/>
        </pc:sldMkLst>
        <pc:spChg chg="mod">
          <ac:chgData name="Thúy Mai" userId="222f1c7e07c9bd7a" providerId="LiveId" clId="{F9934949-2A2F-437F-BBFB-88F325D94788}" dt="2022-11-29T14:54:04.331" v="5128" actId="1076"/>
          <ac:spMkLst>
            <pc:docMk/>
            <pc:sldMk cId="2122751143" sldId="322"/>
            <ac:spMk id="3" creationId="{D9557F9E-8278-4BAB-E99B-B8DE6564F168}"/>
          </ac:spMkLst>
        </pc:spChg>
        <pc:spChg chg="del">
          <ac:chgData name="Thúy Mai" userId="222f1c7e07c9bd7a" providerId="LiveId" clId="{F9934949-2A2F-437F-BBFB-88F325D94788}" dt="2022-11-29T14:53:29.749" v="5120" actId="478"/>
          <ac:spMkLst>
            <pc:docMk/>
            <pc:sldMk cId="2122751143" sldId="322"/>
            <ac:spMk id="4" creationId="{237D7290-772A-C75D-8352-E5453E359864}"/>
          </ac:spMkLst>
        </pc:spChg>
        <pc:spChg chg="mod">
          <ac:chgData name="Thúy Mai" userId="222f1c7e07c9bd7a" providerId="LiveId" clId="{F9934949-2A2F-437F-BBFB-88F325D94788}" dt="2022-11-29T14:54:04.331" v="5128" actId="1076"/>
          <ac:spMkLst>
            <pc:docMk/>
            <pc:sldMk cId="2122751143" sldId="322"/>
            <ac:spMk id="5" creationId="{6B950DA7-F0FD-4365-FE0E-6AC08CA295B6}"/>
          </ac:spMkLst>
        </pc:spChg>
        <pc:spChg chg="mod">
          <ac:chgData name="Thúy Mai" userId="222f1c7e07c9bd7a" providerId="LiveId" clId="{F9934949-2A2F-437F-BBFB-88F325D94788}" dt="2022-11-29T14:54:05.868" v="5129" actId="1076"/>
          <ac:spMkLst>
            <pc:docMk/>
            <pc:sldMk cId="2122751143" sldId="322"/>
            <ac:spMk id="6" creationId="{8E65962C-AFA6-E67D-D12D-713F3C64E441}"/>
          </ac:spMkLst>
        </pc:spChg>
        <pc:graphicFrameChg chg="mod modGraphic">
          <ac:chgData name="Thúy Mai" userId="222f1c7e07c9bd7a" providerId="LiveId" clId="{F9934949-2A2F-437F-BBFB-88F325D94788}" dt="2022-11-29T14:54:04.331" v="5128" actId="1076"/>
          <ac:graphicFrameMkLst>
            <pc:docMk/>
            <pc:sldMk cId="2122751143" sldId="322"/>
            <ac:graphicFrameMk id="8" creationId="{BE2A8749-9986-DDB3-2B27-512B502809B3}"/>
          </ac:graphicFrameMkLst>
        </pc:graphicFrameChg>
        <pc:picChg chg="mod">
          <ac:chgData name="Thúy Mai" userId="222f1c7e07c9bd7a" providerId="LiveId" clId="{F9934949-2A2F-437F-BBFB-88F325D94788}" dt="2022-11-29T14:54:06.826" v="5130" actId="1076"/>
          <ac:picMkLst>
            <pc:docMk/>
            <pc:sldMk cId="2122751143" sldId="322"/>
            <ac:picMk id="10" creationId="{E35AF169-080B-A994-C4FB-95DF4F17BE48}"/>
          </ac:picMkLst>
        </pc:picChg>
      </pc:sldChg>
      <pc:sldMasterChg chg="modTransition modSldLayout">
        <pc:chgData name="Thúy Mai" userId="222f1c7e07c9bd7a" providerId="LiveId" clId="{F9934949-2A2F-437F-BBFB-88F325D94788}" dt="2022-11-25T12:43:00.658" v="1126"/>
        <pc:sldMasterMkLst>
          <pc:docMk/>
          <pc:sldMasterMk cId="722922290" sldId="2147483648"/>
        </pc:sldMasterMkLst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3850677654" sldId="2147483649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4198276705" sldId="2147483650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709713867" sldId="2147483651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782993027" sldId="2147483652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2717044705" sldId="2147483653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236867380" sldId="2147483654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730685986" sldId="2147483655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981017229" sldId="2147483656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4127923985" sldId="2147483657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4272012186" sldId="2147483658"/>
          </pc:sldLayoutMkLst>
        </pc:sldLayoutChg>
        <pc:sldLayoutChg chg="modTransition">
          <pc:chgData name="Thúy Mai" userId="222f1c7e07c9bd7a" providerId="LiveId" clId="{F9934949-2A2F-437F-BBFB-88F325D94788}" dt="2022-11-25T12:43:00.658" v="1126"/>
          <pc:sldLayoutMkLst>
            <pc:docMk/>
            <pc:sldMasterMk cId="722922290" sldId="2147483648"/>
            <pc:sldLayoutMk cId="315809034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27542-0A32-48EB-A50A-679AD0AE16D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412D6-D03A-476D-B19F-4BE6D574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7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18D5-E2EC-9C49-4032-837E0C6CC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E709AA2-E10C-F158-CC34-FAF95874F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0768FC-0022-E394-7C25-8D5F4F23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E61596-36EB-EFA0-C6E5-A89B1C8E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D859A0-8673-E0FA-04DD-1022495E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FACFBA-6FD5-E2A4-D51B-10C9C68F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3092043-EA63-DDA5-0929-769808462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75F500-4105-0E6B-FD4E-734DFDAD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5914B4-B10A-D495-96A6-B5C1FC76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DAFD19-8DF9-C969-18F9-196CBCBE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561765B-8107-1B2F-055B-B50A8AE06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2E14286-567C-A6A3-0A1F-41C95A2C7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6B9DF58-8039-F6FC-37D2-626DA8F2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2D275C-9729-C04F-0716-F277AB84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E946C3-AC74-5628-1428-6072A0E9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9238D0-B01E-A271-A778-BEF90765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6A4E5D7-72CB-D1F9-1318-A6B6AB28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D656C7-FFB5-E158-547E-6EEA54F4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291E3EF-7489-703F-91E5-4134F9E4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729F546-EFA7-4F16-14E2-D378C9F9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1D9862-D1FA-E077-BEB8-24E9A17D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463D80F-A163-7229-C6F8-08F7A4F9D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8F6F33-5CB7-1984-34F2-8991EEC0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E2FBF50-85B9-1D23-EA70-ACCF8AE3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CC35D9-890D-650B-8204-E97A7DEE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A45144-8D4F-E465-12F2-9BBB5B6A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18B0C4-B096-2C2F-CDDF-96EC65D2E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EC4121A-3F3A-8563-7BB0-83BC03CD2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0F6F0B-18A9-D791-3010-DB7C3107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A060635-7E20-1B54-4C6A-920C9CDF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B83B8C-E892-ADCF-AB9A-EBB63F6E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AD4B68-A2E4-F2F4-55AA-EBBE56AC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2662955-00AE-4F5B-564C-945B8ED17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AC6FF79-8187-21CE-4712-C69DD2D9C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AABB950-9800-C767-9DE7-4BACA167B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57A1ED1-4331-E1EB-4A1A-8374E42AC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B6AE17-EC1A-16C2-01EA-674B7138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48952D-DD14-7C94-2271-4056FED1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5A07A11-20DB-7491-8F78-09086F3E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CDCCBC-CDFE-9048-4AE8-4EC55352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D317787-FBE8-B1C2-694A-E5FE0913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C85CBBB-52D1-71ED-AD11-F9569317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7AFB284-CC05-DF57-F0B7-BD184B32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8758B-AB4C-C41E-76C7-18A7D13B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9D94CB8-DF2F-2CF2-E741-C2942245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F7FD939-C506-E11C-F5CD-26DB049A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014224-39EA-E67D-2A5F-14B8D2FE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82A539-B245-094F-FCEA-A4ABB286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063C61D-06F3-C07A-5231-F9C61BF28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50CBB6-59B9-8EA4-EB12-4251146D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6085B31-476A-32C2-8252-8B5BCF6B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44F84B9-0D61-32D9-2A86-26D154C6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8E8884-F002-6EC5-ECC0-DE7A67A8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317B755-28FC-D4B1-97EE-473DDC81C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EBE5AE4-3F97-D3D1-A128-CDFFB7762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E2D601-83E1-3949-6C18-87B5DF1D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6838480-C6D0-4186-359D-1754DC5A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E0BBD03-9771-B896-EFED-8C6F0C5E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7F2EA0E-2F12-B04F-0270-2424720B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741BEED-1A67-A2B7-DBE3-72C31A06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C12048D-26DB-BC40-73E1-A54EAA0DC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6EA5-956A-4B26-B1CF-22EA7998AC3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1EA86F-20FB-89FB-70EA-68ABADBFE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8B794A-8198-FBDA-01D4-BD2DA29F7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2F22-C0EC-4D44-A364-DFDDFF05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oạn bài Ếch ngồi đáy giếng - Cánh diều 7 Ngữ văn lớp 7 trang 4 sách Cánh  diều tập 2 - Thời Đại Hải Tặc">
            <a:extLst>
              <a:ext uri="{FF2B5EF4-FFF2-40B4-BE49-F238E27FC236}">
                <a16:creationId xmlns:a16="http://schemas.microsoft.com/office/drawing/2014/main" id="{5B4F0043-C528-576D-CD77-E1C946FA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" y="0"/>
            <a:ext cx="12172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B46CCF-CE18-A374-9C25-5718163135EC}"/>
              </a:ext>
            </a:extLst>
          </p:cNvPr>
          <p:cNvSpPr txBox="1"/>
          <p:nvPr/>
        </p:nvSpPr>
        <p:spPr>
          <a:xfrm>
            <a:off x="3619500" y="3559484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1800" b="1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F6D3CF-4B7A-347A-DF04-D962458E89E4}"/>
              </a:ext>
            </a:extLst>
          </p:cNvPr>
          <p:cNvSpPr txBox="1"/>
          <p:nvPr/>
        </p:nvSpPr>
        <p:spPr>
          <a:xfrm>
            <a:off x="743941" y="198233"/>
            <a:ext cx="33284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ẾCH NGỒI ĐÁY GIẾNG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767417-B4B3-77B4-1AA0-1BF7547601E4}"/>
              </a:ext>
            </a:extLst>
          </p:cNvPr>
          <p:cNvSpPr txBox="1"/>
          <p:nvPr/>
        </p:nvSpPr>
        <p:spPr>
          <a:xfrm>
            <a:off x="729353" y="1620957"/>
            <a:ext cx="9759353" cy="105560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08386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Đọc – hiểu văn bản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832662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ếch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9B8C6F0-B2F1-B0A6-3A53-9AB8509BCB95}"/>
              </a:ext>
            </a:extLst>
          </p:cNvPr>
          <p:cNvSpPr txBox="1"/>
          <p:nvPr/>
        </p:nvSpPr>
        <p:spPr>
          <a:xfrm>
            <a:off x="729353" y="2722846"/>
            <a:ext cx="1098803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ộp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6D1FDA-1CF7-09B8-54A6-C812074C4540}"/>
              </a:ext>
            </a:extLst>
          </p:cNvPr>
          <p:cNvSpPr txBox="1"/>
          <p:nvPr/>
        </p:nvSpPr>
        <p:spPr>
          <a:xfrm>
            <a:off x="3495200" y="5473005"/>
            <a:ext cx="82221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huênh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hống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hách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20DF6A2-18AB-5E45-B377-2B03D8516B59}"/>
              </a:ext>
            </a:extLst>
          </p:cNvPr>
          <p:cNvSpPr txBox="1"/>
          <p:nvPr/>
        </p:nvSpPr>
        <p:spPr>
          <a:xfrm>
            <a:off x="2240289" y="3625458"/>
            <a:ext cx="9163585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C182F03-B98D-D08F-C513-467065BEF048}"/>
              </a:ext>
            </a:extLst>
          </p:cNvPr>
          <p:cNvSpPr txBox="1"/>
          <p:nvPr/>
        </p:nvSpPr>
        <p:spPr>
          <a:xfrm>
            <a:off x="2758449" y="4582447"/>
            <a:ext cx="9163585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“Khi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nghênh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ộp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08386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Đọc – hiểu văn bản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832662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4B1A4A2-A469-85B0-7D63-81C186659810}"/>
              </a:ext>
            </a:extLst>
          </p:cNvPr>
          <p:cNvSpPr txBox="1"/>
          <p:nvPr/>
        </p:nvSpPr>
        <p:spPr>
          <a:xfrm>
            <a:off x="4148545" y="3744925"/>
            <a:ext cx="4290060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04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21EA13-1D2C-C91C-1422-D1CE6CF05FFD}"/>
              </a:ext>
            </a:extLst>
          </p:cNvPr>
          <p:cNvSpPr txBox="1"/>
          <p:nvPr/>
        </p:nvSpPr>
        <p:spPr>
          <a:xfrm>
            <a:off x="868680" y="1626110"/>
            <a:ext cx="87717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xoay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ếch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8DE5660-3EB3-8556-62D0-0BDACEBE6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5" y="2584660"/>
            <a:ext cx="5034644" cy="50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721E53E-8E96-E177-7A77-1AA44095E712}"/>
              </a:ext>
            </a:extLst>
          </p:cNvPr>
          <p:cNvSpPr txBox="1"/>
          <p:nvPr/>
        </p:nvSpPr>
        <p:spPr>
          <a:xfrm>
            <a:off x="4601391" y="1184365"/>
            <a:ext cx="4098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4</a:t>
            </a:r>
            <a:endParaRPr lang="en-US" sz="24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2507E498-2A1F-859E-6542-2E35F0D8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98364"/>
              </p:ext>
            </p:extLst>
          </p:nvPr>
        </p:nvGraphicFramePr>
        <p:xfrm>
          <a:off x="378822" y="2534195"/>
          <a:ext cx="11704320" cy="313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8149">
                  <a:extLst>
                    <a:ext uri="{9D8B030D-6E8A-4147-A177-3AD203B41FA5}">
                      <a16:colId xmlns:a16="http://schemas.microsoft.com/office/drawing/2014/main" val="549541861"/>
                    </a:ext>
                  </a:extLst>
                </a:gridCol>
                <a:gridCol w="4767943">
                  <a:extLst>
                    <a:ext uri="{9D8B030D-6E8A-4147-A177-3AD203B41FA5}">
                      <a16:colId xmlns:a16="http://schemas.microsoft.com/office/drawing/2014/main" val="3852352961"/>
                    </a:ext>
                  </a:extLst>
                </a:gridCol>
                <a:gridCol w="3788228">
                  <a:extLst>
                    <a:ext uri="{9D8B030D-6E8A-4147-A177-3AD203B41FA5}">
                      <a16:colId xmlns:a16="http://schemas.microsoft.com/office/drawing/2014/main" val="2815979745"/>
                    </a:ext>
                  </a:extLst>
                </a:gridCol>
              </a:tblGrid>
              <a:tr h="2058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408765"/>
                  </a:ext>
                </a:extLst>
              </a:tr>
              <a:tr h="6862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123411"/>
                  </a:ext>
                </a:extLst>
              </a:tr>
              <a:tr h="1372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nhận thức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84267"/>
                  </a:ext>
                </a:extLst>
              </a:tr>
              <a:tr h="1076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thái độ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706159"/>
                  </a:ext>
                </a:extLst>
              </a:tr>
              <a:tr h="1076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xét/kết quả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288550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17B3E8C6-034F-00ED-D385-2D971D879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780" y="-1707018"/>
            <a:ext cx="5034644" cy="50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721E53E-8E96-E177-7A77-1AA44095E712}"/>
              </a:ext>
            </a:extLst>
          </p:cNvPr>
          <p:cNvSpPr txBox="1"/>
          <p:nvPr/>
        </p:nvSpPr>
        <p:spPr>
          <a:xfrm>
            <a:off x="4046764" y="134275"/>
            <a:ext cx="4098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4</a:t>
            </a:r>
            <a:endParaRPr lang="en-US" sz="24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2507E498-2A1F-859E-6542-2E35F0D8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19728"/>
              </p:ext>
            </p:extLst>
          </p:nvPr>
        </p:nvGraphicFramePr>
        <p:xfrm>
          <a:off x="113792" y="1592469"/>
          <a:ext cx="11864847" cy="4569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903">
                  <a:extLst>
                    <a:ext uri="{9D8B030D-6E8A-4147-A177-3AD203B41FA5}">
                      <a16:colId xmlns:a16="http://schemas.microsoft.com/office/drawing/2014/main" val="549541861"/>
                    </a:ext>
                  </a:extLst>
                </a:gridCol>
                <a:gridCol w="4997259">
                  <a:extLst>
                    <a:ext uri="{9D8B030D-6E8A-4147-A177-3AD203B41FA5}">
                      <a16:colId xmlns:a16="http://schemas.microsoft.com/office/drawing/2014/main" val="3852352961"/>
                    </a:ext>
                  </a:extLst>
                </a:gridCol>
                <a:gridCol w="4506685">
                  <a:extLst>
                    <a:ext uri="{9D8B030D-6E8A-4147-A177-3AD203B41FA5}">
                      <a16:colId xmlns:a16="http://schemas.microsoft.com/office/drawing/2014/main" val="2815979745"/>
                    </a:ext>
                  </a:extLst>
                </a:gridCol>
              </a:tblGrid>
              <a:tr h="9936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408765"/>
                  </a:ext>
                </a:extLst>
              </a:tr>
              <a:tr h="22834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123411"/>
                  </a:ext>
                </a:extLst>
              </a:tr>
              <a:tr h="12804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nhận thức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84267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17B3E8C6-034F-00ED-D385-2D971D879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580" y="-1136540"/>
            <a:ext cx="3580893" cy="358806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5F6165-D10C-37B3-07E0-52F8E59E93AE}"/>
              </a:ext>
            </a:extLst>
          </p:cNvPr>
          <p:cNvSpPr txBox="1"/>
          <p:nvPr/>
        </p:nvSpPr>
        <p:spPr>
          <a:xfrm>
            <a:off x="2472145" y="2590590"/>
            <a:ext cx="48561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30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60BFBBE-6B90-077A-C84A-71A327E1FCDC}"/>
              </a:ext>
            </a:extLst>
          </p:cNvPr>
          <p:cNvSpPr txBox="1"/>
          <p:nvPr/>
        </p:nvSpPr>
        <p:spPr>
          <a:xfrm>
            <a:off x="7575403" y="2568609"/>
            <a:ext cx="44554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mưa to,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đưa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3048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24199C1-7059-770E-A1C0-FA72ED76E1F1}"/>
              </a:ext>
            </a:extLst>
          </p:cNvPr>
          <p:cNvSpPr txBox="1"/>
          <p:nvPr/>
        </p:nvSpPr>
        <p:spPr>
          <a:xfrm>
            <a:off x="2602774" y="4976420"/>
            <a:ext cx="48561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D984E44-31F7-9F4D-6B38-548797DFFB26}"/>
              </a:ext>
            </a:extLst>
          </p:cNvPr>
          <p:cNvSpPr txBox="1"/>
          <p:nvPr/>
        </p:nvSpPr>
        <p:spPr>
          <a:xfrm>
            <a:off x="7519815" y="5010192"/>
            <a:ext cx="4455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721E53E-8E96-E177-7A77-1AA44095E712}"/>
              </a:ext>
            </a:extLst>
          </p:cNvPr>
          <p:cNvSpPr txBox="1"/>
          <p:nvPr/>
        </p:nvSpPr>
        <p:spPr>
          <a:xfrm>
            <a:off x="4046764" y="134275"/>
            <a:ext cx="4098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4</a:t>
            </a:r>
            <a:endParaRPr lang="en-US" sz="24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2507E498-2A1F-859E-6542-2E35F0D8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76432"/>
              </p:ext>
            </p:extLst>
          </p:nvPr>
        </p:nvGraphicFramePr>
        <p:xfrm>
          <a:off x="243840" y="1307158"/>
          <a:ext cx="11704320" cy="4804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6445">
                  <a:extLst>
                    <a:ext uri="{9D8B030D-6E8A-4147-A177-3AD203B41FA5}">
                      <a16:colId xmlns:a16="http://schemas.microsoft.com/office/drawing/2014/main" val="549541861"/>
                    </a:ext>
                  </a:extLst>
                </a:gridCol>
                <a:gridCol w="4506686">
                  <a:extLst>
                    <a:ext uri="{9D8B030D-6E8A-4147-A177-3AD203B41FA5}">
                      <a16:colId xmlns:a16="http://schemas.microsoft.com/office/drawing/2014/main" val="3852352961"/>
                    </a:ext>
                  </a:extLst>
                </a:gridCol>
                <a:gridCol w="4611189">
                  <a:extLst>
                    <a:ext uri="{9D8B030D-6E8A-4147-A177-3AD203B41FA5}">
                      <a16:colId xmlns:a16="http://schemas.microsoft.com/office/drawing/2014/main" val="2815979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408765"/>
                  </a:ext>
                </a:extLst>
              </a:tr>
              <a:tr h="21283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706159"/>
                  </a:ext>
                </a:extLst>
              </a:tr>
              <a:tr h="16700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288550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17B3E8C6-034F-00ED-D385-2D971D879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957" y="-1143830"/>
            <a:ext cx="2970711" cy="3169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5D3F26D-DA23-4B10-ABCF-80673C9F319C}"/>
              </a:ext>
            </a:extLst>
          </p:cNvPr>
          <p:cNvSpPr txBox="1"/>
          <p:nvPr/>
        </p:nvSpPr>
        <p:spPr>
          <a:xfrm>
            <a:off x="2957105" y="2488941"/>
            <a:ext cx="42105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vang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76D8A71-2177-275D-959F-3EE6913AC8CD}"/>
              </a:ext>
            </a:extLst>
          </p:cNvPr>
          <p:cNvSpPr txBox="1"/>
          <p:nvPr/>
        </p:nvSpPr>
        <p:spPr>
          <a:xfrm>
            <a:off x="7737565" y="2433183"/>
            <a:ext cx="42105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=&gt;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AA6BF34-6097-2089-DADB-16CC20298299}"/>
              </a:ext>
            </a:extLst>
          </p:cNvPr>
          <p:cNvSpPr txBox="1"/>
          <p:nvPr/>
        </p:nvSpPr>
        <p:spPr>
          <a:xfrm>
            <a:off x="2957105" y="4531299"/>
            <a:ext cx="4390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1403A5A-4267-7551-0C95-8086D26EAF09}"/>
              </a:ext>
            </a:extLst>
          </p:cNvPr>
          <p:cNvSpPr txBox="1"/>
          <p:nvPr/>
        </p:nvSpPr>
        <p:spPr>
          <a:xfrm>
            <a:off x="7347859" y="4444930"/>
            <a:ext cx="46003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3048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3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5504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Đọc – hiểu văn bản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623654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4B1A4A2-A469-85B0-7D63-81C186659810}"/>
              </a:ext>
            </a:extLst>
          </p:cNvPr>
          <p:cNvSpPr txBox="1"/>
          <p:nvPr/>
        </p:nvSpPr>
        <p:spPr>
          <a:xfrm>
            <a:off x="868680" y="1683663"/>
            <a:ext cx="5308964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bộc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lộ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21EA13-1D2C-C91C-1422-D1CE6CF05FFD}"/>
              </a:ext>
            </a:extLst>
          </p:cNvPr>
          <p:cNvSpPr txBox="1"/>
          <p:nvPr/>
        </p:nvSpPr>
        <p:spPr>
          <a:xfrm>
            <a:off x="868680" y="1103591"/>
            <a:ext cx="8771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E529C73-5705-29A8-EEC8-97ED7D2E2C6D}"/>
              </a:ext>
            </a:extLst>
          </p:cNvPr>
          <p:cNvSpPr txBox="1"/>
          <p:nvPr/>
        </p:nvSpPr>
        <p:spPr>
          <a:xfrm>
            <a:off x="868680" y="2363881"/>
            <a:ext cx="1098803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ngạo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huênh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4FA7039-4A3E-7CA3-A659-FB084C5A1A36}"/>
              </a:ext>
            </a:extLst>
          </p:cNvPr>
          <p:cNvSpPr txBox="1"/>
          <p:nvPr/>
        </p:nvSpPr>
        <p:spPr>
          <a:xfrm>
            <a:off x="868680" y="2956441"/>
            <a:ext cx="1033816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thiển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hẹp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CD02196-303F-34B8-769A-1097A31F48C4}"/>
              </a:ext>
            </a:extLst>
          </p:cNvPr>
          <p:cNvSpPr txBox="1"/>
          <p:nvPr/>
        </p:nvSpPr>
        <p:spPr>
          <a:xfrm>
            <a:off x="2101663" y="3979888"/>
            <a:ext cx="617511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bật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858301-214E-6D01-E0D6-C7BE866666CF}"/>
              </a:ext>
            </a:extLst>
          </p:cNvPr>
          <p:cNvSpPr txBox="1"/>
          <p:nvPr/>
        </p:nvSpPr>
        <p:spPr>
          <a:xfrm>
            <a:off x="2000065" y="4683443"/>
            <a:ext cx="1098803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hẹp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huênh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BB5FA55-4653-B212-125C-FDBD9FC564F5}"/>
              </a:ext>
            </a:extLst>
          </p:cNvPr>
          <p:cNvSpPr txBox="1"/>
          <p:nvPr/>
        </p:nvSpPr>
        <p:spPr>
          <a:xfrm>
            <a:off x="2337163" y="5320322"/>
            <a:ext cx="9706792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khuyên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nhủ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nỗ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ngạo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4" grpId="0" animBg="1"/>
      <p:bldP spid="5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3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5504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Đọc – hiểu văn bản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623654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51D883-18BC-A290-9FFA-B5F41F7D2C43}"/>
              </a:ext>
            </a:extLst>
          </p:cNvPr>
          <p:cNvSpPr txBox="1"/>
          <p:nvPr/>
        </p:nvSpPr>
        <p:spPr>
          <a:xfrm>
            <a:off x="372045" y="1180780"/>
            <a:ext cx="10404812" cy="2009061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huênh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04FF9D8-C9D6-EA5B-8B57-F964E43F45C9}"/>
              </a:ext>
            </a:extLst>
          </p:cNvPr>
          <p:cNvSpPr txBox="1"/>
          <p:nvPr/>
        </p:nvSpPr>
        <p:spPr>
          <a:xfrm>
            <a:off x="2157302" y="3367711"/>
            <a:ext cx="9272698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6C037D3-E8D6-0A48-DC87-9B89FEBABAC7}"/>
              </a:ext>
            </a:extLst>
          </p:cNvPr>
          <p:cNvSpPr txBox="1"/>
          <p:nvPr/>
        </p:nvSpPr>
        <p:spPr>
          <a:xfrm>
            <a:off x="2857731" y="4669248"/>
            <a:ext cx="9055595" cy="2009061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khiêm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99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3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5504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623654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57804B-F9FE-B4A2-1C21-D51F9216E6A2}"/>
              </a:ext>
            </a:extLst>
          </p:cNvPr>
          <p:cNvSpPr txBox="1"/>
          <p:nvPr/>
        </p:nvSpPr>
        <p:spPr>
          <a:xfrm>
            <a:off x="790056" y="1387397"/>
            <a:ext cx="747873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DAA1952-A0FA-C655-4A25-68CE9FA02ACD}"/>
              </a:ext>
            </a:extLst>
          </p:cNvPr>
          <p:cNvSpPr txBox="1"/>
          <p:nvPr/>
        </p:nvSpPr>
        <p:spPr>
          <a:xfrm>
            <a:off x="965315" y="2319176"/>
            <a:ext cx="9782150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hấp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9262330-96CA-654B-4D3B-FDA245B42F41}"/>
              </a:ext>
            </a:extLst>
          </p:cNvPr>
          <p:cNvSpPr txBox="1"/>
          <p:nvPr/>
        </p:nvSpPr>
        <p:spPr>
          <a:xfrm>
            <a:off x="2184266" y="3797959"/>
            <a:ext cx="5496694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3D447F5-6EA8-14B6-9B77-A818D13503FF}"/>
              </a:ext>
            </a:extLst>
          </p:cNvPr>
          <p:cNvSpPr txBox="1"/>
          <p:nvPr/>
        </p:nvSpPr>
        <p:spPr>
          <a:xfrm>
            <a:off x="4164645" y="5003868"/>
            <a:ext cx="6658870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dễ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3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5504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623654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57804B-F9FE-B4A2-1C21-D51F9216E6A2}"/>
              </a:ext>
            </a:extLst>
          </p:cNvPr>
          <p:cNvSpPr txBox="1"/>
          <p:nvPr/>
        </p:nvSpPr>
        <p:spPr>
          <a:xfrm>
            <a:off x="790056" y="1387397"/>
            <a:ext cx="9921487" cy="2009061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Ếch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ngồi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đáy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giếng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ngạo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thiển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3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5504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623654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57804B-F9FE-B4A2-1C21-D51F9216E6A2}"/>
              </a:ext>
            </a:extLst>
          </p:cNvPr>
          <p:cNvSpPr txBox="1"/>
          <p:nvPr/>
        </p:nvSpPr>
        <p:spPr>
          <a:xfrm>
            <a:off x="790056" y="1387397"/>
            <a:ext cx="9921487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4859112-DC2A-53A7-9EDE-3CC4D33FD2CF}"/>
              </a:ext>
            </a:extLst>
          </p:cNvPr>
          <p:cNvSpPr txBox="1"/>
          <p:nvPr/>
        </p:nvSpPr>
        <p:spPr>
          <a:xfrm>
            <a:off x="1394213" y="2621973"/>
            <a:ext cx="5894861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F871E9-E9E5-533B-E51D-0E57E796E0D2}"/>
              </a:ext>
            </a:extLst>
          </p:cNvPr>
          <p:cNvSpPr txBox="1"/>
          <p:nvPr/>
        </p:nvSpPr>
        <p:spPr>
          <a:xfrm>
            <a:off x="1964624" y="3459084"/>
            <a:ext cx="9805010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lịch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909012A-F226-57CF-CB1A-7303E3599486}"/>
              </a:ext>
            </a:extLst>
          </p:cNvPr>
          <p:cNvSpPr txBox="1"/>
          <p:nvPr/>
        </p:nvSpPr>
        <p:spPr>
          <a:xfrm>
            <a:off x="2386569" y="4772921"/>
            <a:ext cx="6705180" cy="606407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gửi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gắm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C0932BB-7D68-6795-C4D7-0F80B7CE171C}"/>
              </a:ext>
            </a:extLst>
          </p:cNvPr>
          <p:cNvSpPr txBox="1"/>
          <p:nvPr/>
        </p:nvSpPr>
        <p:spPr>
          <a:xfrm>
            <a:off x="3514539" y="5668225"/>
            <a:ext cx="7197004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rút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5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" y="-167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40E8B1-2319-AB53-D20F-CD9851CBE4AC}"/>
              </a:ext>
            </a:extLst>
          </p:cNvPr>
          <p:cNvSpPr txBox="1"/>
          <p:nvPr/>
        </p:nvSpPr>
        <p:spPr>
          <a:xfrm>
            <a:off x="460442" y="202108"/>
            <a:ext cx="6113282" cy="57888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Thể loại: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truyện ngụ ngôn và tục ngữ.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606E1F-C668-6686-BA1A-5F5000248E94}"/>
              </a:ext>
            </a:extLst>
          </p:cNvPr>
          <p:cNvSpPr txBox="1"/>
          <p:nvPr/>
        </p:nvSpPr>
        <p:spPr>
          <a:xfrm>
            <a:off x="1820554" y="907018"/>
            <a:ext cx="2751847" cy="57888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VB đọc chính: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7182054-4225-EC28-6FD2-865AA0F54034}"/>
              </a:ext>
            </a:extLst>
          </p:cNvPr>
          <p:cNvSpPr txBox="1"/>
          <p:nvPr/>
        </p:nvSpPr>
        <p:spPr>
          <a:xfrm>
            <a:off x="1917831" y="1439312"/>
            <a:ext cx="759086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VB1: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Nam);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98A595C-FE44-B948-26E3-D8FCA6F39E36}"/>
              </a:ext>
            </a:extLst>
          </p:cNvPr>
          <p:cNvSpPr txBox="1"/>
          <p:nvPr/>
        </p:nvSpPr>
        <p:spPr>
          <a:xfrm>
            <a:off x="1917831" y="1926341"/>
            <a:ext cx="907698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VB2: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Nam);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9D35988-42C8-1D5F-6BC6-E9AB51877867}"/>
              </a:ext>
            </a:extLst>
          </p:cNvPr>
          <p:cNvSpPr txBox="1"/>
          <p:nvPr/>
        </p:nvSpPr>
        <p:spPr>
          <a:xfrm>
            <a:off x="1816364" y="3122800"/>
            <a:ext cx="3401438" cy="57888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VB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767417-B4B3-77B4-1AA0-1BF7547601E4}"/>
              </a:ext>
            </a:extLst>
          </p:cNvPr>
          <p:cNvSpPr txBox="1"/>
          <p:nvPr/>
        </p:nvSpPr>
        <p:spPr>
          <a:xfrm>
            <a:off x="2595123" y="5115389"/>
            <a:ext cx="9556885" cy="105560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D15CD2-2C9D-9B54-6D6A-D166BB2A2ED4}"/>
              </a:ext>
            </a:extLst>
          </p:cNvPr>
          <p:cNvSpPr txBox="1"/>
          <p:nvPr/>
        </p:nvSpPr>
        <p:spPr>
          <a:xfrm>
            <a:off x="1917831" y="2507733"/>
            <a:ext cx="907698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VB3: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F823CB1-32AE-10DE-1385-25F7A046963C}"/>
              </a:ext>
            </a:extLst>
          </p:cNvPr>
          <p:cNvSpPr txBox="1"/>
          <p:nvPr/>
        </p:nvSpPr>
        <p:spPr>
          <a:xfrm>
            <a:off x="1882697" y="3811561"/>
            <a:ext cx="907698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VB1: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Tay,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(Ê-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Dốp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9F2EBCD-3156-948D-B724-8EDDF11699B0}"/>
              </a:ext>
            </a:extLst>
          </p:cNvPr>
          <p:cNvSpPr txBox="1"/>
          <p:nvPr/>
        </p:nvSpPr>
        <p:spPr>
          <a:xfrm>
            <a:off x="1882697" y="4398425"/>
            <a:ext cx="907698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VB2: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6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0 Mẫu Background Powerpoint Đơn Giản, Ấn Tượng, Download Hình Nền  Powerpoint Đơn Giản Mà Đẹp">
            <a:extLst>
              <a:ext uri="{FF2B5EF4-FFF2-40B4-BE49-F238E27FC236}">
                <a16:creationId xmlns:a16="http://schemas.microsoft.com/office/drawing/2014/main" id="{1806BE63-DDE6-5637-1CBD-72FC3598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wedgeRoundRectCallout">
            <a:avLst>
              <a:gd name="adj1" fmla="val -20500"/>
              <a:gd name="adj2" fmla="val 49907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9EC4398-DEAB-BBD1-DBCD-E6C4F148DAEF}"/>
              </a:ext>
            </a:extLst>
          </p:cNvPr>
          <p:cNvSpPr txBox="1"/>
          <p:nvPr/>
        </p:nvSpPr>
        <p:spPr>
          <a:xfrm>
            <a:off x="1774975" y="683298"/>
            <a:ext cx="4450728" cy="715089"/>
          </a:xfrm>
          <a:prstGeom prst="roundRect">
            <a:avLst/>
          </a:prstGeom>
          <a:gradFill flip="none" rotWithShape="1">
            <a:gsLst>
              <a:gs pos="62000">
                <a:srgbClr val="CC0099"/>
              </a:gs>
              <a:gs pos="90000">
                <a:srgbClr val="FF66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LUYỆN TẬP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13EB9D1-2748-7F2F-1D73-5499997DED8F}"/>
              </a:ext>
            </a:extLst>
          </p:cNvPr>
          <p:cNvSpPr txBox="1"/>
          <p:nvPr/>
        </p:nvSpPr>
        <p:spPr>
          <a:xfrm>
            <a:off x="2280920" y="3217306"/>
            <a:ext cx="7467600" cy="1464231"/>
          </a:xfrm>
          <a:prstGeom prst="wedgeRoundRectCallout">
            <a:avLst>
              <a:gd name="adj1" fmla="val 53537"/>
              <a:gd name="adj2" fmla="val -3369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E2992D2-3FD0-F104-76C1-1FD56405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795" y="2505075"/>
            <a:ext cx="52006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0 Mẫu Background Powerpoint Đơn Giản, Ấn Tượng, Download Hình Nền  Powerpoint Đơn Giản Mà Đẹp">
            <a:extLst>
              <a:ext uri="{FF2B5EF4-FFF2-40B4-BE49-F238E27FC236}">
                <a16:creationId xmlns:a16="http://schemas.microsoft.com/office/drawing/2014/main" id="{1806BE63-DDE6-5637-1CBD-72FC3598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wedgeRoundRectCallout">
            <a:avLst>
              <a:gd name="adj1" fmla="val -20500"/>
              <a:gd name="adj2" fmla="val 49907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13EB9D1-2748-7F2F-1D73-5499997DED8F}"/>
              </a:ext>
            </a:extLst>
          </p:cNvPr>
          <p:cNvSpPr txBox="1"/>
          <p:nvPr/>
        </p:nvSpPr>
        <p:spPr>
          <a:xfrm>
            <a:off x="1818323" y="2368220"/>
            <a:ext cx="7467600" cy="2009061"/>
          </a:xfrm>
          <a:prstGeom prst="wedgeRoundRectCallout">
            <a:avLst>
              <a:gd name="adj1" fmla="val 53537"/>
              <a:gd name="adj2" fmla="val -3369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E2992D2-3FD0-F104-76C1-1FD56405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795" y="2505075"/>
            <a:ext cx="52006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Khung Hình Nền Thiết Kế - Ảnh miễn phí trên Pixabay">
            <a:extLst>
              <a:ext uri="{FF2B5EF4-FFF2-40B4-BE49-F238E27FC236}">
                <a16:creationId xmlns:a16="http://schemas.microsoft.com/office/drawing/2014/main" id="{2F8C0DB4-3E55-F97B-4023-3EE058FE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0"/>
            <a:ext cx="12450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hlinkClick r:id="rId4" action="ppaction://hlinksldjump"/>
            <a:extLst>
              <a:ext uri="{FF2B5EF4-FFF2-40B4-BE49-F238E27FC236}">
                <a16:creationId xmlns:a16="http://schemas.microsoft.com/office/drawing/2014/main" id="{FE53B43E-28A6-E84A-3BDB-4F1287AF2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70" y="5452533"/>
            <a:ext cx="1798033" cy="167978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4C8A2C1-0DE7-D712-AB57-2630E7DB9051}"/>
              </a:ext>
            </a:extLst>
          </p:cNvPr>
          <p:cNvSpPr txBox="1"/>
          <p:nvPr/>
        </p:nvSpPr>
        <p:spPr>
          <a:xfrm>
            <a:off x="1068071" y="1534901"/>
            <a:ext cx="6651159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F1C7126-3B45-35EE-42CC-799E5A7245E6}"/>
              </a:ext>
            </a:extLst>
          </p:cNvPr>
          <p:cNvSpPr txBox="1"/>
          <p:nvPr/>
        </p:nvSpPr>
        <p:spPr>
          <a:xfrm>
            <a:off x="1014908" y="2385588"/>
            <a:ext cx="9889263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B455CE0-EAF7-666A-B342-AB50FF600F38}"/>
              </a:ext>
            </a:extLst>
          </p:cNvPr>
          <p:cNvSpPr txBox="1"/>
          <p:nvPr/>
        </p:nvSpPr>
        <p:spPr>
          <a:xfrm>
            <a:off x="987767" y="3827304"/>
            <a:ext cx="10425719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7EE2074-C76E-43CB-8D7E-E227119603E4}"/>
              </a:ext>
            </a:extLst>
          </p:cNvPr>
          <p:cNvSpPr txBox="1"/>
          <p:nvPr/>
        </p:nvSpPr>
        <p:spPr>
          <a:xfrm>
            <a:off x="1544176" y="4812994"/>
            <a:ext cx="9099015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CFD8BD3-3BE5-6A64-A1CD-E9677E86DEA4}"/>
              </a:ext>
            </a:extLst>
          </p:cNvPr>
          <p:cNvSpPr txBox="1"/>
          <p:nvPr/>
        </p:nvSpPr>
        <p:spPr>
          <a:xfrm>
            <a:off x="2909533" y="876404"/>
            <a:ext cx="7604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ngụ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ngôn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ao: 5 Cánh 6">
            <a:extLst>
              <a:ext uri="{FF2B5EF4-FFF2-40B4-BE49-F238E27FC236}">
                <a16:creationId xmlns:a16="http://schemas.microsoft.com/office/drawing/2014/main" id="{DFAD6954-5B6F-AE1C-4878-BBF86C011573}"/>
              </a:ext>
            </a:extLst>
          </p:cNvPr>
          <p:cNvSpPr/>
          <p:nvPr/>
        </p:nvSpPr>
        <p:spPr>
          <a:xfrm>
            <a:off x="840789" y="2243256"/>
            <a:ext cx="894080" cy="787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ung Hình Nền Thiết Kế - Ảnh miễn phí trên Pixabay">
            <a:extLst>
              <a:ext uri="{FF2B5EF4-FFF2-40B4-BE49-F238E27FC236}">
                <a16:creationId xmlns:a16="http://schemas.microsoft.com/office/drawing/2014/main" id="{F350C513-39BC-A6E4-BADE-5F1CD8D6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0"/>
            <a:ext cx="12450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hlinkClick r:id="rId4" action="ppaction://hlinksldjump"/>
            <a:extLst>
              <a:ext uri="{FF2B5EF4-FFF2-40B4-BE49-F238E27FC236}">
                <a16:creationId xmlns:a16="http://schemas.microsoft.com/office/drawing/2014/main" id="{6F39C65E-86F6-1C68-15AE-F94C0FDD0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99" y="4808313"/>
            <a:ext cx="1798033" cy="16797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56670C6-C80B-9CD5-5E56-37E16D53A207}"/>
              </a:ext>
            </a:extLst>
          </p:cNvPr>
          <p:cNvSpPr txBox="1"/>
          <p:nvPr/>
        </p:nvSpPr>
        <p:spPr>
          <a:xfrm>
            <a:off x="1433705" y="2169400"/>
            <a:ext cx="3748858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CEC9AB-9133-2437-5634-F80AEB4FE1E4}"/>
              </a:ext>
            </a:extLst>
          </p:cNvPr>
          <p:cNvSpPr txBox="1"/>
          <p:nvPr/>
        </p:nvSpPr>
        <p:spPr>
          <a:xfrm>
            <a:off x="7390719" y="2169400"/>
            <a:ext cx="323501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3F9310E-B9C2-7AF8-B7A3-980615DC3E68}"/>
              </a:ext>
            </a:extLst>
          </p:cNvPr>
          <p:cNvSpPr txBox="1"/>
          <p:nvPr/>
        </p:nvSpPr>
        <p:spPr>
          <a:xfrm>
            <a:off x="1329680" y="3650803"/>
            <a:ext cx="529873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Khuyên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nhủ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răn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07BF263-ABD7-3FF6-F7E3-4C4C6720C023}"/>
              </a:ext>
            </a:extLst>
          </p:cNvPr>
          <p:cNvSpPr txBox="1"/>
          <p:nvPr/>
        </p:nvSpPr>
        <p:spPr>
          <a:xfrm>
            <a:off x="7390719" y="3688269"/>
            <a:ext cx="323501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Gây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6BAE141-59D4-7DDB-DDA8-81D5AEF37ED9}"/>
              </a:ext>
            </a:extLst>
          </p:cNvPr>
          <p:cNvSpPr txBox="1"/>
          <p:nvPr/>
        </p:nvSpPr>
        <p:spPr>
          <a:xfrm>
            <a:off x="2631094" y="819647"/>
            <a:ext cx="7994638" cy="53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vi-VN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đích</a:t>
            </a:r>
            <a:r>
              <a:rPr lang="vi-VN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vi-VN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vi-VN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ngụ</a:t>
            </a:r>
            <a:r>
              <a:rPr lang="vi-VN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ngôn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vi-VN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vi-VN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ao: 5 Cánh 16">
            <a:extLst>
              <a:ext uri="{FF2B5EF4-FFF2-40B4-BE49-F238E27FC236}">
                <a16:creationId xmlns:a16="http://schemas.microsoft.com/office/drawing/2014/main" id="{E03F1847-56CA-F670-943D-1588FE766E52}"/>
              </a:ext>
            </a:extLst>
          </p:cNvPr>
          <p:cNvSpPr/>
          <p:nvPr/>
        </p:nvSpPr>
        <p:spPr>
          <a:xfrm>
            <a:off x="1097136" y="3467100"/>
            <a:ext cx="894080" cy="787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ung Hình Nền Thiết Kế - Ảnh miễn phí trên Pixabay">
            <a:extLst>
              <a:ext uri="{FF2B5EF4-FFF2-40B4-BE49-F238E27FC236}">
                <a16:creationId xmlns:a16="http://schemas.microsoft.com/office/drawing/2014/main" id="{313E1EE2-A34E-93CA-CBC0-887D2A72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hlinkClick r:id="rId4" action="ppaction://hlinksldjump"/>
            <a:extLst>
              <a:ext uri="{FF2B5EF4-FFF2-40B4-BE49-F238E27FC236}">
                <a16:creationId xmlns:a16="http://schemas.microsoft.com/office/drawing/2014/main" id="{A72DE334-9FD0-B393-F18A-84ECCEB75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7" y="5326077"/>
            <a:ext cx="1798033" cy="16797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8CCFE8C-2121-E00E-21BD-0952AB58D060}"/>
              </a:ext>
            </a:extLst>
          </p:cNvPr>
          <p:cNvSpPr txBox="1"/>
          <p:nvPr/>
        </p:nvSpPr>
        <p:spPr>
          <a:xfrm>
            <a:off x="1706540" y="2523321"/>
            <a:ext cx="3333071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9C4341-0518-A733-7891-432346C0FB41}"/>
              </a:ext>
            </a:extLst>
          </p:cNvPr>
          <p:cNvSpPr txBox="1"/>
          <p:nvPr/>
        </p:nvSpPr>
        <p:spPr>
          <a:xfrm>
            <a:off x="6892258" y="2506986"/>
            <a:ext cx="3333071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96D2A9A-0691-169A-F494-CE7B7D1F68D0}"/>
              </a:ext>
            </a:extLst>
          </p:cNvPr>
          <p:cNvSpPr txBox="1"/>
          <p:nvPr/>
        </p:nvSpPr>
        <p:spPr>
          <a:xfrm>
            <a:off x="1728787" y="3895539"/>
            <a:ext cx="3333071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38CC5BF-8B04-9CDB-DB42-86CCC4616148}"/>
              </a:ext>
            </a:extLst>
          </p:cNvPr>
          <p:cNvSpPr txBox="1"/>
          <p:nvPr/>
        </p:nvSpPr>
        <p:spPr>
          <a:xfrm>
            <a:off x="6892258" y="3999373"/>
            <a:ext cx="333307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C2E87E6-BA21-5627-4FD5-9B3F5194726B}"/>
              </a:ext>
            </a:extLst>
          </p:cNvPr>
          <p:cNvSpPr txBox="1"/>
          <p:nvPr/>
        </p:nvSpPr>
        <p:spPr>
          <a:xfrm>
            <a:off x="1680637" y="876404"/>
            <a:ext cx="9602406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Ếch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giếng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ao: 5 Cánh 16">
            <a:extLst>
              <a:ext uri="{FF2B5EF4-FFF2-40B4-BE49-F238E27FC236}">
                <a16:creationId xmlns:a16="http://schemas.microsoft.com/office/drawing/2014/main" id="{621B7AB2-5F12-D16D-9EB0-1B73A7123D46}"/>
              </a:ext>
            </a:extLst>
          </p:cNvPr>
          <p:cNvSpPr/>
          <p:nvPr/>
        </p:nvSpPr>
        <p:spPr>
          <a:xfrm>
            <a:off x="1519630" y="3799001"/>
            <a:ext cx="894080" cy="787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Khung Hình Nền Thiết Kế - Ảnh miễn phí trên Pixabay">
            <a:extLst>
              <a:ext uri="{FF2B5EF4-FFF2-40B4-BE49-F238E27FC236}">
                <a16:creationId xmlns:a16="http://schemas.microsoft.com/office/drawing/2014/main" id="{8482C05F-CAFD-B385-39B1-DF29ABA0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0"/>
            <a:ext cx="12737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3">
            <a:hlinkClick r:id="rId4" action="ppaction://hlinksldjump"/>
            <a:extLst>
              <a:ext uri="{FF2B5EF4-FFF2-40B4-BE49-F238E27FC236}">
                <a16:creationId xmlns:a16="http://schemas.microsoft.com/office/drawing/2014/main" id="{7D0DD9D3-479E-4307-F12B-72F34928F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44" y="5305213"/>
            <a:ext cx="1798033" cy="167978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4A8BFAA-A85D-7FC8-BF4C-E67D1213EC99}"/>
              </a:ext>
            </a:extLst>
          </p:cNvPr>
          <p:cNvSpPr txBox="1"/>
          <p:nvPr/>
        </p:nvSpPr>
        <p:spPr>
          <a:xfrm>
            <a:off x="1182371" y="2633519"/>
            <a:ext cx="975664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D3CC768-8028-407D-03AF-2A7033047973}"/>
              </a:ext>
            </a:extLst>
          </p:cNvPr>
          <p:cNvSpPr txBox="1"/>
          <p:nvPr/>
        </p:nvSpPr>
        <p:spPr>
          <a:xfrm>
            <a:off x="1148719" y="3372059"/>
            <a:ext cx="6328386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67B677D-4F21-6027-C12A-6EB4E7163388}"/>
              </a:ext>
            </a:extLst>
          </p:cNvPr>
          <p:cNvSpPr txBox="1"/>
          <p:nvPr/>
        </p:nvSpPr>
        <p:spPr>
          <a:xfrm>
            <a:off x="1160570" y="4093552"/>
            <a:ext cx="988926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23AA99D-64AD-FB1C-F116-6B446812EBA2}"/>
              </a:ext>
            </a:extLst>
          </p:cNvPr>
          <p:cNvSpPr txBox="1"/>
          <p:nvPr/>
        </p:nvSpPr>
        <p:spPr>
          <a:xfrm>
            <a:off x="1182372" y="4896894"/>
            <a:ext cx="6294734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B000ED-BF85-6D19-906E-CC5164A434B2}"/>
              </a:ext>
            </a:extLst>
          </p:cNvPr>
          <p:cNvSpPr txBox="1"/>
          <p:nvPr/>
        </p:nvSpPr>
        <p:spPr>
          <a:xfrm>
            <a:off x="1492614" y="791573"/>
            <a:ext cx="98892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giếng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ếch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giếng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đuối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ếch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Sao: 5 Cánh 23">
            <a:extLst>
              <a:ext uri="{FF2B5EF4-FFF2-40B4-BE49-F238E27FC236}">
                <a16:creationId xmlns:a16="http://schemas.microsoft.com/office/drawing/2014/main" id="{557BDC86-27EF-F3C2-446A-B13B8A8F608D}"/>
              </a:ext>
            </a:extLst>
          </p:cNvPr>
          <p:cNvSpPr/>
          <p:nvPr/>
        </p:nvSpPr>
        <p:spPr>
          <a:xfrm>
            <a:off x="877859" y="3886564"/>
            <a:ext cx="894080" cy="787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ung Hình Nền Thiết Kế - Ảnh miễn phí trên Pixabay">
            <a:extLst>
              <a:ext uri="{FF2B5EF4-FFF2-40B4-BE49-F238E27FC236}">
                <a16:creationId xmlns:a16="http://schemas.microsoft.com/office/drawing/2014/main" id="{1431F678-E732-090B-20F5-CB651D73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6" y="0"/>
            <a:ext cx="12450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hlinkClick r:id="rId4" action="ppaction://hlinksldjump"/>
            <a:extLst>
              <a:ext uri="{FF2B5EF4-FFF2-40B4-BE49-F238E27FC236}">
                <a16:creationId xmlns:a16="http://schemas.microsoft.com/office/drawing/2014/main" id="{539F2242-57CC-86C7-05BD-89C535B43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93" y="5178213"/>
            <a:ext cx="1798033" cy="16797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68E043E-6D05-10B7-0EEC-64B1DBF24943}"/>
              </a:ext>
            </a:extLst>
          </p:cNvPr>
          <p:cNvSpPr txBox="1"/>
          <p:nvPr/>
        </p:nvSpPr>
        <p:spPr>
          <a:xfrm>
            <a:off x="2391542" y="2072659"/>
            <a:ext cx="331329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7F625DF-FAE5-6501-5E65-A1E452616459}"/>
              </a:ext>
            </a:extLst>
          </p:cNvPr>
          <p:cNvSpPr txBox="1"/>
          <p:nvPr/>
        </p:nvSpPr>
        <p:spPr>
          <a:xfrm>
            <a:off x="2391542" y="2942425"/>
            <a:ext cx="6159950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11B88E6-EF49-1C44-E206-C81DCDB68608}"/>
              </a:ext>
            </a:extLst>
          </p:cNvPr>
          <p:cNvSpPr txBox="1"/>
          <p:nvPr/>
        </p:nvSpPr>
        <p:spPr>
          <a:xfrm>
            <a:off x="2391542" y="3744560"/>
            <a:ext cx="5114848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ngạo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3E3156-EB59-52B1-A16D-A3F57DF56262}"/>
              </a:ext>
            </a:extLst>
          </p:cNvPr>
          <p:cNvSpPr txBox="1"/>
          <p:nvPr/>
        </p:nvSpPr>
        <p:spPr>
          <a:xfrm>
            <a:off x="2391542" y="4584262"/>
            <a:ext cx="667968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F8E6A7-5125-1685-ACFE-FBE8223A0BF1}"/>
              </a:ext>
            </a:extLst>
          </p:cNvPr>
          <p:cNvSpPr txBox="1"/>
          <p:nvPr/>
        </p:nvSpPr>
        <p:spPr>
          <a:xfrm>
            <a:off x="2391542" y="851963"/>
            <a:ext cx="7604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Ếch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giếng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ếch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Sao: 5 Cánh 14">
            <a:extLst>
              <a:ext uri="{FF2B5EF4-FFF2-40B4-BE49-F238E27FC236}">
                <a16:creationId xmlns:a16="http://schemas.microsoft.com/office/drawing/2014/main" id="{352A391A-728A-67A3-E186-D62259D97610}"/>
              </a:ext>
            </a:extLst>
          </p:cNvPr>
          <p:cNvSpPr/>
          <p:nvPr/>
        </p:nvSpPr>
        <p:spPr>
          <a:xfrm>
            <a:off x="2175318" y="3521307"/>
            <a:ext cx="894080" cy="787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43BDEBE-288D-6046-C721-693E1866B77F}"/>
              </a:ext>
            </a:extLst>
          </p:cNvPr>
          <p:cNvSpPr txBox="1"/>
          <p:nvPr/>
        </p:nvSpPr>
        <p:spPr>
          <a:xfrm>
            <a:off x="3048811" y="170393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CEB65351-1F31-C8F8-4CA6-FFC6C454F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4776"/>
              </p:ext>
            </p:extLst>
          </p:nvPr>
        </p:nvGraphicFramePr>
        <p:xfrm>
          <a:off x="1493924" y="693613"/>
          <a:ext cx="9488603" cy="214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6405">
                  <a:extLst>
                    <a:ext uri="{9D8B030D-6E8A-4147-A177-3AD203B41FA5}">
                      <a16:colId xmlns:a16="http://schemas.microsoft.com/office/drawing/2014/main" val="2272501527"/>
                    </a:ext>
                  </a:extLst>
                </a:gridCol>
                <a:gridCol w="6292198">
                  <a:extLst>
                    <a:ext uri="{9D8B030D-6E8A-4147-A177-3AD203B41FA5}">
                      <a16:colId xmlns:a16="http://schemas.microsoft.com/office/drawing/2014/main" val="3327957534"/>
                    </a:ext>
                  </a:extLst>
                </a:gridCol>
              </a:tblGrid>
              <a:tr h="151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truyện ngụ ngôn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640177"/>
                  </a:ext>
                </a:extLst>
              </a:tr>
              <a:tr h="293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133722"/>
                  </a:ext>
                </a:extLst>
              </a:tr>
              <a:tr h="293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13994"/>
                  </a:ext>
                </a:extLst>
              </a:tr>
              <a:tr h="151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 cảnh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19235"/>
                  </a:ext>
                </a:extLst>
              </a:tr>
              <a:tr h="44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dung, ý nghĩa: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076386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BC79DF0-0B31-7B81-7070-72F3F84320B4}"/>
              </a:ext>
            </a:extLst>
          </p:cNvPr>
          <p:cNvSpPr txBox="1"/>
          <p:nvPr/>
        </p:nvSpPr>
        <p:spPr>
          <a:xfrm>
            <a:off x="2919110" y="290578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674369E5-B2E1-C0A6-740F-B8970784F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2362"/>
              </p:ext>
            </p:extLst>
          </p:nvPr>
        </p:nvGraphicFramePr>
        <p:xfrm>
          <a:off x="1493924" y="3706238"/>
          <a:ext cx="9488602" cy="2570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960">
                  <a:extLst>
                    <a:ext uri="{9D8B030D-6E8A-4147-A177-3AD203B41FA5}">
                      <a16:colId xmlns:a16="http://schemas.microsoft.com/office/drawing/2014/main" val="2326017493"/>
                    </a:ext>
                  </a:extLst>
                </a:gridCol>
                <a:gridCol w="4102710">
                  <a:extLst>
                    <a:ext uri="{9D8B030D-6E8A-4147-A177-3AD203B41FA5}">
                      <a16:colId xmlns:a16="http://schemas.microsoft.com/office/drawing/2014/main" val="2032220853"/>
                    </a:ext>
                  </a:extLst>
                </a:gridCol>
                <a:gridCol w="3271932">
                  <a:extLst>
                    <a:ext uri="{9D8B030D-6E8A-4147-A177-3AD203B41FA5}">
                      <a16:colId xmlns:a16="http://schemas.microsoft.com/office/drawing/2014/main" val="1460715797"/>
                    </a:ext>
                  </a:extLst>
                </a:gridCol>
              </a:tblGrid>
              <a:tr h="428467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60609"/>
                  </a:ext>
                </a:extLst>
              </a:tr>
              <a:tr h="428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 ngữ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ngữ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80777"/>
                  </a:ext>
                </a:extLst>
              </a:tr>
              <a:tr h="4284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332034"/>
                  </a:ext>
                </a:extLst>
              </a:tr>
              <a:tr h="4284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568633"/>
                  </a:ext>
                </a:extLst>
              </a:tr>
              <a:tr h="856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dung, ý nghĩa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51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9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19594" y="201375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B0F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I. KIẾN THỨC NGỮ VĂN</a:t>
            </a:r>
            <a:endParaRPr lang="en-US" sz="3600" dirty="0">
              <a:solidFill>
                <a:schemeClr val="bg1"/>
              </a:solidFill>
              <a:highlight>
                <a:srgbClr val="00B0F0"/>
              </a:highlight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3E80BF1-8A62-AAD7-D3C4-E56A9D9D9E6E}"/>
              </a:ext>
            </a:extLst>
          </p:cNvPr>
          <p:cNvSpPr txBox="1"/>
          <p:nvPr/>
        </p:nvSpPr>
        <p:spPr>
          <a:xfrm>
            <a:off x="316774" y="847706"/>
            <a:ext cx="609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B0F0"/>
                </a:solidFill>
                <a:effectLst/>
                <a:latin typeface="+mj-lt"/>
              </a:rPr>
              <a:t>1. </a:t>
            </a:r>
            <a:r>
              <a:rPr lang="vi-VN" sz="3200" b="1" dirty="0" err="1">
                <a:solidFill>
                  <a:srgbClr val="00B0F0"/>
                </a:solidFill>
                <a:effectLst/>
                <a:latin typeface="+mj-lt"/>
              </a:rPr>
              <a:t>Truyện</a:t>
            </a:r>
            <a:r>
              <a:rPr lang="vi-VN" sz="3200" b="1" dirty="0">
                <a:solidFill>
                  <a:srgbClr val="00B0F0"/>
                </a:solidFill>
                <a:effectLst/>
                <a:latin typeface="+mj-lt"/>
              </a:rPr>
              <a:t> </a:t>
            </a:r>
            <a:r>
              <a:rPr lang="vi-VN" sz="3200" b="1" dirty="0" err="1">
                <a:solidFill>
                  <a:srgbClr val="00B0F0"/>
                </a:solidFill>
                <a:effectLst/>
                <a:latin typeface="+mj-lt"/>
              </a:rPr>
              <a:t>ngụ</a:t>
            </a:r>
            <a:r>
              <a:rPr lang="vi-VN" sz="3200" b="1" dirty="0">
                <a:solidFill>
                  <a:srgbClr val="00B0F0"/>
                </a:solidFill>
                <a:effectLst/>
                <a:latin typeface="+mj-lt"/>
              </a:rPr>
              <a:t> ngôn:</a:t>
            </a:r>
            <a:endParaRPr lang="en-US" sz="3200" b="1" dirty="0">
              <a:solidFill>
                <a:srgbClr val="00B0F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8EEFFE4-20C8-375A-297E-3A87F74E6D11}"/>
              </a:ext>
            </a:extLst>
          </p:cNvPr>
          <p:cNvSpPr txBox="1"/>
          <p:nvPr/>
        </p:nvSpPr>
        <p:spPr>
          <a:xfrm>
            <a:off x="316774" y="1448128"/>
            <a:ext cx="9821091" cy="105560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C9A1E43-0C9A-D09B-FA0F-2111359DD1A0}"/>
              </a:ext>
            </a:extLst>
          </p:cNvPr>
          <p:cNvSpPr txBox="1"/>
          <p:nvPr/>
        </p:nvSpPr>
        <p:spPr>
          <a:xfrm>
            <a:off x="316774" y="2682934"/>
            <a:ext cx="10046426" cy="105560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48AA9C7-BAC3-4389-28CC-726EA7106EC6}"/>
              </a:ext>
            </a:extLst>
          </p:cNvPr>
          <p:cNvSpPr txBox="1"/>
          <p:nvPr/>
        </p:nvSpPr>
        <p:spPr>
          <a:xfrm>
            <a:off x="1828800" y="3892349"/>
            <a:ext cx="10046426" cy="105560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D33AA83-4F84-A695-E60C-3E2D1A27AC2A}"/>
              </a:ext>
            </a:extLst>
          </p:cNvPr>
          <p:cNvSpPr txBox="1"/>
          <p:nvPr/>
        </p:nvSpPr>
        <p:spPr>
          <a:xfrm>
            <a:off x="3482640" y="5124291"/>
            <a:ext cx="8018961" cy="15323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khuyên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răn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con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7A3313C-4F5F-78A0-27A5-AC5B10F022F5}"/>
              </a:ext>
            </a:extLst>
          </p:cNvPr>
          <p:cNvSpPr txBox="1"/>
          <p:nvPr/>
        </p:nvSpPr>
        <p:spPr>
          <a:xfrm>
            <a:off x="2840733" y="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13B011C1-080C-F9B8-623D-504537E8B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94504"/>
              </p:ext>
            </p:extLst>
          </p:nvPr>
        </p:nvGraphicFramePr>
        <p:xfrm>
          <a:off x="331127" y="996205"/>
          <a:ext cx="11529745" cy="5171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997">
                  <a:extLst>
                    <a:ext uri="{9D8B030D-6E8A-4147-A177-3AD203B41FA5}">
                      <a16:colId xmlns:a16="http://schemas.microsoft.com/office/drawing/2014/main" val="2326017493"/>
                    </a:ext>
                  </a:extLst>
                </a:gridCol>
                <a:gridCol w="5595617">
                  <a:extLst>
                    <a:ext uri="{9D8B030D-6E8A-4147-A177-3AD203B41FA5}">
                      <a16:colId xmlns:a16="http://schemas.microsoft.com/office/drawing/2014/main" val="2032220853"/>
                    </a:ext>
                  </a:extLst>
                </a:gridCol>
                <a:gridCol w="4807131">
                  <a:extLst>
                    <a:ext uri="{9D8B030D-6E8A-4147-A177-3AD203B41FA5}">
                      <a16:colId xmlns:a16="http://schemas.microsoft.com/office/drawing/2014/main" val="1460715797"/>
                    </a:ext>
                  </a:extLst>
                </a:gridCol>
              </a:tblGrid>
              <a:tr h="37197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60609"/>
                  </a:ext>
                </a:extLst>
              </a:tr>
              <a:tr h="37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 ngữ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ngữ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80777"/>
                  </a:ext>
                </a:extLst>
              </a:tr>
              <a:tr h="10111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332034"/>
                  </a:ext>
                </a:extLst>
              </a:tr>
              <a:tr h="13062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568633"/>
                  </a:ext>
                </a:extLst>
              </a:tr>
              <a:tr h="20002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dung, ý nghĩa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510593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E091EB2-3A5D-EE43-4EE2-7ED9F1387D4E}"/>
              </a:ext>
            </a:extLst>
          </p:cNvPr>
          <p:cNvSpPr txBox="1"/>
          <p:nvPr/>
        </p:nvSpPr>
        <p:spPr>
          <a:xfrm>
            <a:off x="1610945" y="1845268"/>
            <a:ext cx="6093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trưa, mưa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Gần mực thì đen, gần đèn thì rạng;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3C7C68-AED3-A599-5CA4-E454AC33B690}"/>
              </a:ext>
            </a:extLst>
          </p:cNvPr>
          <p:cNvSpPr txBox="1"/>
          <p:nvPr/>
        </p:nvSpPr>
        <p:spPr>
          <a:xfrm>
            <a:off x="7342393" y="1832206"/>
            <a:ext cx="4390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Đẽo cày giữa đường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Rán sành ra mỡ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A1BDEC3-0419-089F-7DD2-750B49ADB47B}"/>
              </a:ext>
            </a:extLst>
          </p:cNvPr>
          <p:cNvSpPr txBox="1"/>
          <p:nvPr/>
        </p:nvSpPr>
        <p:spPr>
          <a:xfrm>
            <a:off x="1610945" y="2873063"/>
            <a:ext cx="5085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câu nói ngắn gọn, hàm súc, có vần điệu, có hình 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C830D1B-143A-6B3F-1BB4-D11DA0CC5061}"/>
              </a:ext>
            </a:extLst>
          </p:cNvPr>
          <p:cNvSpPr txBox="1"/>
          <p:nvPr/>
        </p:nvSpPr>
        <p:spPr>
          <a:xfrm>
            <a:off x="7159340" y="2824734"/>
            <a:ext cx="45739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thành câu, mà là những cụm từ ngắn gọn, có vần điệu, hình ảnh.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9760F6D-D0D4-2543-481F-2C359ABDCDE9}"/>
              </a:ext>
            </a:extLst>
          </p:cNvPr>
          <p:cNvSpPr txBox="1"/>
          <p:nvPr/>
        </p:nvSpPr>
        <p:spPr>
          <a:xfrm>
            <a:off x="1610944" y="4209729"/>
            <a:ext cx="5085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Nhằm đúc kết kinh nghiệm về thế giới tự nhiên, con người.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E9F5BC5-E195-7D6B-7F3E-BE302B5E20E2}"/>
              </a:ext>
            </a:extLst>
          </p:cNvPr>
          <p:cNvSpPr txBox="1"/>
          <p:nvPr/>
        </p:nvSpPr>
        <p:spPr>
          <a:xfrm>
            <a:off x="7159339" y="4143648"/>
            <a:ext cx="45739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lời ăn tiếng nói sinh động, có tính biểu cảm cao.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6493E47-8A93-AF22-5ACE-A2D9E8502F44}"/>
              </a:ext>
            </a:extLst>
          </p:cNvPr>
          <p:cNvSpPr txBox="1"/>
          <p:nvPr/>
        </p:nvSpPr>
        <p:spPr>
          <a:xfrm>
            <a:off x="3049089" y="176213"/>
            <a:ext cx="6093822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03: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 LẠI TRUYỆN BẰNG TRANH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4D72EB2-A321-3E41-9A2B-98EE4FCAAADC}"/>
              </a:ext>
            </a:extLst>
          </p:cNvPr>
          <p:cNvSpPr txBox="1"/>
          <p:nvPr/>
        </p:nvSpPr>
        <p:spPr>
          <a:xfrm>
            <a:off x="9044941" y="1733822"/>
            <a:ext cx="2946762" cy="352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7FE95077-865D-761A-574D-421920850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3"/>
          <a:stretch/>
        </p:blipFill>
        <p:spPr>
          <a:xfrm>
            <a:off x="0" y="1433378"/>
            <a:ext cx="8882743" cy="52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08386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Tìm hiểu chung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94114" y="853078"/>
            <a:ext cx="6298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endParaRPr lang="en-US" sz="3200" dirty="0">
              <a:solidFill>
                <a:srgbClr val="0066FF"/>
              </a:solidFill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64C83FE-A6A5-3919-24A5-4F6F5FDD1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02244"/>
              </p:ext>
            </p:extLst>
          </p:nvPr>
        </p:nvGraphicFramePr>
        <p:xfrm>
          <a:off x="1031966" y="1834388"/>
          <a:ext cx="11038114" cy="4449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3766">
                  <a:extLst>
                    <a:ext uri="{9D8B030D-6E8A-4147-A177-3AD203B41FA5}">
                      <a16:colId xmlns:a16="http://schemas.microsoft.com/office/drawing/2014/main" val="2914546134"/>
                    </a:ext>
                  </a:extLst>
                </a:gridCol>
                <a:gridCol w="6734348">
                  <a:extLst>
                    <a:ext uri="{9D8B030D-6E8A-4147-A177-3AD203B41FA5}">
                      <a16:colId xmlns:a16="http://schemas.microsoft.com/office/drawing/2014/main" val="28132630"/>
                    </a:ext>
                  </a:extLst>
                </a:gridCol>
              </a:tblGrid>
              <a:tr h="5561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65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717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66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chính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7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94258"/>
                  </a:ext>
                </a:extLst>
              </a:tr>
              <a:tr h="18893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09865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613144-5671-7CC5-938D-F474386D4050}"/>
              </a:ext>
            </a:extLst>
          </p:cNvPr>
          <p:cNvSpPr txBox="1"/>
          <p:nvPr/>
        </p:nvSpPr>
        <p:spPr>
          <a:xfrm>
            <a:off x="5777049" y="2578129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759F46F-4B53-1AE9-126A-512241B6B8D0}"/>
              </a:ext>
            </a:extLst>
          </p:cNvPr>
          <p:cNvSpPr txBox="1"/>
          <p:nvPr/>
        </p:nvSpPr>
        <p:spPr>
          <a:xfrm>
            <a:off x="5785384" y="3001373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xuôi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4D3F3BF-3261-1D02-7487-A24D01B17AE7}"/>
              </a:ext>
            </a:extLst>
          </p:cNvPr>
          <p:cNvSpPr txBox="1"/>
          <p:nvPr/>
        </p:nvSpPr>
        <p:spPr>
          <a:xfrm>
            <a:off x="5759630" y="3488175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1FB5FC3-A2B3-1B22-724B-F5BDE645A7E5}"/>
              </a:ext>
            </a:extLst>
          </p:cNvPr>
          <p:cNvSpPr txBox="1"/>
          <p:nvPr/>
        </p:nvSpPr>
        <p:spPr>
          <a:xfrm>
            <a:off x="5772321" y="3937236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AB77877-0B89-32C9-7E13-883E5A13127F}"/>
              </a:ext>
            </a:extLst>
          </p:cNvPr>
          <p:cNvSpPr txBox="1"/>
          <p:nvPr/>
        </p:nvSpPr>
        <p:spPr>
          <a:xfrm>
            <a:off x="5499093" y="4375880"/>
            <a:ext cx="65303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ở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08386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II. Tìm hiểu chung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94114" y="853078"/>
            <a:ext cx="6298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truyện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04F25C6-C731-9FCB-9D84-AC9E798989B2}"/>
              </a:ext>
            </a:extLst>
          </p:cNvPr>
          <p:cNvSpPr txBox="1"/>
          <p:nvPr/>
        </p:nvSpPr>
        <p:spPr>
          <a:xfrm>
            <a:off x="859981" y="1934466"/>
            <a:ext cx="9759353" cy="248578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vênh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-&gt;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 | Hình nền, Hình, Pháo  hoa">
            <a:extLst>
              <a:ext uri="{FF2B5EF4-FFF2-40B4-BE49-F238E27FC236}">
                <a16:creationId xmlns:a16="http://schemas.microsoft.com/office/drawing/2014/main" id="{C4D7D39D-B8D9-6155-225B-91B854F3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A46E27-F868-AAFA-6BA6-0BF84A90311B}"/>
              </a:ext>
            </a:extLst>
          </p:cNvPr>
          <p:cNvSpPr txBox="1"/>
          <p:nvPr/>
        </p:nvSpPr>
        <p:spPr>
          <a:xfrm>
            <a:off x="567988" y="208386"/>
            <a:ext cx="6926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III. Đọc – hiểu văn bản</a:t>
            </a:r>
            <a:endParaRPr lang="en-US" sz="3600" dirty="0">
              <a:solidFill>
                <a:schemeClr val="bg1"/>
              </a:solidFill>
              <a:highlight>
                <a:srgbClr val="0066FF"/>
              </a:highlight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0C9AD19-7A73-857A-419D-AE819B6C7A97}"/>
              </a:ext>
            </a:extLst>
          </p:cNvPr>
          <p:cNvSpPr txBox="1"/>
          <p:nvPr/>
        </p:nvSpPr>
        <p:spPr>
          <a:xfrm>
            <a:off x="567988" y="832662"/>
            <a:ext cx="616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ếch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4B1A4A2-A469-85B0-7D63-81C186659810}"/>
              </a:ext>
            </a:extLst>
          </p:cNvPr>
          <p:cNvSpPr txBox="1"/>
          <p:nvPr/>
        </p:nvSpPr>
        <p:spPr>
          <a:xfrm>
            <a:off x="2458357" y="2136739"/>
            <a:ext cx="7275286" cy="3439239"/>
          </a:xfrm>
          <a:prstGeom prst="wedgeRoundRectCallout">
            <a:avLst>
              <a:gd name="adj1" fmla="val 51932"/>
              <a:gd name="adj2" fmla="val -1188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FA5147A-B686-ACA3-340C-38D25D961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9018" y="2656302"/>
            <a:ext cx="52006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1945</Words>
  <Application>Microsoft Office PowerPoint</Application>
  <PresentationFormat>Widescreen</PresentationFormat>
  <Paragraphs>211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Matura MT Script Capitals</vt:lpstr>
      <vt:lpstr>MS Mincho</vt:lpstr>
      <vt:lpstr>Tahoma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8</cp:revision>
  <dcterms:created xsi:type="dcterms:W3CDTF">2022-11-25T10:39:09Z</dcterms:created>
  <dcterms:modified xsi:type="dcterms:W3CDTF">2025-01-11T08:56:55Z</dcterms:modified>
</cp:coreProperties>
</file>