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52" r:id="rId3"/>
    <p:sldId id="356" r:id="rId4"/>
    <p:sldId id="513" r:id="rId5"/>
    <p:sldId id="359" r:id="rId6"/>
    <p:sldId id="355" r:id="rId7"/>
    <p:sldId id="515" r:id="rId8"/>
    <p:sldId id="516" r:id="rId9"/>
    <p:sldId id="519" r:id="rId10"/>
    <p:sldId id="517" r:id="rId11"/>
    <p:sldId id="520" r:id="rId12"/>
    <p:sldId id="521" r:id="rId13"/>
    <p:sldId id="522" r:id="rId14"/>
    <p:sldId id="523" r:id="rId15"/>
    <p:sldId id="524" r:id="rId16"/>
    <p:sldId id="525" r:id="rId17"/>
    <p:sldId id="526" r:id="rId18"/>
    <p:sldId id="527" r:id="rId19"/>
    <p:sldId id="518" r:id="rId20"/>
    <p:sldId id="528" r:id="rId21"/>
    <p:sldId id="529" r:id="rId22"/>
    <p:sldId id="530" r:id="rId23"/>
    <p:sldId id="531" r:id="rId24"/>
    <p:sldId id="532" r:id="rId25"/>
    <p:sldId id="533" r:id="rId26"/>
    <p:sldId id="534" r:id="rId27"/>
    <p:sldId id="535" r:id="rId28"/>
    <p:sldId id="464" r:id="rId29"/>
    <p:sldId id="467" r:id="rId30"/>
    <p:sldId id="473" r:id="rId31"/>
    <p:sldId id="318" r:id="rId32"/>
    <p:sldId id="320" r:id="rId33"/>
    <p:sldId id="263" r:id="rId34"/>
    <p:sldId id="256" r:id="rId35"/>
    <p:sldId id="257" r:id="rId36"/>
    <p:sldId id="268" r:id="rId37"/>
    <p:sldId id="267" r:id="rId38"/>
    <p:sldId id="266" r:id="rId39"/>
    <p:sldId id="265" r:id="rId40"/>
    <p:sldId id="264" r:id="rId41"/>
    <p:sldId id="433" r:id="rId42"/>
    <p:sldId id="536" r:id="rId43"/>
    <p:sldId id="43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36" d="100"/>
          <a:sy n="36" d="100"/>
        </p:scale>
        <p:origin x="1920" y="1142"/>
      </p:cViewPr>
      <p:guideLst>
        <p:guide orient="horz" pos="34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02F8EE0D-59B2-420E-BA81-7113043D1C0E}"/>
    <pc:docChg chg="undo custSel addSld delSld modSld">
      <pc:chgData name="Thúy Mai" userId="222f1c7e07c9bd7a" providerId="LiveId" clId="{02F8EE0D-59B2-420E-BA81-7113043D1C0E}" dt="2022-12-01T05:29:42.082" v="213"/>
      <pc:docMkLst>
        <pc:docMk/>
      </pc:docMkLst>
      <pc:sldChg chg="del">
        <pc:chgData name="Thúy Mai" userId="222f1c7e07c9bd7a" providerId="LiveId" clId="{02F8EE0D-59B2-420E-BA81-7113043D1C0E}" dt="2022-12-01T05:21:30.124" v="13" actId="47"/>
        <pc:sldMkLst>
          <pc:docMk/>
          <pc:sldMk cId="1187180495" sldId="256"/>
        </pc:sldMkLst>
      </pc:sldChg>
      <pc:sldChg chg="addSp delSp modSp mod">
        <pc:chgData name="Thúy Mai" userId="222f1c7e07c9bd7a" providerId="LiveId" clId="{02F8EE0D-59B2-420E-BA81-7113043D1C0E}" dt="2022-12-01T05:21:51.882" v="25" actId="14100"/>
        <pc:sldMkLst>
          <pc:docMk/>
          <pc:sldMk cId="3507021630" sldId="354"/>
        </pc:sldMkLst>
        <pc:spChg chg="add mod">
          <ac:chgData name="Thúy Mai" userId="222f1c7e07c9bd7a" providerId="LiveId" clId="{02F8EE0D-59B2-420E-BA81-7113043D1C0E}" dt="2022-12-01T05:21:51.882" v="25" actId="14100"/>
          <ac:spMkLst>
            <pc:docMk/>
            <pc:sldMk cId="3507021630" sldId="354"/>
            <ac:spMk id="5" creationId="{AE636393-7901-D24C-8D70-564A837D0CC0}"/>
          </ac:spMkLst>
        </pc:spChg>
        <pc:spChg chg="mod">
          <ac:chgData name="Thúy Mai" userId="222f1c7e07c9bd7a" providerId="LiveId" clId="{02F8EE0D-59B2-420E-BA81-7113043D1C0E}" dt="2022-12-01T05:21:27.557" v="12" actId="1076"/>
          <ac:spMkLst>
            <pc:docMk/>
            <pc:sldMk cId="3507021630" sldId="354"/>
            <ac:spMk id="11" creationId="{68BFB3CA-02AF-2C80-3484-7395A7F9F2D1}"/>
          </ac:spMkLst>
        </pc:spChg>
        <pc:graphicFrameChg chg="add del mod">
          <ac:chgData name="Thúy Mai" userId="222f1c7e07c9bd7a" providerId="LiveId" clId="{02F8EE0D-59B2-420E-BA81-7113043D1C0E}" dt="2022-12-01T05:21:15.014" v="3"/>
          <ac:graphicFrameMkLst>
            <pc:docMk/>
            <pc:sldMk cId="3507021630" sldId="354"/>
            <ac:graphicFrameMk id="2" creationId="{4C60DEAE-E99E-F250-5F9E-6454AD3496D5}"/>
          </ac:graphicFrameMkLst>
        </pc:graphicFrameChg>
        <pc:graphicFrameChg chg="add del mod">
          <ac:chgData name="Thúy Mai" userId="222f1c7e07c9bd7a" providerId="LiveId" clId="{02F8EE0D-59B2-420E-BA81-7113043D1C0E}" dt="2022-12-01T05:21:41.558" v="16"/>
          <ac:graphicFrameMkLst>
            <pc:docMk/>
            <pc:sldMk cId="3507021630" sldId="354"/>
            <ac:graphicFrameMk id="3" creationId="{847EC817-BF6F-6D77-A596-D249C4368861}"/>
          </ac:graphicFrameMkLst>
        </pc:graphicFrameChg>
        <pc:picChg chg="del">
          <ac:chgData name="Thúy Mai" userId="222f1c7e07c9bd7a" providerId="LiveId" clId="{02F8EE0D-59B2-420E-BA81-7113043D1C0E}" dt="2022-12-01T05:21:11.502" v="0" actId="478"/>
          <ac:picMkLst>
            <pc:docMk/>
            <pc:sldMk cId="3507021630" sldId="354"/>
            <ac:picMk id="1026" creationId="{6923B70B-51BF-6401-16E1-C939A84A1068}"/>
          </ac:picMkLst>
        </pc:picChg>
      </pc:sldChg>
      <pc:sldChg chg="addSp delSp modSp mod delAnim modAnim">
        <pc:chgData name="Thúy Mai" userId="222f1c7e07c9bd7a" providerId="LiveId" clId="{02F8EE0D-59B2-420E-BA81-7113043D1C0E}" dt="2022-12-01T05:27:31.773" v="160" actId="14100"/>
        <pc:sldMkLst>
          <pc:docMk/>
          <pc:sldMk cId="3375961324" sldId="355"/>
        </pc:sldMkLst>
        <pc:spChg chg="add del mod">
          <ac:chgData name="Thúy Mai" userId="222f1c7e07c9bd7a" providerId="LiveId" clId="{02F8EE0D-59B2-420E-BA81-7113043D1C0E}" dt="2022-12-01T05:27:26.645" v="158" actId="478"/>
          <ac:spMkLst>
            <pc:docMk/>
            <pc:sldMk cId="3375961324" sldId="355"/>
            <ac:spMk id="6" creationId="{0D4BAD85-DA3C-BB03-66A4-684816948FFC}"/>
          </ac:spMkLst>
        </pc:spChg>
        <pc:spChg chg="mod">
          <ac:chgData name="Thúy Mai" userId="222f1c7e07c9bd7a" providerId="LiveId" clId="{02F8EE0D-59B2-420E-BA81-7113043D1C0E}" dt="2022-12-01T05:25:45.849" v="132" actId="14100"/>
          <ac:spMkLst>
            <pc:docMk/>
            <pc:sldMk cId="3375961324" sldId="355"/>
            <ac:spMk id="7" creationId="{5477447E-92A6-9F4C-69C4-7264F3CDE1A9}"/>
          </ac:spMkLst>
        </pc:spChg>
        <pc:spChg chg="add mod">
          <ac:chgData name="Thúy Mai" userId="222f1c7e07c9bd7a" providerId="LiveId" clId="{02F8EE0D-59B2-420E-BA81-7113043D1C0E}" dt="2022-12-01T05:25:42.169" v="131" actId="207"/>
          <ac:spMkLst>
            <pc:docMk/>
            <pc:sldMk cId="3375961324" sldId="355"/>
            <ac:spMk id="9" creationId="{82E561AE-BCB3-FC5D-5BCB-550EC4CA850E}"/>
          </ac:spMkLst>
        </pc:spChg>
        <pc:spChg chg="mod">
          <ac:chgData name="Thúy Mai" userId="222f1c7e07c9bd7a" providerId="LiveId" clId="{02F8EE0D-59B2-420E-BA81-7113043D1C0E}" dt="2022-12-01T05:26:13.705" v="139" actId="14100"/>
          <ac:spMkLst>
            <pc:docMk/>
            <pc:sldMk cId="3375961324" sldId="355"/>
            <ac:spMk id="10" creationId="{C9851229-D0A8-CE24-533B-74C4809AB532}"/>
          </ac:spMkLst>
        </pc:spChg>
        <pc:spChg chg="add mod">
          <ac:chgData name="Thúy Mai" userId="222f1c7e07c9bd7a" providerId="LiveId" clId="{02F8EE0D-59B2-420E-BA81-7113043D1C0E}" dt="2022-12-01T05:26:40.219" v="145" actId="14100"/>
          <ac:spMkLst>
            <pc:docMk/>
            <pc:sldMk cId="3375961324" sldId="355"/>
            <ac:spMk id="11" creationId="{4470DC7D-1F5A-A1AC-E0D7-E9D3886479A4}"/>
          </ac:spMkLst>
        </pc:spChg>
        <pc:spChg chg="add mod">
          <ac:chgData name="Thúy Mai" userId="222f1c7e07c9bd7a" providerId="LiveId" clId="{02F8EE0D-59B2-420E-BA81-7113043D1C0E}" dt="2022-12-01T05:27:10.320" v="153" actId="1076"/>
          <ac:spMkLst>
            <pc:docMk/>
            <pc:sldMk cId="3375961324" sldId="355"/>
            <ac:spMk id="12" creationId="{CACE879E-9F6F-72E2-BF39-5D8F2EACDEE7}"/>
          </ac:spMkLst>
        </pc:spChg>
        <pc:spChg chg="add mod">
          <ac:chgData name="Thúy Mai" userId="222f1c7e07c9bd7a" providerId="LiveId" clId="{02F8EE0D-59B2-420E-BA81-7113043D1C0E}" dt="2022-12-01T05:27:31.773" v="160" actId="14100"/>
          <ac:spMkLst>
            <pc:docMk/>
            <pc:sldMk cId="3375961324" sldId="355"/>
            <ac:spMk id="13" creationId="{0B1D40B0-3B20-9B34-19AF-56442C4F57B9}"/>
          </ac:spMkLst>
        </pc:spChg>
        <pc:graphicFrameChg chg="add del mod">
          <ac:chgData name="Thúy Mai" userId="222f1c7e07c9bd7a" providerId="LiveId" clId="{02F8EE0D-59B2-420E-BA81-7113043D1C0E}" dt="2022-12-01T05:25:23.703" v="122"/>
          <ac:graphicFrameMkLst>
            <pc:docMk/>
            <pc:sldMk cId="3375961324" sldId="355"/>
            <ac:graphicFrameMk id="2" creationId="{E6DF6CA5-A5AB-591D-374D-43EDF6146786}"/>
          </ac:graphicFrameMkLst>
        </pc:graphicFrameChg>
        <pc:picChg chg="mod">
          <ac:chgData name="Thúy Mai" userId="222f1c7e07c9bd7a" providerId="LiveId" clId="{02F8EE0D-59B2-420E-BA81-7113043D1C0E}" dt="2022-12-01T05:27:14.305" v="155" actId="1076"/>
          <ac:picMkLst>
            <pc:docMk/>
            <pc:sldMk cId="3375961324" sldId="355"/>
            <ac:picMk id="4" creationId="{692A1F13-E567-5E03-B5E3-EA2F7810A0F9}"/>
          </ac:picMkLst>
        </pc:picChg>
        <pc:picChg chg="del">
          <ac:chgData name="Thúy Mai" userId="222f1c7e07c9bd7a" providerId="LiveId" clId="{02F8EE0D-59B2-420E-BA81-7113043D1C0E}" dt="2022-12-01T05:25:21.767" v="119" actId="478"/>
          <ac:picMkLst>
            <pc:docMk/>
            <pc:sldMk cId="3375961324" sldId="355"/>
            <ac:picMk id="5" creationId="{D85085DF-E4AF-A528-2C5A-B5970663EA90}"/>
          </ac:picMkLst>
        </pc:picChg>
      </pc:sldChg>
      <pc:sldChg chg="addSp delSp modSp mod delAnim modAnim">
        <pc:chgData name="Thúy Mai" userId="222f1c7e07c9bd7a" providerId="LiveId" clId="{02F8EE0D-59B2-420E-BA81-7113043D1C0E}" dt="2022-12-01T05:24:26.709" v="68" actId="1076"/>
        <pc:sldMkLst>
          <pc:docMk/>
          <pc:sldMk cId="2143160313" sldId="356"/>
        </pc:sldMkLst>
        <pc:spChg chg="add mod">
          <ac:chgData name="Thúy Mai" userId="222f1c7e07c9bd7a" providerId="LiveId" clId="{02F8EE0D-59B2-420E-BA81-7113043D1C0E}" dt="2022-12-01T05:23:14.890" v="51" actId="14100"/>
          <ac:spMkLst>
            <pc:docMk/>
            <pc:sldMk cId="2143160313" sldId="356"/>
            <ac:spMk id="2" creationId="{E7442223-BD06-F724-5E11-372A1DA1B472}"/>
          </ac:spMkLst>
        </pc:spChg>
        <pc:spChg chg="add del mod">
          <ac:chgData name="Thúy Mai" userId="222f1c7e07c9bd7a" providerId="LiveId" clId="{02F8EE0D-59B2-420E-BA81-7113043D1C0E}" dt="2022-12-01T05:22:20.195" v="29"/>
          <ac:spMkLst>
            <pc:docMk/>
            <pc:sldMk cId="2143160313" sldId="356"/>
            <ac:spMk id="4" creationId="{435E9A6D-1DF2-5B2E-B5CB-A4597DBC82FE}"/>
          </ac:spMkLst>
        </pc:spChg>
        <pc:spChg chg="add del mod">
          <ac:chgData name="Thúy Mai" userId="222f1c7e07c9bd7a" providerId="LiveId" clId="{02F8EE0D-59B2-420E-BA81-7113043D1C0E}" dt="2022-12-01T05:24:09.273" v="65" actId="478"/>
          <ac:spMkLst>
            <pc:docMk/>
            <pc:sldMk cId="2143160313" sldId="356"/>
            <ac:spMk id="16" creationId="{5752A079-7D05-D3EF-9C1F-042AB4B0C155}"/>
          </ac:spMkLst>
        </pc:spChg>
        <pc:spChg chg="del">
          <ac:chgData name="Thúy Mai" userId="222f1c7e07c9bd7a" providerId="LiveId" clId="{02F8EE0D-59B2-420E-BA81-7113043D1C0E}" dt="2022-12-01T05:22:09.473" v="26" actId="478"/>
          <ac:spMkLst>
            <pc:docMk/>
            <pc:sldMk cId="2143160313" sldId="356"/>
            <ac:spMk id="18" creationId="{C973B59B-517A-2A3B-D596-3720D29BF522}"/>
          </ac:spMkLst>
        </pc:spChg>
        <pc:graphicFrameChg chg="add del mod">
          <ac:chgData name="Thúy Mai" userId="222f1c7e07c9bd7a" providerId="LiveId" clId="{02F8EE0D-59B2-420E-BA81-7113043D1C0E}" dt="2022-12-01T05:22:26.174" v="32"/>
          <ac:graphicFrameMkLst>
            <pc:docMk/>
            <pc:sldMk cId="2143160313" sldId="356"/>
            <ac:graphicFrameMk id="6" creationId="{6EF40C6D-D525-714B-3093-E9A50E8478AF}"/>
          </ac:graphicFrameMkLst>
        </pc:graphicFrameChg>
        <pc:graphicFrameChg chg="add del mod">
          <ac:chgData name="Thúy Mai" userId="222f1c7e07c9bd7a" providerId="LiveId" clId="{02F8EE0D-59B2-420E-BA81-7113043D1C0E}" dt="2022-12-01T05:23:05.649" v="45"/>
          <ac:graphicFrameMkLst>
            <pc:docMk/>
            <pc:sldMk cId="2143160313" sldId="356"/>
            <ac:graphicFrameMk id="7" creationId="{E24D5AE2-AB39-41C6-CD7F-6414E7AED728}"/>
          </ac:graphicFrameMkLst>
        </pc:graphicFrameChg>
        <pc:picChg chg="add mod">
          <ac:chgData name="Thúy Mai" userId="222f1c7e07c9bd7a" providerId="LiveId" clId="{02F8EE0D-59B2-420E-BA81-7113043D1C0E}" dt="2022-12-01T05:23:09.813" v="49" actId="1076"/>
          <ac:picMkLst>
            <pc:docMk/>
            <pc:sldMk cId="2143160313" sldId="356"/>
            <ac:picMk id="3" creationId="{7CECE1CB-5844-54E9-3DFD-C480C2D69A0C}"/>
          </ac:picMkLst>
        </pc:picChg>
        <pc:picChg chg="add del mod">
          <ac:chgData name="Thúy Mai" userId="222f1c7e07c9bd7a" providerId="LiveId" clId="{02F8EE0D-59B2-420E-BA81-7113043D1C0E}" dt="2022-12-01T05:22:20.195" v="29"/>
          <ac:picMkLst>
            <pc:docMk/>
            <pc:sldMk cId="2143160313" sldId="356"/>
            <ac:picMk id="5" creationId="{0ED57D2D-14FE-AC3A-61AB-A6675A9A0E55}"/>
          </ac:picMkLst>
        </pc:picChg>
        <pc:picChg chg="add mod">
          <ac:chgData name="Thúy Mai" userId="222f1c7e07c9bd7a" providerId="LiveId" clId="{02F8EE0D-59B2-420E-BA81-7113043D1C0E}" dt="2022-12-01T05:24:26.709" v="68" actId="1076"/>
          <ac:picMkLst>
            <pc:docMk/>
            <pc:sldMk cId="2143160313" sldId="356"/>
            <ac:picMk id="17" creationId="{ADDE9628-8640-974A-E46C-5127F441D1BE}"/>
          </ac:picMkLst>
        </pc:picChg>
        <pc:picChg chg="del mod">
          <ac:chgData name="Thúy Mai" userId="222f1c7e07c9bd7a" providerId="LiveId" clId="{02F8EE0D-59B2-420E-BA81-7113043D1C0E}" dt="2022-12-01T05:23:04.593" v="42" actId="478"/>
          <ac:picMkLst>
            <pc:docMk/>
            <pc:sldMk cId="2143160313" sldId="356"/>
            <ac:picMk id="20" creationId="{BDC021FB-FF50-AC4E-A701-912A0C59947D}"/>
          </ac:picMkLst>
        </pc:picChg>
      </pc:sldChg>
      <pc:sldChg chg="del">
        <pc:chgData name="Thúy Mai" userId="222f1c7e07c9bd7a" providerId="LiveId" clId="{02F8EE0D-59B2-420E-BA81-7113043D1C0E}" dt="2022-12-01T05:23:29.304" v="56" actId="47"/>
        <pc:sldMkLst>
          <pc:docMk/>
          <pc:sldMk cId="1920403311" sldId="357"/>
        </pc:sldMkLst>
      </pc:sldChg>
      <pc:sldChg chg="del">
        <pc:chgData name="Thúy Mai" userId="222f1c7e07c9bd7a" providerId="LiveId" clId="{02F8EE0D-59B2-420E-BA81-7113043D1C0E}" dt="2022-12-01T05:24:28.030" v="69" actId="47"/>
        <pc:sldMkLst>
          <pc:docMk/>
          <pc:sldMk cId="2834423678" sldId="358"/>
        </pc:sldMkLst>
      </pc:sldChg>
      <pc:sldChg chg="delSp modSp add mod delAnim modAnim">
        <pc:chgData name="Thúy Mai" userId="222f1c7e07c9bd7a" providerId="LiveId" clId="{02F8EE0D-59B2-420E-BA81-7113043D1C0E}" dt="2022-12-01T05:24:03.721" v="64"/>
        <pc:sldMkLst>
          <pc:docMk/>
          <pc:sldMk cId="1752614144" sldId="513"/>
        </pc:sldMkLst>
        <pc:spChg chg="del">
          <ac:chgData name="Thúy Mai" userId="222f1c7e07c9bd7a" providerId="LiveId" clId="{02F8EE0D-59B2-420E-BA81-7113043D1C0E}" dt="2022-12-01T05:23:34.636" v="58" actId="478"/>
          <ac:spMkLst>
            <pc:docMk/>
            <pc:sldMk cId="1752614144" sldId="513"/>
            <ac:spMk id="2" creationId="{E7442223-BD06-F724-5E11-372A1DA1B472}"/>
          </ac:spMkLst>
        </pc:spChg>
        <pc:spChg chg="mod">
          <ac:chgData name="Thúy Mai" userId="222f1c7e07c9bd7a" providerId="LiveId" clId="{02F8EE0D-59B2-420E-BA81-7113043D1C0E}" dt="2022-12-01T05:24:00.116" v="63" actId="1076"/>
          <ac:spMkLst>
            <pc:docMk/>
            <pc:sldMk cId="1752614144" sldId="513"/>
            <ac:spMk id="16" creationId="{5752A079-7D05-D3EF-9C1F-042AB4B0C155}"/>
          </ac:spMkLst>
        </pc:spChg>
        <pc:picChg chg="del">
          <ac:chgData name="Thúy Mai" userId="222f1c7e07c9bd7a" providerId="LiveId" clId="{02F8EE0D-59B2-420E-BA81-7113043D1C0E}" dt="2022-12-01T05:23:32.995" v="57" actId="478"/>
          <ac:picMkLst>
            <pc:docMk/>
            <pc:sldMk cId="1752614144" sldId="513"/>
            <ac:picMk id="3" creationId="{7CECE1CB-5844-54E9-3DFD-C480C2D69A0C}"/>
          </ac:picMkLst>
        </pc:picChg>
      </pc:sldChg>
      <pc:sldChg chg="new">
        <pc:chgData name="Thúy Mai" userId="222f1c7e07c9bd7a" providerId="LiveId" clId="{02F8EE0D-59B2-420E-BA81-7113043D1C0E}" dt="2022-12-01T05:27:37.045" v="161" actId="680"/>
        <pc:sldMkLst>
          <pc:docMk/>
          <pc:sldMk cId="2937415740" sldId="514"/>
        </pc:sldMkLst>
      </pc:sldChg>
      <pc:sldChg chg="add del">
        <pc:chgData name="Thúy Mai" userId="222f1c7e07c9bd7a" providerId="LiveId" clId="{02F8EE0D-59B2-420E-BA81-7113043D1C0E}" dt="2022-12-01T05:27:43.406" v="163" actId="2890"/>
        <pc:sldMkLst>
          <pc:docMk/>
          <pc:sldMk cId="27390431" sldId="515"/>
        </pc:sldMkLst>
      </pc:sldChg>
      <pc:sldChg chg="addSp delSp modSp add mod modAnim">
        <pc:chgData name="Thúy Mai" userId="222f1c7e07c9bd7a" providerId="LiveId" clId="{02F8EE0D-59B2-420E-BA81-7113043D1C0E}" dt="2022-12-01T05:28:37.722" v="192" actId="1076"/>
        <pc:sldMkLst>
          <pc:docMk/>
          <pc:sldMk cId="2525504854" sldId="515"/>
        </pc:sldMkLst>
        <pc:spChg chg="add mod">
          <ac:chgData name="Thúy Mai" userId="222f1c7e07c9bd7a" providerId="LiveId" clId="{02F8EE0D-59B2-420E-BA81-7113043D1C0E}" dt="2022-12-01T05:28:37.722" v="192" actId="1076"/>
          <ac:spMkLst>
            <pc:docMk/>
            <pc:sldMk cId="2525504854" sldId="515"/>
            <ac:spMk id="2" creationId="{DAEED1EC-A6F1-FB42-21B8-D885D9A146A4}"/>
          </ac:spMkLst>
        </pc:spChg>
        <pc:spChg chg="mod">
          <ac:chgData name="Thúy Mai" userId="222f1c7e07c9bd7a" providerId="LiveId" clId="{02F8EE0D-59B2-420E-BA81-7113043D1C0E}" dt="2022-12-01T05:28:04.673" v="183" actId="20577"/>
          <ac:spMkLst>
            <pc:docMk/>
            <pc:sldMk cId="2525504854" sldId="515"/>
            <ac:spMk id="9" creationId="{82E561AE-BCB3-FC5D-5BCB-550EC4CA850E}"/>
          </ac:spMkLst>
        </pc:spChg>
        <pc:spChg chg="del">
          <ac:chgData name="Thúy Mai" userId="222f1c7e07c9bd7a" providerId="LiveId" clId="{02F8EE0D-59B2-420E-BA81-7113043D1C0E}" dt="2022-12-01T05:27:49.833" v="165" actId="478"/>
          <ac:spMkLst>
            <pc:docMk/>
            <pc:sldMk cId="2525504854" sldId="515"/>
            <ac:spMk id="10" creationId="{C9851229-D0A8-CE24-533B-74C4809AB532}"/>
          </ac:spMkLst>
        </pc:spChg>
        <pc:spChg chg="del">
          <ac:chgData name="Thúy Mai" userId="222f1c7e07c9bd7a" providerId="LiveId" clId="{02F8EE0D-59B2-420E-BA81-7113043D1C0E}" dt="2022-12-01T05:27:49.833" v="165" actId="478"/>
          <ac:spMkLst>
            <pc:docMk/>
            <pc:sldMk cId="2525504854" sldId="515"/>
            <ac:spMk id="11" creationId="{4470DC7D-1F5A-A1AC-E0D7-E9D3886479A4}"/>
          </ac:spMkLst>
        </pc:spChg>
        <pc:spChg chg="del">
          <ac:chgData name="Thúy Mai" userId="222f1c7e07c9bd7a" providerId="LiveId" clId="{02F8EE0D-59B2-420E-BA81-7113043D1C0E}" dt="2022-12-01T05:27:49.833" v="165" actId="478"/>
          <ac:spMkLst>
            <pc:docMk/>
            <pc:sldMk cId="2525504854" sldId="515"/>
            <ac:spMk id="12" creationId="{CACE879E-9F6F-72E2-BF39-5D8F2EACDEE7}"/>
          </ac:spMkLst>
        </pc:spChg>
        <pc:spChg chg="del">
          <ac:chgData name="Thúy Mai" userId="222f1c7e07c9bd7a" providerId="LiveId" clId="{02F8EE0D-59B2-420E-BA81-7113043D1C0E}" dt="2022-12-01T05:27:49.833" v="165" actId="478"/>
          <ac:spMkLst>
            <pc:docMk/>
            <pc:sldMk cId="2525504854" sldId="515"/>
            <ac:spMk id="13" creationId="{0B1D40B0-3B20-9B34-19AF-56442C4F57B9}"/>
          </ac:spMkLst>
        </pc:spChg>
        <pc:graphicFrameChg chg="add del mod">
          <ac:chgData name="Thúy Mai" userId="222f1c7e07c9bd7a" providerId="LiveId" clId="{02F8EE0D-59B2-420E-BA81-7113043D1C0E}" dt="2022-12-01T05:28:20.738" v="186"/>
          <ac:graphicFrameMkLst>
            <pc:docMk/>
            <pc:sldMk cId="2525504854" sldId="515"/>
            <ac:graphicFrameMk id="5" creationId="{8B260931-FD3F-9350-CC94-F5072C879873}"/>
          </ac:graphicFrameMkLst>
        </pc:graphicFrameChg>
        <pc:picChg chg="add mod">
          <ac:chgData name="Thúy Mai" userId="222f1c7e07c9bd7a" providerId="LiveId" clId="{02F8EE0D-59B2-420E-BA81-7113043D1C0E}" dt="2022-12-01T05:27:54.874" v="166"/>
          <ac:picMkLst>
            <pc:docMk/>
            <pc:sldMk cId="2525504854" sldId="515"/>
            <ac:picMk id="3" creationId="{77AA6222-6F89-771E-6870-818B2DA50A2A}"/>
          </ac:picMkLst>
        </pc:picChg>
      </pc:sldChg>
      <pc:sldChg chg="addSp delSp modSp add mod delAnim modAnim">
        <pc:chgData name="Thúy Mai" userId="222f1c7e07c9bd7a" providerId="LiveId" clId="{02F8EE0D-59B2-420E-BA81-7113043D1C0E}" dt="2022-12-01T05:29:42.082" v="213"/>
        <pc:sldMkLst>
          <pc:docMk/>
          <pc:sldMk cId="1629532910" sldId="516"/>
        </pc:sldMkLst>
        <pc:spChg chg="del">
          <ac:chgData name="Thúy Mai" userId="222f1c7e07c9bd7a" providerId="LiveId" clId="{02F8EE0D-59B2-420E-BA81-7113043D1C0E}" dt="2022-12-01T05:28:53.045" v="194" actId="478"/>
          <ac:spMkLst>
            <pc:docMk/>
            <pc:sldMk cId="1629532910" sldId="516"/>
            <ac:spMk id="2" creationId="{DAEED1EC-A6F1-FB42-21B8-D885D9A146A4}"/>
          </ac:spMkLst>
        </pc:spChg>
        <pc:graphicFrameChg chg="add del mod">
          <ac:chgData name="Thúy Mai" userId="222f1c7e07c9bd7a" providerId="LiveId" clId="{02F8EE0D-59B2-420E-BA81-7113043D1C0E}" dt="2022-12-01T05:28:53.914" v="197"/>
          <ac:graphicFrameMkLst>
            <pc:docMk/>
            <pc:sldMk cId="1629532910" sldId="516"/>
            <ac:graphicFrameMk id="5" creationId="{796EA99A-4981-B671-C659-C8207FDB0E81}"/>
          </ac:graphicFrameMkLst>
        </pc:graphicFrameChg>
        <pc:graphicFrameChg chg="add mod modGraphic">
          <ac:chgData name="Thúy Mai" userId="222f1c7e07c9bd7a" providerId="LiveId" clId="{02F8EE0D-59B2-420E-BA81-7113043D1C0E}" dt="2022-12-01T05:29:40.439" v="212" actId="1076"/>
          <ac:graphicFrameMkLst>
            <pc:docMk/>
            <pc:sldMk cId="1629532910" sldId="516"/>
            <ac:graphicFrameMk id="6" creationId="{8C7943A2-FE29-C7FC-46DC-626C995B7E86}"/>
          </ac:graphicFrameMkLst>
        </pc:graphicFrameChg>
        <pc:picChg chg="del">
          <ac:chgData name="Thúy Mai" userId="222f1c7e07c9bd7a" providerId="LiveId" clId="{02F8EE0D-59B2-420E-BA81-7113043D1C0E}" dt="2022-12-01T05:28:53.045" v="194" actId="478"/>
          <ac:picMkLst>
            <pc:docMk/>
            <pc:sldMk cId="1629532910" sldId="516"/>
            <ac:picMk id="3" creationId="{77AA6222-6F89-771E-6870-818B2DA50A2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4BCEE2-731D-68F3-1D52-7796873F1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C8A5AF6-16E0-5BE3-8F72-0F8D60298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B326D8-A9EB-7A7A-31F0-94C8B88D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6A8341-2076-44DD-B38D-31A75516D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087731-B78B-9DFF-6102-860C31D1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8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CDA4D0-BADA-9BAD-FBA1-0C147A66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3A8B4FE-B686-D434-2D67-F2BADBCB7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E6BF61-BDEE-7A6A-852F-3F21B31C7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808A9A-963E-1130-BC31-54E03EF4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46B4D91-C1BD-B6D9-9EBD-C845FB377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0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7B7EF81-C201-96A2-220E-0C6B01BFF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69F1580-233F-FD21-A0E7-667B0B9DF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8F38CF-475A-3AEE-129B-CBE508CB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865CCD-C572-F31D-1103-A6D99F29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DE961C-FCB8-CA6C-74DC-CBA932B0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7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C3291D-62C5-1633-9745-F23BADBB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DD56A5C-EA4B-89E2-999B-A7AC629CA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23C093-FC75-AE9E-9F0E-152923E8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A74B74-27F0-C25D-95BF-CF250862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EEB287-9E53-F221-B185-10DA7905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290F2D-4B10-5722-0F28-9719F379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71E2C1-5263-FA08-FA1C-75CCD465D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F7481F-8C05-9DF3-070A-6081875F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252B03-9AD2-37C1-0293-70659F5D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EF5DC3-C47F-9122-8519-34FEF317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6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F63E57-11B6-EBD7-3ED4-ACCA5F9A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D617BCC-FF34-AF9C-0911-A2E5D3C25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D57239-B765-698B-37E4-1D98D0FA8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87F7982-8605-2C58-8BA7-B2A697CE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08E2D1E-CAAC-7081-C394-423FF2C2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F86B4E-444F-A719-E9A5-45204143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0DC789-0310-E5BD-6B76-EA6271AD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83EF6E9-3B81-5F82-6FF8-E4D310CC8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7BCA61A-6F03-B12E-ADD6-6EA82BAE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7E3158D-60BC-3BDF-1F68-98BD3931D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3E6A3D5-5689-F10C-5C5A-260C14B06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72C56DA-A032-A66E-7D05-81285396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35BB4C4-9ACA-E955-7E93-422F03747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0374027-AC31-9826-82C6-BE8D2941D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6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90EB2-1F6E-2777-1928-B10BEDAE1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18B8E71-7839-BD08-8795-845BF30C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E9F48C9-7F17-57F2-D2A2-D5A0FA5D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2D8E8D0-A2A7-1932-1910-A537DFB6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3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B055053-452A-9C86-742B-5EFAB35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A53C94-9089-8631-D313-7AC7CB1B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D6C9320-736D-EBDC-82AD-D921F5D9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8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B86D9A-DA0A-3B73-FE1A-47F17E42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9A9EB1-EF35-51B7-F7DA-57189D6B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A98365E-C1FC-105F-F12E-1A277FB9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E12F62-26AF-33BF-1B09-3A7BBF883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782540B-489C-767B-359A-A5047DFA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A03E6E-5D2C-F752-B6BB-CD7A807B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3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AC1F99-8227-FA4B-81AC-93B4D931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205D697-1D8E-F723-D1BB-37F89F56D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A75D658-3A21-107A-E2AF-88FD52401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073905-E4D6-BD1F-FD3E-0622EB52B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A85D629-C85D-5588-F613-3301AF40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C1C9092-01D6-2ACD-BA57-94EF2D935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4479058-C303-BA56-8D84-38E26615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C269EBF-D7C7-665F-9785-0671B9DFB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BA68B4-51D4-AC23-8BD7-A06273527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91BCA-7C72-4577-A68B-E330D945227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FDE8CD-8FBB-B82E-B167-814E988D9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AFB0B2-5BAC-BADD-5C21-8C8B76B06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6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26" Type="http://schemas.openxmlformats.org/officeDocument/2006/relationships/image" Target="../media/image38.png"/><Relationship Id="rId39" Type="http://schemas.openxmlformats.org/officeDocument/2006/relationships/slide" Target="slide36.xml"/><Relationship Id="rId21" Type="http://schemas.microsoft.com/office/2007/relationships/hdphoto" Target="../media/hdphoto11.wdp"/><Relationship Id="rId34" Type="http://schemas.openxmlformats.org/officeDocument/2006/relationships/image" Target="../media/image42.png"/><Relationship Id="rId42" Type="http://schemas.openxmlformats.org/officeDocument/2006/relationships/slide" Target="slide37.xml"/><Relationship Id="rId47" Type="http://schemas.microsoft.com/office/2007/relationships/hdphoto" Target="../media/hdphoto21.wdp"/><Relationship Id="rId50" Type="http://schemas.microsoft.com/office/2007/relationships/hdphoto" Target="../media/hdphoto22.wdp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6" Type="http://schemas.microsoft.com/office/2007/relationships/hdphoto" Target="../media/hdphoto9.wdp"/><Relationship Id="rId29" Type="http://schemas.openxmlformats.org/officeDocument/2006/relationships/image" Target="../media/image40.png"/><Relationship Id="rId11" Type="http://schemas.openxmlformats.org/officeDocument/2006/relationships/image" Target="../media/image30.png"/><Relationship Id="rId24" Type="http://schemas.openxmlformats.org/officeDocument/2006/relationships/image" Target="../media/image37.png"/><Relationship Id="rId32" Type="http://schemas.microsoft.com/office/2007/relationships/hdphoto" Target="../media/hdphoto16.wdp"/><Relationship Id="rId37" Type="http://schemas.openxmlformats.org/officeDocument/2006/relationships/image" Target="../media/image43.png"/><Relationship Id="rId40" Type="http://schemas.openxmlformats.org/officeDocument/2006/relationships/image" Target="../media/image44.png"/><Relationship Id="rId45" Type="http://schemas.openxmlformats.org/officeDocument/2006/relationships/slide" Target="slide38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microsoft.com/office/2007/relationships/hdphoto" Target="../media/hdphoto12.wdp"/><Relationship Id="rId28" Type="http://schemas.openxmlformats.org/officeDocument/2006/relationships/image" Target="../media/image39.png"/><Relationship Id="rId36" Type="http://schemas.openxmlformats.org/officeDocument/2006/relationships/slide" Target="slide35.xml"/><Relationship Id="rId49" Type="http://schemas.openxmlformats.org/officeDocument/2006/relationships/image" Target="../media/image47.png"/><Relationship Id="rId10" Type="http://schemas.microsoft.com/office/2007/relationships/hdphoto" Target="../media/hdphoto6.wdp"/><Relationship Id="rId19" Type="http://schemas.openxmlformats.org/officeDocument/2006/relationships/image" Target="../media/image34.png"/><Relationship Id="rId31" Type="http://schemas.openxmlformats.org/officeDocument/2006/relationships/image" Target="../media/image41.png"/><Relationship Id="rId44" Type="http://schemas.microsoft.com/office/2007/relationships/hdphoto" Target="../media/hdphoto20.wdp"/><Relationship Id="rId4" Type="http://schemas.microsoft.com/office/2007/relationships/hdphoto" Target="../media/hdphoto3.wdp"/><Relationship Id="rId9" Type="http://schemas.openxmlformats.org/officeDocument/2006/relationships/image" Target="../media/image29.png"/><Relationship Id="rId14" Type="http://schemas.microsoft.com/office/2007/relationships/hdphoto" Target="../media/hdphoto8.wdp"/><Relationship Id="rId22" Type="http://schemas.openxmlformats.org/officeDocument/2006/relationships/image" Target="../media/image36.png"/><Relationship Id="rId27" Type="http://schemas.microsoft.com/office/2007/relationships/hdphoto" Target="../media/hdphoto14.wdp"/><Relationship Id="rId30" Type="http://schemas.microsoft.com/office/2007/relationships/hdphoto" Target="../media/hdphoto15.wdp"/><Relationship Id="rId35" Type="http://schemas.microsoft.com/office/2007/relationships/hdphoto" Target="../media/hdphoto17.wdp"/><Relationship Id="rId43" Type="http://schemas.openxmlformats.org/officeDocument/2006/relationships/image" Target="../media/image45.png"/><Relationship Id="rId48" Type="http://schemas.openxmlformats.org/officeDocument/2006/relationships/slide" Target="slide39.xml"/><Relationship Id="rId8" Type="http://schemas.microsoft.com/office/2007/relationships/hdphoto" Target="../media/hdphoto5.wdp"/><Relationship Id="rId51" Type="http://schemas.openxmlformats.org/officeDocument/2006/relationships/slide" Target="slide41.xml"/><Relationship Id="rId3" Type="http://schemas.openxmlformats.org/officeDocument/2006/relationships/image" Target="../media/image26.png"/><Relationship Id="rId12" Type="http://schemas.microsoft.com/office/2007/relationships/hdphoto" Target="../media/hdphoto7.wdp"/><Relationship Id="rId17" Type="http://schemas.openxmlformats.org/officeDocument/2006/relationships/image" Target="../media/image33.png"/><Relationship Id="rId25" Type="http://schemas.microsoft.com/office/2007/relationships/hdphoto" Target="../media/hdphoto13.wdp"/><Relationship Id="rId33" Type="http://schemas.openxmlformats.org/officeDocument/2006/relationships/slide" Target="slide40.xml"/><Relationship Id="rId38" Type="http://schemas.microsoft.com/office/2007/relationships/hdphoto" Target="../media/hdphoto18.wdp"/><Relationship Id="rId46" Type="http://schemas.openxmlformats.org/officeDocument/2006/relationships/image" Target="../media/image46.png"/><Relationship Id="rId20" Type="http://schemas.openxmlformats.org/officeDocument/2006/relationships/image" Target="../media/image35.png"/><Relationship Id="rId41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5.wdp"/><Relationship Id="rId1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microsoft.com/office/2007/relationships/hdphoto" Target="../media/hdphoto24.wdp"/><Relationship Id="rId5" Type="http://schemas.openxmlformats.org/officeDocument/2006/relationships/image" Target="../media/image48.jpg"/><Relationship Id="rId15" Type="http://schemas.microsoft.com/office/2007/relationships/hdphoto" Target="../media/hdphoto26.wdp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9.png"/><Relationship Id="rId1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24.wdp"/><Relationship Id="rId12" Type="http://schemas.openxmlformats.org/officeDocument/2006/relationships/slide" Target="slide34.xml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26.wdp"/><Relationship Id="rId5" Type="http://schemas.openxmlformats.org/officeDocument/2006/relationships/image" Target="../media/image48.jpg"/><Relationship Id="rId1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25.wdp"/><Relationship Id="rId14" Type="http://schemas.microsoft.com/office/2007/relationships/hdphoto" Target="../media/hdphoto2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9.png"/><Relationship Id="rId1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24.wdp"/><Relationship Id="rId12" Type="http://schemas.openxmlformats.org/officeDocument/2006/relationships/slide" Target="slide34.xml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26.wdp"/><Relationship Id="rId5" Type="http://schemas.openxmlformats.org/officeDocument/2006/relationships/image" Target="../media/image48.jpg"/><Relationship Id="rId1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25.wdp"/><Relationship Id="rId14" Type="http://schemas.microsoft.com/office/2007/relationships/hdphoto" Target="../media/hdphoto2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9.png"/><Relationship Id="rId1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24.wdp"/><Relationship Id="rId12" Type="http://schemas.openxmlformats.org/officeDocument/2006/relationships/slide" Target="slide34.xml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26.wdp"/><Relationship Id="rId5" Type="http://schemas.openxmlformats.org/officeDocument/2006/relationships/image" Target="../media/image48.jpg"/><Relationship Id="rId1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25.wdp"/><Relationship Id="rId14" Type="http://schemas.microsoft.com/office/2007/relationships/hdphoto" Target="../media/hdphoto23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image" Target="../media/image55.png"/><Relationship Id="rId5" Type="http://schemas.openxmlformats.org/officeDocument/2006/relationships/image" Target="../media/image48.jp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image" Target="../media/image55.png"/><Relationship Id="rId5" Type="http://schemas.openxmlformats.org/officeDocument/2006/relationships/image" Target="../media/image48.jp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hoa lá đẹp">
            <a:extLst>
              <a:ext uri="{FF2B5EF4-FFF2-40B4-BE49-F238E27FC236}">
                <a16:creationId xmlns:a16="http://schemas.microsoft.com/office/drawing/2014/main" id="{CA3EE8D0-52A3-22AB-4424-6EE39C5E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Cành hoa hồng thêu trang trí cổ điển - PNG">
            <a:extLst>
              <a:ext uri="{FF2B5EF4-FFF2-40B4-BE49-F238E27FC236}">
                <a16:creationId xmlns:a16="http://schemas.microsoft.com/office/drawing/2014/main" id="{4FD02803-30F2-ED01-BA32-196557391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8BFB3CA-02AF-2C80-3484-7395A7F9F2D1}"/>
              </a:ext>
            </a:extLst>
          </p:cNvPr>
          <p:cNvSpPr txBox="1"/>
          <p:nvPr/>
        </p:nvSpPr>
        <p:spPr>
          <a:xfrm>
            <a:off x="1555651" y="2614880"/>
            <a:ext cx="87758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E636393-7901-D24C-8D70-564A837D0CC0}"/>
              </a:ext>
            </a:extLst>
          </p:cNvPr>
          <p:cNvSpPr txBox="1"/>
          <p:nvPr/>
        </p:nvSpPr>
        <p:spPr>
          <a:xfrm>
            <a:off x="2095792" y="1102454"/>
            <a:ext cx="4894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THỰC HÀNH ĐỌC HIỂU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2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3AB4F31-A3A4-653B-8E7B-E40BD7BA9AE0}"/>
              </a:ext>
            </a:extLst>
          </p:cNvPr>
          <p:cNvSpPr txBox="1"/>
          <p:nvPr/>
        </p:nvSpPr>
        <p:spPr>
          <a:xfrm>
            <a:off x="3380770" y="93714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ACB4FB28-DA09-5D88-5531-E5DCBB0F9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861171"/>
              </p:ext>
            </p:extLst>
          </p:nvPr>
        </p:nvGraphicFramePr>
        <p:xfrm>
          <a:off x="3518332" y="1549626"/>
          <a:ext cx="5641266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9238">
                  <a:extLst>
                    <a:ext uri="{9D8B030D-6E8A-4147-A177-3AD203B41FA5}">
                      <a16:colId xmlns:a16="http://schemas.microsoft.com/office/drawing/2014/main" val="804499600"/>
                    </a:ext>
                  </a:extLst>
                </a:gridCol>
                <a:gridCol w="2327168">
                  <a:extLst>
                    <a:ext uri="{9D8B030D-6E8A-4147-A177-3AD203B41FA5}">
                      <a16:colId xmlns:a16="http://schemas.microsoft.com/office/drawing/2014/main" val="3234125436"/>
                    </a:ext>
                  </a:extLst>
                </a:gridCol>
                <a:gridCol w="2374860">
                  <a:extLst>
                    <a:ext uri="{9D8B030D-6E8A-4147-A177-3AD203B41FA5}">
                      <a16:colId xmlns:a16="http://schemas.microsoft.com/office/drawing/2014/main" val="720761593"/>
                    </a:ext>
                  </a:extLst>
                </a:gridCol>
              </a:tblGrid>
              <a:tr h="8513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tục ngữ yêu thích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 do yêu thích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92238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693848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793125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642624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919448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FC3308AD-35BB-52DC-55A9-EC712DF34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16" y="4199208"/>
            <a:ext cx="2617332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4172379" y="1499031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Ráng mỡ gà, có nhà thì giữ.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644603" y="2168360"/>
            <a:ext cx="1014708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BEBF7A-F9DF-AE81-B426-8F56F31476B0}"/>
              </a:ext>
            </a:extLst>
          </p:cNvPr>
          <p:cNvSpPr txBox="1"/>
          <p:nvPr/>
        </p:nvSpPr>
        <p:spPr>
          <a:xfrm>
            <a:off x="644603" y="2853213"/>
            <a:ext cx="1113463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lư­ng (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“a”: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–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1777BFE-2711-0A4A-21E8-6DE30E05D064}"/>
              </a:ext>
            </a:extLst>
          </p:cNvPr>
          <p:cNvSpPr txBox="1"/>
          <p:nvPr/>
        </p:nvSpPr>
        <p:spPr>
          <a:xfrm>
            <a:off x="644603" y="4063282"/>
            <a:ext cx="11313980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trên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Đây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hoa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0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4172379" y="1499031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Nhất thì, nhì thục.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734274" y="2125634"/>
            <a:ext cx="1044883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BEBF7A-F9DF-AE81-B426-8F56F31476B0}"/>
              </a:ext>
            </a:extLst>
          </p:cNvPr>
          <p:cNvSpPr txBox="1"/>
          <p:nvPr/>
        </p:nvSpPr>
        <p:spPr>
          <a:xfrm>
            <a:off x="734274" y="3288666"/>
            <a:ext cx="6782094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FBEB957-88EC-0E61-A8BF-E5CC46DBC9DF}"/>
              </a:ext>
            </a:extLst>
          </p:cNvPr>
          <p:cNvSpPr txBox="1"/>
          <p:nvPr/>
        </p:nvSpPr>
        <p:spPr>
          <a:xfrm>
            <a:off x="1218271" y="3875482"/>
            <a:ext cx="270450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FF5BD96-681D-7B96-B431-9EA3E9663847}"/>
              </a:ext>
            </a:extLst>
          </p:cNvPr>
          <p:cNvSpPr txBox="1"/>
          <p:nvPr/>
        </p:nvSpPr>
        <p:spPr>
          <a:xfrm>
            <a:off x="1190839" y="4336525"/>
            <a:ext cx="6389537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xốp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0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4172379" y="1499031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Nhất thì, nhì thục.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BEBF7A-F9DF-AE81-B426-8F56F31476B0}"/>
              </a:ext>
            </a:extLst>
          </p:cNvPr>
          <p:cNvSpPr txBox="1"/>
          <p:nvPr/>
        </p:nvSpPr>
        <p:spPr>
          <a:xfrm>
            <a:off x="798282" y="2304542"/>
            <a:ext cx="10699535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câu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quan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canh </a:t>
            </a:r>
            <a:r>
              <a:rPr lang="vi-VN" sz="2800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EFF5BD96-681D-7B96-B431-9EA3E9663847}"/>
                  </a:ext>
                </a:extLst>
              </p:cNvPr>
              <p:cNvSpPr txBox="1"/>
              <p:nvPr/>
            </p:nvSpPr>
            <p:spPr>
              <a:xfrm>
                <a:off x="821232" y="3512500"/>
                <a:ext cx="10897529" cy="2485787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Kinh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đi sâu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nông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nghiệp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ta.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Nghề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lúa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gieo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cấy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sau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thu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trung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sau.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như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công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sức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lao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vất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vả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nông dân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đền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bù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xứng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mùa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lúa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thu.</a:t>
                </a:r>
                <a:endPara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EFF5BD96-681D-7B96-B431-9EA3E9663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32" y="3512500"/>
                <a:ext cx="10897529" cy="2485787"/>
              </a:xfrm>
              <a:prstGeom prst="roundRect">
                <a:avLst/>
              </a:prstGeom>
              <a:blipFill>
                <a:blip r:embed="rId3"/>
                <a:stretch>
                  <a:fillRect r="-781" b="-483"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692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2075688" y="1395047"/>
            <a:ext cx="8346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Mống đông vồng tây, chẳng mưa dây cũng bão giật.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734274" y="2125634"/>
            <a:ext cx="1113463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BEBF7A-F9DF-AE81-B426-8F56F31476B0}"/>
              </a:ext>
            </a:extLst>
          </p:cNvPr>
          <p:cNvSpPr txBox="1"/>
          <p:nvPr/>
        </p:nvSpPr>
        <p:spPr>
          <a:xfrm>
            <a:off x="734274" y="3342889"/>
            <a:ext cx="6078006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42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2075687" y="1579116"/>
            <a:ext cx="8346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Mống đông vồng tây, chẳng mưa dây cũng bão giật.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681676" y="2793503"/>
            <a:ext cx="11134638" cy="2009061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3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2867550" y="1392919"/>
            <a:ext cx="8346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Tôm đi chạng vạng, cá đi rạng đông.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734274" y="2125634"/>
            <a:ext cx="1113463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BEBF7A-F9DF-AE81-B426-8F56F31476B0}"/>
              </a:ext>
            </a:extLst>
          </p:cNvPr>
          <p:cNvSpPr txBox="1"/>
          <p:nvPr/>
        </p:nvSpPr>
        <p:spPr>
          <a:xfrm>
            <a:off x="734274" y="3342889"/>
            <a:ext cx="7586766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&gt;&lt;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9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DB05DF-6D31-8077-4253-813EF984F16C}"/>
              </a:ext>
            </a:extLst>
          </p:cNvPr>
          <p:cNvSpPr txBox="1"/>
          <p:nvPr/>
        </p:nvSpPr>
        <p:spPr>
          <a:xfrm>
            <a:off x="3014569" y="7887465"/>
            <a:ext cx="8483248" cy="69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534670" algn="l"/>
              </a:tabLst>
            </a:pPr>
            <a:r>
              <a:rPr lang="pt-BR" sz="1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2867550" y="1392919"/>
            <a:ext cx="8346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Tôm đi chạng vạng, cá đi rạng đông.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651978" y="2357632"/>
            <a:ext cx="11134638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Kinh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tôm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Tôm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 theo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5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DB55A-2DA2-5CA2-3340-2362616C1987}"/>
              </a:ext>
            </a:extLst>
          </p:cNvPr>
          <p:cNvSpPr txBox="1"/>
          <p:nvPr/>
        </p:nvSpPr>
        <p:spPr>
          <a:xfrm>
            <a:off x="2286000" y="1922144"/>
            <a:ext cx="9556001" cy="2485787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B7D007-FDFE-D79B-52C5-6ADE7203A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34151" y="1754906"/>
            <a:ext cx="5299882" cy="530605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683502" y="4859093"/>
            <a:ext cx="35299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14D6AD4-F9AC-A187-CD88-EED030C92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419" y="4511418"/>
            <a:ext cx="2741324" cy="1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8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1C1EB8-9119-00F0-5842-A2475BACE966}"/>
              </a:ext>
            </a:extLst>
          </p:cNvPr>
          <p:cNvSpPr txBox="1"/>
          <p:nvPr/>
        </p:nvSpPr>
        <p:spPr>
          <a:xfrm>
            <a:off x="3288075" y="56370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2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C04DB6F5-3474-C141-A8D3-2C9ED1813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71827"/>
              </p:ext>
            </p:extLst>
          </p:nvPr>
        </p:nvGraphicFramePr>
        <p:xfrm>
          <a:off x="1777114" y="1481873"/>
          <a:ext cx="9506044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0609">
                  <a:extLst>
                    <a:ext uri="{9D8B030D-6E8A-4147-A177-3AD203B41FA5}">
                      <a16:colId xmlns:a16="http://schemas.microsoft.com/office/drawing/2014/main" val="122294993"/>
                    </a:ext>
                  </a:extLst>
                </a:gridCol>
                <a:gridCol w="2456329">
                  <a:extLst>
                    <a:ext uri="{9D8B030D-6E8A-4147-A177-3AD203B41FA5}">
                      <a16:colId xmlns:a16="http://schemas.microsoft.com/office/drawing/2014/main" val="3801646176"/>
                    </a:ext>
                  </a:extLst>
                </a:gridCol>
                <a:gridCol w="2599765">
                  <a:extLst>
                    <a:ext uri="{9D8B030D-6E8A-4147-A177-3AD203B41FA5}">
                      <a16:colId xmlns:a16="http://schemas.microsoft.com/office/drawing/2014/main" val="611359929"/>
                    </a:ext>
                  </a:extLst>
                </a:gridCol>
                <a:gridCol w="3469341">
                  <a:extLst>
                    <a:ext uri="{9D8B030D-6E8A-4147-A177-3AD203B41FA5}">
                      <a16:colId xmlns:a16="http://schemas.microsoft.com/office/drawing/2014/main" val="3848289718"/>
                    </a:ext>
                  </a:extLst>
                </a:gridCol>
              </a:tblGrid>
              <a:tr h="235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TN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 về nghệ thuật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riêng từng câu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nghĩa, bài 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268332"/>
                  </a:ext>
                </a:extLst>
              </a:tr>
              <a:tr h="391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564078"/>
                  </a:ext>
                </a:extLst>
              </a:tr>
              <a:tr h="391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871115"/>
                  </a:ext>
                </a:extLst>
              </a:tr>
              <a:tr h="391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006519"/>
                  </a:ext>
                </a:extLst>
              </a:tr>
              <a:tr h="391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18127"/>
                  </a:ext>
                </a:extLst>
              </a:tr>
            </a:tbl>
          </a:graphicData>
        </a:graphic>
      </p:graphicFrame>
      <p:pic>
        <p:nvPicPr>
          <p:cNvPr id="4" name="Hình ảnh 3">
            <a:extLst>
              <a:ext uri="{FF2B5EF4-FFF2-40B4-BE49-F238E27FC236}">
                <a16:creationId xmlns:a16="http://schemas.microsoft.com/office/drawing/2014/main" id="{5F6EA20A-E606-16EA-7692-F05727519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59" y="4132758"/>
            <a:ext cx="4855464" cy="2785076"/>
          </a:xfrm>
          <a:prstGeom prst="rect">
            <a:avLst/>
          </a:prstGeom>
        </p:spPr>
      </p:pic>
      <p:pic>
        <p:nvPicPr>
          <p:cNvPr id="5" name="y2mate.com - Đồng hồ đếm ngược 4 phút 4 minutes timer Hailist_480p">
            <a:hlinkClick r:id="" action="ppaction://media"/>
            <a:extLst>
              <a:ext uri="{FF2B5EF4-FFF2-40B4-BE49-F238E27FC236}">
                <a16:creationId xmlns:a16="http://schemas.microsoft.com/office/drawing/2014/main" id="{A6F68AED-0196-0D15-E5F1-DD86889E69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5553" y="4756299"/>
            <a:ext cx="2736215" cy="15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8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731A3D4-60DE-8A3E-1593-A28B9F5C8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34" y="2133488"/>
            <a:ext cx="3155881" cy="26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DB55A-2DA2-5CA2-3340-2362616C1987}"/>
              </a:ext>
            </a:extLst>
          </p:cNvPr>
          <p:cNvSpPr txBox="1"/>
          <p:nvPr/>
        </p:nvSpPr>
        <p:spPr>
          <a:xfrm>
            <a:off x="2212109" y="1387691"/>
            <a:ext cx="9556001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 Trong các câu TN trên, câu nào em thấy có ích với cuộc sống của chính mình?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B7D007-FDFE-D79B-52C5-6ADE7203A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097" y="1663840"/>
            <a:ext cx="5299882" cy="530605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5419954" y="3631316"/>
            <a:ext cx="35299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14D6AD4-F9AC-A187-CD88-EED030C92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65" y="4616663"/>
            <a:ext cx="2741324" cy="1572413"/>
          </a:xfrm>
          <a:prstGeom prst="rect">
            <a:avLst/>
          </a:prstGeom>
        </p:spPr>
      </p:pic>
      <p:pic>
        <p:nvPicPr>
          <p:cNvPr id="5" name="y2mate.com - Đồng hồ đếm ngược 6 phút 6 minutes timer Hailist_360p">
            <a:hlinkClick r:id="" action="ppaction://media"/>
            <a:extLst>
              <a:ext uri="{FF2B5EF4-FFF2-40B4-BE49-F238E27FC236}">
                <a16:creationId xmlns:a16="http://schemas.microsoft.com/office/drawing/2014/main" id="{EA6FF9C8-685D-9D78-7315-440ED315B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6764" y="4629802"/>
            <a:ext cx="3215276" cy="18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6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71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  <p:bldP spid="8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796815" y="1740989"/>
            <a:ext cx="10872019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Điểm giống nhau về nghệ thuật: 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câu tục ngữ đều ngắn gọn, giàu hình ảnh, có nhịp điệu; đều sử dụng hình ảnh ẩn dụ để giúp lời ăn tiếng nói sinh động, sâu sắc, có tính biểu cảm cao.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796815" y="3562698"/>
            <a:ext cx="95938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Mỗi câu có nét đặc sắc riêng về nghệ thuật và nội dung ý nghĩa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0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796047" y="1377474"/>
            <a:ext cx="5579601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823693" y="2091103"/>
            <a:ext cx="8859249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&gt;&lt;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&gt;&lt;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D4CE9-8613-7BDD-FF67-639DA73FA372}"/>
              </a:ext>
            </a:extLst>
          </p:cNvPr>
          <p:cNvSpPr txBox="1"/>
          <p:nvPr/>
        </p:nvSpPr>
        <p:spPr>
          <a:xfrm>
            <a:off x="823693" y="4206414"/>
            <a:ext cx="10990356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ố.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B849D3-99CB-1354-F94F-A25A91C55CC9}"/>
              </a:ext>
            </a:extLst>
          </p:cNvPr>
          <p:cNvSpPr txBox="1"/>
          <p:nvPr/>
        </p:nvSpPr>
        <p:spPr>
          <a:xfrm>
            <a:off x="823693" y="2955108"/>
            <a:ext cx="1099035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ố.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3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796047" y="1377474"/>
            <a:ext cx="5579601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823693" y="2091103"/>
            <a:ext cx="10990356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3467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3467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D4CE9-8613-7BDD-FF67-639DA73FA372}"/>
              </a:ext>
            </a:extLst>
          </p:cNvPr>
          <p:cNvSpPr txBox="1"/>
          <p:nvPr/>
        </p:nvSpPr>
        <p:spPr>
          <a:xfrm>
            <a:off x="1262068" y="4711637"/>
            <a:ext cx="9052364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9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796047" y="1377474"/>
            <a:ext cx="6177009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823693" y="2091103"/>
            <a:ext cx="1099035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D4CE9-8613-7BDD-FF67-639DA73FA372}"/>
              </a:ext>
            </a:extLst>
          </p:cNvPr>
          <p:cNvSpPr txBox="1"/>
          <p:nvPr/>
        </p:nvSpPr>
        <p:spPr>
          <a:xfrm>
            <a:off x="727131" y="4151364"/>
            <a:ext cx="10737738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62A6EA7-44E8-AE78-6759-1BA4213AA7E7}"/>
              </a:ext>
            </a:extLst>
          </p:cNvPr>
          <p:cNvSpPr txBox="1"/>
          <p:nvPr/>
        </p:nvSpPr>
        <p:spPr>
          <a:xfrm>
            <a:off x="720061" y="3311546"/>
            <a:ext cx="1099035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1F4D7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4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741826" y="1377474"/>
            <a:ext cx="6177009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373563" y="2137584"/>
            <a:ext cx="11444874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D4CE9-8613-7BDD-FF67-639DA73FA372}"/>
              </a:ext>
            </a:extLst>
          </p:cNvPr>
          <p:cNvSpPr txBox="1"/>
          <p:nvPr/>
        </p:nvSpPr>
        <p:spPr>
          <a:xfrm>
            <a:off x="1186525" y="3972464"/>
            <a:ext cx="9818949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ta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5EE8C51-0D1D-FEFD-BC6F-4A9A7C9BE056}"/>
              </a:ext>
            </a:extLst>
          </p:cNvPr>
          <p:cNvSpPr txBox="1"/>
          <p:nvPr/>
        </p:nvSpPr>
        <p:spPr>
          <a:xfrm>
            <a:off x="2660534" y="2267145"/>
            <a:ext cx="6870931" cy="1055608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D574862-6611-27D7-E627-890B6675A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097" y="1663840"/>
            <a:ext cx="5299882" cy="53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39B459-A4FF-0523-CE23-727B3ED42B0D}"/>
              </a:ext>
            </a:extLst>
          </p:cNvPr>
          <p:cNvSpPr txBox="1"/>
          <p:nvPr/>
        </p:nvSpPr>
        <p:spPr>
          <a:xfrm>
            <a:off x="771242" y="1541415"/>
            <a:ext cx="10811158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75B2235-DD92-0846-2086-34EA3A79183B}"/>
              </a:ext>
            </a:extLst>
          </p:cNvPr>
          <p:cNvSpPr txBox="1"/>
          <p:nvPr/>
        </p:nvSpPr>
        <p:spPr>
          <a:xfrm>
            <a:off x="771242" y="3864380"/>
            <a:ext cx="10811158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cha ta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9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DF9889-A01C-B185-98FF-B38B059CB8D9}"/>
              </a:ext>
            </a:extLst>
          </p:cNvPr>
          <p:cNvSpPr txBox="1"/>
          <p:nvPr/>
        </p:nvSpPr>
        <p:spPr>
          <a:xfrm>
            <a:off x="3504182" y="1608754"/>
            <a:ext cx="6883401" cy="1532334"/>
          </a:xfrm>
          <a:prstGeom prst="wedgeRoundRectCallout">
            <a:avLst>
              <a:gd name="adj1" fmla="val -56198"/>
              <a:gd name="adj2" fmla="val 40570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Theo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em,vì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61EEDB3-A59B-1EEF-205F-E444E931A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356" y="1781510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E86F349-A3F1-7A98-B599-98758D33601C}"/>
              </a:ext>
            </a:extLst>
          </p:cNvPr>
          <p:cNvSpPr txBox="1"/>
          <p:nvPr/>
        </p:nvSpPr>
        <p:spPr>
          <a:xfrm>
            <a:off x="348727" y="812677"/>
            <a:ext cx="4557662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ghệ</a:t>
            </a:r>
            <a:r>
              <a:rPr lang="vi-VN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0BDEAEE-9968-0120-C89F-2BEA7D65DDBB}"/>
              </a:ext>
            </a:extLst>
          </p:cNvPr>
          <p:cNvSpPr txBox="1"/>
          <p:nvPr/>
        </p:nvSpPr>
        <p:spPr>
          <a:xfrm>
            <a:off x="447339" y="1916226"/>
            <a:ext cx="61729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89560" algn="l"/>
              </a:tabLst>
            </a:pP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EF9232-D24E-A64A-FDCA-530251D00CA9}"/>
              </a:ext>
            </a:extLst>
          </p:cNvPr>
          <p:cNvSpPr txBox="1"/>
          <p:nvPr/>
        </p:nvSpPr>
        <p:spPr>
          <a:xfrm>
            <a:off x="457646" y="2913936"/>
            <a:ext cx="675813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89560" algn="l"/>
              </a:tabLst>
            </a:pP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444C87-DF25-3230-C2F9-9BCE6940AA87}"/>
              </a:ext>
            </a:extLst>
          </p:cNvPr>
          <p:cNvSpPr txBox="1"/>
          <p:nvPr/>
        </p:nvSpPr>
        <p:spPr>
          <a:xfrm>
            <a:off x="447339" y="3930983"/>
            <a:ext cx="675813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89560" algn="l"/>
              </a:tabLst>
            </a:pP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5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7442223-BD06-F724-5E11-372A1DA1B472}"/>
              </a:ext>
            </a:extLst>
          </p:cNvPr>
          <p:cNvSpPr txBox="1"/>
          <p:nvPr/>
        </p:nvSpPr>
        <p:spPr>
          <a:xfrm>
            <a:off x="1918447" y="1284827"/>
            <a:ext cx="9834281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 Khi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 Theo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CECE1CB-5844-54E9-3DFD-C480C2D69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3070" y="1694978"/>
            <a:ext cx="5299882" cy="530605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DDE9628-8640-974A-E46C-5127F441D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22" y="4022368"/>
            <a:ext cx="3694164" cy="19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0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5FD0C40-4425-CC62-E722-E20773131089}"/>
              </a:ext>
            </a:extLst>
          </p:cNvPr>
          <p:cNvSpPr txBox="1"/>
          <p:nvPr/>
        </p:nvSpPr>
        <p:spPr>
          <a:xfrm>
            <a:off x="348727" y="565864"/>
            <a:ext cx="5639478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– Ý </a:t>
            </a:r>
            <a:r>
              <a:rPr lang="en-US" sz="3000" b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AAA0D6-F760-75BB-7B5E-D6F7BB11A0D3}"/>
              </a:ext>
            </a:extLst>
          </p:cNvPr>
          <p:cNvSpPr txBox="1"/>
          <p:nvPr/>
        </p:nvSpPr>
        <p:spPr>
          <a:xfrm>
            <a:off x="689019" y="1281239"/>
            <a:ext cx="10813962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67B9B15-4638-F572-90A9-A974A973D0DA}"/>
              </a:ext>
            </a:extLst>
          </p:cNvPr>
          <p:cNvSpPr txBox="1"/>
          <p:nvPr/>
        </p:nvSpPr>
        <p:spPr>
          <a:xfrm>
            <a:off x="689018" y="3501184"/>
            <a:ext cx="1081396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ừ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C5C0B1E-30D9-EBAE-642F-C6AB3B2BAB24}"/>
              </a:ext>
            </a:extLst>
          </p:cNvPr>
          <p:cNvSpPr txBox="1"/>
          <p:nvPr/>
        </p:nvSpPr>
        <p:spPr>
          <a:xfrm>
            <a:off x="689019" y="4843992"/>
            <a:ext cx="1081396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T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ục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tuệ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 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 trong ngôn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9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20" y="3883894"/>
            <a:ext cx="2470204" cy="3036305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21697" y="1360596"/>
            <a:ext cx="5459403" cy="1964672"/>
          </a:xfrm>
          <a:prstGeom prst="horizontalScroll">
            <a:avLst>
              <a:gd name="adj" fmla="val 16223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656" y="145770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2D74EE6-E311-5866-DCA7-B08B5346345F}"/>
              </a:ext>
            </a:extLst>
          </p:cNvPr>
          <p:cNvSpPr/>
          <p:nvPr/>
        </p:nvSpPr>
        <p:spPr>
          <a:xfrm>
            <a:off x="3562476" y="3515804"/>
            <a:ext cx="6403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800" b="1" kern="1800" spc="-75" dirty="0">
                <a:solidFill>
                  <a:srgbClr val="00B050"/>
                </a:solidFill>
                <a:effectLst/>
                <a:latin typeface="Modern Love" panose="04090805081005020601" pitchFamily="82" charset="0"/>
                <a:ea typeface="Times New Roman" panose="02020603050405020304" pitchFamily="18" charset="0"/>
                <a:cs typeface="MV Boli" panose="02000500030200090000" pitchFamily="2" charset="0"/>
              </a:rPr>
              <a:t>NÔNG TRẠI CỦA TÔI</a:t>
            </a:r>
            <a:endParaRPr lang="en-US" sz="4800" dirty="0">
              <a:solidFill>
                <a:srgbClr val="00B050"/>
              </a:solidFill>
              <a:effectLst/>
              <a:latin typeface="Modern Love" panose="04090805081005020601" pitchFamily="82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320" y="2158194"/>
            <a:ext cx="10368081" cy="3328206"/>
          </a:xfrm>
          <a:noFill/>
        </p:spPr>
        <p:txBody>
          <a:bodyPr>
            <a:normAutofit/>
          </a:bodyPr>
          <a:lstStyle/>
          <a:p>
            <a:pPr marL="0" marR="3048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(con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đương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HS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trại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trại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460599" y="1254518"/>
            <a:ext cx="11414235" cy="3224717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97656" y="629630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  <a:latin typeface="Segoe UI Semibold" pitchFamily="34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454" y="5371689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4" y="3452932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06497" y="363063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5" y="4403494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51" action="ppaction://hlinksldjump"/>
          </p:cNvPr>
          <p:cNvSpPr/>
          <p:nvPr/>
        </p:nvSpPr>
        <p:spPr>
          <a:xfrm>
            <a:off x="10193867" y="1"/>
            <a:ext cx="1981200" cy="6096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584169" y="434701"/>
            <a:ext cx="907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đông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tây,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mưa dây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 “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câu trên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88" y="4493452"/>
            <a:ext cx="3300994" cy="227430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09C92DD-76A0-F74A-10BF-E4E44EDEE120}"/>
              </a:ext>
            </a:extLst>
          </p:cNvPr>
          <p:cNvSpPr txBox="1"/>
          <p:nvPr/>
        </p:nvSpPr>
        <p:spPr>
          <a:xfrm>
            <a:off x="2365248" y="824906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vi-VN" sz="1800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vi-VN" sz="1800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vi-VN" sz="1800" b="1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vi-VN" sz="1800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mây to.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A261F870-9D6F-2323-2FAF-F6BB9B2528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BA19BA1-90FB-EAAD-6F79-800445D05F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287E758D-25BA-CD83-2BC3-9BF072C655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14" name="Rectangle 25">
            <a:extLst>
              <a:ext uri="{FF2B5EF4-FFF2-40B4-BE49-F238E27FC236}">
                <a16:creationId xmlns:a16="http://schemas.microsoft.com/office/drawing/2014/main" id="{DBFB5E18-7A0A-F7BB-E097-1A032965F43E}"/>
              </a:ext>
            </a:extLst>
          </p:cNvPr>
          <p:cNvSpPr/>
          <p:nvPr/>
        </p:nvSpPr>
        <p:spPr>
          <a:xfrm>
            <a:off x="462249" y="3265313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vồng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phía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Cloud 39">
            <a:extLst>
              <a:ext uri="{FF2B5EF4-FFF2-40B4-BE49-F238E27FC236}">
                <a16:creationId xmlns:a16="http://schemas.microsoft.com/office/drawing/2014/main" id="{333A8B53-3505-A302-0913-13B894F0A94E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Cloud 40">
            <a:extLst>
              <a:ext uri="{FF2B5EF4-FFF2-40B4-BE49-F238E27FC236}">
                <a16:creationId xmlns:a16="http://schemas.microsoft.com/office/drawing/2014/main" id="{A2924495-7B2F-232A-6B08-37683D6345FB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41">
            <a:extLst>
              <a:ext uri="{FF2B5EF4-FFF2-40B4-BE49-F238E27FC236}">
                <a16:creationId xmlns:a16="http://schemas.microsoft.com/office/drawing/2014/main" id="{E31AE8C7-70BC-8696-AE27-D0E68B8D649F}"/>
              </a:ext>
            </a:extLst>
          </p:cNvPr>
          <p:cNvSpPr/>
          <p:nvPr/>
        </p:nvSpPr>
        <p:spPr>
          <a:xfrm>
            <a:off x="6248875" y="21498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Rectangle 42">
            <a:extLst>
              <a:ext uri="{FF2B5EF4-FFF2-40B4-BE49-F238E27FC236}">
                <a16:creationId xmlns:a16="http://schemas.microsoft.com/office/drawing/2014/main" id="{CBC0F3A0-3C92-0853-952F-B8779209FA2B}"/>
              </a:ext>
            </a:extLst>
          </p:cNvPr>
          <p:cNvSpPr/>
          <p:nvPr/>
        </p:nvSpPr>
        <p:spPr>
          <a:xfrm>
            <a:off x="462249" y="2154074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phía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Rectangle 43">
            <a:extLst>
              <a:ext uri="{FF2B5EF4-FFF2-40B4-BE49-F238E27FC236}">
                <a16:creationId xmlns:a16="http://schemas.microsoft.com/office/drawing/2014/main" id="{D1F559BB-E71C-B98F-A508-46D5BCF69E73}"/>
              </a:ext>
            </a:extLst>
          </p:cNvPr>
          <p:cNvSpPr/>
          <p:nvPr/>
        </p:nvSpPr>
        <p:spPr>
          <a:xfrm>
            <a:off x="6248875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Đám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to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0" name="Picture 46">
            <a:extLst>
              <a:ext uri="{FF2B5EF4-FFF2-40B4-BE49-F238E27FC236}">
                <a16:creationId xmlns:a16="http://schemas.microsoft.com/office/drawing/2014/main" id="{C92A86F3-4D75-84CF-3E99-AA96F77579D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14087" y="3332141"/>
            <a:ext cx="885137" cy="708059"/>
          </a:xfrm>
          <a:prstGeom prst="rect">
            <a:avLst/>
          </a:prstGeom>
        </p:spPr>
      </p:pic>
      <p:pic>
        <p:nvPicPr>
          <p:cNvPr id="21" name="Picture 50">
            <a:extLst>
              <a:ext uri="{FF2B5EF4-FFF2-40B4-BE49-F238E27FC236}">
                <a16:creationId xmlns:a16="http://schemas.microsoft.com/office/drawing/2014/main" id="{30433C76-E7E2-71E6-D506-09D9EE16BB3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03361" y="2228040"/>
            <a:ext cx="804536" cy="704088"/>
          </a:xfrm>
          <a:prstGeom prst="rect">
            <a:avLst/>
          </a:prstGeom>
        </p:spPr>
      </p:pic>
      <p:pic>
        <p:nvPicPr>
          <p:cNvPr id="22" name="Picture 48">
            <a:extLst>
              <a:ext uri="{FF2B5EF4-FFF2-40B4-BE49-F238E27FC236}">
                <a16:creationId xmlns:a16="http://schemas.microsoft.com/office/drawing/2014/main" id="{16912B45-8076-48D1-27F0-2FCAB73CB7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3268259"/>
            <a:ext cx="804742" cy="707197"/>
          </a:xfrm>
          <a:prstGeom prst="rect">
            <a:avLst/>
          </a:prstGeom>
        </p:spPr>
      </p:pic>
      <p:pic>
        <p:nvPicPr>
          <p:cNvPr id="23" name="Picture 52">
            <a:extLst>
              <a:ext uri="{FF2B5EF4-FFF2-40B4-BE49-F238E27FC236}">
                <a16:creationId xmlns:a16="http://schemas.microsoft.com/office/drawing/2014/main" id="{A4D5A171-AD79-3640-DE6E-AC6680CB8E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19" y="2134702"/>
            <a:ext cx="804742" cy="707197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B4D354B-9F56-179C-A665-3C684550094F}"/>
              </a:ext>
            </a:extLst>
          </p:cNvPr>
          <p:cNvSpPr txBox="1"/>
          <p:nvPr/>
        </p:nvSpPr>
        <p:spPr>
          <a:xfrm>
            <a:off x="4448556" y="-2109986"/>
            <a:ext cx="7946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Ca dao.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C854C593-17DC-0D04-245C-756208285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BB5BA66A-9CC1-8F88-E695-3B5F04885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E036C6CF-02F7-D995-988C-D669B958CC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pic>
        <p:nvPicPr>
          <p:cNvPr id="1028" name="Picture 4" descr="C:\Users\ADMIN\Desktop\Tai nguyen thiet ke tro choi\Bảng gỗ\1a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6829" y="5311487"/>
            <a:ext cx="2244653" cy="1546513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D9349D3B-2647-ED26-8DF9-87AC24E0CA56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2B6142C-2D60-5E4C-0137-95D671982526}"/>
              </a:ext>
            </a:extLst>
          </p:cNvPr>
          <p:cNvSpPr txBox="1"/>
          <p:nvPr/>
        </p:nvSpPr>
        <p:spPr>
          <a:xfrm>
            <a:off x="584168" y="434701"/>
            <a:ext cx="9314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 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 đi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55494D1F-C41B-5130-8673-ACF9E62F4EB9}"/>
              </a:ext>
            </a:extLst>
          </p:cNvPr>
          <p:cNvSpPr/>
          <p:nvPr/>
        </p:nvSpPr>
        <p:spPr>
          <a:xfrm>
            <a:off x="1531962" y="3781414"/>
            <a:ext cx="95884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tôm,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01A72017-639C-8B67-1D25-A91CAC766C4A}"/>
              </a:ext>
            </a:extLst>
          </p:cNvPr>
          <p:cNvSpPr/>
          <p:nvPr/>
        </p:nvSpPr>
        <p:spPr>
          <a:xfrm>
            <a:off x="1465630" y="2819808"/>
            <a:ext cx="965473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gieo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D44BD066-7A48-C219-26B5-01B7DD52567B}"/>
              </a:ext>
            </a:extLst>
          </p:cNvPr>
          <p:cNvSpPr/>
          <p:nvPr/>
        </p:nvSpPr>
        <p:spPr>
          <a:xfrm>
            <a:off x="1465630" y="1937003"/>
            <a:ext cx="9654731" cy="6753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thiên nhiên,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669F797A-8218-EC92-AB09-B4907E4E2711}"/>
              </a:ext>
            </a:extLst>
          </p:cNvPr>
          <p:cNvSpPr/>
          <p:nvPr/>
        </p:nvSpPr>
        <p:spPr>
          <a:xfrm>
            <a:off x="1531962" y="4784486"/>
            <a:ext cx="79451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gian không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tôm,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C865F01B-68A5-8BBB-8BA7-1C52ACDE32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75115" y="3798091"/>
            <a:ext cx="885137" cy="708059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34A10E26-7B10-6920-4D9E-BA5C4BA90F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15825" y="1960357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49713361-2D51-7CAE-D233-37FDDC1FDB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94" y="4844395"/>
            <a:ext cx="804742" cy="707197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5F3E4499-D4A7-5DFE-9027-0E1D426633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15" y="2813327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>
            <a:extLst>
              <a:ext uri="{FF2B5EF4-FFF2-40B4-BE49-F238E27FC236}">
                <a16:creationId xmlns:a16="http://schemas.microsoft.com/office/drawing/2014/main" id="{F021793D-EB0B-819F-DE08-EFFC56DB7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22B9D45B-F61D-A66E-AA23-8DE8151FA7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54C4C5F5-27A1-FE43-8DD6-127CBFA81F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pic>
        <p:nvPicPr>
          <p:cNvPr id="1028" name="Picture 4" descr="C:\Users\ADMIN\Desktop\Tai nguyen thiet ke tro choi\Bảng gỗ\1a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7993" y="5203297"/>
            <a:ext cx="2219994" cy="1529524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BDE8214-BA53-8FFF-FDDA-A0DF7CA76102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705DFA8-8236-DBDD-A009-E8D54D7CC299}"/>
              </a:ext>
            </a:extLst>
          </p:cNvPr>
          <p:cNvSpPr txBox="1"/>
          <p:nvPr/>
        </p:nvSpPr>
        <p:spPr>
          <a:xfrm>
            <a:off x="462249" y="420728"/>
            <a:ext cx="10469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 Ý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sau đây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52930E42-2F71-3FDB-E18F-40AEA7E3E079}"/>
              </a:ext>
            </a:extLst>
          </p:cNvPr>
          <p:cNvSpPr/>
          <p:nvPr/>
        </p:nvSpPr>
        <p:spPr>
          <a:xfrm>
            <a:off x="770610" y="2977647"/>
            <a:ext cx="10563768" cy="9068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ưu tiên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tơi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DEC314B0-A6F1-6F1F-1379-9E2647D67D71}"/>
              </a:ext>
            </a:extLst>
          </p:cNvPr>
          <p:cNvSpPr/>
          <p:nvPr/>
        </p:nvSpPr>
        <p:spPr>
          <a:xfrm>
            <a:off x="770610" y="4078991"/>
            <a:ext cx="10563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nông dân luôn mong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gian thu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trang cho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Rectangle 42">
            <a:extLst>
              <a:ext uri="{FF2B5EF4-FFF2-40B4-BE49-F238E27FC236}">
                <a16:creationId xmlns:a16="http://schemas.microsoft.com/office/drawing/2014/main" id="{D45DFFAA-B36C-25B8-ABC5-F7CD44AF34BA}"/>
              </a:ext>
            </a:extLst>
          </p:cNvPr>
          <p:cNvSpPr/>
          <p:nvPr/>
        </p:nvSpPr>
        <p:spPr>
          <a:xfrm>
            <a:off x="770749" y="1857104"/>
            <a:ext cx="10563769" cy="9068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ưu tiên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chăm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tơi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id="{089601EC-8AE0-9370-9D9F-B773A5BC4935}"/>
              </a:ext>
            </a:extLst>
          </p:cNvPr>
          <p:cNvSpPr/>
          <p:nvPr/>
        </p:nvSpPr>
        <p:spPr>
          <a:xfrm>
            <a:off x="770610" y="5150613"/>
            <a:ext cx="46362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5" name="Picture 46">
            <a:extLst>
              <a:ext uri="{FF2B5EF4-FFF2-40B4-BE49-F238E27FC236}">
                <a16:creationId xmlns:a16="http://schemas.microsoft.com/office/drawing/2014/main" id="{8353D513-D595-9E96-4009-2F1B1B7B0BD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66187" y="3193407"/>
            <a:ext cx="885137" cy="708059"/>
          </a:xfrm>
          <a:prstGeom prst="rect">
            <a:avLst/>
          </a:prstGeom>
        </p:spPr>
      </p:pic>
      <p:pic>
        <p:nvPicPr>
          <p:cNvPr id="26" name="Picture 50">
            <a:extLst>
              <a:ext uri="{FF2B5EF4-FFF2-40B4-BE49-F238E27FC236}">
                <a16:creationId xmlns:a16="http://schemas.microsoft.com/office/drawing/2014/main" id="{010BAC25-AB2E-C881-3F5B-2E697A600DE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529842" y="2031044"/>
            <a:ext cx="804536" cy="704088"/>
          </a:xfrm>
          <a:prstGeom prst="rect">
            <a:avLst/>
          </a:prstGeom>
        </p:spPr>
      </p:pic>
      <p:pic>
        <p:nvPicPr>
          <p:cNvPr id="27" name="Picture 48">
            <a:extLst>
              <a:ext uri="{FF2B5EF4-FFF2-40B4-BE49-F238E27FC236}">
                <a16:creationId xmlns:a16="http://schemas.microsoft.com/office/drawing/2014/main" id="{D9787D0D-DDE6-B20E-5E7E-8F4BD1CE4F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37" y="5240485"/>
            <a:ext cx="804742" cy="707197"/>
          </a:xfrm>
          <a:prstGeom prst="rect">
            <a:avLst/>
          </a:prstGeom>
        </p:spPr>
      </p:pic>
      <p:pic>
        <p:nvPicPr>
          <p:cNvPr id="28" name="Picture 52">
            <a:extLst>
              <a:ext uri="{FF2B5EF4-FFF2-40B4-BE49-F238E27FC236}">
                <a16:creationId xmlns:a16="http://schemas.microsoft.com/office/drawing/2014/main" id="{B55088B8-8E38-E081-550D-F3E9029779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36" y="4264429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9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21" grpId="0" animBg="1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>
            <a:extLst>
              <a:ext uri="{FF2B5EF4-FFF2-40B4-BE49-F238E27FC236}">
                <a16:creationId xmlns:a16="http://schemas.microsoft.com/office/drawing/2014/main" id="{BFF2D960-2EAC-4E85-62FE-3C7DB23B0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467" y="4087183"/>
            <a:ext cx="1086500" cy="1182926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80B58633-0573-C856-0700-18C6FE0037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41" y="4833906"/>
            <a:ext cx="812889" cy="885032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A91FA0C4-8CB9-41D1-1FEB-6DBAFCBE8B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282" y="5448441"/>
            <a:ext cx="520391" cy="566575"/>
          </a:xfrm>
          <a:prstGeom prst="rect">
            <a:avLst/>
          </a:prstGeom>
        </p:spPr>
      </p:pic>
      <p:pic>
        <p:nvPicPr>
          <p:cNvPr id="1028" name="Picture 4" descr="C:\Users\ADMIN\Desktop\Tai nguyen thiet ke tro choi\Bảng gỗ\1a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5939" y="5435600"/>
            <a:ext cx="2064511" cy="1422400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A5C6D6A-53F7-BC8B-598B-D050D82F7C67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3790B77-A847-9EDE-7652-3A99B52AB49F}"/>
              </a:ext>
            </a:extLst>
          </p:cNvPr>
          <p:cNvSpPr txBox="1"/>
          <p:nvPr/>
        </p:nvSpPr>
        <p:spPr>
          <a:xfrm>
            <a:off x="791426" y="410130"/>
            <a:ext cx="8202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 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thơm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6BB0CB07-603C-FC30-072B-C9EB88EEBD3F}"/>
              </a:ext>
            </a:extLst>
          </p:cNvPr>
          <p:cNvSpPr/>
          <p:nvPr/>
        </p:nvSpPr>
        <p:spPr>
          <a:xfrm>
            <a:off x="786588" y="2063268"/>
            <a:ext cx="10563768" cy="9068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5A4A34AC-C153-C586-8809-B8B2672EBE05}"/>
              </a:ext>
            </a:extLst>
          </p:cNvPr>
          <p:cNvSpPr/>
          <p:nvPr/>
        </p:nvSpPr>
        <p:spPr>
          <a:xfrm>
            <a:off x="867914" y="4397043"/>
            <a:ext cx="10563768" cy="9214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cơ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thơm tho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Rectangle 42">
            <a:extLst>
              <a:ext uri="{FF2B5EF4-FFF2-40B4-BE49-F238E27FC236}">
                <a16:creationId xmlns:a16="http://schemas.microsoft.com/office/drawing/2014/main" id="{EC99A466-784F-59EC-1CE4-23BEAFBCEFB4}"/>
              </a:ext>
            </a:extLst>
          </p:cNvPr>
          <p:cNvSpPr/>
          <p:nvPr/>
        </p:nvSpPr>
        <p:spPr>
          <a:xfrm>
            <a:off x="786588" y="3168459"/>
            <a:ext cx="10563769" cy="9068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 yêu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tâm, lo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id="{C1C40B23-C314-E96E-071B-165055D3E3D3}"/>
              </a:ext>
            </a:extLst>
          </p:cNvPr>
          <p:cNvSpPr/>
          <p:nvPr/>
        </p:nvSpPr>
        <p:spPr>
          <a:xfrm>
            <a:off x="867914" y="5468665"/>
            <a:ext cx="46362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5" name="Picture 46">
            <a:extLst>
              <a:ext uri="{FF2B5EF4-FFF2-40B4-BE49-F238E27FC236}">
                <a16:creationId xmlns:a16="http://schemas.microsoft.com/office/drawing/2014/main" id="{6A1F4FE2-37BD-4005-2C3D-FD49DFE5833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77647" y="2067913"/>
            <a:ext cx="885137" cy="708059"/>
          </a:xfrm>
          <a:prstGeom prst="rect">
            <a:avLst/>
          </a:prstGeom>
        </p:spPr>
      </p:pic>
      <p:pic>
        <p:nvPicPr>
          <p:cNvPr id="26" name="Picture 50">
            <a:extLst>
              <a:ext uri="{FF2B5EF4-FFF2-40B4-BE49-F238E27FC236}">
                <a16:creationId xmlns:a16="http://schemas.microsoft.com/office/drawing/2014/main" id="{45B3B631-D7F4-BCFF-9D66-E77F176B2F6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73431" y="3312085"/>
            <a:ext cx="804536" cy="704088"/>
          </a:xfrm>
          <a:prstGeom prst="rect">
            <a:avLst/>
          </a:prstGeom>
        </p:spPr>
      </p:pic>
      <p:pic>
        <p:nvPicPr>
          <p:cNvPr id="27" name="Picture 48">
            <a:extLst>
              <a:ext uri="{FF2B5EF4-FFF2-40B4-BE49-F238E27FC236}">
                <a16:creationId xmlns:a16="http://schemas.microsoft.com/office/drawing/2014/main" id="{369A9DD3-AB07-15E7-E060-FF097F0848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41" y="5558537"/>
            <a:ext cx="804742" cy="707197"/>
          </a:xfrm>
          <a:prstGeom prst="rect">
            <a:avLst/>
          </a:prstGeom>
        </p:spPr>
      </p:pic>
      <p:pic>
        <p:nvPicPr>
          <p:cNvPr id="28" name="Picture 52">
            <a:extLst>
              <a:ext uri="{FF2B5EF4-FFF2-40B4-BE49-F238E27FC236}">
                <a16:creationId xmlns:a16="http://schemas.microsoft.com/office/drawing/2014/main" id="{405A455A-08A8-8FBC-0E91-5F140A1796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940" y="4582481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7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21" grpId="0" animBg="1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799FA5D-EA1D-1855-79AA-1E1B0151D891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7AF8FC5-98C4-0524-6B8C-70CAA7D01661}"/>
              </a:ext>
            </a:extLst>
          </p:cNvPr>
          <p:cNvSpPr txBox="1"/>
          <p:nvPr/>
        </p:nvSpPr>
        <p:spPr>
          <a:xfrm>
            <a:off x="584169" y="434701"/>
            <a:ext cx="907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 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 tư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cây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B10369DD-32AA-9ED4-3B0E-F79B69408372}"/>
              </a:ext>
            </a:extLst>
          </p:cNvPr>
          <p:cNvSpPr/>
          <p:nvPr/>
        </p:nvSpPr>
        <p:spPr>
          <a:xfrm>
            <a:off x="6021456" y="2153234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Ẩn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dụ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C2535C44-4362-9894-1915-0F39E9F644D7}"/>
              </a:ext>
            </a:extLst>
          </p:cNvPr>
          <p:cNvSpPr/>
          <p:nvPr/>
        </p:nvSpPr>
        <p:spPr>
          <a:xfrm>
            <a:off x="462249" y="3393605"/>
            <a:ext cx="524564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chữ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4060D9EE-0929-ECD9-D403-AF86E4E045DC}"/>
              </a:ext>
            </a:extLst>
          </p:cNvPr>
          <p:cNvSpPr/>
          <p:nvPr/>
        </p:nvSpPr>
        <p:spPr>
          <a:xfrm>
            <a:off x="462249" y="2154074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So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sánh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BA1893B1-0F47-DA6A-0637-5C5E7487976A}"/>
              </a:ext>
            </a:extLst>
          </p:cNvPr>
          <p:cNvSpPr/>
          <p:nvPr/>
        </p:nvSpPr>
        <p:spPr>
          <a:xfrm>
            <a:off x="6021456" y="3400843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hóa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CE776023-47F5-470B-2FA5-72B17B4077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882369" y="2121424"/>
            <a:ext cx="885137" cy="708059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7949892A-6D6F-2C39-F393-908D0FBC59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03361" y="2228040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64AFFBF3-0E49-8D1B-A7A0-A126BF9BAE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0" y="3425414"/>
            <a:ext cx="804742" cy="707197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523C5934-88EE-33C1-7874-2456E785A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61" y="3400843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3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752A079-7D05-D3EF-9C1F-042AB4B0C155}"/>
              </a:ext>
            </a:extLst>
          </p:cNvPr>
          <p:cNvSpPr txBox="1"/>
          <p:nvPr/>
        </p:nvSpPr>
        <p:spPr>
          <a:xfrm>
            <a:off x="1555207" y="1533780"/>
            <a:ext cx="9081586" cy="391596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*GỢI Ý: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VD: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"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61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64C65A96-B874-9E1A-B72E-CBEE3C431A1D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8CDA1E2-54E4-8C4B-2E7B-2DA2BB21A9F4}"/>
              </a:ext>
            </a:extLst>
          </p:cNvPr>
          <p:cNvSpPr txBox="1"/>
          <p:nvPr/>
        </p:nvSpPr>
        <p:spPr>
          <a:xfrm>
            <a:off x="584169" y="434701"/>
            <a:ext cx="907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6: 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nên kim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47FF922A-9055-2AFE-A297-CDB9AA057AD7}"/>
              </a:ext>
            </a:extLst>
          </p:cNvPr>
          <p:cNvSpPr/>
          <p:nvPr/>
        </p:nvSpPr>
        <p:spPr>
          <a:xfrm>
            <a:off x="584169" y="2191451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Siêng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năng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C130A4D9-1CAB-A90F-AEE5-469EBDE6330D}"/>
              </a:ext>
            </a:extLst>
          </p:cNvPr>
          <p:cNvSpPr/>
          <p:nvPr/>
        </p:nvSpPr>
        <p:spPr>
          <a:xfrm>
            <a:off x="6248875" y="21498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thực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20DD503C-19EA-7BAB-E0A8-AF119C216DF3}"/>
              </a:ext>
            </a:extLst>
          </p:cNvPr>
          <p:cNvSpPr/>
          <p:nvPr/>
        </p:nvSpPr>
        <p:spPr>
          <a:xfrm>
            <a:off x="581490" y="3256087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Dũng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cảm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E7924025-68BC-9E4D-DA75-82195AF5DDE0}"/>
              </a:ext>
            </a:extLst>
          </p:cNvPr>
          <p:cNvSpPr/>
          <p:nvPr/>
        </p:nvSpPr>
        <p:spPr>
          <a:xfrm>
            <a:off x="6248875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Khiêm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nhường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FAB6F06D-5195-F1EF-430B-C53A6F477F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58546" y="2149827"/>
            <a:ext cx="885137" cy="708059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C54474C4-4AAA-03EE-84D9-C15B861345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67806" y="4040199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4F675561-CC39-65F3-0B9F-123BE6D970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3268259"/>
            <a:ext cx="804742" cy="707197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8C64043B-EDC8-41AA-D906-28B6D0F546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19" y="2134702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0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45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1233923" y="1093819"/>
            <a:ext cx="9964164" cy="1384996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6896D57-1E4C-7C80-05B9-AA21FDE9EF77}"/>
              </a:ext>
            </a:extLst>
          </p:cNvPr>
          <p:cNvSpPr txBox="1"/>
          <p:nvPr/>
        </p:nvSpPr>
        <p:spPr>
          <a:xfrm>
            <a:off x="1459401" y="1063041"/>
            <a:ext cx="94986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023" y="2734963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269875" y="-29803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9EA292C-51B3-3033-DBA3-4092EB95EA17}"/>
              </a:ext>
            </a:extLst>
          </p:cNvPr>
          <p:cNvSpPr txBox="1"/>
          <p:nvPr/>
        </p:nvSpPr>
        <p:spPr>
          <a:xfrm>
            <a:off x="2517593" y="2655638"/>
            <a:ext cx="8845517" cy="3108543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53390" algn="l"/>
              </a:tabLst>
            </a:pP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339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ai?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-con;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-con;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thầy-trò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chị-em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..)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339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 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Nội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dung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chuyện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chuyện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nghề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khuyên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nhủ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,..)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45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64F8255-A433-72E1-85B1-B0B5DF513265}"/>
              </a:ext>
            </a:extLst>
          </p:cNvPr>
          <p:cNvSpPr txBox="1"/>
          <p:nvPr/>
        </p:nvSpPr>
        <p:spPr>
          <a:xfrm>
            <a:off x="543339" y="1020418"/>
            <a:ext cx="1133060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VIẾT THAM KHẢO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Anh. Sau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lo!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1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0017A336-71DE-ED83-4369-5B08F808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978161E-950A-7E29-89E1-F2DABCD3C4EB}"/>
              </a:ext>
            </a:extLst>
          </p:cNvPr>
          <p:cNvSpPr txBox="1"/>
          <p:nvPr/>
        </p:nvSpPr>
        <p:spPr>
          <a:xfrm>
            <a:off x="1956534" y="1385341"/>
            <a:ext cx="9236576" cy="1736646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thiện các nội dung đã học trong bài;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soạn bài: Viết bài văn phân tích đặc điểm nhân vật.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800AA61-B2AD-46F3-E8F6-424A0D30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14" y="3786887"/>
            <a:ext cx="4458416" cy="24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DC4A7B93-9F2A-6026-CE82-6648C5A34F1F}"/>
              </a:ext>
            </a:extLst>
          </p:cNvPr>
          <p:cNvGrpSpPr/>
          <p:nvPr/>
        </p:nvGrpSpPr>
        <p:grpSpPr>
          <a:xfrm>
            <a:off x="2467369" y="259541"/>
            <a:ext cx="8109383" cy="1384311"/>
            <a:chOff x="6836650" y="2210351"/>
            <a:chExt cx="4334754" cy="138431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F4682B3E-87D1-39C3-2848-55A2DEE4D5F8}"/>
                </a:ext>
              </a:extLst>
            </p:cNvPr>
            <p:cNvGrpSpPr/>
            <p:nvPr/>
          </p:nvGrpSpPr>
          <p:grpSpPr>
            <a:xfrm>
              <a:off x="6836650" y="2210351"/>
              <a:ext cx="4334754" cy="1384311"/>
              <a:chOff x="6866649" y="2145894"/>
              <a:chExt cx="4334754" cy="1384311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464C0942-0EC0-F552-A067-233D3FB28D38}"/>
                  </a:ext>
                </a:extLst>
              </p:cNvPr>
              <p:cNvSpPr/>
              <p:nvPr/>
            </p:nvSpPr>
            <p:spPr>
              <a:xfrm>
                <a:off x="6866649" y="2145894"/>
                <a:ext cx="4308476" cy="89274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Lưu đồ: Đường kết nối 5">
                <a:extLst>
                  <a:ext uri="{FF2B5EF4-FFF2-40B4-BE49-F238E27FC236}">
                    <a16:creationId xmlns:a16="http://schemas.microsoft.com/office/drawing/2014/main" id="{D762485A-464C-1498-E485-15B410C75047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493659" cy="79854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4EB735B-D73E-4BE2-B6AB-6C7451045335}"/>
                  </a:ext>
                </a:extLst>
              </p:cNvPr>
              <p:cNvSpPr txBox="1"/>
              <p:nvPr/>
            </p:nvSpPr>
            <p:spPr>
              <a:xfrm flipH="1">
                <a:off x="7507837" y="2268321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786F719-52A2-D5CD-1B42-D2B5E6652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848" y="2362156"/>
              <a:ext cx="439490" cy="58913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C3B376-FE15-502B-6813-555897186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59" y="719617"/>
            <a:ext cx="5625823" cy="49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8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6167718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Tìm hiểu chung về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9851229-D0A8-CE24-533B-74C4809AB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70" y="1499031"/>
            <a:ext cx="8119514" cy="1055608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Ráng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mỡ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gà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mỡ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mỡ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1" y="774169"/>
            <a:ext cx="6167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470DC7D-1F5A-A1AC-E0D7-E9D388647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70" y="2861928"/>
            <a:ext cx="3090314" cy="57888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ACE879E-9F6F-72E2-BF39-5D8F2EAC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686" y="3748099"/>
            <a:ext cx="5749623" cy="57888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Thục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tơi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xốp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B1D40B0-3B20-9B34-19AF-56442C4F5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70" y="4634271"/>
            <a:ext cx="7772042" cy="57888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Chạng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vạng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mờ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lặn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96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6167718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Tìm hiểu chung về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1" y="774169"/>
            <a:ext cx="6167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AEED1EC-A6F1-FB42-21B8-D885D9A146A4}"/>
              </a:ext>
            </a:extLst>
          </p:cNvPr>
          <p:cNvSpPr txBox="1"/>
          <p:nvPr/>
        </p:nvSpPr>
        <p:spPr>
          <a:xfrm>
            <a:off x="2391413" y="2090434"/>
            <a:ext cx="9606145" cy="1532334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7AA6222-6F89-771E-6870-818B2DA5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3070" y="1694978"/>
            <a:ext cx="5299882" cy="53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0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6167718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Tìm hiểu chung về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1" y="774169"/>
            <a:ext cx="6167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8C7943A2-FE29-C7FC-46DC-626C995B7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526145"/>
              </p:ext>
            </p:extLst>
          </p:nvPr>
        </p:nvGraphicFramePr>
        <p:xfrm>
          <a:off x="838200" y="2102336"/>
          <a:ext cx="10515600" cy="2637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68153">
                  <a:extLst>
                    <a:ext uri="{9D8B030D-6E8A-4147-A177-3AD203B41FA5}">
                      <a16:colId xmlns:a16="http://schemas.microsoft.com/office/drawing/2014/main" val="811928394"/>
                    </a:ext>
                  </a:extLst>
                </a:gridCol>
                <a:gridCol w="5347447">
                  <a:extLst>
                    <a:ext uri="{9D8B030D-6E8A-4147-A177-3AD203B41FA5}">
                      <a16:colId xmlns:a16="http://schemas.microsoft.com/office/drawing/2014/main" val="1842508646"/>
                    </a:ext>
                  </a:extLst>
                </a:gridCol>
              </a:tblGrid>
              <a:tr h="472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45469"/>
                  </a:ext>
                </a:extLst>
              </a:tr>
              <a:tr h="221070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1,2,3,4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5,6,7,8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871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53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DB55A-2DA2-5CA2-3340-2362616C1987}"/>
              </a:ext>
            </a:extLst>
          </p:cNvPr>
          <p:cNvSpPr txBox="1"/>
          <p:nvPr/>
        </p:nvSpPr>
        <p:spPr>
          <a:xfrm>
            <a:off x="2286000" y="1922144"/>
            <a:ext cx="9556001" cy="2485787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HT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B7D007-FDFE-D79B-52C5-6ADE7203A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34151" y="1754906"/>
            <a:ext cx="5299882" cy="530605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7481C4-1DB5-F24C-1115-D9F2661BF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00" y="4558649"/>
            <a:ext cx="1810871" cy="17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1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3307</Words>
  <Application>Microsoft Office PowerPoint</Application>
  <PresentationFormat>Màn hình rộng</PresentationFormat>
  <Paragraphs>244</Paragraphs>
  <Slides>43</Slides>
  <Notes>0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43</vt:i4>
      </vt:variant>
    </vt:vector>
  </HeadingPairs>
  <TitlesOfParts>
    <vt:vector size="55" baseType="lpstr">
      <vt:lpstr>Arial</vt:lpstr>
      <vt:lpstr>Broadway</vt:lpstr>
      <vt:lpstr>Calibri</vt:lpstr>
      <vt:lpstr>Calibri Light</vt:lpstr>
      <vt:lpstr>Cambria Math</vt:lpstr>
      <vt:lpstr>Cooper Black</vt:lpstr>
      <vt:lpstr>Modern Love</vt:lpstr>
      <vt:lpstr>Segoe UI Semibold</vt:lpstr>
      <vt:lpstr>Tahoma</vt:lpstr>
      <vt:lpstr>Times New Roman</vt:lpstr>
      <vt:lpstr>Chủ đề Office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Luật chơi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Thúy Mai</cp:lastModifiedBy>
  <cp:revision>60</cp:revision>
  <dcterms:created xsi:type="dcterms:W3CDTF">2022-12-01T05:19:40Z</dcterms:created>
  <dcterms:modified xsi:type="dcterms:W3CDTF">2022-12-01T11:24:37Z</dcterms:modified>
</cp:coreProperties>
</file>