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369" r:id="rId6"/>
    <p:sldId id="371" r:id="rId7"/>
    <p:sldId id="370" r:id="rId8"/>
    <p:sldId id="291" r:id="rId9"/>
    <p:sldId id="375" r:id="rId10"/>
    <p:sldId id="376" r:id="rId11"/>
    <p:sldId id="377" r:id="rId12"/>
    <p:sldId id="373" r:id="rId13"/>
    <p:sldId id="378" r:id="rId14"/>
    <p:sldId id="379" r:id="rId15"/>
    <p:sldId id="381" r:id="rId16"/>
    <p:sldId id="382" r:id="rId17"/>
    <p:sldId id="383" r:id="rId18"/>
    <p:sldId id="384" r:id="rId19"/>
    <p:sldId id="385" r:id="rId20"/>
    <p:sldId id="372" r:id="rId21"/>
    <p:sldId id="386" r:id="rId22"/>
    <p:sldId id="387" r:id="rId23"/>
    <p:sldId id="388" r:id="rId24"/>
    <p:sldId id="389" r:id="rId25"/>
    <p:sldId id="390" r:id="rId26"/>
    <p:sldId id="391" r:id="rId27"/>
    <p:sldId id="303" r:id="rId28"/>
    <p:sldId id="324" r:id="rId29"/>
    <p:sldId id="392" r:id="rId30"/>
    <p:sldId id="393" r:id="rId31"/>
    <p:sldId id="395" r:id="rId32"/>
    <p:sldId id="396" r:id="rId33"/>
    <p:sldId id="30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926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676EFED1-3C4A-4523-A3A0-B659A747FAB9}"/>
    <pc:docChg chg="undo custSel addSld delSld modSld sldOrd">
      <pc:chgData name="Thúy Mai" userId="222f1c7e07c9bd7a" providerId="LiveId" clId="{676EFED1-3C4A-4523-A3A0-B659A747FAB9}" dt="2022-12-01T15:05:30.620" v="884" actId="1076"/>
      <pc:docMkLst>
        <pc:docMk/>
      </pc:docMkLst>
      <pc:sldChg chg="addSp delSp modSp mod">
        <pc:chgData name="Thúy Mai" userId="222f1c7e07c9bd7a" providerId="LiveId" clId="{676EFED1-3C4A-4523-A3A0-B659A747FAB9}" dt="2022-12-01T14:17:21.279" v="16" actId="1076"/>
        <pc:sldMkLst>
          <pc:docMk/>
          <pc:sldMk cId="1503946666" sldId="257"/>
        </pc:sldMkLst>
        <pc:spChg chg="mod">
          <ac:chgData name="Thúy Mai" userId="222f1c7e07c9bd7a" providerId="LiveId" clId="{676EFED1-3C4A-4523-A3A0-B659A747FAB9}" dt="2022-12-01T14:17:21.279" v="16" actId="1076"/>
          <ac:spMkLst>
            <pc:docMk/>
            <pc:sldMk cId="1503946666" sldId="257"/>
            <ac:spMk id="5" creationId="{A4AA1C0B-7F18-1A8F-349C-8E8B0EE092C1}"/>
          </ac:spMkLst>
        </pc:spChg>
        <pc:graphicFrameChg chg="add del mod">
          <ac:chgData name="Thúy Mai" userId="222f1c7e07c9bd7a" providerId="LiveId" clId="{676EFED1-3C4A-4523-A3A0-B659A747FAB9}" dt="2022-12-01T14:16:30.527" v="2"/>
          <ac:graphicFrameMkLst>
            <pc:docMk/>
            <pc:sldMk cId="1503946666" sldId="257"/>
            <ac:graphicFrameMk id="2" creationId="{5DFB69B4-51C9-C2EC-C104-68EF80183BD6}"/>
          </ac:graphicFrameMkLst>
        </pc:graphicFrameChg>
      </pc:sldChg>
      <pc:sldChg chg="addSp delSp modSp mod delAnim modAnim">
        <pc:chgData name="Thúy Mai" userId="222f1c7e07c9bd7a" providerId="LiveId" clId="{676EFED1-3C4A-4523-A3A0-B659A747FAB9}" dt="2022-12-01T14:20:02.583" v="86"/>
        <pc:sldMkLst>
          <pc:docMk/>
          <pc:sldMk cId="1242800281" sldId="259"/>
        </pc:sldMkLst>
        <pc:spChg chg="mod">
          <ac:chgData name="Thúy Mai" userId="222f1c7e07c9bd7a" providerId="LiveId" clId="{676EFED1-3C4A-4523-A3A0-B659A747FAB9}" dt="2022-12-01T14:18:56.355" v="41" actId="14100"/>
          <ac:spMkLst>
            <pc:docMk/>
            <pc:sldMk cId="1242800281" sldId="259"/>
            <ac:spMk id="8" creationId="{3CCFF14D-34D6-E878-5EB5-28FEE0B6B7B5}"/>
          </ac:spMkLst>
        </pc:spChg>
        <pc:spChg chg="del">
          <ac:chgData name="Thúy Mai" userId="222f1c7e07c9bd7a" providerId="LiveId" clId="{676EFED1-3C4A-4523-A3A0-B659A747FAB9}" dt="2022-12-01T14:19:11.384" v="42" actId="478"/>
          <ac:spMkLst>
            <pc:docMk/>
            <pc:sldMk cId="1242800281" sldId="259"/>
            <ac:spMk id="10" creationId="{E4E2DEB6-0D59-2C47-FE87-F8C714B9792C}"/>
          </ac:spMkLst>
        </pc:spChg>
        <pc:graphicFrameChg chg="add del mod">
          <ac:chgData name="Thúy Mai" userId="222f1c7e07c9bd7a" providerId="LiveId" clId="{676EFED1-3C4A-4523-A3A0-B659A747FAB9}" dt="2022-12-01T14:17:37.356" v="19"/>
          <ac:graphicFrameMkLst>
            <pc:docMk/>
            <pc:sldMk cId="1242800281" sldId="259"/>
            <ac:graphicFrameMk id="2" creationId="{B3BB36A3-AEB5-0615-47F3-49DDB970B486}"/>
          </ac:graphicFrameMkLst>
        </pc:graphicFrameChg>
        <pc:picChg chg="del">
          <ac:chgData name="Thúy Mai" userId="222f1c7e07c9bd7a" providerId="LiveId" clId="{676EFED1-3C4A-4523-A3A0-B659A747FAB9}" dt="2022-12-01T14:17:59.984" v="28" actId="478"/>
          <ac:picMkLst>
            <pc:docMk/>
            <pc:sldMk cId="1242800281" sldId="259"/>
            <ac:picMk id="6" creationId="{D79BEE78-E745-8B01-583F-812643BC3B70}"/>
          </ac:picMkLst>
        </pc:picChg>
        <pc:picChg chg="add del mod">
          <ac:chgData name="Thúy Mai" userId="222f1c7e07c9bd7a" providerId="LiveId" clId="{676EFED1-3C4A-4523-A3A0-B659A747FAB9}" dt="2022-12-01T14:18:38.020" v="36" actId="478"/>
          <ac:picMkLst>
            <pc:docMk/>
            <pc:sldMk cId="1242800281" sldId="259"/>
            <ac:picMk id="7" creationId="{FCD2150D-DB63-8AC3-3471-77808CBECA6F}"/>
          </ac:picMkLst>
        </pc:picChg>
        <pc:picChg chg="add del mod">
          <ac:chgData name="Thúy Mai" userId="222f1c7e07c9bd7a" providerId="LiveId" clId="{676EFED1-3C4A-4523-A3A0-B659A747FAB9}" dt="2022-12-01T14:18:45.025" v="39" actId="1076"/>
          <ac:picMkLst>
            <pc:docMk/>
            <pc:sldMk cId="1242800281" sldId="259"/>
            <ac:picMk id="11" creationId="{3EEF22E9-D438-AC9D-C9D6-0D4ACC8AEB27}"/>
          </ac:picMkLst>
        </pc:picChg>
      </pc:sldChg>
      <pc:sldChg chg="addSp delSp modSp mod delAnim modAnim">
        <pc:chgData name="Thúy Mai" userId="222f1c7e07c9bd7a" providerId="LiveId" clId="{676EFED1-3C4A-4523-A3A0-B659A747FAB9}" dt="2022-12-01T14:20:20.970" v="90" actId="1076"/>
        <pc:sldMkLst>
          <pc:docMk/>
          <pc:sldMk cId="2446025754" sldId="264"/>
        </pc:sldMkLst>
        <pc:spChg chg="mod">
          <ac:chgData name="Thúy Mai" userId="222f1c7e07c9bd7a" providerId="LiveId" clId="{676EFED1-3C4A-4523-A3A0-B659A747FAB9}" dt="2022-12-01T14:19:26.185" v="76" actId="20577"/>
          <ac:spMkLst>
            <pc:docMk/>
            <pc:sldMk cId="2446025754" sldId="264"/>
            <ac:spMk id="4" creationId="{192AC288-E28A-C0B2-B4B2-21FEFFAC3BA0}"/>
          </ac:spMkLst>
        </pc:spChg>
        <pc:spChg chg="mod">
          <ac:chgData name="Thúy Mai" userId="222f1c7e07c9bd7a" providerId="LiveId" clId="{676EFED1-3C4A-4523-A3A0-B659A747FAB9}" dt="2022-12-01T14:20:20.970" v="90" actId="1076"/>
          <ac:spMkLst>
            <pc:docMk/>
            <pc:sldMk cId="2446025754" sldId="264"/>
            <ac:spMk id="13" creationId="{4F7F1D91-1956-96BA-1FAE-E6B7E97F9619}"/>
          </ac:spMkLst>
        </pc:spChg>
        <pc:graphicFrameChg chg="add del mod">
          <ac:chgData name="Thúy Mai" userId="222f1c7e07c9bd7a" providerId="LiveId" clId="{676EFED1-3C4A-4523-A3A0-B659A747FAB9}" dt="2022-12-01T14:19:45.850" v="79"/>
          <ac:graphicFrameMkLst>
            <pc:docMk/>
            <pc:sldMk cId="2446025754" sldId="264"/>
            <ac:graphicFrameMk id="2" creationId="{6D62F602-B751-7992-765D-82910645296B}"/>
          </ac:graphicFrameMkLst>
        </pc:graphicFrameChg>
        <pc:picChg chg="add mod">
          <ac:chgData name="Thúy Mai" userId="222f1c7e07c9bd7a" providerId="LiveId" clId="{676EFED1-3C4A-4523-A3A0-B659A747FAB9}" dt="2022-12-01T14:20:13.201" v="89" actId="196"/>
          <ac:picMkLst>
            <pc:docMk/>
            <pc:sldMk cId="2446025754" sldId="264"/>
            <ac:picMk id="3" creationId="{F9DD430A-A804-DC9C-AFA1-C87D451B89E4}"/>
          </ac:picMkLst>
        </pc:picChg>
        <pc:picChg chg="del">
          <ac:chgData name="Thúy Mai" userId="222f1c7e07c9bd7a" providerId="LiveId" clId="{676EFED1-3C4A-4523-A3A0-B659A747FAB9}" dt="2022-12-01T14:19:58.593" v="85" actId="478"/>
          <ac:picMkLst>
            <pc:docMk/>
            <pc:sldMk cId="2446025754" sldId="264"/>
            <ac:picMk id="12" creationId="{15B63924-F11B-A669-17BE-07C0490F25FA}"/>
          </ac:picMkLst>
        </pc:picChg>
      </pc:sldChg>
      <pc:sldChg chg="addSp delSp modSp add mod delAnim modAnim">
        <pc:chgData name="Thúy Mai" userId="222f1c7e07c9bd7a" providerId="LiveId" clId="{676EFED1-3C4A-4523-A3A0-B659A747FAB9}" dt="2022-12-01T14:23:13.546" v="142" actId="1076"/>
        <pc:sldMkLst>
          <pc:docMk/>
          <pc:sldMk cId="3388210916" sldId="369"/>
        </pc:sldMkLst>
        <pc:spChg chg="mod">
          <ac:chgData name="Thúy Mai" userId="222f1c7e07c9bd7a" providerId="LiveId" clId="{676EFED1-3C4A-4523-A3A0-B659A747FAB9}" dt="2022-12-01T14:23:12.232" v="141" actId="1076"/>
          <ac:spMkLst>
            <pc:docMk/>
            <pc:sldMk cId="3388210916" sldId="369"/>
            <ac:spMk id="4" creationId="{192AC288-E28A-C0B2-B4B2-21FEFFAC3BA0}"/>
          </ac:spMkLst>
        </pc:spChg>
        <pc:spChg chg="add del mod">
          <ac:chgData name="Thúy Mai" userId="222f1c7e07c9bd7a" providerId="LiveId" clId="{676EFED1-3C4A-4523-A3A0-B659A747FAB9}" dt="2022-12-01T14:22:38.902" v="134" actId="478"/>
          <ac:spMkLst>
            <pc:docMk/>
            <pc:sldMk cId="3388210916" sldId="369"/>
            <ac:spMk id="6" creationId="{9D2C3020-D118-7289-BA69-7DC74B12FB3F}"/>
          </ac:spMkLst>
        </pc:spChg>
        <pc:spChg chg="del">
          <ac:chgData name="Thúy Mai" userId="222f1c7e07c9bd7a" providerId="LiveId" clId="{676EFED1-3C4A-4523-A3A0-B659A747FAB9}" dt="2022-12-01T14:21:28.296" v="113" actId="478"/>
          <ac:spMkLst>
            <pc:docMk/>
            <pc:sldMk cId="3388210916" sldId="369"/>
            <ac:spMk id="8" creationId="{D97C77D9-5388-3DB1-0C08-5ACD09D5E09D}"/>
          </ac:spMkLst>
        </pc:spChg>
        <pc:spChg chg="add mod">
          <ac:chgData name="Thúy Mai" userId="222f1c7e07c9bd7a" providerId="LiveId" clId="{676EFED1-3C4A-4523-A3A0-B659A747FAB9}" dt="2022-12-01T14:23:07.442" v="139" actId="1076"/>
          <ac:spMkLst>
            <pc:docMk/>
            <pc:sldMk cId="3388210916" sldId="369"/>
            <ac:spMk id="9" creationId="{A805CD7F-DEC2-6C11-20F1-23CB90F246F1}"/>
          </ac:spMkLst>
        </pc:spChg>
        <pc:spChg chg="add del mod">
          <ac:chgData name="Thúy Mai" userId="222f1c7e07c9bd7a" providerId="LiveId" clId="{676EFED1-3C4A-4523-A3A0-B659A747FAB9}" dt="2022-12-01T14:23:04.599" v="138" actId="478"/>
          <ac:spMkLst>
            <pc:docMk/>
            <pc:sldMk cId="3388210916" sldId="369"/>
            <ac:spMk id="10" creationId="{246C68AE-79EA-699C-E8F1-49FACAAD2279}"/>
          </ac:spMkLst>
        </pc:spChg>
        <pc:spChg chg="add del mod">
          <ac:chgData name="Thúy Mai" userId="222f1c7e07c9bd7a" providerId="LiveId" clId="{676EFED1-3C4A-4523-A3A0-B659A747FAB9}" dt="2022-12-01T14:23:04.599" v="138" actId="478"/>
          <ac:spMkLst>
            <pc:docMk/>
            <pc:sldMk cId="3388210916" sldId="369"/>
            <ac:spMk id="11" creationId="{0AFAECCF-ED72-F654-D01C-FE268C42BC0A}"/>
          </ac:spMkLst>
        </pc:spChg>
        <pc:spChg chg="add del mod">
          <ac:chgData name="Thúy Mai" userId="222f1c7e07c9bd7a" providerId="LiveId" clId="{676EFED1-3C4A-4523-A3A0-B659A747FAB9}" dt="2022-12-01T14:23:04.599" v="138" actId="478"/>
          <ac:spMkLst>
            <pc:docMk/>
            <pc:sldMk cId="3388210916" sldId="369"/>
            <ac:spMk id="12" creationId="{8299E100-4DD5-DE8C-8147-E7BDBEB429AC}"/>
          </ac:spMkLst>
        </pc:spChg>
        <pc:spChg chg="del">
          <ac:chgData name="Thúy Mai" userId="222f1c7e07c9bd7a" providerId="LiveId" clId="{676EFED1-3C4A-4523-A3A0-B659A747FAB9}" dt="2022-12-01T14:20:45.603" v="92" actId="478"/>
          <ac:spMkLst>
            <pc:docMk/>
            <pc:sldMk cId="3388210916" sldId="369"/>
            <ac:spMk id="13" creationId="{4F7F1D91-1956-96BA-1FAE-E6B7E97F9619}"/>
          </ac:spMkLst>
        </pc:spChg>
        <pc:graphicFrameChg chg="add del mod">
          <ac:chgData name="Thúy Mai" userId="222f1c7e07c9bd7a" providerId="LiveId" clId="{676EFED1-3C4A-4523-A3A0-B659A747FAB9}" dt="2022-12-01T14:20:46.938" v="95"/>
          <ac:graphicFrameMkLst>
            <pc:docMk/>
            <pc:sldMk cId="3388210916" sldId="369"/>
            <ac:graphicFrameMk id="2" creationId="{8799898E-3B67-0881-1FE9-3889B016F222}"/>
          </ac:graphicFrameMkLst>
        </pc:graphicFrameChg>
        <pc:picChg chg="del">
          <ac:chgData name="Thúy Mai" userId="222f1c7e07c9bd7a" providerId="LiveId" clId="{676EFED1-3C4A-4523-A3A0-B659A747FAB9}" dt="2022-12-01T14:20:45.603" v="92" actId="478"/>
          <ac:picMkLst>
            <pc:docMk/>
            <pc:sldMk cId="3388210916" sldId="369"/>
            <ac:picMk id="3" creationId="{F9DD430A-A804-DC9C-AFA1-C87D451B89E4}"/>
          </ac:picMkLst>
        </pc:picChg>
        <pc:picChg chg="mod">
          <ac:chgData name="Thúy Mai" userId="222f1c7e07c9bd7a" providerId="LiveId" clId="{676EFED1-3C4A-4523-A3A0-B659A747FAB9}" dt="2022-12-01T14:23:13.546" v="142" actId="1076"/>
          <ac:picMkLst>
            <pc:docMk/>
            <pc:sldMk cId="3388210916" sldId="369"/>
            <ac:picMk id="14" creationId="{EC72942D-284E-E9AF-9F0A-48A1A76A103C}"/>
          </ac:picMkLst>
        </pc:picChg>
      </pc:sldChg>
      <pc:sldChg chg="delSp modSp add mod delAnim modAnim">
        <pc:chgData name="Thúy Mai" userId="222f1c7e07c9bd7a" providerId="LiveId" clId="{676EFED1-3C4A-4523-A3A0-B659A747FAB9}" dt="2022-12-01T14:24:36.037" v="167"/>
        <pc:sldMkLst>
          <pc:docMk/>
          <pc:sldMk cId="1237616879" sldId="370"/>
        </pc:sldMkLst>
        <pc:spChg chg="del mod">
          <ac:chgData name="Thúy Mai" userId="222f1c7e07c9bd7a" providerId="LiveId" clId="{676EFED1-3C4A-4523-A3A0-B659A747FAB9}" dt="2022-12-01T14:24:27.263" v="164" actId="478"/>
          <ac:spMkLst>
            <pc:docMk/>
            <pc:sldMk cId="1237616879" sldId="370"/>
            <ac:spMk id="6" creationId="{9D2C3020-D118-7289-BA69-7DC74B12FB3F}"/>
          </ac:spMkLst>
        </pc:spChg>
        <pc:spChg chg="del mod">
          <ac:chgData name="Thúy Mai" userId="222f1c7e07c9bd7a" providerId="LiveId" clId="{676EFED1-3C4A-4523-A3A0-B659A747FAB9}" dt="2022-12-01T14:23:52.037" v="153" actId="478"/>
          <ac:spMkLst>
            <pc:docMk/>
            <pc:sldMk cId="1237616879" sldId="370"/>
            <ac:spMk id="9" creationId="{A805CD7F-DEC2-6C11-20F1-23CB90F246F1}"/>
          </ac:spMkLst>
        </pc:spChg>
        <pc:spChg chg="mod">
          <ac:chgData name="Thúy Mai" userId="222f1c7e07c9bd7a" providerId="LiveId" clId="{676EFED1-3C4A-4523-A3A0-B659A747FAB9}" dt="2022-12-01T14:24:00.115" v="155" actId="1076"/>
          <ac:spMkLst>
            <pc:docMk/>
            <pc:sldMk cId="1237616879" sldId="370"/>
            <ac:spMk id="10" creationId="{246C68AE-79EA-699C-E8F1-49FACAAD2279}"/>
          </ac:spMkLst>
        </pc:spChg>
        <pc:spChg chg="mod">
          <ac:chgData name="Thúy Mai" userId="222f1c7e07c9bd7a" providerId="LiveId" clId="{676EFED1-3C4A-4523-A3A0-B659A747FAB9}" dt="2022-12-01T14:24:13.678" v="160" actId="14100"/>
          <ac:spMkLst>
            <pc:docMk/>
            <pc:sldMk cId="1237616879" sldId="370"/>
            <ac:spMk id="11" creationId="{0AFAECCF-ED72-F654-D01C-FE268C42BC0A}"/>
          </ac:spMkLst>
        </pc:spChg>
        <pc:spChg chg="mod">
          <ac:chgData name="Thúy Mai" userId="222f1c7e07c9bd7a" providerId="LiveId" clId="{676EFED1-3C4A-4523-A3A0-B659A747FAB9}" dt="2022-12-01T14:24:32.751" v="166" actId="1076"/>
          <ac:spMkLst>
            <pc:docMk/>
            <pc:sldMk cId="1237616879" sldId="370"/>
            <ac:spMk id="12" creationId="{8299E100-4DD5-DE8C-8147-E7BDBEB429AC}"/>
          </ac:spMkLst>
        </pc:spChg>
        <pc:picChg chg="mod">
          <ac:chgData name="Thúy Mai" userId="222f1c7e07c9bd7a" providerId="LiveId" clId="{676EFED1-3C4A-4523-A3A0-B659A747FAB9}" dt="2022-12-01T14:23:56.359" v="154" actId="1076"/>
          <ac:picMkLst>
            <pc:docMk/>
            <pc:sldMk cId="1237616879" sldId="370"/>
            <ac:picMk id="14" creationId="{EC72942D-284E-E9AF-9F0A-48A1A76A103C}"/>
          </ac:picMkLst>
        </pc:picChg>
      </pc:sldChg>
      <pc:sldChg chg="delSp modSp add mod delAnim">
        <pc:chgData name="Thúy Mai" userId="222f1c7e07c9bd7a" providerId="LiveId" clId="{676EFED1-3C4A-4523-A3A0-B659A747FAB9}" dt="2022-12-01T14:23:40.796" v="150" actId="1076"/>
        <pc:sldMkLst>
          <pc:docMk/>
          <pc:sldMk cId="1848800734" sldId="371"/>
        </pc:sldMkLst>
        <pc:spChg chg="del">
          <ac:chgData name="Thúy Mai" userId="222f1c7e07c9bd7a" providerId="LiveId" clId="{676EFED1-3C4A-4523-A3A0-B659A747FAB9}" dt="2022-12-01T14:23:19.338" v="143" actId="478"/>
          <ac:spMkLst>
            <pc:docMk/>
            <pc:sldMk cId="1848800734" sldId="371"/>
            <ac:spMk id="9" creationId="{A805CD7F-DEC2-6C11-20F1-23CB90F246F1}"/>
          </ac:spMkLst>
        </pc:spChg>
        <pc:spChg chg="mod">
          <ac:chgData name="Thúy Mai" userId="222f1c7e07c9bd7a" providerId="LiveId" clId="{676EFED1-3C4A-4523-A3A0-B659A747FAB9}" dt="2022-12-01T14:23:36.061" v="148" actId="1035"/>
          <ac:spMkLst>
            <pc:docMk/>
            <pc:sldMk cId="1848800734" sldId="371"/>
            <ac:spMk id="10" creationId="{246C68AE-79EA-699C-E8F1-49FACAAD2279}"/>
          </ac:spMkLst>
        </pc:spChg>
        <pc:spChg chg="mod">
          <ac:chgData name="Thúy Mai" userId="222f1c7e07c9bd7a" providerId="LiveId" clId="{676EFED1-3C4A-4523-A3A0-B659A747FAB9}" dt="2022-12-01T14:23:38.761" v="149" actId="1076"/>
          <ac:spMkLst>
            <pc:docMk/>
            <pc:sldMk cId="1848800734" sldId="371"/>
            <ac:spMk id="11" creationId="{0AFAECCF-ED72-F654-D01C-FE268C42BC0A}"/>
          </ac:spMkLst>
        </pc:spChg>
        <pc:spChg chg="mod">
          <ac:chgData name="Thúy Mai" userId="222f1c7e07c9bd7a" providerId="LiveId" clId="{676EFED1-3C4A-4523-A3A0-B659A747FAB9}" dt="2022-12-01T14:23:40.796" v="150" actId="1076"/>
          <ac:spMkLst>
            <pc:docMk/>
            <pc:sldMk cId="1848800734" sldId="371"/>
            <ac:spMk id="12" creationId="{8299E100-4DD5-DE8C-8147-E7BDBEB429AC}"/>
          </ac:spMkLst>
        </pc:spChg>
      </pc:sldChg>
      <pc:sldChg chg="addSp delSp modSp new mod">
        <pc:chgData name="Thúy Mai" userId="222f1c7e07c9bd7a" providerId="LiveId" clId="{676EFED1-3C4A-4523-A3A0-B659A747FAB9}" dt="2022-12-01T14:57:17.204" v="645" actId="20577"/>
        <pc:sldMkLst>
          <pc:docMk/>
          <pc:sldMk cId="4028576148" sldId="372"/>
        </pc:sldMkLst>
        <pc:spChg chg="del">
          <ac:chgData name="Thúy Mai" userId="222f1c7e07c9bd7a" providerId="LiveId" clId="{676EFED1-3C4A-4523-A3A0-B659A747FAB9}" dt="2022-12-01T14:25:19.487" v="174" actId="478"/>
          <ac:spMkLst>
            <pc:docMk/>
            <pc:sldMk cId="4028576148" sldId="372"/>
            <ac:spMk id="2" creationId="{C7E2B8B0-0128-8C21-5036-E7E5DDB47CD9}"/>
          </ac:spMkLst>
        </pc:spChg>
        <pc:spChg chg="del">
          <ac:chgData name="Thúy Mai" userId="222f1c7e07c9bd7a" providerId="LiveId" clId="{676EFED1-3C4A-4523-A3A0-B659A747FAB9}" dt="2022-12-01T14:25:21.787" v="175" actId="478"/>
          <ac:spMkLst>
            <pc:docMk/>
            <pc:sldMk cId="4028576148" sldId="372"/>
            <ac:spMk id="3" creationId="{08477569-04EB-E54B-81D7-EED90916A0E1}"/>
          </ac:spMkLst>
        </pc:spChg>
        <pc:spChg chg="add del mod">
          <ac:chgData name="Thúy Mai" userId="222f1c7e07c9bd7a" providerId="LiveId" clId="{676EFED1-3C4A-4523-A3A0-B659A747FAB9}" dt="2022-12-01T14:33:55.696" v="391" actId="21"/>
          <ac:spMkLst>
            <pc:docMk/>
            <pc:sldMk cId="4028576148" sldId="372"/>
            <ac:spMk id="6" creationId="{E5D6E195-E46D-DE1E-2091-5F604A7BD69D}"/>
          </ac:spMkLst>
        </pc:spChg>
        <pc:spChg chg="add mod">
          <ac:chgData name="Thúy Mai" userId="222f1c7e07c9bd7a" providerId="LiveId" clId="{676EFED1-3C4A-4523-A3A0-B659A747FAB9}" dt="2022-12-01T14:57:07.713" v="642" actId="1076"/>
          <ac:spMkLst>
            <pc:docMk/>
            <pc:sldMk cId="4028576148" sldId="372"/>
            <ac:spMk id="9" creationId="{24E9F5B1-BE45-725A-B176-51FDFF589F10}"/>
          </ac:spMkLst>
        </pc:spChg>
        <pc:graphicFrameChg chg="add del mod">
          <ac:chgData name="Thúy Mai" userId="222f1c7e07c9bd7a" providerId="LiveId" clId="{676EFED1-3C4A-4523-A3A0-B659A747FAB9}" dt="2022-12-01T14:25:15.930" v="171"/>
          <ac:graphicFrameMkLst>
            <pc:docMk/>
            <pc:sldMk cId="4028576148" sldId="372"/>
            <ac:graphicFrameMk id="4" creationId="{90310CFE-CD13-8696-208D-0FBD2071DA8E}"/>
          </ac:graphicFrameMkLst>
        </pc:graphicFrameChg>
        <pc:graphicFrameChg chg="add del mod">
          <ac:chgData name="Thúy Mai" userId="222f1c7e07c9bd7a" providerId="LiveId" clId="{676EFED1-3C4A-4523-A3A0-B659A747FAB9}" dt="2022-12-01T14:55:40.013" v="609"/>
          <ac:graphicFrameMkLst>
            <pc:docMk/>
            <pc:sldMk cId="4028576148" sldId="372"/>
            <ac:graphicFrameMk id="7" creationId="{A1A1DC90-672A-4689-8A46-B21458F8D941}"/>
          </ac:graphicFrameMkLst>
        </pc:graphicFrameChg>
        <pc:graphicFrameChg chg="add del mod">
          <ac:chgData name="Thúy Mai" userId="222f1c7e07c9bd7a" providerId="LiveId" clId="{676EFED1-3C4A-4523-A3A0-B659A747FAB9}" dt="2022-12-01T14:55:56.849" v="624"/>
          <ac:graphicFrameMkLst>
            <pc:docMk/>
            <pc:sldMk cId="4028576148" sldId="372"/>
            <ac:graphicFrameMk id="10" creationId="{CC9B74D4-B265-A1D0-7C7E-70922EC3E20B}"/>
          </ac:graphicFrameMkLst>
        </pc:graphicFrameChg>
        <pc:graphicFrameChg chg="add mod modGraphic">
          <ac:chgData name="Thúy Mai" userId="222f1c7e07c9bd7a" providerId="LiveId" clId="{676EFED1-3C4A-4523-A3A0-B659A747FAB9}" dt="2022-12-01T14:57:17.204" v="645" actId="20577"/>
          <ac:graphicFrameMkLst>
            <pc:docMk/>
            <pc:sldMk cId="4028576148" sldId="372"/>
            <ac:graphicFrameMk id="11" creationId="{6E8F0BCB-E69F-26E2-D785-E169B6180CA2}"/>
          </ac:graphicFrameMkLst>
        </pc:graphicFrameChg>
      </pc:sldChg>
      <pc:sldChg chg="addSp delSp modSp new mod">
        <pc:chgData name="Thúy Mai" userId="222f1c7e07c9bd7a" providerId="LiveId" clId="{676EFED1-3C4A-4523-A3A0-B659A747FAB9}" dt="2022-12-01T14:27:03.617" v="192"/>
        <pc:sldMkLst>
          <pc:docMk/>
          <pc:sldMk cId="2359459372" sldId="373"/>
        </pc:sldMkLst>
        <pc:spChg chg="del">
          <ac:chgData name="Thúy Mai" userId="222f1c7e07c9bd7a" providerId="LiveId" clId="{676EFED1-3C4A-4523-A3A0-B659A747FAB9}" dt="2022-12-01T14:26:39.513" v="178" actId="478"/>
          <ac:spMkLst>
            <pc:docMk/>
            <pc:sldMk cId="2359459372" sldId="373"/>
            <ac:spMk id="2" creationId="{FE37C699-4A2C-6F07-9219-12EE435267DA}"/>
          </ac:spMkLst>
        </pc:spChg>
        <pc:spChg chg="del">
          <ac:chgData name="Thúy Mai" userId="222f1c7e07c9bd7a" providerId="LiveId" clId="{676EFED1-3C4A-4523-A3A0-B659A747FAB9}" dt="2022-12-01T14:26:39.513" v="178" actId="478"/>
          <ac:spMkLst>
            <pc:docMk/>
            <pc:sldMk cId="2359459372" sldId="373"/>
            <ac:spMk id="3" creationId="{459547D1-6E1A-5D18-7DC4-AE7593C50469}"/>
          </ac:spMkLst>
        </pc:spChg>
        <pc:spChg chg="add del">
          <ac:chgData name="Thúy Mai" userId="222f1c7e07c9bd7a" providerId="LiveId" clId="{676EFED1-3C4A-4523-A3A0-B659A747FAB9}" dt="2022-12-01T14:26:49.260" v="182" actId="478"/>
          <ac:spMkLst>
            <pc:docMk/>
            <pc:sldMk cId="2359459372" sldId="373"/>
            <ac:spMk id="5" creationId="{5314216E-6B2E-9EE1-35EF-069B700B5BDA}"/>
          </ac:spMkLst>
        </pc:spChg>
        <pc:spChg chg="add mod">
          <ac:chgData name="Thúy Mai" userId="222f1c7e07c9bd7a" providerId="LiveId" clId="{676EFED1-3C4A-4523-A3A0-B659A747FAB9}" dt="2022-12-01T14:26:57.404" v="188" actId="1076"/>
          <ac:spMkLst>
            <pc:docMk/>
            <pc:sldMk cId="2359459372" sldId="373"/>
            <ac:spMk id="8" creationId="{75C6CA59-2998-55E7-7E08-A9ABA1651E11}"/>
          </ac:spMkLst>
        </pc:spChg>
        <pc:graphicFrameChg chg="add del mod">
          <ac:chgData name="Thúy Mai" userId="222f1c7e07c9bd7a" providerId="LiveId" clId="{676EFED1-3C4A-4523-A3A0-B659A747FAB9}" dt="2022-12-01T14:26:55.563" v="185"/>
          <ac:graphicFrameMkLst>
            <pc:docMk/>
            <pc:sldMk cId="2359459372" sldId="373"/>
            <ac:graphicFrameMk id="6" creationId="{47B724AA-BB0E-EC15-BD09-5E64C13305A8}"/>
          </ac:graphicFrameMkLst>
        </pc:graphicFrameChg>
        <pc:graphicFrameChg chg="add del mod">
          <ac:chgData name="Thúy Mai" userId="222f1c7e07c9bd7a" providerId="LiveId" clId="{676EFED1-3C4A-4523-A3A0-B659A747FAB9}" dt="2022-12-01T14:27:03.267" v="191"/>
          <ac:graphicFrameMkLst>
            <pc:docMk/>
            <pc:sldMk cId="2359459372" sldId="373"/>
            <ac:graphicFrameMk id="9" creationId="{5814B623-E033-95D9-1019-9D666765159F}"/>
          </ac:graphicFrameMkLst>
        </pc:graphicFrameChg>
        <pc:graphicFrameChg chg="add mod">
          <ac:chgData name="Thúy Mai" userId="222f1c7e07c9bd7a" providerId="LiveId" clId="{676EFED1-3C4A-4523-A3A0-B659A747FAB9}" dt="2022-12-01T14:27:03.617" v="192"/>
          <ac:graphicFrameMkLst>
            <pc:docMk/>
            <pc:sldMk cId="2359459372" sldId="373"/>
            <ac:graphicFrameMk id="10" creationId="{76DC9D21-8256-71F7-2443-965ED947B76D}"/>
          </ac:graphicFrameMkLst>
        </pc:graphicFrameChg>
      </pc:sldChg>
      <pc:sldChg chg="new">
        <pc:chgData name="Thúy Mai" userId="222f1c7e07c9bd7a" providerId="LiveId" clId="{676EFED1-3C4A-4523-A3A0-B659A747FAB9}" dt="2022-12-01T14:26:44.090" v="179" actId="680"/>
        <pc:sldMkLst>
          <pc:docMk/>
          <pc:sldMk cId="1207061897" sldId="374"/>
        </pc:sldMkLst>
      </pc:sldChg>
      <pc:sldChg chg="addSp delSp modSp add mod ord delAnim modAnim">
        <pc:chgData name="Thúy Mai" userId="222f1c7e07c9bd7a" providerId="LiveId" clId="{676EFED1-3C4A-4523-A3A0-B659A747FAB9}" dt="2022-12-01T14:34:45.803" v="415"/>
        <pc:sldMkLst>
          <pc:docMk/>
          <pc:sldMk cId="2169465824" sldId="375"/>
        </pc:sldMkLst>
        <pc:spChg chg="mod">
          <ac:chgData name="Thúy Mai" userId="222f1c7e07c9bd7a" providerId="LiveId" clId="{676EFED1-3C4A-4523-A3A0-B659A747FAB9}" dt="2022-12-01T14:27:20.149" v="219" actId="20577"/>
          <ac:spMkLst>
            <pc:docMk/>
            <pc:sldMk cId="2169465824" sldId="375"/>
            <ac:spMk id="4" creationId="{192AC288-E28A-C0B2-B4B2-21FEFFAC3BA0}"/>
          </ac:spMkLst>
        </pc:spChg>
        <pc:spChg chg="add del mod">
          <ac:chgData name="Thúy Mai" userId="222f1c7e07c9bd7a" providerId="LiveId" clId="{676EFED1-3C4A-4523-A3A0-B659A747FAB9}" dt="2022-12-01T14:28:18.719" v="237" actId="478"/>
          <ac:spMkLst>
            <pc:docMk/>
            <pc:sldMk cId="2169465824" sldId="375"/>
            <ac:spMk id="6" creationId="{DAAE8D41-6D1F-5DBA-F897-496316DAD34A}"/>
          </ac:spMkLst>
        </pc:spChg>
        <pc:spChg chg="add mod">
          <ac:chgData name="Thúy Mai" userId="222f1c7e07c9bd7a" providerId="LiveId" clId="{676EFED1-3C4A-4523-A3A0-B659A747FAB9}" dt="2022-12-01T14:28:31.910" v="240" actId="1076"/>
          <ac:spMkLst>
            <pc:docMk/>
            <pc:sldMk cId="2169465824" sldId="375"/>
            <ac:spMk id="7" creationId="{F650BD19-4C65-C3A1-DED0-F33B8FB7A2C7}"/>
          </ac:spMkLst>
        </pc:spChg>
        <pc:spChg chg="add mod">
          <ac:chgData name="Thúy Mai" userId="222f1c7e07c9bd7a" providerId="LiveId" clId="{676EFED1-3C4A-4523-A3A0-B659A747FAB9}" dt="2022-12-01T14:34:33.914" v="413" actId="1076"/>
          <ac:spMkLst>
            <pc:docMk/>
            <pc:sldMk cId="2169465824" sldId="375"/>
            <ac:spMk id="9" creationId="{D19BF535-8723-A7A6-8CAB-7B2BD665AA23}"/>
          </ac:spMkLst>
        </pc:spChg>
        <pc:spChg chg="mod">
          <ac:chgData name="Thúy Mai" userId="222f1c7e07c9bd7a" providerId="LiveId" clId="{676EFED1-3C4A-4523-A3A0-B659A747FAB9}" dt="2022-12-01T14:34:30.344" v="412" actId="1036"/>
          <ac:spMkLst>
            <pc:docMk/>
            <pc:sldMk cId="2169465824" sldId="375"/>
            <ac:spMk id="10" creationId="{246C68AE-79EA-699C-E8F1-49FACAAD2279}"/>
          </ac:spMkLst>
        </pc:spChg>
        <pc:spChg chg="del">
          <ac:chgData name="Thúy Mai" userId="222f1c7e07c9bd7a" providerId="LiveId" clId="{676EFED1-3C4A-4523-A3A0-B659A747FAB9}" dt="2022-12-01T14:28:05.162" v="229" actId="478"/>
          <ac:spMkLst>
            <pc:docMk/>
            <pc:sldMk cId="2169465824" sldId="375"/>
            <ac:spMk id="11" creationId="{0AFAECCF-ED72-F654-D01C-FE268C42BC0A}"/>
          </ac:spMkLst>
        </pc:spChg>
        <pc:spChg chg="del">
          <ac:chgData name="Thúy Mai" userId="222f1c7e07c9bd7a" providerId="LiveId" clId="{676EFED1-3C4A-4523-A3A0-B659A747FAB9}" dt="2022-12-01T14:28:05.162" v="229" actId="478"/>
          <ac:spMkLst>
            <pc:docMk/>
            <pc:sldMk cId="2169465824" sldId="375"/>
            <ac:spMk id="12" creationId="{8299E100-4DD5-DE8C-8147-E7BDBEB429AC}"/>
          </ac:spMkLst>
        </pc:spChg>
        <pc:graphicFrameChg chg="add del mod">
          <ac:chgData name="Thúy Mai" userId="222f1c7e07c9bd7a" providerId="LiveId" clId="{676EFED1-3C4A-4523-A3A0-B659A747FAB9}" dt="2022-12-01T14:27:34.318" v="222"/>
          <ac:graphicFrameMkLst>
            <pc:docMk/>
            <pc:sldMk cId="2169465824" sldId="375"/>
            <ac:graphicFrameMk id="2" creationId="{0887BA56-A79E-92D4-1FE9-F70AEC7832FC}"/>
          </ac:graphicFrameMkLst>
        </pc:graphicFrameChg>
        <pc:graphicFrameChg chg="add del mod">
          <ac:chgData name="Thúy Mai" userId="222f1c7e07c9bd7a" providerId="LiveId" clId="{676EFED1-3C4A-4523-A3A0-B659A747FAB9}" dt="2022-12-01T14:28:06.977" v="232"/>
          <ac:graphicFrameMkLst>
            <pc:docMk/>
            <pc:sldMk cId="2169465824" sldId="375"/>
            <ac:graphicFrameMk id="3" creationId="{F17CF2C3-6C4B-586E-BB7E-FE7DD56F3B9A}"/>
          </ac:graphicFrameMkLst>
        </pc:graphicFrameChg>
        <pc:picChg chg="add mod">
          <ac:chgData name="Thúy Mai" userId="222f1c7e07c9bd7a" providerId="LiveId" clId="{676EFED1-3C4A-4523-A3A0-B659A747FAB9}" dt="2022-12-01T14:28:14.398" v="235"/>
          <ac:picMkLst>
            <pc:docMk/>
            <pc:sldMk cId="2169465824" sldId="375"/>
            <ac:picMk id="8" creationId="{14B9CAAA-69C3-E17D-7B43-650451FCD1A2}"/>
          </ac:picMkLst>
        </pc:picChg>
      </pc:sldChg>
      <pc:sldChg chg="addSp delSp modSp add mod modAnim">
        <pc:chgData name="Thúy Mai" userId="222f1c7e07c9bd7a" providerId="LiveId" clId="{676EFED1-3C4A-4523-A3A0-B659A747FAB9}" dt="2022-12-01T14:31:24.098" v="313" actId="14100"/>
        <pc:sldMkLst>
          <pc:docMk/>
          <pc:sldMk cId="3441021980" sldId="376"/>
        </pc:sldMkLst>
        <pc:spChg chg="add del mod">
          <ac:chgData name="Thúy Mai" userId="222f1c7e07c9bd7a" providerId="LiveId" clId="{676EFED1-3C4A-4523-A3A0-B659A747FAB9}" dt="2022-12-01T14:31:12.105" v="306" actId="478"/>
          <ac:spMkLst>
            <pc:docMk/>
            <pc:sldMk cId="3441021980" sldId="376"/>
            <ac:spMk id="5" creationId="{D9334ACE-EEEB-E074-63B3-8ED958E79494}"/>
          </ac:spMkLst>
        </pc:spChg>
        <pc:spChg chg="add mod">
          <ac:chgData name="Thúy Mai" userId="222f1c7e07c9bd7a" providerId="LiveId" clId="{676EFED1-3C4A-4523-A3A0-B659A747FAB9}" dt="2022-12-01T14:30:36.394" v="289" actId="1036"/>
          <ac:spMkLst>
            <pc:docMk/>
            <pc:sldMk cId="3441021980" sldId="376"/>
            <ac:spMk id="6" creationId="{714C45CD-1859-0823-021B-4CC1D2E620F2}"/>
          </ac:spMkLst>
        </pc:spChg>
        <pc:spChg chg="add mod">
          <ac:chgData name="Thúy Mai" userId="222f1c7e07c9bd7a" providerId="LiveId" clId="{676EFED1-3C4A-4523-A3A0-B659A747FAB9}" dt="2022-12-01T14:30:36.394" v="289" actId="1036"/>
          <ac:spMkLst>
            <pc:docMk/>
            <pc:sldMk cId="3441021980" sldId="376"/>
            <ac:spMk id="7" creationId="{D0B56DCF-B7AE-BA3C-4403-2B2DE1D61940}"/>
          </ac:spMkLst>
        </pc:spChg>
        <pc:spChg chg="add mod">
          <ac:chgData name="Thúy Mai" userId="222f1c7e07c9bd7a" providerId="LiveId" clId="{676EFED1-3C4A-4523-A3A0-B659A747FAB9}" dt="2022-12-01T14:30:36.394" v="289" actId="1036"/>
          <ac:spMkLst>
            <pc:docMk/>
            <pc:sldMk cId="3441021980" sldId="376"/>
            <ac:spMk id="8" creationId="{66CFD1CE-A91D-95A6-0F4B-5B20BECA586D}"/>
          </ac:spMkLst>
        </pc:spChg>
        <pc:spChg chg="add mod">
          <ac:chgData name="Thúy Mai" userId="222f1c7e07c9bd7a" providerId="LiveId" clId="{676EFED1-3C4A-4523-A3A0-B659A747FAB9}" dt="2022-12-01T14:30:51.178" v="294" actId="1076"/>
          <ac:spMkLst>
            <pc:docMk/>
            <pc:sldMk cId="3441021980" sldId="376"/>
            <ac:spMk id="9" creationId="{81EE4302-FEB5-5329-9749-9045B9EC01F8}"/>
          </ac:spMkLst>
        </pc:spChg>
        <pc:spChg chg="mod">
          <ac:chgData name="Thúy Mai" userId="222f1c7e07c9bd7a" providerId="LiveId" clId="{676EFED1-3C4A-4523-A3A0-B659A747FAB9}" dt="2022-12-01T14:30:27.786" v="281" actId="1035"/>
          <ac:spMkLst>
            <pc:docMk/>
            <pc:sldMk cId="3441021980" sldId="376"/>
            <ac:spMk id="10" creationId="{246C68AE-79EA-699C-E8F1-49FACAAD2279}"/>
          </ac:spMkLst>
        </pc:spChg>
        <pc:spChg chg="mod">
          <ac:chgData name="Thúy Mai" userId="222f1c7e07c9bd7a" providerId="LiveId" clId="{676EFED1-3C4A-4523-A3A0-B659A747FAB9}" dt="2022-12-01T14:30:20.880" v="276" actId="1076"/>
          <ac:spMkLst>
            <pc:docMk/>
            <pc:sldMk cId="3441021980" sldId="376"/>
            <ac:spMk id="11" creationId="{0AFAECCF-ED72-F654-D01C-FE268C42BC0A}"/>
          </ac:spMkLst>
        </pc:spChg>
        <pc:spChg chg="mod">
          <ac:chgData name="Thúy Mai" userId="222f1c7e07c9bd7a" providerId="LiveId" clId="{676EFED1-3C4A-4523-A3A0-B659A747FAB9}" dt="2022-12-01T14:30:20.880" v="276" actId="1076"/>
          <ac:spMkLst>
            <pc:docMk/>
            <pc:sldMk cId="3441021980" sldId="376"/>
            <ac:spMk id="12" creationId="{8299E100-4DD5-DE8C-8147-E7BDBEB429AC}"/>
          </ac:spMkLst>
        </pc:spChg>
        <pc:spChg chg="add mod">
          <ac:chgData name="Thúy Mai" userId="222f1c7e07c9bd7a" providerId="LiveId" clId="{676EFED1-3C4A-4523-A3A0-B659A747FAB9}" dt="2022-12-01T14:31:04.871" v="301" actId="14100"/>
          <ac:spMkLst>
            <pc:docMk/>
            <pc:sldMk cId="3441021980" sldId="376"/>
            <ac:spMk id="13" creationId="{522BA9E9-1680-4AE6-C80B-639B63E34885}"/>
          </ac:spMkLst>
        </pc:spChg>
        <pc:spChg chg="add mod">
          <ac:chgData name="Thúy Mai" userId="222f1c7e07c9bd7a" providerId="LiveId" clId="{676EFED1-3C4A-4523-A3A0-B659A747FAB9}" dt="2022-12-01T14:31:24.098" v="313" actId="14100"/>
          <ac:spMkLst>
            <pc:docMk/>
            <pc:sldMk cId="3441021980" sldId="376"/>
            <ac:spMk id="16" creationId="{2904DA7B-A9A8-925F-BF0D-B9A61BA28718}"/>
          </ac:spMkLst>
        </pc:spChg>
        <pc:graphicFrameChg chg="add del mod">
          <ac:chgData name="Thúy Mai" userId="222f1c7e07c9bd7a" providerId="LiveId" clId="{676EFED1-3C4A-4523-A3A0-B659A747FAB9}" dt="2022-12-01T14:28:48.835" v="243"/>
          <ac:graphicFrameMkLst>
            <pc:docMk/>
            <pc:sldMk cId="3441021980" sldId="376"/>
            <ac:graphicFrameMk id="2" creationId="{1D78E485-A786-EF18-2516-718EE26CB3B1}"/>
          </ac:graphicFrameMkLst>
        </pc:graphicFrameChg>
      </pc:sldChg>
      <pc:sldChg chg="addSp delSp modSp add mod ord modAnim">
        <pc:chgData name="Thúy Mai" userId="222f1c7e07c9bd7a" providerId="LiveId" clId="{676EFED1-3C4A-4523-A3A0-B659A747FAB9}" dt="2022-12-01T14:33:11.204" v="382" actId="1076"/>
        <pc:sldMkLst>
          <pc:docMk/>
          <pc:sldMk cId="2846028462" sldId="377"/>
        </pc:sldMkLst>
        <pc:spChg chg="mod">
          <ac:chgData name="Thúy Mai" userId="222f1c7e07c9bd7a" providerId="LiveId" clId="{676EFED1-3C4A-4523-A3A0-B659A747FAB9}" dt="2022-12-01T14:33:11.204" v="382" actId="1076"/>
          <ac:spMkLst>
            <pc:docMk/>
            <pc:sldMk cId="2846028462" sldId="377"/>
            <ac:spMk id="7" creationId="{F650BD19-4C65-C3A1-DED0-F33B8FB7A2C7}"/>
          </ac:spMkLst>
        </pc:spChg>
        <pc:spChg chg="mod">
          <ac:chgData name="Thúy Mai" userId="222f1c7e07c9bd7a" providerId="LiveId" clId="{676EFED1-3C4A-4523-A3A0-B659A747FAB9}" dt="2022-12-01T14:31:47.461" v="359" actId="20577"/>
          <ac:spMkLst>
            <pc:docMk/>
            <pc:sldMk cId="2846028462" sldId="377"/>
            <ac:spMk id="10" creationId="{246C68AE-79EA-699C-E8F1-49FACAAD2279}"/>
          </ac:spMkLst>
        </pc:spChg>
        <pc:graphicFrameChg chg="add del mod">
          <ac:chgData name="Thúy Mai" userId="222f1c7e07c9bd7a" providerId="LiveId" clId="{676EFED1-3C4A-4523-A3A0-B659A747FAB9}" dt="2022-12-01T14:32:08.501" v="362"/>
          <ac:graphicFrameMkLst>
            <pc:docMk/>
            <pc:sldMk cId="2846028462" sldId="377"/>
            <ac:graphicFrameMk id="2" creationId="{DA2E8279-B0C2-915A-A8A8-8EA8C4169428}"/>
          </ac:graphicFrameMkLst>
        </pc:graphicFrameChg>
        <pc:graphicFrameChg chg="add del mod">
          <ac:chgData name="Thúy Mai" userId="222f1c7e07c9bd7a" providerId="LiveId" clId="{676EFED1-3C4A-4523-A3A0-B659A747FAB9}" dt="2022-12-01T14:32:27.959" v="370"/>
          <ac:graphicFrameMkLst>
            <pc:docMk/>
            <pc:sldMk cId="2846028462" sldId="377"/>
            <ac:graphicFrameMk id="3" creationId="{5DF0BFB8-731D-926A-DABA-03FC9DF18322}"/>
          </ac:graphicFrameMkLst>
        </pc:graphicFrameChg>
        <pc:picChg chg="mod">
          <ac:chgData name="Thúy Mai" userId="222f1c7e07c9bd7a" providerId="LiveId" clId="{676EFED1-3C4A-4523-A3A0-B659A747FAB9}" dt="2022-12-01T14:32:12.889" v="365" actId="1076"/>
          <ac:picMkLst>
            <pc:docMk/>
            <pc:sldMk cId="2846028462" sldId="377"/>
            <ac:picMk id="8" creationId="{14B9CAAA-69C3-E17D-7B43-650451FCD1A2}"/>
          </ac:picMkLst>
        </pc:picChg>
        <pc:picChg chg="mod">
          <ac:chgData name="Thúy Mai" userId="222f1c7e07c9bd7a" providerId="LiveId" clId="{676EFED1-3C4A-4523-A3A0-B659A747FAB9}" dt="2022-12-01T14:33:07.169" v="381" actId="1076"/>
          <ac:picMkLst>
            <pc:docMk/>
            <pc:sldMk cId="2846028462" sldId="377"/>
            <ac:picMk id="14" creationId="{EC72942D-284E-E9AF-9F0A-48A1A76A103C}"/>
          </ac:picMkLst>
        </pc:picChg>
      </pc:sldChg>
      <pc:sldChg chg="addSp delSp modSp add mod delAnim modAnim">
        <pc:chgData name="Thúy Mai" userId="222f1c7e07c9bd7a" providerId="LiveId" clId="{676EFED1-3C4A-4523-A3A0-B659A747FAB9}" dt="2022-12-01T14:44:32.495" v="504" actId="1076"/>
        <pc:sldMkLst>
          <pc:docMk/>
          <pc:sldMk cId="853801728" sldId="378"/>
        </pc:sldMkLst>
        <pc:spChg chg="add del mod">
          <ac:chgData name="Thúy Mai" userId="222f1c7e07c9bd7a" providerId="LiveId" clId="{676EFED1-3C4A-4523-A3A0-B659A747FAB9}" dt="2022-12-01T14:36:51.208" v="479" actId="478"/>
          <ac:spMkLst>
            <pc:docMk/>
            <pc:sldMk cId="853801728" sldId="378"/>
            <ac:spMk id="5" creationId="{870554AE-A791-5022-E1E5-D2CD7E7ACCDC}"/>
          </ac:spMkLst>
        </pc:spChg>
        <pc:spChg chg="del">
          <ac:chgData name="Thúy Mai" userId="222f1c7e07c9bd7a" providerId="LiveId" clId="{676EFED1-3C4A-4523-A3A0-B659A747FAB9}" dt="2022-12-01T14:33:35.515" v="384" actId="478"/>
          <ac:spMkLst>
            <pc:docMk/>
            <pc:sldMk cId="853801728" sldId="378"/>
            <ac:spMk id="7" creationId="{F650BD19-4C65-C3A1-DED0-F33B8FB7A2C7}"/>
          </ac:spMkLst>
        </pc:spChg>
        <pc:spChg chg="add mod">
          <ac:chgData name="Thúy Mai" userId="222f1c7e07c9bd7a" providerId="LiveId" clId="{676EFED1-3C4A-4523-A3A0-B659A747FAB9}" dt="2022-12-01T14:35:11.820" v="432" actId="1035"/>
          <ac:spMkLst>
            <pc:docMk/>
            <pc:sldMk cId="853801728" sldId="378"/>
            <ac:spMk id="9" creationId="{2C1B5015-5EED-3F0B-1385-39105094404B}"/>
          </ac:spMkLst>
        </pc:spChg>
        <pc:spChg chg="mod">
          <ac:chgData name="Thúy Mai" userId="222f1c7e07c9bd7a" providerId="LiveId" clId="{676EFED1-3C4A-4523-A3A0-B659A747FAB9}" dt="2022-12-01T14:35:15.469" v="449" actId="1036"/>
          <ac:spMkLst>
            <pc:docMk/>
            <pc:sldMk cId="853801728" sldId="378"/>
            <ac:spMk id="10" creationId="{246C68AE-79EA-699C-E8F1-49FACAAD2279}"/>
          </ac:spMkLst>
        </pc:spChg>
        <pc:spChg chg="add mod">
          <ac:chgData name="Thúy Mai" userId="222f1c7e07c9bd7a" providerId="LiveId" clId="{676EFED1-3C4A-4523-A3A0-B659A747FAB9}" dt="2022-12-01T14:44:32.495" v="504" actId="1076"/>
          <ac:spMkLst>
            <pc:docMk/>
            <pc:sldMk cId="853801728" sldId="378"/>
            <ac:spMk id="11" creationId="{4C11187E-5677-DA7A-3771-F355BD0099B9}"/>
          </ac:spMkLst>
        </pc:spChg>
        <pc:spChg chg="add mod">
          <ac:chgData name="Thúy Mai" userId="222f1c7e07c9bd7a" providerId="LiveId" clId="{676EFED1-3C4A-4523-A3A0-B659A747FAB9}" dt="2022-12-01T14:36:44.786" v="477" actId="1076"/>
          <ac:spMkLst>
            <pc:docMk/>
            <pc:sldMk cId="853801728" sldId="378"/>
            <ac:spMk id="12" creationId="{FC435423-9699-311B-8569-1F543ADCD0C4}"/>
          </ac:spMkLst>
        </pc:spChg>
        <pc:spChg chg="add del mod">
          <ac:chgData name="Thúy Mai" userId="222f1c7e07c9bd7a" providerId="LiveId" clId="{676EFED1-3C4A-4523-A3A0-B659A747FAB9}" dt="2022-12-01T14:36:47.959" v="478" actId="478"/>
          <ac:spMkLst>
            <pc:docMk/>
            <pc:sldMk cId="853801728" sldId="378"/>
            <ac:spMk id="13" creationId="{31AF2DAB-913B-FDC5-0246-25ED7B2B8BD0}"/>
          </ac:spMkLst>
        </pc:spChg>
        <pc:graphicFrameChg chg="add del mod">
          <ac:chgData name="Thúy Mai" userId="222f1c7e07c9bd7a" providerId="LiveId" clId="{676EFED1-3C4A-4523-A3A0-B659A747FAB9}" dt="2022-12-01T14:33:36.990" v="387"/>
          <ac:graphicFrameMkLst>
            <pc:docMk/>
            <pc:sldMk cId="853801728" sldId="378"/>
            <ac:graphicFrameMk id="2" creationId="{CFDF3431-41BB-35AA-ED8A-7D022D2920E6}"/>
          </ac:graphicFrameMkLst>
        </pc:graphicFrameChg>
        <pc:picChg chg="del">
          <ac:chgData name="Thúy Mai" userId="222f1c7e07c9bd7a" providerId="LiveId" clId="{676EFED1-3C4A-4523-A3A0-B659A747FAB9}" dt="2022-12-01T14:33:35.515" v="384" actId="478"/>
          <ac:picMkLst>
            <pc:docMk/>
            <pc:sldMk cId="853801728" sldId="378"/>
            <ac:picMk id="8" creationId="{14B9CAAA-69C3-E17D-7B43-650451FCD1A2}"/>
          </ac:picMkLst>
        </pc:picChg>
      </pc:sldChg>
      <pc:sldChg chg="addSp delSp modSp add mod delAnim modAnim">
        <pc:chgData name="Thúy Mai" userId="222f1c7e07c9bd7a" providerId="LiveId" clId="{676EFED1-3C4A-4523-A3A0-B659A747FAB9}" dt="2022-12-01T14:50:17.890" v="527" actId="478"/>
        <pc:sldMkLst>
          <pc:docMk/>
          <pc:sldMk cId="681787582" sldId="379"/>
        </pc:sldMkLst>
        <pc:spChg chg="add mod">
          <ac:chgData name="Thúy Mai" userId="222f1c7e07c9bd7a" providerId="LiveId" clId="{676EFED1-3C4A-4523-A3A0-B659A747FAB9}" dt="2022-12-01T14:37:34.402" v="496" actId="1076"/>
          <ac:spMkLst>
            <pc:docMk/>
            <pc:sldMk cId="681787582" sldId="379"/>
            <ac:spMk id="2" creationId="{C5FEEA1B-450A-F3F7-9551-D91E82E32200}"/>
          </ac:spMkLst>
        </pc:spChg>
        <pc:spChg chg="add mod">
          <ac:chgData name="Thúy Mai" userId="222f1c7e07c9bd7a" providerId="LiveId" clId="{676EFED1-3C4A-4523-A3A0-B659A747FAB9}" dt="2022-12-01T14:37:44.767" v="501"/>
          <ac:spMkLst>
            <pc:docMk/>
            <pc:sldMk cId="681787582" sldId="379"/>
            <ac:spMk id="3" creationId="{F26AD379-A374-F3BC-486C-7D2C09340C50}"/>
          </ac:spMkLst>
        </pc:spChg>
        <pc:spChg chg="del mod">
          <ac:chgData name="Thúy Mai" userId="222f1c7e07c9bd7a" providerId="LiveId" clId="{676EFED1-3C4A-4523-A3A0-B659A747FAB9}" dt="2022-12-01T14:50:17.890" v="527" actId="478"/>
          <ac:spMkLst>
            <pc:docMk/>
            <pc:sldMk cId="681787582" sldId="379"/>
            <ac:spMk id="5" creationId="{870554AE-A791-5022-E1E5-D2CD7E7ACCDC}"/>
          </ac:spMkLst>
        </pc:spChg>
        <pc:spChg chg="add del mod">
          <ac:chgData name="Thúy Mai" userId="222f1c7e07c9bd7a" providerId="LiveId" clId="{676EFED1-3C4A-4523-A3A0-B659A747FAB9}" dt="2022-12-01T14:47:42.078" v="513" actId="478"/>
          <ac:spMkLst>
            <pc:docMk/>
            <pc:sldMk cId="681787582" sldId="379"/>
            <ac:spMk id="6" creationId="{26D9CEAB-442E-9DC3-A87E-FC221E6D0E8A}"/>
          </ac:spMkLst>
        </pc:spChg>
        <pc:spChg chg="mod">
          <ac:chgData name="Thúy Mai" userId="222f1c7e07c9bd7a" providerId="LiveId" clId="{676EFED1-3C4A-4523-A3A0-B659A747FAB9}" dt="2022-12-01T14:36:59.518" v="482" actId="14100"/>
          <ac:spMkLst>
            <pc:docMk/>
            <pc:sldMk cId="681787582" sldId="379"/>
            <ac:spMk id="11" creationId="{4C11187E-5677-DA7A-3771-F355BD0099B9}"/>
          </ac:spMkLst>
        </pc:spChg>
        <pc:spChg chg="del">
          <ac:chgData name="Thúy Mai" userId="222f1c7e07c9bd7a" providerId="LiveId" clId="{676EFED1-3C4A-4523-A3A0-B659A747FAB9}" dt="2022-12-01T14:37:04.550" v="485" actId="478"/>
          <ac:spMkLst>
            <pc:docMk/>
            <pc:sldMk cId="681787582" sldId="379"/>
            <ac:spMk id="12" creationId="{FC435423-9699-311B-8569-1F543ADCD0C4}"/>
          </ac:spMkLst>
        </pc:spChg>
        <pc:spChg chg="mod">
          <ac:chgData name="Thúy Mai" userId="222f1c7e07c9bd7a" providerId="LiveId" clId="{676EFED1-3C4A-4523-A3A0-B659A747FAB9}" dt="2022-12-01T14:37:37.956" v="497" actId="1076"/>
          <ac:spMkLst>
            <pc:docMk/>
            <pc:sldMk cId="681787582" sldId="379"/>
            <ac:spMk id="13" creationId="{31AF2DAB-913B-FDC5-0246-25ED7B2B8BD0}"/>
          </ac:spMkLst>
        </pc:spChg>
      </pc:sldChg>
      <pc:sldChg chg="delSp add del mod">
        <pc:chgData name="Thúy Mai" userId="222f1c7e07c9bd7a" providerId="LiveId" clId="{676EFED1-3C4A-4523-A3A0-B659A747FAB9}" dt="2022-12-01T14:49:59.454" v="526" actId="47"/>
        <pc:sldMkLst>
          <pc:docMk/>
          <pc:sldMk cId="2398761461" sldId="380"/>
        </pc:sldMkLst>
        <pc:spChg chg="del">
          <ac:chgData name="Thúy Mai" userId="222f1c7e07c9bd7a" providerId="LiveId" clId="{676EFED1-3C4A-4523-A3A0-B659A747FAB9}" dt="2022-12-01T14:37:59.303" v="503" actId="478"/>
          <ac:spMkLst>
            <pc:docMk/>
            <pc:sldMk cId="2398761461" sldId="380"/>
            <ac:spMk id="5" creationId="{870554AE-A791-5022-E1E5-D2CD7E7ACCDC}"/>
          </ac:spMkLst>
        </pc:spChg>
      </pc:sldChg>
      <pc:sldChg chg="delSp modSp add mod delAnim">
        <pc:chgData name="Thúy Mai" userId="222f1c7e07c9bd7a" providerId="LiveId" clId="{676EFED1-3C4A-4523-A3A0-B659A747FAB9}" dt="2022-12-01T14:50:30.621" v="528" actId="21"/>
        <pc:sldMkLst>
          <pc:docMk/>
          <pc:sldMk cId="2636951553" sldId="381"/>
        </pc:sldMkLst>
        <pc:spChg chg="del">
          <ac:chgData name="Thúy Mai" userId="222f1c7e07c9bd7a" providerId="LiveId" clId="{676EFED1-3C4A-4523-A3A0-B659A747FAB9}" dt="2022-12-01T14:49:30.601" v="520" actId="478"/>
          <ac:spMkLst>
            <pc:docMk/>
            <pc:sldMk cId="2636951553" sldId="381"/>
            <ac:spMk id="2" creationId="{C5FEEA1B-450A-F3F7-9551-D91E82E32200}"/>
          </ac:spMkLst>
        </pc:spChg>
        <pc:spChg chg="del">
          <ac:chgData name="Thúy Mai" userId="222f1c7e07c9bd7a" providerId="LiveId" clId="{676EFED1-3C4A-4523-A3A0-B659A747FAB9}" dt="2022-12-01T14:49:30.601" v="520" actId="478"/>
          <ac:spMkLst>
            <pc:docMk/>
            <pc:sldMk cId="2636951553" sldId="381"/>
            <ac:spMk id="3" creationId="{F26AD379-A374-F3BC-486C-7D2C09340C50}"/>
          </ac:spMkLst>
        </pc:spChg>
        <pc:spChg chg="del">
          <ac:chgData name="Thúy Mai" userId="222f1c7e07c9bd7a" providerId="LiveId" clId="{676EFED1-3C4A-4523-A3A0-B659A747FAB9}" dt="2022-12-01T14:50:30.621" v="528" actId="21"/>
          <ac:spMkLst>
            <pc:docMk/>
            <pc:sldMk cId="2636951553" sldId="381"/>
            <ac:spMk id="5" creationId="{870554AE-A791-5022-E1E5-D2CD7E7ACCDC}"/>
          </ac:spMkLst>
        </pc:spChg>
        <pc:spChg chg="mod">
          <ac:chgData name="Thúy Mai" userId="222f1c7e07c9bd7a" providerId="LiveId" clId="{676EFED1-3C4A-4523-A3A0-B659A747FAB9}" dt="2022-12-01T14:49:37.167" v="522" actId="14100"/>
          <ac:spMkLst>
            <pc:docMk/>
            <pc:sldMk cId="2636951553" sldId="381"/>
            <ac:spMk id="6" creationId="{26D9CEAB-442E-9DC3-A87E-FC221E6D0E8A}"/>
          </ac:spMkLst>
        </pc:spChg>
        <pc:spChg chg="del">
          <ac:chgData name="Thúy Mai" userId="222f1c7e07c9bd7a" providerId="LiveId" clId="{676EFED1-3C4A-4523-A3A0-B659A747FAB9}" dt="2022-12-01T14:49:30.601" v="520" actId="478"/>
          <ac:spMkLst>
            <pc:docMk/>
            <pc:sldMk cId="2636951553" sldId="381"/>
            <ac:spMk id="11" creationId="{4C11187E-5677-DA7A-3771-F355BD0099B9}"/>
          </ac:spMkLst>
        </pc:spChg>
        <pc:spChg chg="del">
          <ac:chgData name="Thúy Mai" userId="222f1c7e07c9bd7a" providerId="LiveId" clId="{676EFED1-3C4A-4523-A3A0-B659A747FAB9}" dt="2022-12-01T14:49:30.601" v="520" actId="478"/>
          <ac:spMkLst>
            <pc:docMk/>
            <pc:sldMk cId="2636951553" sldId="381"/>
            <ac:spMk id="13" creationId="{31AF2DAB-913B-FDC5-0246-25ED7B2B8BD0}"/>
          </ac:spMkLst>
        </pc:spChg>
      </pc:sldChg>
      <pc:sldChg chg="addSp delSp modSp add mod delAnim">
        <pc:chgData name="Thúy Mai" userId="222f1c7e07c9bd7a" providerId="LiveId" clId="{676EFED1-3C4A-4523-A3A0-B659A747FAB9}" dt="2022-12-01T14:51:17.912" v="542" actId="207"/>
        <pc:sldMkLst>
          <pc:docMk/>
          <pc:sldMk cId="3363229801" sldId="382"/>
        </pc:sldMkLst>
        <pc:spChg chg="mod">
          <ac:chgData name="Thúy Mai" userId="222f1c7e07c9bd7a" providerId="LiveId" clId="{676EFED1-3C4A-4523-A3A0-B659A747FAB9}" dt="2022-12-01T14:50:57.122" v="536"/>
          <ac:spMkLst>
            <pc:docMk/>
            <pc:sldMk cId="3363229801" sldId="382"/>
            <ac:spMk id="2" creationId="{C5FEEA1B-450A-F3F7-9551-D91E82E32200}"/>
          </ac:spMkLst>
        </pc:spChg>
        <pc:spChg chg="mod">
          <ac:chgData name="Thúy Mai" userId="222f1c7e07c9bd7a" providerId="LiveId" clId="{676EFED1-3C4A-4523-A3A0-B659A747FAB9}" dt="2022-12-01T14:51:17.912" v="542" actId="207"/>
          <ac:spMkLst>
            <pc:docMk/>
            <pc:sldMk cId="3363229801" sldId="382"/>
            <ac:spMk id="3" creationId="{F26AD379-A374-F3BC-486C-7D2C09340C50}"/>
          </ac:spMkLst>
        </pc:spChg>
        <pc:spChg chg="del">
          <ac:chgData name="Thúy Mai" userId="222f1c7e07c9bd7a" providerId="LiveId" clId="{676EFED1-3C4A-4523-A3A0-B659A747FAB9}" dt="2022-12-01T14:49:49.420" v="525" actId="478"/>
          <ac:spMkLst>
            <pc:docMk/>
            <pc:sldMk cId="3363229801" sldId="382"/>
            <ac:spMk id="5" creationId="{870554AE-A791-5022-E1E5-D2CD7E7ACCDC}"/>
          </ac:spMkLst>
        </pc:spChg>
        <pc:spChg chg="del">
          <ac:chgData name="Thúy Mai" userId="222f1c7e07c9bd7a" providerId="LiveId" clId="{676EFED1-3C4A-4523-A3A0-B659A747FAB9}" dt="2022-12-01T14:49:47.967" v="524" actId="478"/>
          <ac:spMkLst>
            <pc:docMk/>
            <pc:sldMk cId="3363229801" sldId="382"/>
            <ac:spMk id="6" creationId="{26D9CEAB-442E-9DC3-A87E-FC221E6D0E8A}"/>
          </ac:spMkLst>
        </pc:spChg>
        <pc:spChg chg="add mod">
          <ac:chgData name="Thúy Mai" userId="222f1c7e07c9bd7a" providerId="LiveId" clId="{676EFED1-3C4A-4523-A3A0-B659A747FAB9}" dt="2022-12-01T14:51:02.999" v="537" actId="21"/>
          <ac:spMkLst>
            <pc:docMk/>
            <pc:sldMk cId="3363229801" sldId="382"/>
            <ac:spMk id="7" creationId="{E05C8648-628B-9287-F378-3FE2187FECA2}"/>
          </ac:spMkLst>
        </pc:spChg>
        <pc:spChg chg="mod">
          <ac:chgData name="Thúy Mai" userId="222f1c7e07c9bd7a" providerId="LiveId" clId="{676EFED1-3C4A-4523-A3A0-B659A747FAB9}" dt="2022-12-01T14:50:41.560" v="532" actId="14100"/>
          <ac:spMkLst>
            <pc:docMk/>
            <pc:sldMk cId="3363229801" sldId="382"/>
            <ac:spMk id="11" creationId="{4C11187E-5677-DA7A-3771-F355BD0099B9}"/>
          </ac:spMkLst>
        </pc:spChg>
        <pc:spChg chg="mod">
          <ac:chgData name="Thúy Mai" userId="222f1c7e07c9bd7a" providerId="LiveId" clId="{676EFED1-3C4A-4523-A3A0-B659A747FAB9}" dt="2022-12-01T14:50:51.504" v="534"/>
          <ac:spMkLst>
            <pc:docMk/>
            <pc:sldMk cId="3363229801" sldId="382"/>
            <ac:spMk id="13" creationId="{31AF2DAB-913B-FDC5-0246-25ED7B2B8BD0}"/>
          </ac:spMkLst>
        </pc:spChg>
      </pc:sldChg>
      <pc:sldChg chg="delSp modSp add mod delAnim">
        <pc:chgData name="Thúy Mai" userId="222f1c7e07c9bd7a" providerId="LiveId" clId="{676EFED1-3C4A-4523-A3A0-B659A747FAB9}" dt="2022-12-01T14:52:19.013" v="558" actId="1076"/>
        <pc:sldMkLst>
          <pc:docMk/>
          <pc:sldMk cId="2772393856" sldId="383"/>
        </pc:sldMkLst>
        <pc:spChg chg="mod">
          <ac:chgData name="Thúy Mai" userId="222f1c7e07c9bd7a" providerId="LiveId" clId="{676EFED1-3C4A-4523-A3A0-B659A747FAB9}" dt="2022-12-01T14:52:19.013" v="558" actId="1076"/>
          <ac:spMkLst>
            <pc:docMk/>
            <pc:sldMk cId="2772393856" sldId="383"/>
            <ac:spMk id="2" creationId="{C5FEEA1B-450A-F3F7-9551-D91E82E32200}"/>
          </ac:spMkLst>
        </pc:spChg>
        <pc:spChg chg="del">
          <ac:chgData name="Thúy Mai" userId="222f1c7e07c9bd7a" providerId="LiveId" clId="{676EFED1-3C4A-4523-A3A0-B659A747FAB9}" dt="2022-12-01T14:52:00.682" v="554" actId="478"/>
          <ac:spMkLst>
            <pc:docMk/>
            <pc:sldMk cId="2772393856" sldId="383"/>
            <ac:spMk id="3" creationId="{F26AD379-A374-F3BC-486C-7D2C09340C50}"/>
          </ac:spMkLst>
        </pc:spChg>
        <pc:spChg chg="mod">
          <ac:chgData name="Thúy Mai" userId="222f1c7e07c9bd7a" providerId="LiveId" clId="{676EFED1-3C4A-4523-A3A0-B659A747FAB9}" dt="2022-12-01T14:51:55.355" v="553" actId="1076"/>
          <ac:spMkLst>
            <pc:docMk/>
            <pc:sldMk cId="2772393856" sldId="383"/>
            <ac:spMk id="7" creationId="{E05C8648-628B-9287-F378-3FE2187FECA2}"/>
          </ac:spMkLst>
        </pc:spChg>
        <pc:spChg chg="mod">
          <ac:chgData name="Thúy Mai" userId="222f1c7e07c9bd7a" providerId="LiveId" clId="{676EFED1-3C4A-4523-A3A0-B659A747FAB9}" dt="2022-12-01T14:51:39.595" v="549" actId="14100"/>
          <ac:spMkLst>
            <pc:docMk/>
            <pc:sldMk cId="2772393856" sldId="383"/>
            <ac:spMk id="11" creationId="{4C11187E-5677-DA7A-3771-F355BD0099B9}"/>
          </ac:spMkLst>
        </pc:spChg>
        <pc:spChg chg="del">
          <ac:chgData name="Thúy Mai" userId="222f1c7e07c9bd7a" providerId="LiveId" clId="{676EFED1-3C4A-4523-A3A0-B659A747FAB9}" dt="2022-12-01T14:51:42.211" v="550" actId="478"/>
          <ac:spMkLst>
            <pc:docMk/>
            <pc:sldMk cId="2772393856" sldId="383"/>
            <ac:spMk id="13" creationId="{31AF2DAB-913B-FDC5-0246-25ED7B2B8BD0}"/>
          </ac:spMkLst>
        </pc:spChg>
      </pc:sldChg>
      <pc:sldChg chg="add del">
        <pc:chgData name="Thúy Mai" userId="222f1c7e07c9bd7a" providerId="LiveId" clId="{676EFED1-3C4A-4523-A3A0-B659A747FAB9}" dt="2022-12-01T14:51:26.735" v="544" actId="47"/>
        <pc:sldMkLst>
          <pc:docMk/>
          <pc:sldMk cId="3478643897" sldId="383"/>
        </pc:sldMkLst>
      </pc:sldChg>
      <pc:sldChg chg="add del">
        <pc:chgData name="Thúy Mai" userId="222f1c7e07c9bd7a" providerId="LiveId" clId="{676EFED1-3C4A-4523-A3A0-B659A747FAB9}" dt="2022-12-01T14:51:27.066" v="545" actId="47"/>
        <pc:sldMkLst>
          <pc:docMk/>
          <pc:sldMk cId="794541474" sldId="384"/>
        </pc:sldMkLst>
      </pc:sldChg>
      <pc:sldChg chg="addSp delSp modSp add mod modAnim">
        <pc:chgData name="Thúy Mai" userId="222f1c7e07c9bd7a" providerId="LiveId" clId="{676EFED1-3C4A-4523-A3A0-B659A747FAB9}" dt="2022-12-01T14:53:02.697" v="573" actId="478"/>
        <pc:sldMkLst>
          <pc:docMk/>
          <pc:sldMk cId="2088537735" sldId="384"/>
        </pc:sldMkLst>
        <pc:spChg chg="mod">
          <ac:chgData name="Thúy Mai" userId="222f1c7e07c9bd7a" providerId="LiveId" clId="{676EFED1-3C4A-4523-A3A0-B659A747FAB9}" dt="2022-12-01T14:52:44.975" v="566" actId="1076"/>
          <ac:spMkLst>
            <pc:docMk/>
            <pc:sldMk cId="2088537735" sldId="384"/>
            <ac:spMk id="2" creationId="{C5FEEA1B-450A-F3F7-9551-D91E82E32200}"/>
          </ac:spMkLst>
        </pc:spChg>
        <pc:spChg chg="add mod">
          <ac:chgData name="Thúy Mai" userId="222f1c7e07c9bd7a" providerId="LiveId" clId="{676EFED1-3C4A-4523-A3A0-B659A747FAB9}" dt="2022-12-01T14:52:59.836" v="572" actId="1076"/>
          <ac:spMkLst>
            <pc:docMk/>
            <pc:sldMk cId="2088537735" sldId="384"/>
            <ac:spMk id="3" creationId="{96468DA6-D4E8-044C-07BD-868A2EDA3236}"/>
          </ac:spMkLst>
        </pc:spChg>
        <pc:spChg chg="del mod">
          <ac:chgData name="Thúy Mai" userId="222f1c7e07c9bd7a" providerId="LiveId" clId="{676EFED1-3C4A-4523-A3A0-B659A747FAB9}" dt="2022-12-01T14:53:02.697" v="573" actId="478"/>
          <ac:spMkLst>
            <pc:docMk/>
            <pc:sldMk cId="2088537735" sldId="384"/>
            <ac:spMk id="7" creationId="{E05C8648-628B-9287-F378-3FE2187FECA2}"/>
          </ac:spMkLst>
        </pc:spChg>
        <pc:spChg chg="mod">
          <ac:chgData name="Thúy Mai" userId="222f1c7e07c9bd7a" providerId="LiveId" clId="{676EFED1-3C4A-4523-A3A0-B659A747FAB9}" dt="2022-12-01T14:52:35.542" v="563" actId="14100"/>
          <ac:spMkLst>
            <pc:docMk/>
            <pc:sldMk cId="2088537735" sldId="384"/>
            <ac:spMk id="11" creationId="{4C11187E-5677-DA7A-3771-F355BD0099B9}"/>
          </ac:spMkLst>
        </pc:spChg>
      </pc:sldChg>
      <pc:sldChg chg="addSp delSp modSp add mod delAnim modAnim">
        <pc:chgData name="Thúy Mai" userId="222f1c7e07c9bd7a" providerId="LiveId" clId="{676EFED1-3C4A-4523-A3A0-B659A747FAB9}" dt="2022-12-01T14:54:44.716" v="606" actId="14100"/>
        <pc:sldMkLst>
          <pc:docMk/>
          <pc:sldMk cId="1136235747" sldId="385"/>
        </pc:sldMkLst>
        <pc:spChg chg="del">
          <ac:chgData name="Thúy Mai" userId="222f1c7e07c9bd7a" providerId="LiveId" clId="{676EFED1-3C4A-4523-A3A0-B659A747FAB9}" dt="2022-12-01T14:54:31.717" v="597" actId="478"/>
          <ac:spMkLst>
            <pc:docMk/>
            <pc:sldMk cId="1136235747" sldId="385"/>
            <ac:spMk id="2" creationId="{C5FEEA1B-450A-F3F7-9551-D91E82E32200}"/>
          </ac:spMkLst>
        </pc:spChg>
        <pc:spChg chg="del">
          <ac:chgData name="Thúy Mai" userId="222f1c7e07c9bd7a" providerId="LiveId" clId="{676EFED1-3C4A-4523-A3A0-B659A747FAB9}" dt="2022-12-01T14:54:30.460" v="596" actId="478"/>
          <ac:spMkLst>
            <pc:docMk/>
            <pc:sldMk cId="1136235747" sldId="385"/>
            <ac:spMk id="3" creationId="{96468DA6-D4E8-044C-07BD-868A2EDA3236}"/>
          </ac:spMkLst>
        </pc:spChg>
        <pc:spChg chg="add mod">
          <ac:chgData name="Thúy Mai" userId="222f1c7e07c9bd7a" providerId="LiveId" clId="{676EFED1-3C4A-4523-A3A0-B659A747FAB9}" dt="2022-12-01T14:54:44.716" v="606" actId="14100"/>
          <ac:spMkLst>
            <pc:docMk/>
            <pc:sldMk cId="1136235747" sldId="385"/>
            <ac:spMk id="7" creationId="{99CE475C-FFAB-F4BA-E954-A2E68EAF61CF}"/>
          </ac:spMkLst>
        </pc:spChg>
        <pc:spChg chg="del">
          <ac:chgData name="Thúy Mai" userId="222f1c7e07c9bd7a" providerId="LiveId" clId="{676EFED1-3C4A-4523-A3A0-B659A747FAB9}" dt="2022-12-01T14:53:53.734" v="585" actId="478"/>
          <ac:spMkLst>
            <pc:docMk/>
            <pc:sldMk cId="1136235747" sldId="385"/>
            <ac:spMk id="9" creationId="{2C1B5015-5EED-3F0B-1385-39105094404B}"/>
          </ac:spMkLst>
        </pc:spChg>
        <pc:spChg chg="mod">
          <ac:chgData name="Thúy Mai" userId="222f1c7e07c9bd7a" providerId="LiveId" clId="{676EFED1-3C4A-4523-A3A0-B659A747FAB9}" dt="2022-12-01T14:53:39.075" v="584" actId="207"/>
          <ac:spMkLst>
            <pc:docMk/>
            <pc:sldMk cId="1136235747" sldId="385"/>
            <ac:spMk id="10" creationId="{246C68AE-79EA-699C-E8F1-49FACAAD2279}"/>
          </ac:spMkLst>
        </pc:spChg>
        <pc:spChg chg="mod">
          <ac:chgData name="Thúy Mai" userId="222f1c7e07c9bd7a" providerId="LiveId" clId="{676EFED1-3C4A-4523-A3A0-B659A747FAB9}" dt="2022-12-01T14:54:17.595" v="595" actId="14100"/>
          <ac:spMkLst>
            <pc:docMk/>
            <pc:sldMk cId="1136235747" sldId="385"/>
            <ac:spMk id="11" creationId="{4C11187E-5677-DA7A-3771-F355BD0099B9}"/>
          </ac:spMkLst>
        </pc:spChg>
        <pc:graphicFrameChg chg="add del mod">
          <ac:chgData name="Thúy Mai" userId="222f1c7e07c9bd7a" providerId="LiveId" clId="{676EFED1-3C4A-4523-A3A0-B659A747FAB9}" dt="2022-12-01T14:53:35.284" v="578"/>
          <ac:graphicFrameMkLst>
            <pc:docMk/>
            <pc:sldMk cId="1136235747" sldId="385"/>
            <ac:graphicFrameMk id="5" creationId="{728B9A4E-FDA1-5717-8642-C138D816C9CD}"/>
          </ac:graphicFrameMkLst>
        </pc:graphicFrameChg>
        <pc:graphicFrameChg chg="add del mod">
          <ac:chgData name="Thúy Mai" userId="222f1c7e07c9bd7a" providerId="LiveId" clId="{676EFED1-3C4A-4523-A3A0-B659A747FAB9}" dt="2022-12-01T14:54:01.586" v="588"/>
          <ac:graphicFrameMkLst>
            <pc:docMk/>
            <pc:sldMk cId="1136235747" sldId="385"/>
            <ac:graphicFrameMk id="6" creationId="{A29F9FC5-7173-6E36-53EC-CCD9B955B765}"/>
          </ac:graphicFrameMkLst>
        </pc:graphicFrameChg>
        <pc:graphicFrameChg chg="add del mod">
          <ac:chgData name="Thúy Mai" userId="222f1c7e07c9bd7a" providerId="LiveId" clId="{676EFED1-3C4A-4523-A3A0-B659A747FAB9}" dt="2022-12-01T14:54:38.093" v="602"/>
          <ac:graphicFrameMkLst>
            <pc:docMk/>
            <pc:sldMk cId="1136235747" sldId="385"/>
            <ac:graphicFrameMk id="8" creationId="{E911A724-75EF-9E54-95ED-5CE498E6F582}"/>
          </ac:graphicFrameMkLst>
        </pc:graphicFrameChg>
      </pc:sldChg>
      <pc:sldChg chg="addSp delSp modSp add mod ord delAnim">
        <pc:chgData name="Thúy Mai" userId="222f1c7e07c9bd7a" providerId="LiveId" clId="{676EFED1-3C4A-4523-A3A0-B659A747FAB9}" dt="2022-12-01T14:59:48.643" v="750" actId="1076"/>
        <pc:sldMkLst>
          <pc:docMk/>
          <pc:sldMk cId="2250341831" sldId="386"/>
        </pc:sldMkLst>
        <pc:spChg chg="add del">
          <ac:chgData name="Thúy Mai" userId="222f1c7e07c9bd7a" providerId="LiveId" clId="{676EFED1-3C4A-4523-A3A0-B659A747FAB9}" dt="2022-12-01T14:57:54.550" v="704" actId="478"/>
          <ac:spMkLst>
            <pc:docMk/>
            <pc:sldMk cId="2250341831" sldId="386"/>
            <ac:spMk id="5" creationId="{F5A5AB16-8FBD-C8FB-4B6D-85B88674D5AC}"/>
          </ac:spMkLst>
        </pc:spChg>
        <pc:spChg chg="del">
          <ac:chgData name="Thúy Mai" userId="222f1c7e07c9bd7a" providerId="LiveId" clId="{676EFED1-3C4A-4523-A3A0-B659A747FAB9}" dt="2022-12-01T14:58:08.795" v="705" actId="478"/>
          <ac:spMkLst>
            <pc:docMk/>
            <pc:sldMk cId="2250341831" sldId="386"/>
            <ac:spMk id="7" creationId="{99CE475C-FFAB-F4BA-E954-A2E68EAF61CF}"/>
          </ac:spMkLst>
        </pc:spChg>
        <pc:spChg chg="add mod">
          <ac:chgData name="Thúy Mai" userId="222f1c7e07c9bd7a" providerId="LiveId" clId="{676EFED1-3C4A-4523-A3A0-B659A747FAB9}" dt="2022-12-01T14:59:32.146" v="743" actId="1036"/>
          <ac:spMkLst>
            <pc:docMk/>
            <pc:sldMk cId="2250341831" sldId="386"/>
            <ac:spMk id="9" creationId="{088D010C-7690-99E1-717A-5662B4C17377}"/>
          </ac:spMkLst>
        </pc:spChg>
        <pc:spChg chg="mod">
          <ac:chgData name="Thúy Mai" userId="222f1c7e07c9bd7a" providerId="LiveId" clId="{676EFED1-3C4A-4523-A3A0-B659A747FAB9}" dt="2022-12-01T14:57:51.285" v="703" actId="20577"/>
          <ac:spMkLst>
            <pc:docMk/>
            <pc:sldMk cId="2250341831" sldId="386"/>
            <ac:spMk id="10" creationId="{246C68AE-79EA-699C-E8F1-49FACAAD2279}"/>
          </ac:spMkLst>
        </pc:spChg>
        <pc:spChg chg="del">
          <ac:chgData name="Thúy Mai" userId="222f1c7e07c9bd7a" providerId="LiveId" clId="{676EFED1-3C4A-4523-A3A0-B659A747FAB9}" dt="2022-12-01T14:58:10.679" v="706" actId="478"/>
          <ac:spMkLst>
            <pc:docMk/>
            <pc:sldMk cId="2250341831" sldId="386"/>
            <ac:spMk id="11" creationId="{4C11187E-5677-DA7A-3771-F355BD0099B9}"/>
          </ac:spMkLst>
        </pc:spChg>
        <pc:graphicFrameChg chg="add del mod">
          <ac:chgData name="Thúy Mai" userId="222f1c7e07c9bd7a" providerId="LiveId" clId="{676EFED1-3C4A-4523-A3A0-B659A747FAB9}" dt="2022-12-01T14:57:38.875" v="651"/>
          <ac:graphicFrameMkLst>
            <pc:docMk/>
            <pc:sldMk cId="2250341831" sldId="386"/>
            <ac:graphicFrameMk id="2" creationId="{2656F0A0-F2AD-A63F-F9A5-C8CFEF9DCBCA}"/>
          </ac:graphicFrameMkLst>
        </pc:graphicFrameChg>
        <pc:graphicFrameChg chg="add del mod">
          <ac:chgData name="Thúy Mai" userId="222f1c7e07c9bd7a" providerId="LiveId" clId="{676EFED1-3C4A-4523-A3A0-B659A747FAB9}" dt="2022-12-01T14:58:11.917" v="709"/>
          <ac:graphicFrameMkLst>
            <pc:docMk/>
            <pc:sldMk cId="2250341831" sldId="386"/>
            <ac:graphicFrameMk id="6" creationId="{0EC289E5-8D1F-99DC-81D0-D48119178C04}"/>
          </ac:graphicFrameMkLst>
        </pc:graphicFrameChg>
        <pc:graphicFrameChg chg="add del mod">
          <ac:chgData name="Thúy Mai" userId="222f1c7e07c9bd7a" providerId="LiveId" clId="{676EFED1-3C4A-4523-A3A0-B659A747FAB9}" dt="2022-12-01T14:58:26.408" v="720"/>
          <ac:graphicFrameMkLst>
            <pc:docMk/>
            <pc:sldMk cId="2250341831" sldId="386"/>
            <ac:graphicFrameMk id="12" creationId="{593BD0F1-784A-0FCE-3B79-90E3E7BB47B7}"/>
          </ac:graphicFrameMkLst>
        </pc:graphicFrameChg>
        <pc:graphicFrameChg chg="add mod modGraphic">
          <ac:chgData name="Thúy Mai" userId="222f1c7e07c9bd7a" providerId="LiveId" clId="{676EFED1-3C4A-4523-A3A0-B659A747FAB9}" dt="2022-12-01T14:59:48.643" v="750" actId="1076"/>
          <ac:graphicFrameMkLst>
            <pc:docMk/>
            <pc:sldMk cId="2250341831" sldId="386"/>
            <ac:graphicFrameMk id="13" creationId="{9F5BED4F-D186-A811-CAE5-892A0510607A}"/>
          </ac:graphicFrameMkLst>
        </pc:graphicFrameChg>
        <pc:picChg chg="mod">
          <ac:chgData name="Thúy Mai" userId="222f1c7e07c9bd7a" providerId="LiveId" clId="{676EFED1-3C4A-4523-A3A0-B659A747FAB9}" dt="2022-12-01T14:59:45.343" v="749" actId="1076"/>
          <ac:picMkLst>
            <pc:docMk/>
            <pc:sldMk cId="2250341831" sldId="386"/>
            <ac:picMk id="15" creationId="{1B153475-D4A6-2E2E-5255-02DE1E310460}"/>
          </ac:picMkLst>
        </pc:picChg>
      </pc:sldChg>
      <pc:sldChg chg="addSp delSp modSp new mod">
        <pc:chgData name="Thúy Mai" userId="222f1c7e07c9bd7a" providerId="LiveId" clId="{676EFED1-3C4A-4523-A3A0-B659A747FAB9}" dt="2022-12-01T15:02:03.700" v="801" actId="120"/>
        <pc:sldMkLst>
          <pc:docMk/>
          <pc:sldMk cId="677176386" sldId="387"/>
        </pc:sldMkLst>
        <pc:spChg chg="del">
          <ac:chgData name="Thúy Mai" userId="222f1c7e07c9bd7a" providerId="LiveId" clId="{676EFED1-3C4A-4523-A3A0-B659A747FAB9}" dt="2022-12-01T15:00:06.102" v="752" actId="478"/>
          <ac:spMkLst>
            <pc:docMk/>
            <pc:sldMk cId="677176386" sldId="387"/>
            <ac:spMk id="2" creationId="{6DEC541A-1FCC-2CF0-8445-C94131C75DBD}"/>
          </ac:spMkLst>
        </pc:spChg>
        <pc:spChg chg="del">
          <ac:chgData name="Thúy Mai" userId="222f1c7e07c9bd7a" providerId="LiveId" clId="{676EFED1-3C4A-4523-A3A0-B659A747FAB9}" dt="2022-12-01T15:00:06.102" v="752" actId="478"/>
          <ac:spMkLst>
            <pc:docMk/>
            <pc:sldMk cId="677176386" sldId="387"/>
            <ac:spMk id="3" creationId="{E44E0C66-EAFC-119F-ABAD-AA6BBA51E145}"/>
          </ac:spMkLst>
        </pc:spChg>
        <pc:spChg chg="add mod">
          <ac:chgData name="Thúy Mai" userId="222f1c7e07c9bd7a" providerId="LiveId" clId="{676EFED1-3C4A-4523-A3A0-B659A747FAB9}" dt="2022-12-01T15:01:40.767" v="793" actId="1076"/>
          <ac:spMkLst>
            <pc:docMk/>
            <pc:sldMk cId="677176386" sldId="387"/>
            <ac:spMk id="6" creationId="{328ED558-432B-885A-00C7-9847B5E5FC21}"/>
          </ac:spMkLst>
        </pc:spChg>
        <pc:graphicFrameChg chg="add del mod">
          <ac:chgData name="Thúy Mai" userId="222f1c7e07c9bd7a" providerId="LiveId" clId="{676EFED1-3C4A-4523-A3A0-B659A747FAB9}" dt="2022-12-01T15:00:07.271" v="755"/>
          <ac:graphicFrameMkLst>
            <pc:docMk/>
            <pc:sldMk cId="677176386" sldId="387"/>
            <ac:graphicFrameMk id="4" creationId="{D21B501B-54C5-2DA3-4B93-4A2018588C5A}"/>
          </ac:graphicFrameMkLst>
        </pc:graphicFrameChg>
        <pc:graphicFrameChg chg="add del mod">
          <ac:chgData name="Thúy Mai" userId="222f1c7e07c9bd7a" providerId="LiveId" clId="{676EFED1-3C4A-4523-A3A0-B659A747FAB9}" dt="2022-12-01T15:00:28.335" v="768"/>
          <ac:graphicFrameMkLst>
            <pc:docMk/>
            <pc:sldMk cId="677176386" sldId="387"/>
            <ac:graphicFrameMk id="7" creationId="{299406F8-0C63-5F9F-B545-691C13511F20}"/>
          </ac:graphicFrameMkLst>
        </pc:graphicFrameChg>
        <pc:graphicFrameChg chg="add mod modGraphic">
          <ac:chgData name="Thúy Mai" userId="222f1c7e07c9bd7a" providerId="LiveId" clId="{676EFED1-3C4A-4523-A3A0-B659A747FAB9}" dt="2022-12-01T15:02:03.700" v="801" actId="120"/>
          <ac:graphicFrameMkLst>
            <pc:docMk/>
            <pc:sldMk cId="677176386" sldId="387"/>
            <ac:graphicFrameMk id="8" creationId="{B610420F-AFB2-EC39-43D1-49973D8903B6}"/>
          </ac:graphicFrameMkLst>
        </pc:graphicFrameChg>
      </pc:sldChg>
      <pc:sldChg chg="delSp modSp add mod">
        <pc:chgData name="Thúy Mai" userId="222f1c7e07c9bd7a" providerId="LiveId" clId="{676EFED1-3C4A-4523-A3A0-B659A747FAB9}" dt="2022-12-01T15:03:20.458" v="829" actId="1076"/>
        <pc:sldMkLst>
          <pc:docMk/>
          <pc:sldMk cId="937934892" sldId="388"/>
        </pc:sldMkLst>
        <pc:spChg chg="del">
          <ac:chgData name="Thúy Mai" userId="222f1c7e07c9bd7a" providerId="LiveId" clId="{676EFED1-3C4A-4523-A3A0-B659A747FAB9}" dt="2022-12-01T15:02:16.635" v="804" actId="478"/>
          <ac:spMkLst>
            <pc:docMk/>
            <pc:sldMk cId="937934892" sldId="388"/>
            <ac:spMk id="6" creationId="{328ED558-432B-885A-00C7-9847B5E5FC21}"/>
          </ac:spMkLst>
        </pc:spChg>
        <pc:graphicFrameChg chg="mod modGraphic">
          <ac:chgData name="Thúy Mai" userId="222f1c7e07c9bd7a" providerId="LiveId" clId="{676EFED1-3C4A-4523-A3A0-B659A747FAB9}" dt="2022-12-01T15:03:20.458" v="829" actId="1076"/>
          <ac:graphicFrameMkLst>
            <pc:docMk/>
            <pc:sldMk cId="937934892" sldId="388"/>
            <ac:graphicFrameMk id="8" creationId="{B610420F-AFB2-EC39-43D1-49973D8903B6}"/>
          </ac:graphicFrameMkLst>
        </pc:graphicFrameChg>
      </pc:sldChg>
      <pc:sldChg chg="delSp modSp add mod">
        <pc:chgData name="Thúy Mai" userId="222f1c7e07c9bd7a" providerId="LiveId" clId="{676EFED1-3C4A-4523-A3A0-B659A747FAB9}" dt="2022-12-01T15:03:43.995" v="837" actId="1076"/>
        <pc:sldMkLst>
          <pc:docMk/>
          <pc:sldMk cId="2193244665" sldId="389"/>
        </pc:sldMkLst>
        <pc:spChg chg="del">
          <ac:chgData name="Thúy Mai" userId="222f1c7e07c9bd7a" providerId="LiveId" clId="{676EFED1-3C4A-4523-A3A0-B659A747FAB9}" dt="2022-12-01T15:03:27.581" v="831" actId="478"/>
          <ac:spMkLst>
            <pc:docMk/>
            <pc:sldMk cId="2193244665" sldId="389"/>
            <ac:spMk id="6" creationId="{328ED558-432B-885A-00C7-9847B5E5FC21}"/>
          </ac:spMkLst>
        </pc:spChg>
        <pc:graphicFrameChg chg="mod modGraphic">
          <ac:chgData name="Thúy Mai" userId="222f1c7e07c9bd7a" providerId="LiveId" clId="{676EFED1-3C4A-4523-A3A0-B659A747FAB9}" dt="2022-12-01T15:03:43.995" v="837" actId="1076"/>
          <ac:graphicFrameMkLst>
            <pc:docMk/>
            <pc:sldMk cId="2193244665" sldId="389"/>
            <ac:graphicFrameMk id="8" creationId="{B610420F-AFB2-EC39-43D1-49973D8903B6}"/>
          </ac:graphicFrameMkLst>
        </pc:graphicFrameChg>
      </pc:sldChg>
      <pc:sldChg chg="add del">
        <pc:chgData name="Thúy Mai" userId="222f1c7e07c9bd7a" providerId="LiveId" clId="{676EFED1-3C4A-4523-A3A0-B659A747FAB9}" dt="2022-12-01T15:03:46.137" v="838" actId="47"/>
        <pc:sldMkLst>
          <pc:docMk/>
          <pc:sldMk cId="2189485587" sldId="390"/>
        </pc:sldMkLst>
      </pc:sldChg>
      <pc:sldChg chg="addSp delSp modSp add mod ord">
        <pc:chgData name="Thúy Mai" userId="222f1c7e07c9bd7a" providerId="LiveId" clId="{676EFED1-3C4A-4523-A3A0-B659A747FAB9}" dt="2022-12-01T15:05:15.258" v="877" actId="1076"/>
        <pc:sldMkLst>
          <pc:docMk/>
          <pc:sldMk cId="2655267032" sldId="390"/>
        </pc:sldMkLst>
        <pc:spChg chg="add del">
          <ac:chgData name="Thúy Mai" userId="222f1c7e07c9bd7a" providerId="LiveId" clId="{676EFED1-3C4A-4523-A3A0-B659A747FAB9}" dt="2022-12-01T15:04:10.662" v="844" actId="478"/>
          <ac:spMkLst>
            <pc:docMk/>
            <pc:sldMk cId="2655267032" sldId="390"/>
            <ac:spMk id="4" creationId="{192AC288-E28A-C0B2-B4B2-21FEFFAC3BA0}"/>
          </ac:spMkLst>
        </pc:spChg>
        <pc:spChg chg="add mod">
          <ac:chgData name="Thúy Mai" userId="222f1c7e07c9bd7a" providerId="LiveId" clId="{676EFED1-3C4A-4523-A3A0-B659A747FAB9}" dt="2022-12-01T15:05:13.302" v="876" actId="1076"/>
          <ac:spMkLst>
            <pc:docMk/>
            <pc:sldMk cId="2655267032" sldId="390"/>
            <ac:spMk id="5" creationId="{38B02ED9-2DAE-9C98-E703-0090963EEB16}"/>
          </ac:spMkLst>
        </pc:spChg>
        <pc:spChg chg="add del">
          <ac:chgData name="Thúy Mai" userId="222f1c7e07c9bd7a" providerId="LiveId" clId="{676EFED1-3C4A-4523-A3A0-B659A747FAB9}" dt="2022-12-01T15:04:10.662" v="844" actId="478"/>
          <ac:spMkLst>
            <pc:docMk/>
            <pc:sldMk cId="2655267032" sldId="390"/>
            <ac:spMk id="9" creationId="{088D010C-7690-99E1-717A-5662B4C17377}"/>
          </ac:spMkLst>
        </pc:spChg>
        <pc:spChg chg="add del">
          <ac:chgData name="Thúy Mai" userId="222f1c7e07c9bd7a" providerId="LiveId" clId="{676EFED1-3C4A-4523-A3A0-B659A747FAB9}" dt="2022-12-01T15:04:10.662" v="844" actId="478"/>
          <ac:spMkLst>
            <pc:docMk/>
            <pc:sldMk cId="2655267032" sldId="390"/>
            <ac:spMk id="10" creationId="{246C68AE-79EA-699C-E8F1-49FACAAD2279}"/>
          </ac:spMkLst>
        </pc:spChg>
        <pc:graphicFrameChg chg="add del mod">
          <ac:chgData name="Thúy Mai" userId="222f1c7e07c9bd7a" providerId="LiveId" clId="{676EFED1-3C4A-4523-A3A0-B659A747FAB9}" dt="2022-12-01T15:04:13.723" v="847"/>
          <ac:graphicFrameMkLst>
            <pc:docMk/>
            <pc:sldMk cId="2655267032" sldId="390"/>
            <ac:graphicFrameMk id="2" creationId="{59CAD2F8-01C9-B7CC-0DE0-0B365A93C15A}"/>
          </ac:graphicFrameMkLst>
        </pc:graphicFrameChg>
        <pc:graphicFrameChg chg="add del">
          <ac:chgData name="Thúy Mai" userId="222f1c7e07c9bd7a" providerId="LiveId" clId="{676EFED1-3C4A-4523-A3A0-B659A747FAB9}" dt="2022-12-01T15:04:10.662" v="844" actId="478"/>
          <ac:graphicFrameMkLst>
            <pc:docMk/>
            <pc:sldMk cId="2655267032" sldId="390"/>
            <ac:graphicFrameMk id="13" creationId="{9F5BED4F-D186-A811-CAE5-892A0510607A}"/>
          </ac:graphicFrameMkLst>
        </pc:graphicFrameChg>
        <pc:picChg chg="add mod">
          <ac:chgData name="Thúy Mai" userId="222f1c7e07c9bd7a" providerId="LiveId" clId="{676EFED1-3C4A-4523-A3A0-B659A747FAB9}" dt="2022-12-01T15:05:15.258" v="877" actId="1076"/>
          <ac:picMkLst>
            <pc:docMk/>
            <pc:sldMk cId="2655267032" sldId="390"/>
            <ac:picMk id="7" creationId="{2BCD3D28-30D5-B190-ABD7-30BA463556FC}"/>
          </ac:picMkLst>
        </pc:picChg>
        <pc:picChg chg="add del">
          <ac:chgData name="Thúy Mai" userId="222f1c7e07c9bd7a" providerId="LiveId" clId="{676EFED1-3C4A-4523-A3A0-B659A747FAB9}" dt="2022-12-01T15:04:09.211" v="843" actId="478"/>
          <ac:picMkLst>
            <pc:docMk/>
            <pc:sldMk cId="2655267032" sldId="390"/>
            <ac:picMk id="14" creationId="{EC72942D-284E-E9AF-9F0A-48A1A76A103C}"/>
          </ac:picMkLst>
        </pc:picChg>
        <pc:picChg chg="add del">
          <ac:chgData name="Thúy Mai" userId="222f1c7e07c9bd7a" providerId="LiveId" clId="{676EFED1-3C4A-4523-A3A0-B659A747FAB9}" dt="2022-12-01T15:04:10.662" v="844" actId="478"/>
          <ac:picMkLst>
            <pc:docMk/>
            <pc:sldMk cId="2655267032" sldId="390"/>
            <ac:picMk id="15" creationId="{1B153475-D4A6-2E2E-5255-02DE1E310460}"/>
          </ac:picMkLst>
        </pc:picChg>
      </pc:sldChg>
      <pc:sldChg chg="modSp add mod">
        <pc:chgData name="Thúy Mai" userId="222f1c7e07c9bd7a" providerId="LiveId" clId="{676EFED1-3C4A-4523-A3A0-B659A747FAB9}" dt="2022-12-01T15:05:30.620" v="884" actId="1076"/>
        <pc:sldMkLst>
          <pc:docMk/>
          <pc:sldMk cId="2678635717" sldId="391"/>
        </pc:sldMkLst>
        <pc:spChg chg="mod">
          <ac:chgData name="Thúy Mai" userId="222f1c7e07c9bd7a" providerId="LiveId" clId="{676EFED1-3C4A-4523-A3A0-B659A747FAB9}" dt="2022-12-01T15:05:24.732" v="881" actId="20577"/>
          <ac:spMkLst>
            <pc:docMk/>
            <pc:sldMk cId="2678635717" sldId="391"/>
            <ac:spMk id="5" creationId="{38B02ED9-2DAE-9C98-E703-0090963EEB16}"/>
          </ac:spMkLst>
        </pc:spChg>
        <pc:picChg chg="mod">
          <ac:chgData name="Thúy Mai" userId="222f1c7e07c9bd7a" providerId="LiveId" clId="{676EFED1-3C4A-4523-A3A0-B659A747FAB9}" dt="2022-12-01T15:05:30.620" v="884" actId="1076"/>
          <ac:picMkLst>
            <pc:docMk/>
            <pc:sldMk cId="2678635717" sldId="391"/>
            <ac:picMk id="7" creationId="{2BCD3D28-30D5-B190-ABD7-30BA463556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6C7B62-EEFC-0DF5-50EB-713069D8C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63B9492-A3B4-FD0C-FE25-CDB6B32C7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5A8B4A-7A5B-53A5-155A-80FE2DE2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34BF58-3449-6E4A-DABE-CCE625E0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B02CC23-98E8-2881-1FBE-3EC75907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9099E0-2E40-8F0E-9369-2223735A0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A250F16-F2CF-09EE-2A39-9400E62A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EB1801-C514-9ABD-5985-23044D2B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14988C1-2A6B-E42F-75DC-5E7ACC73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9A9FE6-725F-167F-0007-EA1AD04C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638741F-C313-264D-82B1-00801C7A3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25D674A-E302-83A8-D018-0249BE68D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CAB9D79-1AD0-B6A7-7902-3A1E74DF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8CC8325-FE9F-AAAA-0DD6-E29E88D7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BE0122-9C54-FF1A-EF93-A320DEB0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9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C903A9-0129-35B2-37DE-304BDC5B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67A4BA-75C2-8A6D-5850-235D56D6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C83CC0-5A01-66FE-1C1F-EB196C54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F8364B-33DA-8DEC-06D4-417C1E3E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50CFD4D-8587-8202-F2BD-410850E1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0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1688BF-19C2-09E1-BFA5-642D2A1F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56F4298-4468-E013-BA82-14AFCEE10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446796A-C846-7D28-2AFB-336CA8A60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A34FE1-E9E3-8AC7-BAD2-B0729824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7A5FA7-E0F4-0A23-D794-AD6B72B8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018343-5A30-C64C-C7F5-34A1F4A1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EE4545-4E4E-AA47-8EB8-B833EA9F7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466D078-9993-D244-823C-10C139FAB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8678EDC-F512-0F8A-FD8E-683AEB4D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04BE6-9CB8-A6B4-3B6D-C9A83303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2A594F1-40E8-70C6-6825-C90DEF44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1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8D8D02-93CD-1B37-7F1D-26874DE3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67CC543-A9C1-0E31-EF22-64840920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31E94F1-BC93-86CC-CA0F-11851F920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F808230-1B1A-C22D-2A35-73E9CAC00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86BD2BE-5F91-2B45-218B-F584E896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45B78D-EA4D-DFEE-9C79-DEEEB53E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72FC6D1-5FB4-5DFD-606A-3EADA953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2C395B3-C28A-7FA4-F908-E911512D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08B49F-10BE-D900-ED28-BDE6C80C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445ECE-8FA8-FA75-3CBC-393BFC75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CCFE50-C1F8-56E6-A3F9-D12E7AA4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85A57C7-4C1F-E78A-D141-F38DFCA4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EFBBD2E-4A67-0618-00B7-4CE20150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60967A6-42E9-792E-BBF0-FE43BADB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11F457A-250D-502F-06A3-4E01DC9F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5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7E37A0-E16B-B77E-8C51-C21DF777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C149AE-E80D-2567-045D-8F70B3D3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3377571-929D-4CB8-6EB4-2790EC377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BEC8CDC-8375-3E87-14AC-6E089AA1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F3A3581-A758-F877-C23B-6CACD75F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E00BCA-E374-EA08-1146-F62819D8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3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229417-6409-EC9B-2C0F-FE686938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864CB91-48E1-051D-7B17-57ADE06EE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68C5A17-BADF-9BB5-83AB-7B58D2266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4968E5-5D16-AF17-FA11-304A3CFE5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42B6AE-D7E0-D2B2-4615-9C65DEAC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39CF69-B100-6643-C0E1-82EB059E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BD9CB55-09C7-AF36-89AC-A21F2D67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418ED65-B94F-760C-1925-7A293CBCB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D7787D-2490-DF7B-C01D-AD60BA185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15B9-F43B-470B-AA47-3EEB3DA8D86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2F4B768-9064-75C7-4BC3-D950C8E85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B2BC99-7696-F507-7265-7729CD4FF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80D1A-0332-4381-9DD2-1060517EE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ình ảnh 19">
            <a:extLst>
              <a:ext uri="{FF2B5EF4-FFF2-40B4-BE49-F238E27FC236}">
                <a16:creationId xmlns:a16="http://schemas.microsoft.com/office/drawing/2014/main" id="{7711AA35-4831-FA51-B3DF-DD3B65722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18" y="268208"/>
            <a:ext cx="10714469" cy="61840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4AA1C0B-7F18-1A8F-349C-8E8B0EE092C1}"/>
              </a:ext>
            </a:extLst>
          </p:cNvPr>
          <p:cNvSpPr txBox="1"/>
          <p:nvPr/>
        </p:nvSpPr>
        <p:spPr>
          <a:xfrm>
            <a:off x="3759539" y="3243897"/>
            <a:ext cx="81993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/>
              <a:t>Kể</a:t>
            </a:r>
            <a:r>
              <a:rPr lang="en-US" sz="5400" b="1" dirty="0"/>
              <a:t> </a:t>
            </a:r>
            <a:r>
              <a:rPr lang="en-US" sz="5400" b="1" dirty="0" err="1"/>
              <a:t>lại</a:t>
            </a:r>
            <a:r>
              <a:rPr lang="en-US" sz="5400" b="1" dirty="0"/>
              <a:t> </a:t>
            </a:r>
            <a:r>
              <a:rPr lang="en-US" sz="5400" b="1" dirty="0" err="1"/>
              <a:t>một</a:t>
            </a:r>
            <a:r>
              <a:rPr lang="en-US" sz="5400" b="1" dirty="0"/>
              <a:t> </a:t>
            </a:r>
            <a:r>
              <a:rPr lang="en-US" sz="5400" b="1" dirty="0" err="1"/>
              <a:t>truyện</a:t>
            </a:r>
            <a:r>
              <a:rPr lang="en-US" sz="5400" b="1" dirty="0"/>
              <a:t> </a:t>
            </a:r>
            <a:r>
              <a:rPr lang="en-US" sz="5400" b="1" dirty="0" err="1"/>
              <a:t>ngụ</a:t>
            </a:r>
            <a:r>
              <a:rPr lang="en-US" sz="5400" b="1" dirty="0"/>
              <a:t> </a:t>
            </a:r>
            <a:r>
              <a:rPr lang="en-US" sz="5400" b="1" dirty="0" err="1"/>
              <a:t>ngôn</a:t>
            </a:r>
            <a:endParaRPr lang="en-US" sz="54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476E84-0200-51DB-0BCF-E908E1880154}"/>
              </a:ext>
            </a:extLst>
          </p:cNvPr>
          <p:cNvSpPr txBox="1"/>
          <p:nvPr/>
        </p:nvSpPr>
        <p:spPr>
          <a:xfrm>
            <a:off x="1343608" y="575400"/>
            <a:ext cx="3156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5AF60A7-3808-42A7-9CA5-8399A1EE2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00" y="199690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4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59" y="657022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FAECCF-ED72-F654-D01C-FE268C42BC0A}"/>
              </a:ext>
            </a:extLst>
          </p:cNvPr>
          <p:cNvSpPr txBox="1"/>
          <p:nvPr/>
        </p:nvSpPr>
        <p:spPr>
          <a:xfrm>
            <a:off x="1369360" y="1151986"/>
            <a:ext cx="9693087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99E100-4DD5-DE8C-8147-E7BDBEB429AC}"/>
              </a:ext>
            </a:extLst>
          </p:cNvPr>
          <p:cNvSpPr txBox="1"/>
          <p:nvPr/>
        </p:nvSpPr>
        <p:spPr>
          <a:xfrm>
            <a:off x="1369360" y="1846565"/>
            <a:ext cx="8366311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tranh,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14C45CD-1859-0823-021B-4CC1D2E620F2}"/>
              </a:ext>
            </a:extLst>
          </p:cNvPr>
          <p:cNvSpPr txBox="1"/>
          <p:nvPr/>
        </p:nvSpPr>
        <p:spPr>
          <a:xfrm>
            <a:off x="1369360" y="2403267"/>
            <a:ext cx="83663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B56DCF-B7AE-BA3C-4403-2B2DE1D61940}"/>
              </a:ext>
            </a:extLst>
          </p:cNvPr>
          <p:cNvSpPr txBox="1"/>
          <p:nvPr/>
        </p:nvSpPr>
        <p:spPr>
          <a:xfrm>
            <a:off x="1369360" y="2924052"/>
            <a:ext cx="83663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6CFD1CE-A91D-95A6-0F4B-5B20BECA586D}"/>
              </a:ext>
            </a:extLst>
          </p:cNvPr>
          <p:cNvSpPr txBox="1"/>
          <p:nvPr/>
        </p:nvSpPr>
        <p:spPr>
          <a:xfrm>
            <a:off x="1369359" y="3468839"/>
            <a:ext cx="836631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1EE4302-FEB5-5329-9749-9045B9EC01F8}"/>
              </a:ext>
            </a:extLst>
          </p:cNvPr>
          <p:cNvSpPr txBox="1"/>
          <p:nvPr/>
        </p:nvSpPr>
        <p:spPr>
          <a:xfrm>
            <a:off x="1369359" y="4009810"/>
            <a:ext cx="8366311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câu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22BA9E9-1680-4AE6-C80B-639B63E34885}"/>
              </a:ext>
            </a:extLst>
          </p:cNvPr>
          <p:cNvSpPr txBox="1"/>
          <p:nvPr/>
        </p:nvSpPr>
        <p:spPr>
          <a:xfrm>
            <a:off x="1369360" y="4691410"/>
            <a:ext cx="9453282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904DA7B-A9A8-925F-BF0D-B9A61BA28718}"/>
              </a:ext>
            </a:extLst>
          </p:cNvPr>
          <p:cNvSpPr txBox="1"/>
          <p:nvPr/>
        </p:nvSpPr>
        <p:spPr>
          <a:xfrm>
            <a:off x="1369360" y="5941232"/>
            <a:ext cx="5892052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video,..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2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6" grpId="0" animBg="1"/>
      <p:bldP spid="7" grpId="0" animBg="1"/>
      <p:bldP spid="8" grpId="0" animBg="1"/>
      <p:bldP spid="9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808545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F650BD19-4C65-C3A1-DED0-F33B8FB7A2C7}"/>
              </a:ext>
            </a:extLst>
          </p:cNvPr>
          <p:cNvSpPr/>
          <p:nvPr/>
        </p:nvSpPr>
        <p:spPr>
          <a:xfrm>
            <a:off x="3342677" y="2135828"/>
            <a:ext cx="7029487" cy="1685900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</a:t>
            </a:r>
          </a:p>
          <a:p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4B9CAAA-69C3-E17D-7B43-650451FCD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1875" y="2236382"/>
            <a:ext cx="4762500" cy="47625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4C41AD-F221-8711-EB54-2D45E33D1C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3" y="4100953"/>
            <a:ext cx="2795587" cy="20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2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5C6CA59-2998-55E7-7E08-A9ABA1651E11}"/>
              </a:ext>
            </a:extLst>
          </p:cNvPr>
          <p:cNvSpPr txBox="1"/>
          <p:nvPr/>
        </p:nvSpPr>
        <p:spPr>
          <a:xfrm>
            <a:off x="3231655" y="191469"/>
            <a:ext cx="609600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828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 01: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76DC9D21-8256-71F7-2443-965ED947B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612"/>
              </p:ext>
            </p:extLst>
          </p:nvPr>
        </p:nvGraphicFramePr>
        <p:xfrm>
          <a:off x="639202" y="968152"/>
          <a:ext cx="10109481" cy="4836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0400">
                  <a:extLst>
                    <a:ext uri="{9D8B030D-6E8A-4147-A177-3AD203B41FA5}">
                      <a16:colId xmlns:a16="http://schemas.microsoft.com/office/drawing/2014/main" val="308348887"/>
                    </a:ext>
                  </a:extLst>
                </a:gridCol>
                <a:gridCol w="5439081">
                  <a:extLst>
                    <a:ext uri="{9D8B030D-6E8A-4147-A177-3AD203B41FA5}">
                      <a16:colId xmlns:a16="http://schemas.microsoft.com/office/drawing/2014/main" val="779742117"/>
                    </a:ext>
                  </a:extLst>
                </a:gridCol>
              </a:tblGrid>
              <a:tr h="180843"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71297"/>
                  </a:ext>
                </a:extLst>
              </a:tr>
              <a:tr h="377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56832"/>
                  </a:ext>
                </a:extLst>
              </a:tr>
              <a:tr h="377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2298739"/>
                  </a:ext>
                </a:extLst>
              </a:tr>
              <a:tr h="5740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396874"/>
                  </a:ext>
                </a:extLst>
              </a:tr>
              <a:tr h="10683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 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28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642301"/>
                  </a:ext>
                </a:extLst>
              </a:tr>
            </a:tbl>
          </a:graphicData>
        </a:graphic>
      </p:graphicFrame>
      <p:pic>
        <p:nvPicPr>
          <p:cNvPr id="2" name="Hình ảnh 1">
            <a:extLst>
              <a:ext uri="{FF2B5EF4-FFF2-40B4-BE49-F238E27FC236}">
                <a16:creationId xmlns:a16="http://schemas.microsoft.com/office/drawing/2014/main" id="{43D2F93D-F8D2-1D85-5AB7-085FFD02F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767" y="5038581"/>
            <a:ext cx="2351501" cy="170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592985" y="1829414"/>
            <a:ext cx="6905961" cy="1532334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C435423-9699-311B-8569-1F543ADCD0C4}"/>
              </a:ext>
            </a:extLst>
          </p:cNvPr>
          <p:cNvSpPr txBox="1"/>
          <p:nvPr/>
        </p:nvSpPr>
        <p:spPr>
          <a:xfrm>
            <a:off x="1645069" y="3647815"/>
            <a:ext cx="3998170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0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588815" y="1737160"/>
            <a:ext cx="3696417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AF2DAB-913B-FDC5-0246-25ED7B2B8BD0}"/>
              </a:ext>
            </a:extLst>
          </p:cNvPr>
          <p:cNvSpPr txBox="1"/>
          <p:nvPr/>
        </p:nvSpPr>
        <p:spPr>
          <a:xfrm>
            <a:off x="1463344" y="2449922"/>
            <a:ext cx="713761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FEEA1B-450A-F3F7-9551-D91E82E32200}"/>
              </a:ext>
            </a:extLst>
          </p:cNvPr>
          <p:cNvSpPr txBox="1"/>
          <p:nvPr/>
        </p:nvSpPr>
        <p:spPr>
          <a:xfrm>
            <a:off x="1463344" y="3042061"/>
            <a:ext cx="10335366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hung hang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6AD379-A374-F3BC-486C-7D2C09340C50}"/>
              </a:ext>
            </a:extLst>
          </p:cNvPr>
          <p:cNvSpPr txBox="1"/>
          <p:nvPr/>
        </p:nvSpPr>
        <p:spPr>
          <a:xfrm>
            <a:off x="1463344" y="4108336"/>
            <a:ext cx="713761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8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6D9CEAB-442E-9DC3-A87E-FC221E6D0E8A}"/>
              </a:ext>
            </a:extLst>
          </p:cNvPr>
          <p:cNvSpPr txBox="1"/>
          <p:nvPr/>
        </p:nvSpPr>
        <p:spPr>
          <a:xfrm>
            <a:off x="1686917" y="1864320"/>
            <a:ext cx="9622637" cy="2485787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5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588816" y="1737160"/>
            <a:ext cx="1881216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1AF2DAB-913B-FDC5-0246-25ED7B2B8BD0}"/>
              </a:ext>
            </a:extLst>
          </p:cNvPr>
          <p:cNvSpPr txBox="1"/>
          <p:nvPr/>
        </p:nvSpPr>
        <p:spPr>
          <a:xfrm>
            <a:off x="1463344" y="2449922"/>
            <a:ext cx="713761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FEEA1B-450A-F3F7-9551-D91E82E32200}"/>
              </a:ext>
            </a:extLst>
          </p:cNvPr>
          <p:cNvSpPr txBox="1"/>
          <p:nvPr/>
        </p:nvSpPr>
        <p:spPr>
          <a:xfrm>
            <a:off x="1463344" y="3042061"/>
            <a:ext cx="10335366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26AD379-A374-F3BC-486C-7D2C09340C50}"/>
              </a:ext>
            </a:extLst>
          </p:cNvPr>
          <p:cNvSpPr txBox="1"/>
          <p:nvPr/>
        </p:nvSpPr>
        <p:spPr>
          <a:xfrm>
            <a:off x="1784065" y="3844527"/>
            <a:ext cx="9525489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dân gian hay.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dân gian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nêu lên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2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588816" y="1737160"/>
            <a:ext cx="9841184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FEEA1B-450A-F3F7-9551-D91E82E32200}"/>
              </a:ext>
            </a:extLst>
          </p:cNvPr>
          <p:cNvSpPr txBox="1"/>
          <p:nvPr/>
        </p:nvSpPr>
        <p:spPr>
          <a:xfrm>
            <a:off x="1279895" y="3081531"/>
            <a:ext cx="10459025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(môi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05C8648-628B-9287-F378-3FE2187FECA2}"/>
              </a:ext>
            </a:extLst>
          </p:cNvPr>
          <p:cNvSpPr txBox="1"/>
          <p:nvPr/>
        </p:nvSpPr>
        <p:spPr>
          <a:xfrm>
            <a:off x="1369360" y="6533036"/>
            <a:ext cx="6096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Lập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câu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ý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9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653097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1B5015-5EED-3F0B-1385-39105094404B}"/>
              </a:ext>
            </a:extLst>
          </p:cNvPr>
          <p:cNvSpPr txBox="1"/>
          <p:nvPr/>
        </p:nvSpPr>
        <p:spPr>
          <a:xfrm>
            <a:off x="1784066" y="1197591"/>
            <a:ext cx="61676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722236" y="1879566"/>
            <a:ext cx="2017426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FEEA1B-450A-F3F7-9551-D91E82E32200}"/>
              </a:ext>
            </a:extLst>
          </p:cNvPr>
          <p:cNvSpPr txBox="1"/>
          <p:nvPr/>
        </p:nvSpPr>
        <p:spPr>
          <a:xfrm>
            <a:off x="1572972" y="2785160"/>
            <a:ext cx="10459025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câu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6468DA6-D4E8-044C-07BD-868A2EDA3236}"/>
              </a:ext>
            </a:extLst>
          </p:cNvPr>
          <p:cNvSpPr txBox="1"/>
          <p:nvPr/>
        </p:nvSpPr>
        <p:spPr>
          <a:xfrm>
            <a:off x="1572972" y="3593722"/>
            <a:ext cx="883712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3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463144" y="720601"/>
            <a:ext cx="994019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11187E-5677-DA7A-3771-F355BD0099B9}"/>
              </a:ext>
            </a:extLst>
          </p:cNvPr>
          <p:cNvSpPr txBox="1"/>
          <p:nvPr/>
        </p:nvSpPr>
        <p:spPr>
          <a:xfrm>
            <a:off x="1804296" y="1554694"/>
            <a:ext cx="9599043" cy="1055608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CE475C-FFAB-F4BA-E954-A2E68EAF61CF}"/>
              </a:ext>
            </a:extLst>
          </p:cNvPr>
          <p:cNvSpPr txBox="1"/>
          <p:nvPr/>
        </p:nvSpPr>
        <p:spPr>
          <a:xfrm>
            <a:off x="1804295" y="2849078"/>
            <a:ext cx="7163859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23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B1B3C056-26B4-6C4A-53C9-34402231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4432041" y="569166"/>
            <a:ext cx="3508310" cy="83975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CCFF14D-34D6-E878-5EB5-28FEE0B6B7B5}"/>
              </a:ext>
            </a:extLst>
          </p:cNvPr>
          <p:cNvSpPr txBox="1"/>
          <p:nvPr/>
        </p:nvSpPr>
        <p:spPr>
          <a:xfrm>
            <a:off x="3372085" y="1978087"/>
            <a:ext cx="5269891" cy="1532334"/>
          </a:xfrm>
          <a:prstGeom prst="wedgeRoundRectCallout">
            <a:avLst>
              <a:gd name="adj1" fmla="val 60627"/>
              <a:gd name="adj2" fmla="val 34589"/>
              <a:gd name="adj3" fmla="val 16667"/>
            </a:avLst>
          </a:prstGeom>
          <a:noFill/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EEF22E9-D438-AC9D-C9D6-0D4ACC8AE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38" y="195847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4E9F5B1-BE45-725A-B176-51FDFF589F10}"/>
              </a:ext>
            </a:extLst>
          </p:cNvPr>
          <p:cNvSpPr txBox="1"/>
          <p:nvPr/>
        </p:nvSpPr>
        <p:spPr>
          <a:xfrm>
            <a:off x="3981659" y="11693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6E8F0BCB-E69F-26E2-D785-E169B6180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44590"/>
              </p:ext>
            </p:extLst>
          </p:nvPr>
        </p:nvGraphicFramePr>
        <p:xfrm>
          <a:off x="666909" y="881925"/>
          <a:ext cx="10858182" cy="520115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31345">
                  <a:extLst>
                    <a:ext uri="{9D8B030D-6E8A-4147-A177-3AD203B41FA5}">
                      <a16:colId xmlns:a16="http://schemas.microsoft.com/office/drawing/2014/main" val="1227515420"/>
                    </a:ext>
                  </a:extLst>
                </a:gridCol>
                <a:gridCol w="5026837">
                  <a:extLst>
                    <a:ext uri="{9D8B030D-6E8A-4147-A177-3AD203B41FA5}">
                      <a16:colId xmlns:a16="http://schemas.microsoft.com/office/drawing/2014/main" val="1546276104"/>
                    </a:ext>
                  </a:extLst>
                </a:gridCol>
              </a:tblGrid>
              <a:tr h="105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81066"/>
                  </a:ext>
                </a:extLst>
              </a:tr>
              <a:tr h="1378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221143"/>
                  </a:ext>
                </a:extLst>
              </a:tr>
              <a:tr h="2814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Trình bày bằng lời nói, tránh viết thành văn để đọc, sử dụng cử chỉ, điệu bộ và các phương tiện hỗ trợ phù hợp.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245130"/>
                  </a:ext>
                </a:extLst>
              </a:tr>
              <a:tr h="209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Chú ý điều chỉnh giọng điệu, cách trình bày; quan sát thái độ, lắng nghe ý kiến phản hồi của người nghe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298340"/>
                  </a:ext>
                </a:extLst>
              </a:tr>
              <a:tr h="660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12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57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32" y="387170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463144" y="720601"/>
            <a:ext cx="994019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d.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88D010C-7690-99E1-717A-5662B4C17377}"/>
              </a:ext>
            </a:extLst>
          </p:cNvPr>
          <p:cNvSpPr txBox="1"/>
          <p:nvPr/>
        </p:nvSpPr>
        <p:spPr>
          <a:xfrm>
            <a:off x="3438251" y="1159392"/>
            <a:ext cx="6098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Bảng 12">
            <a:extLst>
              <a:ext uri="{FF2B5EF4-FFF2-40B4-BE49-F238E27FC236}">
                <a16:creationId xmlns:a16="http://schemas.microsoft.com/office/drawing/2014/main" id="{9F5BED4F-D186-A811-CAE5-892A05106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19046"/>
              </p:ext>
            </p:extLst>
          </p:nvPr>
        </p:nvGraphicFramePr>
        <p:xfrm>
          <a:off x="1379183" y="2008477"/>
          <a:ext cx="10024156" cy="4337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9012">
                  <a:extLst>
                    <a:ext uri="{9D8B030D-6E8A-4147-A177-3AD203B41FA5}">
                      <a16:colId xmlns:a16="http://schemas.microsoft.com/office/drawing/2014/main" val="2882139738"/>
                    </a:ext>
                  </a:extLst>
                </a:gridCol>
                <a:gridCol w="4335144">
                  <a:extLst>
                    <a:ext uri="{9D8B030D-6E8A-4147-A177-3AD203B41FA5}">
                      <a16:colId xmlns:a16="http://schemas.microsoft.com/office/drawing/2014/main" val="152480952"/>
                    </a:ext>
                  </a:extLst>
                </a:gridCol>
              </a:tblGrid>
              <a:tr h="2395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76491"/>
                  </a:ext>
                </a:extLst>
              </a:tr>
              <a:tr h="2323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67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3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8ED558-432B-885A-00C7-9847B5E5FC21}"/>
              </a:ext>
            </a:extLst>
          </p:cNvPr>
          <p:cNvSpPr txBox="1"/>
          <p:nvPr/>
        </p:nvSpPr>
        <p:spPr>
          <a:xfrm>
            <a:off x="4208009" y="0"/>
            <a:ext cx="377598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610420F-AFB2-EC39-43D1-49973D890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21937"/>
              </p:ext>
            </p:extLst>
          </p:nvPr>
        </p:nvGraphicFramePr>
        <p:xfrm>
          <a:off x="765890" y="1299464"/>
          <a:ext cx="10660220" cy="42590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37408">
                  <a:extLst>
                    <a:ext uri="{9D8B030D-6E8A-4147-A177-3AD203B41FA5}">
                      <a16:colId xmlns:a16="http://schemas.microsoft.com/office/drawing/2014/main" val="1945242563"/>
                    </a:ext>
                  </a:extLst>
                </a:gridCol>
                <a:gridCol w="2453842">
                  <a:extLst>
                    <a:ext uri="{9D8B030D-6E8A-4147-A177-3AD203B41FA5}">
                      <a16:colId xmlns:a16="http://schemas.microsoft.com/office/drawing/2014/main" val="2842459384"/>
                    </a:ext>
                  </a:extLst>
                </a:gridCol>
                <a:gridCol w="2453842">
                  <a:extLst>
                    <a:ext uri="{9D8B030D-6E8A-4147-A177-3AD203B41FA5}">
                      <a16:colId xmlns:a16="http://schemas.microsoft.com/office/drawing/2014/main" val="86615632"/>
                    </a:ext>
                  </a:extLst>
                </a:gridCol>
                <a:gridCol w="3115128">
                  <a:extLst>
                    <a:ext uri="{9D8B030D-6E8A-4147-A177-3AD203B41FA5}">
                      <a16:colId xmlns:a16="http://schemas.microsoft.com/office/drawing/2014/main" val="562340850"/>
                    </a:ext>
                  </a:extLst>
                </a:gridCol>
              </a:tblGrid>
              <a:tr h="16828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ĐÁNH GIÁ  BÀI NÓI THEO 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412379"/>
                  </a:ext>
                </a:extLst>
              </a:tr>
              <a:tr h="16828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68975"/>
                  </a:ext>
                </a:extLst>
              </a:tr>
              <a:tr h="347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39355"/>
                  </a:ext>
                </a:extLst>
              </a:tr>
              <a:tr h="347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18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7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610420F-AFB2-EC39-43D1-49973D890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09120"/>
              </p:ext>
            </p:extLst>
          </p:nvPr>
        </p:nvGraphicFramePr>
        <p:xfrm>
          <a:off x="234043" y="410050"/>
          <a:ext cx="11723914" cy="60378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0157">
                  <a:extLst>
                    <a:ext uri="{9D8B030D-6E8A-4147-A177-3AD203B41FA5}">
                      <a16:colId xmlns:a16="http://schemas.microsoft.com/office/drawing/2014/main" val="1945242563"/>
                    </a:ext>
                  </a:extLst>
                </a:gridCol>
                <a:gridCol w="2988129">
                  <a:extLst>
                    <a:ext uri="{9D8B030D-6E8A-4147-A177-3AD203B41FA5}">
                      <a16:colId xmlns:a16="http://schemas.microsoft.com/office/drawing/2014/main" val="284245938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86615632"/>
                    </a:ext>
                  </a:extLst>
                </a:gridCol>
                <a:gridCol w="2645228">
                  <a:extLst>
                    <a:ext uri="{9D8B030D-6E8A-4147-A177-3AD203B41FA5}">
                      <a16:colId xmlns:a16="http://schemas.microsoft.com/office/drawing/2014/main" val="562340850"/>
                    </a:ext>
                  </a:extLst>
                </a:gridCol>
              </a:tblGrid>
              <a:tr h="347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7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39355"/>
                  </a:ext>
                </a:extLst>
              </a:tr>
              <a:tr h="8196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111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Nói to, rõ ràng, truyền cảm, chủ động kể.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293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934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B610420F-AFB2-EC39-43D1-49973D890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08413"/>
              </p:ext>
            </p:extLst>
          </p:nvPr>
        </p:nvGraphicFramePr>
        <p:xfrm>
          <a:off x="606494" y="318008"/>
          <a:ext cx="11280706" cy="6221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90920">
                  <a:extLst>
                    <a:ext uri="{9D8B030D-6E8A-4147-A177-3AD203B41FA5}">
                      <a16:colId xmlns:a16="http://schemas.microsoft.com/office/drawing/2014/main" val="1945242563"/>
                    </a:ext>
                  </a:extLst>
                </a:gridCol>
                <a:gridCol w="2889086">
                  <a:extLst>
                    <a:ext uri="{9D8B030D-6E8A-4147-A177-3AD203B41FA5}">
                      <a16:colId xmlns:a16="http://schemas.microsoft.com/office/drawing/2014/main" val="2842459384"/>
                    </a:ext>
                  </a:extLst>
                </a:gridCol>
                <a:gridCol w="2304254">
                  <a:extLst>
                    <a:ext uri="{9D8B030D-6E8A-4147-A177-3AD203B41FA5}">
                      <a16:colId xmlns:a16="http://schemas.microsoft.com/office/drawing/2014/main" val="86615632"/>
                    </a:ext>
                  </a:extLst>
                </a:gridCol>
                <a:gridCol w="3296446">
                  <a:extLst>
                    <a:ext uri="{9D8B030D-6E8A-4147-A177-3AD203B41FA5}">
                      <a16:colId xmlns:a16="http://schemas.microsoft.com/office/drawing/2014/main" val="562340850"/>
                    </a:ext>
                  </a:extLst>
                </a:gridCol>
              </a:tblGrid>
              <a:tr h="545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39355"/>
                  </a:ext>
                </a:extLst>
              </a:tr>
              <a:tr h="19668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thiếu tự tin, mắt chưa nhìn vào người nghe, nét mặt chưa biểu cảm hoặc biểu cảm không phù hợp.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542521"/>
                  </a:ext>
                </a:extLst>
              </a:tr>
              <a:tr h="1097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 và/ hoặc không có lời kết thúc bài nói.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 có lời kết thúc bài nói.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120751"/>
                  </a:ext>
                </a:extLst>
              </a:tr>
              <a:tr h="261432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44" marR="421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06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24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8B02ED9-2DAE-9C98-E703-0090963EEB16}"/>
              </a:ext>
            </a:extLst>
          </p:cNvPr>
          <p:cNvSpPr txBox="1"/>
          <p:nvPr/>
        </p:nvSpPr>
        <p:spPr>
          <a:xfrm>
            <a:off x="1677080" y="326571"/>
            <a:ext cx="989987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cô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tên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huênh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chung quanh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uy phong coi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vung.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BCD3D28-30D5-B190-ABD7-30BA46355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" y="4890408"/>
            <a:ext cx="1641021" cy="16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8B02ED9-2DAE-9C98-E703-0090963EEB16}"/>
              </a:ext>
            </a:extLst>
          </p:cNvPr>
          <p:cNvSpPr txBox="1"/>
          <p:nvPr/>
        </p:nvSpPr>
        <p:spPr>
          <a:xfrm>
            <a:off x="1644423" y="326571"/>
            <a:ext cx="989987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ẫn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ngang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nhân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đem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không giao lưu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xung quanh.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lâu trong môi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nên nông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quan, kiêu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/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vi-VN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indent="45720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 đây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BCD3D28-30D5-B190-ABD7-30BA46355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7" y="5063218"/>
            <a:ext cx="1468211" cy="14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3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3173668" y="786496"/>
            <a:ext cx="6768354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TỰ ĐÁNH GIÁ BÀI HỌC 6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276" y="1578315"/>
            <a:ext cx="4493189" cy="44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9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2547566" y="508464"/>
            <a:ext cx="6707646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THẦY BÓI XEM VOI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A974B0-B0EF-8A94-F38F-BD81E1368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2" y="2431642"/>
            <a:ext cx="4286250" cy="4286250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A87B9B4E-C8D7-D592-EFFB-D6B272A46C7A}"/>
              </a:ext>
            </a:extLst>
          </p:cNvPr>
          <p:cNvSpPr/>
          <p:nvPr/>
        </p:nvSpPr>
        <p:spPr>
          <a:xfrm>
            <a:off x="3911088" y="2031266"/>
            <a:ext cx="7479010" cy="2689015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yêu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theo yêu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8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2742177" y="876906"/>
            <a:ext cx="6707646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THẦY BÓI XEM VOI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9A372FF-21B8-7BC2-6E4C-E1C3616E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273976"/>
              </p:ext>
            </p:extLst>
          </p:nvPr>
        </p:nvGraphicFramePr>
        <p:xfrm>
          <a:off x="3549345" y="2978679"/>
          <a:ext cx="4865483" cy="851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9444">
                  <a:extLst>
                    <a:ext uri="{9D8B030D-6E8A-4147-A177-3AD203B41FA5}">
                      <a16:colId xmlns:a16="http://schemas.microsoft.com/office/drawing/2014/main" val="1204693544"/>
                    </a:ext>
                  </a:extLst>
                </a:gridCol>
                <a:gridCol w="1184735">
                  <a:extLst>
                    <a:ext uri="{9D8B030D-6E8A-4147-A177-3AD203B41FA5}">
                      <a16:colId xmlns:a16="http://schemas.microsoft.com/office/drawing/2014/main" val="3703039573"/>
                    </a:ext>
                  </a:extLst>
                </a:gridCol>
                <a:gridCol w="1186569">
                  <a:extLst>
                    <a:ext uri="{9D8B030D-6E8A-4147-A177-3AD203B41FA5}">
                      <a16:colId xmlns:a16="http://schemas.microsoft.com/office/drawing/2014/main" val="3968578343"/>
                    </a:ext>
                  </a:extLst>
                </a:gridCol>
                <a:gridCol w="1184735">
                  <a:extLst>
                    <a:ext uri="{9D8B030D-6E8A-4147-A177-3AD203B41FA5}">
                      <a16:colId xmlns:a16="http://schemas.microsoft.com/office/drawing/2014/main" val="36111812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243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29061FD-2F64-1E3B-4E67-122912B8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798" y="1946098"/>
            <a:ext cx="31866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7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3173668" y="786496"/>
            <a:ext cx="6343958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Algerian" panose="04020705040A02060702" pitchFamily="82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1B78329-331D-98DE-6F11-661B4D627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93" y="2487559"/>
            <a:ext cx="3302908" cy="382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2742177" y="197284"/>
            <a:ext cx="6707646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THẦY BÓI XEM VOI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9E5FB2C-6A19-2B33-E116-69A7A559A601}"/>
              </a:ext>
            </a:extLst>
          </p:cNvPr>
          <p:cNvSpPr txBox="1"/>
          <p:nvPr/>
        </p:nvSpPr>
        <p:spPr>
          <a:xfrm>
            <a:off x="1309980" y="1583401"/>
            <a:ext cx="104939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xem voi</a:t>
            </a:r>
            <a:endParaRPr lang="en-US" sz="2400" b="1" dirty="0">
              <a:solidFill>
                <a:srgbClr val="1F4D7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F0205BF-D607-348A-3A42-E5479983C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847" y="1086110"/>
            <a:ext cx="31866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B1BB68-8F09-865C-B2BF-716F73428674}"/>
              </a:ext>
            </a:extLst>
          </p:cNvPr>
          <p:cNvSpPr txBox="1"/>
          <p:nvPr/>
        </p:nvSpPr>
        <p:spPr>
          <a:xfrm>
            <a:off x="1401847" y="2537508"/>
            <a:ext cx="10115878" cy="3915966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2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3841929" y="438760"/>
            <a:ext cx="4508142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TỤC NGỮ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AA974B0-B0EF-8A94-F38F-BD81E1368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2" y="2431642"/>
            <a:ext cx="4286250" cy="4286250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A87B9B4E-C8D7-D592-EFFB-D6B272A46C7A}"/>
              </a:ext>
            </a:extLst>
          </p:cNvPr>
          <p:cNvSpPr/>
          <p:nvPr/>
        </p:nvSpPr>
        <p:spPr>
          <a:xfrm>
            <a:off x="3911088" y="2031266"/>
            <a:ext cx="7716620" cy="2689015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8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sinh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ở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nhà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nhiệm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vụ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theo yêu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SGK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văn </a:t>
            </a:r>
            <a:r>
              <a:rPr lang="vi-VN" sz="28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T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yêu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yêu </a:t>
            </a:r>
            <a:r>
              <a:rPr lang="vi-V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8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0C05BB1-408B-E923-6DD7-12E50B81A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84" y="5669280"/>
            <a:ext cx="1188720" cy="1188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A699B9B-2B01-8D34-78D3-D6F4FDC8553B}"/>
              </a:ext>
            </a:extLst>
          </p:cNvPr>
          <p:cNvSpPr txBox="1"/>
          <p:nvPr/>
        </p:nvSpPr>
        <p:spPr>
          <a:xfrm>
            <a:off x="4299129" y="839835"/>
            <a:ext cx="4016969" cy="77706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23825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9A372FF-21B8-7BC2-6E4C-E1C3616E6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68720"/>
              </p:ext>
            </p:extLst>
          </p:nvPr>
        </p:nvGraphicFramePr>
        <p:xfrm>
          <a:off x="3549345" y="2978679"/>
          <a:ext cx="4865484" cy="851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033">
                  <a:extLst>
                    <a:ext uri="{9D8B030D-6E8A-4147-A177-3AD203B41FA5}">
                      <a16:colId xmlns:a16="http://schemas.microsoft.com/office/drawing/2014/main" val="1204693544"/>
                    </a:ext>
                  </a:extLst>
                </a:gridCol>
                <a:gridCol w="952744">
                  <a:extLst>
                    <a:ext uri="{9D8B030D-6E8A-4147-A177-3AD203B41FA5}">
                      <a16:colId xmlns:a16="http://schemas.microsoft.com/office/drawing/2014/main" val="3703039573"/>
                    </a:ext>
                  </a:extLst>
                </a:gridCol>
                <a:gridCol w="954219">
                  <a:extLst>
                    <a:ext uri="{9D8B030D-6E8A-4147-A177-3AD203B41FA5}">
                      <a16:colId xmlns:a16="http://schemas.microsoft.com/office/drawing/2014/main" val="3968578343"/>
                    </a:ext>
                  </a:extLst>
                </a:gridCol>
                <a:gridCol w="952744">
                  <a:extLst>
                    <a:ext uri="{9D8B030D-6E8A-4147-A177-3AD203B41FA5}">
                      <a16:colId xmlns:a16="http://schemas.microsoft.com/office/drawing/2014/main" val="3611181260"/>
                    </a:ext>
                  </a:extLst>
                </a:gridCol>
                <a:gridCol w="952744">
                  <a:extLst>
                    <a:ext uri="{9D8B030D-6E8A-4147-A177-3AD203B41FA5}">
                      <a16:colId xmlns:a16="http://schemas.microsoft.com/office/drawing/2014/main" val="932010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2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243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29061FD-2F64-1E3B-4E67-122912B86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798" y="1946098"/>
            <a:ext cx="31866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218923F-6F13-D75B-0F4F-11BC0540726B}"/>
              </a:ext>
            </a:extLst>
          </p:cNvPr>
          <p:cNvSpPr txBox="1"/>
          <p:nvPr/>
        </p:nvSpPr>
        <p:spPr>
          <a:xfrm>
            <a:off x="747783" y="505149"/>
            <a:ext cx="11052920" cy="37240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40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ướng dẫn học ở nhà</a:t>
            </a:r>
            <a:r>
              <a:rPr lang="pt-BR" sz="40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Internet,...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cho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5832C16-E597-BFBB-83AF-C03D7B06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0226" y="3925118"/>
            <a:ext cx="2401588" cy="278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4F7F1D91-1956-96BA-1FAE-E6B7E97F9619}"/>
              </a:ext>
            </a:extLst>
          </p:cNvPr>
          <p:cNvSpPr/>
          <p:nvPr/>
        </p:nvSpPr>
        <p:spPr>
          <a:xfrm>
            <a:off x="3432325" y="2344118"/>
            <a:ext cx="5613063" cy="1279798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97C77D9-5388-3DB1-0C08-5ACD09D5E09D}"/>
              </a:ext>
            </a:extLst>
          </p:cNvPr>
          <p:cNvSpPr txBox="1"/>
          <p:nvPr/>
        </p:nvSpPr>
        <p:spPr>
          <a:xfrm>
            <a:off x="1369360" y="759406"/>
            <a:ext cx="6217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1.1.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9DD430A-A804-DC9C-AFA1-C87D451B8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946" y="220052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2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561042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805CD7F-DEC2-6C11-20F1-23CB90F246F1}"/>
              </a:ext>
            </a:extLst>
          </p:cNvPr>
          <p:cNvSpPr txBox="1"/>
          <p:nvPr/>
        </p:nvSpPr>
        <p:spPr>
          <a:xfrm>
            <a:off x="1369360" y="1644105"/>
            <a:ext cx="99401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10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480838" y="1335515"/>
            <a:ext cx="9940195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FAECCF-ED72-F654-D01C-FE268C42BC0A}"/>
              </a:ext>
            </a:extLst>
          </p:cNvPr>
          <p:cNvSpPr txBox="1"/>
          <p:nvPr/>
        </p:nvSpPr>
        <p:spPr>
          <a:xfrm>
            <a:off x="1597311" y="1794437"/>
            <a:ext cx="6838477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yêu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99E100-4DD5-DE8C-8147-E7BDBEB429AC}"/>
              </a:ext>
            </a:extLst>
          </p:cNvPr>
          <p:cNvSpPr txBox="1"/>
          <p:nvPr/>
        </p:nvSpPr>
        <p:spPr>
          <a:xfrm>
            <a:off x="1597311" y="2561373"/>
            <a:ext cx="9823722" cy="2009061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Trong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ngôn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0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7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hướng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480838" y="1122131"/>
            <a:ext cx="9940195" cy="349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ngôn,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FAECCF-ED72-F654-D01C-FE268C42BC0A}"/>
              </a:ext>
            </a:extLst>
          </p:cNvPr>
          <p:cNvSpPr txBox="1"/>
          <p:nvPr/>
        </p:nvSpPr>
        <p:spPr>
          <a:xfrm>
            <a:off x="1597311" y="1750781"/>
            <a:ext cx="9599607" cy="2009061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299E100-4DD5-DE8C-8147-E7BDBEB429AC}"/>
              </a:ext>
            </a:extLst>
          </p:cNvPr>
          <p:cNvSpPr txBox="1"/>
          <p:nvPr/>
        </p:nvSpPr>
        <p:spPr>
          <a:xfrm>
            <a:off x="1597311" y="3974977"/>
            <a:ext cx="5296413" cy="578882"/>
          </a:xfrm>
          <a:prstGeom prst="roundRect">
            <a:avLst/>
          </a:prstGeom>
          <a:noFill/>
          <a:ln w="38100">
            <a:solidFill>
              <a:srgbClr val="00CCFF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gian theo quy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16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66CF242B-2C56-5E44-05DA-84304BEE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508D1D-DBCE-CC7D-B76F-AF64C624B700}"/>
              </a:ext>
            </a:extLst>
          </p:cNvPr>
          <p:cNvSpPr/>
          <p:nvPr/>
        </p:nvSpPr>
        <p:spPr>
          <a:xfrm>
            <a:off x="4621468" y="662673"/>
            <a:ext cx="3709732" cy="64633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lgerian" panose="04020705040A02060702" pitchFamily="82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5BA403B-7059-3956-CF2A-1F748B855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59" y="143282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EC72942D-284E-E9AF-9F0A-48A1A76A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153475-D4A6-2E2E-5255-02DE1E310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864" y="5495778"/>
            <a:ext cx="1047846" cy="121495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92AC288-E28A-C0B2-B4B2-21FEFFAC3BA0}"/>
              </a:ext>
            </a:extLst>
          </p:cNvPr>
          <p:cNvSpPr txBox="1"/>
          <p:nvPr/>
        </p:nvSpPr>
        <p:spPr>
          <a:xfrm>
            <a:off x="1369360" y="198718"/>
            <a:ext cx="6378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hành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6C68AE-79EA-699C-E8F1-49FACAAD2279}"/>
              </a:ext>
            </a:extLst>
          </p:cNvPr>
          <p:cNvSpPr txBox="1"/>
          <p:nvPr/>
        </p:nvSpPr>
        <p:spPr>
          <a:xfrm>
            <a:off x="1369360" y="1175370"/>
            <a:ext cx="9940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F650BD19-4C65-C3A1-DED0-F33B8FB7A2C7}"/>
              </a:ext>
            </a:extLst>
          </p:cNvPr>
          <p:cNvSpPr/>
          <p:nvPr/>
        </p:nvSpPr>
        <p:spPr>
          <a:xfrm>
            <a:off x="3306819" y="1712642"/>
            <a:ext cx="7877230" cy="3402258"/>
          </a:xfrm>
          <a:prstGeom prst="wedgeRoundRectCallout">
            <a:avLst>
              <a:gd name="adj1" fmla="val -53839"/>
              <a:gd name="adj2" fmla="val 24650"/>
              <a:gd name="adj3" fmla="val 16667"/>
            </a:avLst>
          </a:prstGeom>
          <a:noFill/>
          <a:ln w="5715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hãy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hỏi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ai?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bao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nhiêu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4B9CAAA-69C3-E17D-7B43-650451FCD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946" y="2200524"/>
            <a:ext cx="4762500" cy="47625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BF535-8723-A7A6-8CAB-7B2BD665AA23}"/>
              </a:ext>
            </a:extLst>
          </p:cNvPr>
          <p:cNvSpPr txBox="1"/>
          <p:nvPr/>
        </p:nvSpPr>
        <p:spPr>
          <a:xfrm>
            <a:off x="2713523" y="708161"/>
            <a:ext cx="84705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2800" b="1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Kể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ngụ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ngôn</a:t>
            </a:r>
            <a:r>
              <a:rPr lang="en-US" sz="2800" b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en-US" sz="2800" b="1" i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Ếch</a:t>
            </a:r>
            <a:r>
              <a:rPr lang="en-US" sz="2800" b="1" i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ngồi</a:t>
            </a:r>
            <a:r>
              <a:rPr lang="en-US" sz="2800" b="1" i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đáy</a:t>
            </a:r>
            <a:r>
              <a:rPr lang="en-US" sz="2800" b="1" i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i="1" dirty="0" err="1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giếng</a:t>
            </a:r>
            <a:r>
              <a:rPr lang="en-US" sz="2800" b="1" i="1" dirty="0">
                <a:solidFill>
                  <a:srgbClr val="1B05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2570</Words>
  <Application>Microsoft Office PowerPoint</Application>
  <PresentationFormat>Màn hình rộng</PresentationFormat>
  <Paragraphs>214</Paragraphs>
  <Slides>33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9" baseType="lpstr">
      <vt:lpstr>Algerian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Thúy Mai</cp:lastModifiedBy>
  <cp:revision>17</cp:revision>
  <dcterms:created xsi:type="dcterms:W3CDTF">2022-12-01T14:15:31Z</dcterms:created>
  <dcterms:modified xsi:type="dcterms:W3CDTF">2022-12-02T01:36:31Z</dcterms:modified>
</cp:coreProperties>
</file>