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78" r:id="rId3"/>
    <p:sldId id="260" r:id="rId4"/>
    <p:sldId id="279" r:id="rId5"/>
    <p:sldId id="256" r:id="rId6"/>
    <p:sldId id="269" r:id="rId7"/>
    <p:sldId id="274" r:id="rId8"/>
    <p:sldId id="271" r:id="rId9"/>
    <p:sldId id="268" r:id="rId10"/>
    <p:sldId id="275" r:id="rId11"/>
    <p:sldId id="276" r:id="rId12"/>
    <p:sldId id="270" r:id="rId13"/>
    <p:sldId id="266" r:id="rId14"/>
    <p:sldId id="262" r:id="rId15"/>
    <p:sldId id="277" r:id="rId16"/>
    <p:sldId id="257" r:id="rId17"/>
    <p:sldId id="280" r:id="rId18"/>
    <p:sldId id="284" r:id="rId19"/>
    <p:sldId id="283" r:id="rId20"/>
    <p:sldId id="282" r:id="rId21"/>
    <p:sldId id="281" r:id="rId22"/>
    <p:sldId id="285" r:id="rId23"/>
    <p:sldId id="258" r:id="rId24"/>
    <p:sldId id="259" r:id="rId25"/>
    <p:sldId id="377" r:id="rId26"/>
    <p:sldId id="381" r:id="rId27"/>
    <p:sldId id="380" r:id="rId28"/>
    <p:sldId id="379" r:id="rId29"/>
    <p:sldId id="378" r:id="rId30"/>
    <p:sldId id="382" r:id="rId31"/>
    <p:sldId id="261" r:id="rId32"/>
    <p:sldId id="267" r:id="rId33"/>
    <p:sldId id="264" r:id="rId34"/>
    <p:sldId id="265" r:id="rId35"/>
  </p:sldIdLst>
  <p:sldSz cx="18288000" cy="10287000"/>
  <p:notesSz cx="6858000" cy="9144000"/>
  <p:embeddedFontLst>
    <p:embeddedFont>
      <p:font typeface="Algerian" panose="04020705040A02060702" pitchFamily="82" charset="0"/>
      <p:regular r:id="rId37"/>
    </p:embeddedFont>
    <p:embeddedFont>
      <p:font typeface="Balabeloo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Lucida Sans Unicode" panose="020B0602030504020204" pitchFamily="34" charset="0"/>
      <p:regular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  <p:embeddedFont>
      <p:font typeface="Poppins Bold" panose="00000800000000000000" charset="0"/>
      <p:regular r:id="rId48"/>
    </p:embeddedFont>
    <p:embeddedFont>
      <p:font typeface="Quicksand Light" panose="020B0604020202020204" charset="0"/>
      <p:regular r:id="rId49"/>
    </p:embeddedFont>
    <p:embeddedFont>
      <p:font typeface="Raleway" pitchFamily="2" charset="0"/>
      <p:regular r:id="rId50"/>
      <p:bold r:id="rId51"/>
      <p:italic r:id="rId52"/>
      <p:boldItalic r:id="rId53"/>
    </p:embeddedFont>
    <p:embeddedFont>
      <p:font typeface="Raleway Black" pitchFamily="2" charset="0"/>
      <p:bold r:id="rId54"/>
      <p:boldItalic r:id="rId55"/>
    </p:embeddedFont>
    <p:embeddedFont>
      <p:font typeface="Raleway Bold" charset="0"/>
      <p:regular r:id="rId56"/>
    </p:embeddedFont>
    <p:embeddedFont>
      <p:font typeface="Raleway ExtraBold" pitchFamily="2" charset="0"/>
      <p:bold r:id="rId57"/>
      <p:boldItalic r:id="rId58"/>
    </p:embeddedFont>
    <p:embeddedFont>
      <p:font typeface="Raleway Medium" pitchFamily="2" charset="0"/>
      <p:regular r:id="rId59"/>
      <p: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37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7FA7194-9284-41DE-B5ED-05AD4F384AF1}"/>
    <pc:docChg chg="modSld">
      <pc:chgData name="Duyên Lương" userId="3a9e482f-ceb4-484a-8eab-f708ff3e9a36" providerId="ADAL" clId="{57FA7194-9284-41DE-B5ED-05AD4F384AF1}" dt="2023-09-07T05:30:31.835" v="2" actId="1076"/>
      <pc:docMkLst>
        <pc:docMk/>
      </pc:docMkLst>
      <pc:sldChg chg="modSp mod">
        <pc:chgData name="Duyên Lương" userId="3a9e482f-ceb4-484a-8eab-f708ff3e9a36" providerId="ADAL" clId="{57FA7194-9284-41DE-B5ED-05AD4F384AF1}" dt="2023-09-07T05:30:31.835" v="2" actId="1076"/>
        <pc:sldMkLst>
          <pc:docMk/>
          <pc:sldMk cId="322590201" sldId="377"/>
        </pc:sldMkLst>
        <pc:spChg chg="mod">
          <ac:chgData name="Duyên Lương" userId="3a9e482f-ceb4-484a-8eab-f708ff3e9a36" providerId="ADAL" clId="{57FA7194-9284-41DE-B5ED-05AD4F384AF1}" dt="2023-09-07T05:30:31.835" v="2" actId="1076"/>
          <ac:spMkLst>
            <pc:docMk/>
            <pc:sldMk cId="322590201" sldId="377"/>
            <ac:spMk id="5" creationId="{A35AAEFF-B21C-0AF0-103E-D372AC665B81}"/>
          </ac:spMkLst>
        </pc:spChg>
      </pc:sldChg>
    </pc:docChg>
  </pc:docChgLst>
  <pc:docChgLst>
    <pc:chgData name="Duyên Lương" userId="3a9e482f-ceb4-484a-8eab-f708ff3e9a36" providerId="ADAL" clId="{883F130D-D9F3-41D5-B90E-454BB3DA453A}"/>
    <pc:docChg chg="undo custSel addSld delSld modSld sldOrd">
      <pc:chgData name="Duyên Lương" userId="3a9e482f-ceb4-484a-8eab-f708ff3e9a36" providerId="ADAL" clId="{883F130D-D9F3-41D5-B90E-454BB3DA453A}" dt="2023-09-02T08:20:18.946" v="1678"/>
      <pc:docMkLst>
        <pc:docMk/>
      </pc:docMkLst>
      <pc:sldChg chg="delSp modSp mod">
        <pc:chgData name="Duyên Lương" userId="3a9e482f-ceb4-484a-8eab-f708ff3e9a36" providerId="ADAL" clId="{883F130D-D9F3-41D5-B90E-454BB3DA453A}" dt="2023-09-02T07:07:47.913" v="534" actId="207"/>
        <pc:sldMkLst>
          <pc:docMk/>
          <pc:sldMk cId="0" sldId="256"/>
        </pc:sldMkLst>
        <pc:spChg chg="mod">
          <ac:chgData name="Duyên Lương" userId="3a9e482f-ceb4-484a-8eab-f708ff3e9a36" providerId="ADAL" clId="{883F130D-D9F3-41D5-B90E-454BB3DA453A}" dt="2023-09-02T07:06:39.759" v="515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7:07:14.137" v="528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7:07:34.109" v="533" actId="20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7:07:47.913" v="534" actId="207"/>
          <ac:spMkLst>
            <pc:docMk/>
            <pc:sldMk cId="0" sldId="256"/>
            <ac:spMk id="13" creationId="{00000000-0000-0000-0000-000000000000}"/>
          </ac:spMkLst>
        </pc:spChg>
        <pc:spChg chg="del mod">
          <ac:chgData name="Duyên Lương" userId="3a9e482f-ceb4-484a-8eab-f708ff3e9a36" providerId="ADAL" clId="{883F130D-D9F3-41D5-B90E-454BB3DA453A}" dt="2023-09-02T05:48:43.528" v="1" actId="478"/>
          <ac:spMkLst>
            <pc:docMk/>
            <pc:sldMk cId="0" sldId="256"/>
            <ac:spMk id="14" creationId="{00000000-0000-0000-0000-000000000000}"/>
          </ac:spMkLst>
        </pc:spChg>
        <pc:grpChg chg="del">
          <ac:chgData name="Duyên Lương" userId="3a9e482f-ceb4-484a-8eab-f708ff3e9a36" providerId="ADAL" clId="{883F130D-D9F3-41D5-B90E-454BB3DA453A}" dt="2023-09-02T05:48:44.719" v="2" actId="478"/>
          <ac:grpSpMkLst>
            <pc:docMk/>
            <pc:sldMk cId="0" sldId="256"/>
            <ac:grpSpMk id="8" creationId="{00000000-0000-0000-0000-000000000000}"/>
          </ac:grpSpMkLst>
        </pc:grpChg>
      </pc:sldChg>
      <pc:sldChg chg="addSp delSp modSp mod modAnim">
        <pc:chgData name="Duyên Lương" userId="3a9e482f-ceb4-484a-8eab-f708ff3e9a36" providerId="ADAL" clId="{883F130D-D9F3-41D5-B90E-454BB3DA453A}" dt="2023-09-02T08:20:18.946" v="1678"/>
        <pc:sldMkLst>
          <pc:docMk/>
          <pc:sldMk cId="0" sldId="257"/>
        </pc:sldMkLst>
        <pc:spChg chg="del">
          <ac:chgData name="Duyên Lương" userId="3a9e482f-ceb4-484a-8eab-f708ff3e9a36" providerId="ADAL" clId="{883F130D-D9F3-41D5-B90E-454BB3DA453A}" dt="2023-09-02T08:08:19.516" v="1383" actId="478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Duyên Lương" userId="3a9e482f-ceb4-484a-8eab-f708ff3e9a36" providerId="ADAL" clId="{883F130D-D9F3-41D5-B90E-454BB3DA453A}" dt="2023-09-02T08:08:22.965" v="1385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8:08:13.934" v="1381" actId="478"/>
          <ac:spMkLst>
            <pc:docMk/>
            <pc:sldMk cId="0" sldId="257"/>
            <ac:spMk id="10" creationId="{00000000-0000-0000-0000-000000000000}"/>
          </ac:spMkLst>
        </pc:spChg>
        <pc:spChg chg="add mod">
          <ac:chgData name="Duyên Lương" userId="3a9e482f-ceb4-484a-8eab-f708ff3e9a36" providerId="ADAL" clId="{883F130D-D9F3-41D5-B90E-454BB3DA453A}" dt="2023-09-02T08:08:07.417" v="1380" actId="14100"/>
          <ac:spMkLst>
            <pc:docMk/>
            <pc:sldMk cId="0" sldId="257"/>
            <ac:spMk id="14" creationId="{D04CEA81-9D4B-883C-8437-C8C143E44E52}"/>
          </ac:spMkLst>
        </pc:spChg>
        <pc:spChg chg="add mod">
          <ac:chgData name="Duyên Lương" userId="3a9e482f-ceb4-484a-8eab-f708ff3e9a36" providerId="ADAL" clId="{883F130D-D9F3-41D5-B90E-454BB3DA453A}" dt="2023-09-02T08:08:16.941" v="1382" actId="1076"/>
          <ac:spMkLst>
            <pc:docMk/>
            <pc:sldMk cId="0" sldId="257"/>
            <ac:spMk id="16" creationId="{2BD52ABA-46AA-BD9C-CA07-F76BB8C20672}"/>
          </ac:spMkLst>
        </pc:spChg>
        <pc:spChg chg="add mod">
          <ac:chgData name="Duyên Lương" userId="3a9e482f-ceb4-484a-8eab-f708ff3e9a36" providerId="ADAL" clId="{883F130D-D9F3-41D5-B90E-454BB3DA453A}" dt="2023-09-02T08:09:19.850" v="1434" actId="2085"/>
          <ac:spMkLst>
            <pc:docMk/>
            <pc:sldMk cId="0" sldId="257"/>
            <ac:spMk id="17" creationId="{99EFC144-3137-A74B-2ECD-AC276513B9D1}"/>
          </ac:spMkLst>
        </pc:spChg>
        <pc:graphicFrameChg chg="add mod modGraphic">
          <ac:chgData name="Duyên Lương" userId="3a9e482f-ceb4-484a-8eab-f708ff3e9a36" providerId="ADAL" clId="{883F130D-D9F3-41D5-B90E-454BB3DA453A}" dt="2023-09-02T08:20:18.946" v="1678"/>
          <ac:graphicFrameMkLst>
            <pc:docMk/>
            <pc:sldMk cId="0" sldId="257"/>
            <ac:graphicFrameMk id="18" creationId="{7CE20789-B99C-181F-FF80-8123B501A4E9}"/>
          </ac:graphicFrameMkLst>
        </pc:graphicFrameChg>
        <pc:picChg chg="add mod">
          <ac:chgData name="Duyên Lương" userId="3a9e482f-ceb4-484a-8eab-f708ff3e9a36" providerId="ADAL" clId="{883F130D-D9F3-41D5-B90E-454BB3DA453A}" dt="2023-09-02T08:08:26.386" v="1386" actId="1076"/>
          <ac:picMkLst>
            <pc:docMk/>
            <pc:sldMk cId="0" sldId="257"/>
            <ac:picMk id="15" creationId="{CD40A686-B028-9AEF-5CD1-C2838A5ADF29}"/>
          </ac:picMkLst>
        </pc:picChg>
      </pc:sldChg>
      <pc:sldChg chg="addSp modSp mod modAnim">
        <pc:chgData name="Duyên Lương" userId="3a9e482f-ceb4-484a-8eab-f708ff3e9a36" providerId="ADAL" clId="{883F130D-D9F3-41D5-B90E-454BB3DA453A}" dt="2023-09-02T06:07:15.115" v="213" actId="1076"/>
        <pc:sldMkLst>
          <pc:docMk/>
          <pc:sldMk cId="0" sldId="258"/>
        </pc:sldMkLst>
        <pc:spChg chg="add mod">
          <ac:chgData name="Duyên Lương" userId="3a9e482f-ceb4-484a-8eab-f708ff3e9a36" providerId="ADAL" clId="{883F130D-D9F3-41D5-B90E-454BB3DA453A}" dt="2023-09-02T06:07:15.115" v="213" actId="1076"/>
          <ac:spMkLst>
            <pc:docMk/>
            <pc:sldMk cId="0" sldId="258"/>
            <ac:spMk id="28" creationId="{9C46E792-CFA6-37AC-B43E-BCC34CA269EB}"/>
          </ac:spMkLst>
        </pc:spChg>
        <pc:spChg chg="add mod">
          <ac:chgData name="Duyên Lương" userId="3a9e482f-ceb4-484a-8eab-f708ff3e9a36" providerId="ADAL" clId="{883F130D-D9F3-41D5-B90E-454BB3DA453A}" dt="2023-09-02T06:07:15.115" v="213" actId="1076"/>
          <ac:spMkLst>
            <pc:docMk/>
            <pc:sldMk cId="0" sldId="258"/>
            <ac:spMk id="29" creationId="{DCE008E9-8A05-A85F-15BA-B957E48B8D6A}"/>
          </ac:spMkLst>
        </pc:spChg>
        <pc:spChg chg="add mod">
          <ac:chgData name="Duyên Lương" userId="3a9e482f-ceb4-484a-8eab-f708ff3e9a36" providerId="ADAL" clId="{883F130D-D9F3-41D5-B90E-454BB3DA453A}" dt="2023-09-02T06:07:15.115" v="213" actId="1076"/>
          <ac:spMkLst>
            <pc:docMk/>
            <pc:sldMk cId="0" sldId="258"/>
            <ac:spMk id="31" creationId="{6F7A5EDA-069A-83DC-AB58-8B5F6894B572}"/>
          </ac:spMkLst>
        </pc:spChg>
        <pc:spChg chg="add mod">
          <ac:chgData name="Duyên Lương" userId="3a9e482f-ceb4-484a-8eab-f708ff3e9a36" providerId="ADAL" clId="{883F130D-D9F3-41D5-B90E-454BB3DA453A}" dt="2023-09-02T06:07:15.115" v="213" actId="1076"/>
          <ac:spMkLst>
            <pc:docMk/>
            <pc:sldMk cId="0" sldId="258"/>
            <ac:spMk id="32" creationId="{88523C40-4EFE-D153-5D01-3CB0A5DB281C}"/>
          </ac:spMkLst>
        </pc:spChg>
        <pc:spChg chg="add mod">
          <ac:chgData name="Duyên Lương" userId="3a9e482f-ceb4-484a-8eab-f708ff3e9a36" providerId="ADAL" clId="{883F130D-D9F3-41D5-B90E-454BB3DA453A}" dt="2023-09-02T06:07:15.115" v="213" actId="1076"/>
          <ac:spMkLst>
            <pc:docMk/>
            <pc:sldMk cId="0" sldId="258"/>
            <ac:spMk id="33" creationId="{EB4CB941-A17B-0F0B-4912-C5E24EE21947}"/>
          </ac:spMkLst>
        </pc:spChg>
        <pc:spChg chg="add mod">
          <ac:chgData name="Duyên Lương" userId="3a9e482f-ceb4-484a-8eab-f708ff3e9a36" providerId="ADAL" clId="{883F130D-D9F3-41D5-B90E-454BB3DA453A}" dt="2023-09-02T06:07:15.115" v="213" actId="1076"/>
          <ac:spMkLst>
            <pc:docMk/>
            <pc:sldMk cId="0" sldId="258"/>
            <ac:spMk id="34" creationId="{F2D8D443-9A5E-D3AC-24E0-D0019829C4EA}"/>
          </ac:spMkLst>
        </pc:spChg>
        <pc:spChg chg="add mod">
          <ac:chgData name="Duyên Lương" userId="3a9e482f-ceb4-484a-8eab-f708ff3e9a36" providerId="ADAL" clId="{883F130D-D9F3-41D5-B90E-454BB3DA453A}" dt="2023-09-02T06:07:15.115" v="213" actId="1076"/>
          <ac:spMkLst>
            <pc:docMk/>
            <pc:sldMk cId="0" sldId="258"/>
            <ac:spMk id="35" creationId="{63DA1D14-CD54-C8F2-02A4-F85DB44EFA99}"/>
          </ac:spMkLst>
        </pc:spChg>
        <pc:picChg chg="add mod">
          <ac:chgData name="Duyên Lương" userId="3a9e482f-ceb4-484a-8eab-f708ff3e9a36" providerId="ADAL" clId="{883F130D-D9F3-41D5-B90E-454BB3DA453A}" dt="2023-09-02T06:07:15.115" v="213" actId="1076"/>
          <ac:picMkLst>
            <pc:docMk/>
            <pc:sldMk cId="0" sldId="258"/>
            <ac:picMk id="30" creationId="{D2E871CD-907A-7F44-9257-A890B203FA6D}"/>
          </ac:picMkLst>
        </pc:picChg>
      </pc:sldChg>
      <pc:sldChg chg="addSp delSp modSp mod modAnim">
        <pc:chgData name="Duyên Lương" userId="3a9e482f-ceb4-484a-8eab-f708ff3e9a36" providerId="ADAL" clId="{883F130D-D9F3-41D5-B90E-454BB3DA453A}" dt="2023-09-02T06:45:24.696" v="217" actId="478"/>
        <pc:sldMkLst>
          <pc:docMk/>
          <pc:sldMk cId="0" sldId="259"/>
        </pc:sldMkLst>
        <pc:spChg chg="del">
          <ac:chgData name="Duyên Lương" userId="3a9e482f-ceb4-484a-8eab-f708ff3e9a36" providerId="ADAL" clId="{883F130D-D9F3-41D5-B90E-454BB3DA453A}" dt="2023-09-02T06:45:19.432" v="214" actId="478"/>
          <ac:spMkLst>
            <pc:docMk/>
            <pc:sldMk cId="0" sldId="259"/>
            <ac:spMk id="6" creationId="{00000000-0000-0000-0000-000000000000}"/>
          </ac:spMkLst>
        </pc:spChg>
        <pc:spChg chg="del mod">
          <ac:chgData name="Duyên Lương" userId="3a9e482f-ceb4-484a-8eab-f708ff3e9a36" providerId="ADAL" clId="{883F130D-D9F3-41D5-B90E-454BB3DA453A}" dt="2023-09-02T06:45:24.696" v="217" actId="478"/>
          <ac:spMkLst>
            <pc:docMk/>
            <pc:sldMk cId="0" sldId="259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3F130D-D9F3-41D5-B90E-454BB3DA453A}" dt="2023-09-02T06:45:22.579" v="216"/>
          <ac:spMkLst>
            <pc:docMk/>
            <pc:sldMk cId="0" sldId="259"/>
            <ac:spMk id="14" creationId="{602D7E99-3778-4AC0-C77F-299842D02FBC}"/>
          </ac:spMkLst>
        </pc:spChg>
        <pc:spChg chg="add mod">
          <ac:chgData name="Duyên Lương" userId="3a9e482f-ceb4-484a-8eab-f708ff3e9a36" providerId="ADAL" clId="{883F130D-D9F3-41D5-B90E-454BB3DA453A}" dt="2023-09-02T06:45:22.579" v="216"/>
          <ac:spMkLst>
            <pc:docMk/>
            <pc:sldMk cId="0" sldId="259"/>
            <ac:spMk id="15" creationId="{947266DE-D637-E48F-81DE-E911C4A133A0}"/>
          </ac:spMkLst>
        </pc:spChg>
        <pc:spChg chg="add mod">
          <ac:chgData name="Duyên Lương" userId="3a9e482f-ceb4-484a-8eab-f708ff3e9a36" providerId="ADAL" clId="{883F130D-D9F3-41D5-B90E-454BB3DA453A}" dt="2023-09-02T06:45:22.579" v="216"/>
          <ac:spMkLst>
            <pc:docMk/>
            <pc:sldMk cId="0" sldId="259"/>
            <ac:spMk id="16" creationId="{9BE857A7-18B9-8767-5AF4-B5002AFAB3D6}"/>
          </ac:spMkLst>
        </pc:spChg>
        <pc:picChg chg="add mod">
          <ac:chgData name="Duyên Lương" userId="3a9e482f-ceb4-484a-8eab-f708ff3e9a36" providerId="ADAL" clId="{883F130D-D9F3-41D5-B90E-454BB3DA453A}" dt="2023-09-02T06:45:22.579" v="216"/>
          <ac:picMkLst>
            <pc:docMk/>
            <pc:sldMk cId="0" sldId="259"/>
            <ac:picMk id="10" creationId="{59BD9E93-50B2-1593-43A4-DED37375F2D7}"/>
          </ac:picMkLst>
        </pc:picChg>
        <pc:picChg chg="add mod">
          <ac:chgData name="Duyên Lương" userId="3a9e482f-ceb4-484a-8eab-f708ff3e9a36" providerId="ADAL" clId="{883F130D-D9F3-41D5-B90E-454BB3DA453A}" dt="2023-09-02T06:45:22.579" v="216"/>
          <ac:picMkLst>
            <pc:docMk/>
            <pc:sldMk cId="0" sldId="259"/>
            <ac:picMk id="11" creationId="{387D0428-EB55-8420-241E-8F5FE7F3F9D4}"/>
          </ac:picMkLst>
        </pc:picChg>
        <pc:picChg chg="add mod">
          <ac:chgData name="Duyên Lương" userId="3a9e482f-ceb4-484a-8eab-f708ff3e9a36" providerId="ADAL" clId="{883F130D-D9F3-41D5-B90E-454BB3DA453A}" dt="2023-09-02T06:45:22.579" v="216"/>
          <ac:picMkLst>
            <pc:docMk/>
            <pc:sldMk cId="0" sldId="259"/>
            <ac:picMk id="12" creationId="{4D979AA7-EE76-6E15-A633-B5E917F0E968}"/>
          </ac:picMkLst>
        </pc:picChg>
        <pc:picChg chg="add mod">
          <ac:chgData name="Duyên Lương" userId="3a9e482f-ceb4-484a-8eab-f708ff3e9a36" providerId="ADAL" clId="{883F130D-D9F3-41D5-B90E-454BB3DA453A}" dt="2023-09-02T06:45:22.579" v="216"/>
          <ac:picMkLst>
            <pc:docMk/>
            <pc:sldMk cId="0" sldId="259"/>
            <ac:picMk id="13" creationId="{3DCB0A92-1510-AC45-55BC-266F3DA8A70A}"/>
          </ac:picMkLst>
        </pc:picChg>
      </pc:sldChg>
      <pc:sldChg chg="addSp modSp mod ord modAnim">
        <pc:chgData name="Duyên Lương" userId="3a9e482f-ceb4-484a-8eab-f708ff3e9a36" providerId="ADAL" clId="{883F130D-D9F3-41D5-B90E-454BB3DA453A}" dt="2023-09-02T06:52:49.386" v="403" actId="1076"/>
        <pc:sldMkLst>
          <pc:docMk/>
          <pc:sldMk cId="0" sldId="260"/>
        </pc:sldMkLst>
        <pc:spChg chg="mod">
          <ac:chgData name="Duyên Lương" userId="3a9e482f-ceb4-484a-8eab-f708ff3e9a36" providerId="ADAL" clId="{883F130D-D9F3-41D5-B90E-454BB3DA453A}" dt="2023-09-02T06:52:49.386" v="403" actId="1076"/>
          <ac:spMkLst>
            <pc:docMk/>
            <pc:sldMk cId="0" sldId="260"/>
            <ac:spMk id="5" creationId="{00000000-0000-0000-0000-000000000000}"/>
          </ac:spMkLst>
        </pc:spChg>
        <pc:spChg chg="mod ord">
          <ac:chgData name="Duyên Lương" userId="3a9e482f-ceb4-484a-8eab-f708ff3e9a36" providerId="ADAL" clId="{883F130D-D9F3-41D5-B90E-454BB3DA453A}" dt="2023-09-02T06:52:19.735" v="393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2:46.542" v="402" actId="1076"/>
          <ac:spMkLst>
            <pc:docMk/>
            <pc:sldMk cId="0" sldId="260"/>
            <ac:spMk id="11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0:50.093" v="357" actId="1076"/>
          <ac:spMkLst>
            <pc:docMk/>
            <pc:sldMk cId="0" sldId="260"/>
            <ac:spMk id="13" creationId="{00000000-0000-0000-0000-000000000000}"/>
          </ac:spMkLst>
        </pc:spChg>
        <pc:picChg chg="add mod">
          <ac:chgData name="Duyên Lương" userId="3a9e482f-ceb4-484a-8eab-f708ff3e9a36" providerId="ADAL" clId="{883F130D-D9F3-41D5-B90E-454BB3DA453A}" dt="2023-09-02T06:52:07.867" v="388" actId="1076"/>
          <ac:picMkLst>
            <pc:docMk/>
            <pc:sldMk cId="0" sldId="260"/>
            <ac:picMk id="1026" creationId="{67326452-2DF6-5328-B2E4-582E6822E0C6}"/>
          </ac:picMkLst>
        </pc:picChg>
      </pc:sldChg>
      <pc:sldChg chg="addSp delSp modSp mod modAnim">
        <pc:chgData name="Duyên Lương" userId="3a9e482f-ceb4-484a-8eab-f708ff3e9a36" providerId="ADAL" clId="{883F130D-D9F3-41D5-B90E-454BB3DA453A}" dt="2023-09-02T06:45:43.072" v="219"/>
        <pc:sldMkLst>
          <pc:docMk/>
          <pc:sldMk cId="0" sldId="261"/>
        </pc:sldMkLst>
        <pc:spChg chg="del">
          <ac:chgData name="Duyên Lương" userId="3a9e482f-ceb4-484a-8eab-f708ff3e9a36" providerId="ADAL" clId="{883F130D-D9F3-41D5-B90E-454BB3DA453A}" dt="2023-09-02T06:45:41.780" v="218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6:45:41.780" v="218" actId="478"/>
          <ac:spMkLst>
            <pc:docMk/>
            <pc:sldMk cId="0" sldId="261"/>
            <ac:spMk id="9" creationId="{00000000-0000-0000-0000-000000000000}"/>
          </ac:spMkLst>
        </pc:spChg>
        <pc:spChg chg="add mod">
          <ac:chgData name="Duyên Lương" userId="3a9e482f-ceb4-484a-8eab-f708ff3e9a36" providerId="ADAL" clId="{883F130D-D9F3-41D5-B90E-454BB3DA453A}" dt="2023-09-02T06:45:43.072" v="219"/>
          <ac:spMkLst>
            <pc:docMk/>
            <pc:sldMk cId="0" sldId="261"/>
            <ac:spMk id="12" creationId="{7F5A76A5-08E9-D573-2A24-318C53139972}"/>
          </ac:spMkLst>
        </pc:spChg>
        <pc:spChg chg="add mod">
          <ac:chgData name="Duyên Lương" userId="3a9e482f-ceb4-484a-8eab-f708ff3e9a36" providerId="ADAL" clId="{883F130D-D9F3-41D5-B90E-454BB3DA453A}" dt="2023-09-02T06:45:43.072" v="219"/>
          <ac:spMkLst>
            <pc:docMk/>
            <pc:sldMk cId="0" sldId="261"/>
            <ac:spMk id="13" creationId="{94DCEBCD-5911-242F-6508-1B336811B687}"/>
          </ac:spMkLst>
        </pc:spChg>
        <pc:spChg chg="add mod">
          <ac:chgData name="Duyên Lương" userId="3a9e482f-ceb4-484a-8eab-f708ff3e9a36" providerId="ADAL" clId="{883F130D-D9F3-41D5-B90E-454BB3DA453A}" dt="2023-09-02T06:45:43.072" v="219"/>
          <ac:spMkLst>
            <pc:docMk/>
            <pc:sldMk cId="0" sldId="261"/>
            <ac:spMk id="14" creationId="{854BDE19-18C9-BE25-FBFF-0A8E88BC3020}"/>
          </ac:spMkLst>
        </pc:spChg>
      </pc:sldChg>
      <pc:sldChg chg="addSp delSp modSp mod ord delAnim modAnim">
        <pc:chgData name="Duyên Lương" userId="3a9e482f-ceb4-484a-8eab-f708ff3e9a36" providerId="ADAL" clId="{883F130D-D9F3-41D5-B90E-454BB3DA453A}" dt="2023-09-02T08:06:44.295" v="1360"/>
        <pc:sldMkLst>
          <pc:docMk/>
          <pc:sldMk cId="0" sldId="262"/>
        </pc:sldMkLst>
        <pc:spChg chg="mod">
          <ac:chgData name="Duyên Lương" userId="3a9e482f-ceb4-484a-8eab-f708ff3e9a36" providerId="ADAL" clId="{883F130D-D9F3-41D5-B90E-454BB3DA453A}" dt="2023-09-02T08:03:52.357" v="1349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7:56:44.685" v="1125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8:02:48.682" v="1341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7:56:42.328" v="1124" actId="1076"/>
          <ac:spMkLst>
            <pc:docMk/>
            <pc:sldMk cId="0" sldId="262"/>
            <ac:spMk id="15" creationId="{00000000-0000-0000-0000-000000000000}"/>
          </ac:spMkLst>
        </pc:spChg>
        <pc:spChg chg="add mod">
          <ac:chgData name="Duyên Lương" userId="3a9e482f-ceb4-484a-8eab-f708ff3e9a36" providerId="ADAL" clId="{883F130D-D9F3-41D5-B90E-454BB3DA453A}" dt="2023-09-02T08:00:56.920" v="1291"/>
          <ac:spMkLst>
            <pc:docMk/>
            <pc:sldMk cId="0" sldId="262"/>
            <ac:spMk id="16" creationId="{6EF62C41-BB23-C908-E78B-74D13A252584}"/>
          </ac:spMkLst>
        </pc:spChg>
        <pc:spChg chg="add mod">
          <ac:chgData name="Duyên Lương" userId="3a9e482f-ceb4-484a-8eab-f708ff3e9a36" providerId="ADAL" clId="{883F130D-D9F3-41D5-B90E-454BB3DA453A}" dt="2023-09-02T08:01:24.870" v="1297" actId="1076"/>
          <ac:spMkLst>
            <pc:docMk/>
            <pc:sldMk cId="0" sldId="262"/>
            <ac:spMk id="17" creationId="{6464DA72-D930-D6A1-3183-B023B399AC8D}"/>
          </ac:spMkLst>
        </pc:spChg>
        <pc:spChg chg="add mod">
          <ac:chgData name="Duyên Lương" userId="3a9e482f-ceb4-484a-8eab-f708ff3e9a36" providerId="ADAL" clId="{883F130D-D9F3-41D5-B90E-454BB3DA453A}" dt="2023-09-02T08:01:37.689" v="1301" actId="1076"/>
          <ac:spMkLst>
            <pc:docMk/>
            <pc:sldMk cId="0" sldId="262"/>
            <ac:spMk id="18" creationId="{5ADDB9A6-FD5C-25C5-7538-92F559DDFCAE}"/>
          </ac:spMkLst>
        </pc:spChg>
        <pc:spChg chg="add mod">
          <ac:chgData name="Duyên Lương" userId="3a9e482f-ceb4-484a-8eab-f708ff3e9a36" providerId="ADAL" clId="{883F130D-D9F3-41D5-B90E-454BB3DA453A}" dt="2023-09-02T08:01:56.909" v="1306" actId="14100"/>
          <ac:spMkLst>
            <pc:docMk/>
            <pc:sldMk cId="0" sldId="262"/>
            <ac:spMk id="19" creationId="{AF74702A-70F1-97B0-DDB8-A66D78D0E5B4}"/>
          </ac:spMkLst>
        </pc:spChg>
        <pc:spChg chg="add mod">
          <ac:chgData name="Duyên Lương" userId="3a9e482f-ceb4-484a-8eab-f708ff3e9a36" providerId="ADAL" clId="{883F130D-D9F3-41D5-B90E-454BB3DA453A}" dt="2023-09-02T08:01:41.379" v="1302" actId="14100"/>
          <ac:spMkLst>
            <pc:docMk/>
            <pc:sldMk cId="0" sldId="262"/>
            <ac:spMk id="20" creationId="{163C834B-3D07-8018-7D4C-104555C0F2E3}"/>
          </ac:spMkLst>
        </pc:spChg>
        <pc:spChg chg="add mod">
          <ac:chgData name="Duyên Lương" userId="3a9e482f-ceb4-484a-8eab-f708ff3e9a36" providerId="ADAL" clId="{883F130D-D9F3-41D5-B90E-454BB3DA453A}" dt="2023-09-02T08:01:47.678" v="1304" actId="1076"/>
          <ac:spMkLst>
            <pc:docMk/>
            <pc:sldMk cId="0" sldId="262"/>
            <ac:spMk id="21" creationId="{E854CFDA-521A-93F9-C08C-84A2D7942DDB}"/>
          </ac:spMkLst>
        </pc:spChg>
        <pc:spChg chg="add mod">
          <ac:chgData name="Duyên Lương" userId="3a9e482f-ceb4-484a-8eab-f708ff3e9a36" providerId="ADAL" clId="{883F130D-D9F3-41D5-B90E-454BB3DA453A}" dt="2023-09-02T08:01:22.693" v="1296" actId="1076"/>
          <ac:spMkLst>
            <pc:docMk/>
            <pc:sldMk cId="0" sldId="262"/>
            <ac:spMk id="22" creationId="{1CF29B15-3973-4CC4-5F7C-AC07D89037D4}"/>
          </ac:spMkLst>
        </pc:spChg>
        <pc:spChg chg="add mod ord">
          <ac:chgData name="Duyên Lương" userId="3a9e482f-ceb4-484a-8eab-f708ff3e9a36" providerId="ADAL" clId="{883F130D-D9F3-41D5-B90E-454BB3DA453A}" dt="2023-09-02T08:04:07.381" v="1351" actId="208"/>
          <ac:spMkLst>
            <pc:docMk/>
            <pc:sldMk cId="0" sldId="262"/>
            <ac:spMk id="23" creationId="{F640915C-53CE-B7B3-252F-725DC5ABD789}"/>
          </ac:spMkLst>
        </pc:spChg>
        <pc:grpChg chg="del mod">
          <ac:chgData name="Duyên Lương" userId="3a9e482f-ceb4-484a-8eab-f708ff3e9a36" providerId="ADAL" clId="{883F130D-D9F3-41D5-B90E-454BB3DA453A}" dt="2023-09-02T08:03:15.842" v="1345" actId="478"/>
          <ac:grpSpMkLst>
            <pc:docMk/>
            <pc:sldMk cId="0" sldId="262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883F130D-D9F3-41D5-B90E-454BB3DA453A}" dt="2023-09-02T08:06:44.295" v="1360"/>
          <ac:picMkLst>
            <pc:docMk/>
            <pc:sldMk cId="0" sldId="262"/>
            <ac:picMk id="24" creationId="{A3AD351B-0211-7811-C815-EFE7FC82D49A}"/>
          </ac:picMkLst>
        </pc:picChg>
      </pc:sldChg>
      <pc:sldChg chg="delSp modSp mod">
        <pc:chgData name="Duyên Lương" userId="3a9e482f-ceb4-484a-8eab-f708ff3e9a36" providerId="ADAL" clId="{883F130D-D9F3-41D5-B90E-454BB3DA453A}" dt="2023-09-02T07:52:44.109" v="1016" actId="1076"/>
        <pc:sldMkLst>
          <pc:docMk/>
          <pc:sldMk cId="691978731" sldId="266"/>
        </pc:sldMkLst>
        <pc:spChg chg="del mod">
          <ac:chgData name="Duyên Lương" userId="3a9e482f-ceb4-484a-8eab-f708ff3e9a36" providerId="ADAL" clId="{883F130D-D9F3-41D5-B90E-454BB3DA453A}" dt="2023-09-02T07:52:10.130" v="1002" actId="478"/>
          <ac:spMkLst>
            <pc:docMk/>
            <pc:sldMk cId="691978731" sldId="266"/>
            <ac:spMk id="7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7:52:44.109" v="1016" actId="1076"/>
          <ac:spMkLst>
            <pc:docMk/>
            <pc:sldMk cId="691978731" sldId="266"/>
            <ac:spMk id="11" creationId="{00000000-0000-0000-0000-000000000000}"/>
          </ac:spMkLst>
        </pc:spChg>
      </pc:sldChg>
      <pc:sldChg chg="addSp delSp modSp mod ord modAnim">
        <pc:chgData name="Duyên Lương" userId="3a9e482f-ceb4-484a-8eab-f708ff3e9a36" providerId="ADAL" clId="{883F130D-D9F3-41D5-B90E-454BB3DA453A}" dt="2023-09-02T06:45:58.892" v="222" actId="1076"/>
        <pc:sldMkLst>
          <pc:docMk/>
          <pc:sldMk cId="2074225805" sldId="267"/>
        </pc:sldMkLst>
        <pc:spChg chg="del">
          <ac:chgData name="Duyên Lương" userId="3a9e482f-ceb4-484a-8eab-f708ff3e9a36" providerId="ADAL" clId="{883F130D-D9F3-41D5-B90E-454BB3DA453A}" dt="2023-09-02T06:45:55.464" v="220" actId="478"/>
          <ac:spMkLst>
            <pc:docMk/>
            <pc:sldMk cId="2074225805" sldId="267"/>
            <ac:spMk id="7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5:50:37.792" v="158" actId="20577"/>
          <ac:spMkLst>
            <pc:docMk/>
            <pc:sldMk cId="2074225805" sldId="267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83F130D-D9F3-41D5-B90E-454BB3DA453A}" dt="2023-09-02T06:45:58.892" v="222" actId="1076"/>
          <ac:spMkLst>
            <pc:docMk/>
            <pc:sldMk cId="2074225805" sldId="267"/>
            <ac:spMk id="15" creationId="{B1F48044-4A5D-C40C-F5B0-07B3E2C47C1A}"/>
          </ac:spMkLst>
        </pc:spChg>
      </pc:sldChg>
      <pc:sldChg chg="delSp del mod">
        <pc:chgData name="Duyên Lương" userId="3a9e482f-ceb4-484a-8eab-f708ff3e9a36" providerId="ADAL" clId="{883F130D-D9F3-41D5-B90E-454BB3DA453A}" dt="2023-09-02T05:51:50.718" v="180" actId="47"/>
        <pc:sldMkLst>
          <pc:docMk/>
          <pc:sldMk cId="681864528" sldId="268"/>
        </pc:sldMkLst>
        <pc:spChg chg="del">
          <ac:chgData name="Duyên Lương" userId="3a9e482f-ceb4-484a-8eab-f708ff3e9a36" providerId="ADAL" clId="{883F130D-D9F3-41D5-B90E-454BB3DA453A}" dt="2023-09-02T05:51:19.331" v="173" actId="478"/>
          <ac:spMkLst>
            <pc:docMk/>
            <pc:sldMk cId="681864528" sldId="268"/>
            <ac:spMk id="5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5:51:24.190" v="175" actId="478"/>
          <ac:spMkLst>
            <pc:docMk/>
            <pc:sldMk cId="681864528" sldId="268"/>
            <ac:spMk id="6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5:51:18.180" v="172" actId="478"/>
          <ac:spMkLst>
            <pc:docMk/>
            <pc:sldMk cId="681864528" sldId="268"/>
            <ac:spMk id="7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5:51:22.563" v="174" actId="478"/>
          <ac:spMkLst>
            <pc:docMk/>
            <pc:sldMk cId="681864528" sldId="268"/>
            <ac:spMk id="8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5:51:31.540" v="176" actId="478"/>
          <ac:spMkLst>
            <pc:docMk/>
            <pc:sldMk cId="681864528" sldId="268"/>
            <ac:spMk id="10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5:51:15.104" v="171" actId="478"/>
          <ac:spMkLst>
            <pc:docMk/>
            <pc:sldMk cId="681864528" sldId="268"/>
            <ac:spMk id="11" creationId="{00000000-0000-0000-0000-000000000000}"/>
          </ac:spMkLst>
        </pc:spChg>
      </pc:sldChg>
      <pc:sldChg chg="addSp modSp add mod setBg modAnim">
        <pc:chgData name="Duyên Lương" userId="3a9e482f-ceb4-484a-8eab-f708ff3e9a36" providerId="ADAL" clId="{883F130D-D9F3-41D5-B90E-454BB3DA453A}" dt="2023-09-02T07:41:57.218" v="787" actId="14100"/>
        <pc:sldMkLst>
          <pc:docMk/>
          <pc:sldMk cId="3611314295" sldId="268"/>
        </pc:sldMkLst>
        <pc:spChg chg="add mod">
          <ac:chgData name="Duyên Lương" userId="3a9e482f-ceb4-484a-8eab-f708ff3e9a36" providerId="ADAL" clId="{883F130D-D9F3-41D5-B90E-454BB3DA453A}" dt="2023-09-02T07:21:38.928" v="636" actId="1076"/>
          <ac:spMkLst>
            <pc:docMk/>
            <pc:sldMk cId="3611314295" sldId="268"/>
            <ac:spMk id="5" creationId="{7FF85CF5-DE34-9DA1-1A93-E36B2A3A1900}"/>
          </ac:spMkLst>
        </pc:spChg>
        <pc:spChg chg="add mod">
          <ac:chgData name="Duyên Lương" userId="3a9e482f-ceb4-484a-8eab-f708ff3e9a36" providerId="ADAL" clId="{883F130D-D9F3-41D5-B90E-454BB3DA453A}" dt="2023-09-02T07:41:57.218" v="787" actId="14100"/>
          <ac:spMkLst>
            <pc:docMk/>
            <pc:sldMk cId="3611314295" sldId="268"/>
            <ac:spMk id="6" creationId="{96F2DD5F-F6D9-9956-EC4C-F5363BB500D2}"/>
          </ac:spMkLst>
        </pc:spChg>
        <pc:spChg chg="add mod">
          <ac:chgData name="Duyên Lương" userId="3a9e482f-ceb4-484a-8eab-f708ff3e9a36" providerId="ADAL" clId="{883F130D-D9F3-41D5-B90E-454BB3DA453A}" dt="2023-09-02T07:41:55.276" v="786" actId="1076"/>
          <ac:spMkLst>
            <pc:docMk/>
            <pc:sldMk cId="3611314295" sldId="268"/>
            <ac:spMk id="7" creationId="{3D932D7F-A601-12EE-4DC4-BAD127191F29}"/>
          </ac:spMkLst>
        </pc:spChg>
        <pc:spChg chg="mod">
          <ac:chgData name="Duyên Lương" userId="3a9e482f-ceb4-484a-8eab-f708ff3e9a36" providerId="ADAL" clId="{883F130D-D9F3-41D5-B90E-454BB3DA453A}" dt="2023-09-02T07:34:09.200" v="740" actId="20577"/>
          <ac:spMkLst>
            <pc:docMk/>
            <pc:sldMk cId="3611314295" sldId="268"/>
            <ac:spMk id="9" creationId="{00000000-0000-0000-0000-000000000000}"/>
          </ac:spMkLst>
        </pc:spChg>
        <pc:spChg chg="add mod">
          <ac:chgData name="Duyên Lương" userId="3a9e482f-ceb4-484a-8eab-f708ff3e9a36" providerId="ADAL" clId="{883F130D-D9F3-41D5-B90E-454BB3DA453A}" dt="2023-09-02T07:31:15.955" v="684"/>
          <ac:spMkLst>
            <pc:docMk/>
            <pc:sldMk cId="3611314295" sldId="268"/>
            <ac:spMk id="10" creationId="{C62DA2CA-547F-5565-31A2-7B1567BD79DF}"/>
          </ac:spMkLst>
        </pc:spChg>
        <pc:picChg chg="add mod">
          <ac:chgData name="Duyên Lương" userId="3a9e482f-ceb4-484a-8eab-f708ff3e9a36" providerId="ADAL" clId="{883F130D-D9F3-41D5-B90E-454BB3DA453A}" dt="2023-09-02T07:21:16.845" v="627" actId="1076"/>
          <ac:picMkLst>
            <pc:docMk/>
            <pc:sldMk cId="3611314295" sldId="268"/>
            <ac:picMk id="8" creationId="{7BC8DC63-0093-C3C6-662C-9F776EF6B01B}"/>
          </ac:picMkLst>
        </pc:picChg>
        <pc:picChg chg="add mod">
          <ac:chgData name="Duyên Lương" userId="3a9e482f-ceb4-484a-8eab-f708ff3e9a36" providerId="ADAL" clId="{883F130D-D9F3-41D5-B90E-454BB3DA453A}" dt="2023-09-02T07:38:29.297" v="755"/>
          <ac:picMkLst>
            <pc:docMk/>
            <pc:sldMk cId="3611314295" sldId="268"/>
            <ac:picMk id="11" creationId="{14E6C0CE-9B9D-B13A-0E20-30ED8634CBEE}"/>
          </ac:picMkLst>
        </pc:picChg>
      </pc:sldChg>
      <pc:sldChg chg="delSp modSp mod">
        <pc:chgData name="Duyên Lương" userId="3a9e482f-ceb4-484a-8eab-f708ff3e9a36" providerId="ADAL" clId="{883F130D-D9F3-41D5-B90E-454BB3DA453A}" dt="2023-09-02T07:08:16.859" v="548" actId="207"/>
        <pc:sldMkLst>
          <pc:docMk/>
          <pc:sldMk cId="2221695885" sldId="269"/>
        </pc:sldMkLst>
        <pc:spChg chg="del">
          <ac:chgData name="Duyên Lương" userId="3a9e482f-ceb4-484a-8eab-f708ff3e9a36" providerId="ADAL" clId="{883F130D-D9F3-41D5-B90E-454BB3DA453A}" dt="2023-09-02T07:07:55.604" v="535" actId="478"/>
          <ac:spMkLst>
            <pc:docMk/>
            <pc:sldMk cId="2221695885" sldId="269"/>
            <ac:spMk id="7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7:08:16.859" v="548" actId="207"/>
          <ac:spMkLst>
            <pc:docMk/>
            <pc:sldMk cId="2221695885" sldId="269"/>
            <ac:spMk id="11" creationId="{00000000-0000-0000-0000-000000000000}"/>
          </ac:spMkLst>
        </pc:spChg>
      </pc:sldChg>
      <pc:sldChg chg="addSp delSp modSp mod">
        <pc:chgData name="Duyên Lương" userId="3a9e482f-ceb4-484a-8eab-f708ff3e9a36" providerId="ADAL" clId="{883F130D-D9F3-41D5-B90E-454BB3DA453A}" dt="2023-09-02T07:47:52.725" v="967" actId="404"/>
        <pc:sldMkLst>
          <pc:docMk/>
          <pc:sldMk cId="2299593634" sldId="270"/>
        </pc:sldMkLst>
        <pc:spChg chg="add mod">
          <ac:chgData name="Duyên Lương" userId="3a9e482f-ceb4-484a-8eab-f708ff3e9a36" providerId="ADAL" clId="{883F130D-D9F3-41D5-B90E-454BB3DA453A}" dt="2023-09-02T07:31:32.805" v="690" actId="1076"/>
          <ac:spMkLst>
            <pc:docMk/>
            <pc:sldMk cId="2299593634" sldId="270"/>
            <ac:spMk id="10" creationId="{682FEFD8-0F6F-5AE4-3DC4-A9E38A7C4D2A}"/>
          </ac:spMkLst>
        </pc:spChg>
        <pc:grpChg chg="mod">
          <ac:chgData name="Duyên Lương" userId="3a9e482f-ceb4-484a-8eab-f708ff3e9a36" providerId="ADAL" clId="{883F130D-D9F3-41D5-B90E-454BB3DA453A}" dt="2023-09-02T07:31:29.049" v="689" actId="14100"/>
          <ac:grpSpMkLst>
            <pc:docMk/>
            <pc:sldMk cId="2299593634" sldId="270"/>
            <ac:grpSpMk id="2" creationId="{00000000-0000-0000-0000-000000000000}"/>
          </ac:grpSpMkLst>
        </pc:grpChg>
        <pc:graphicFrameChg chg="add del mod">
          <ac:chgData name="Duyên Lương" userId="3a9e482f-ceb4-484a-8eab-f708ff3e9a36" providerId="ADAL" clId="{883F130D-D9F3-41D5-B90E-454BB3DA453A}" dt="2023-09-02T05:52:55.303" v="191"/>
          <ac:graphicFrameMkLst>
            <pc:docMk/>
            <pc:sldMk cId="2299593634" sldId="270"/>
            <ac:graphicFrameMk id="5" creationId="{5C3CD305-C3CC-AFC5-D44C-539BB160A9BF}"/>
          </ac:graphicFrameMkLst>
        </pc:graphicFrameChg>
        <pc:graphicFrameChg chg="add mod modGraphic">
          <ac:chgData name="Duyên Lương" userId="3a9e482f-ceb4-484a-8eab-f708ff3e9a36" providerId="ADAL" clId="{883F130D-D9F3-41D5-B90E-454BB3DA453A}" dt="2023-09-02T07:47:52.725" v="967" actId="404"/>
          <ac:graphicFrameMkLst>
            <pc:docMk/>
            <pc:sldMk cId="2299593634" sldId="270"/>
            <ac:graphicFrameMk id="6" creationId="{D3C1D145-4B87-E38D-BE03-EF273F865078}"/>
          </ac:graphicFrameMkLst>
        </pc:graphicFrameChg>
        <pc:graphicFrameChg chg="add mod modGraphic">
          <ac:chgData name="Duyên Lương" userId="3a9e482f-ceb4-484a-8eab-f708ff3e9a36" providerId="ADAL" clId="{883F130D-D9F3-41D5-B90E-454BB3DA453A}" dt="2023-09-02T07:47:33.029" v="965" actId="114"/>
          <ac:graphicFrameMkLst>
            <pc:docMk/>
            <pc:sldMk cId="2299593634" sldId="270"/>
            <ac:graphicFrameMk id="7" creationId="{ABE4288B-E6DC-E06A-FAD4-8EC254F1B3A9}"/>
          </ac:graphicFrameMkLst>
        </pc:graphicFrameChg>
        <pc:graphicFrameChg chg="add mod modGraphic">
          <ac:chgData name="Duyên Lương" userId="3a9e482f-ceb4-484a-8eab-f708ff3e9a36" providerId="ADAL" clId="{883F130D-D9F3-41D5-B90E-454BB3DA453A}" dt="2023-09-02T07:47:23.460" v="960" actId="113"/>
          <ac:graphicFrameMkLst>
            <pc:docMk/>
            <pc:sldMk cId="2299593634" sldId="270"/>
            <ac:graphicFrameMk id="8" creationId="{42DED6FB-41A8-A4A2-2B32-40229EB6694D}"/>
          </ac:graphicFrameMkLst>
        </pc:graphicFrameChg>
      </pc:sldChg>
      <pc:sldChg chg="addSp modSp mod modAnim">
        <pc:chgData name="Duyên Lương" userId="3a9e482f-ceb4-484a-8eab-f708ff3e9a36" providerId="ADAL" clId="{883F130D-D9F3-41D5-B90E-454BB3DA453A}" dt="2023-09-02T07:43:41.309" v="904" actId="20577"/>
        <pc:sldMkLst>
          <pc:docMk/>
          <pc:sldMk cId="207211431" sldId="271"/>
        </pc:sldMkLst>
        <pc:spChg chg="add mod">
          <ac:chgData name="Duyên Lương" userId="3a9e482f-ceb4-484a-8eab-f708ff3e9a36" providerId="ADAL" clId="{883F130D-D9F3-41D5-B90E-454BB3DA453A}" dt="2023-09-02T07:20:51.112" v="604" actId="1036"/>
          <ac:spMkLst>
            <pc:docMk/>
            <pc:sldMk cId="207211431" sldId="271"/>
            <ac:spMk id="5" creationId="{412C1B74-5CA6-95BE-F678-7C2BA94F3E41}"/>
          </ac:spMkLst>
        </pc:spChg>
        <pc:spChg chg="add mod">
          <ac:chgData name="Duyên Lương" userId="3a9e482f-ceb4-484a-8eab-f708ff3e9a36" providerId="ADAL" clId="{883F130D-D9F3-41D5-B90E-454BB3DA453A}" dt="2023-09-02T07:43:41.309" v="904" actId="20577"/>
          <ac:spMkLst>
            <pc:docMk/>
            <pc:sldMk cId="207211431" sldId="271"/>
            <ac:spMk id="6" creationId="{DA9DD1EA-7FB7-C14C-BB3F-7FBA1D7045B0}"/>
          </ac:spMkLst>
        </pc:spChg>
        <pc:spChg chg="add mod">
          <ac:chgData name="Duyên Lương" userId="3a9e482f-ceb4-484a-8eab-f708ff3e9a36" providerId="ADAL" clId="{883F130D-D9F3-41D5-B90E-454BB3DA453A}" dt="2023-09-02T07:25:28.102" v="664" actId="1076"/>
          <ac:spMkLst>
            <pc:docMk/>
            <pc:sldMk cId="207211431" sldId="271"/>
            <ac:spMk id="7" creationId="{43775C33-C383-ABFA-F4B6-B0FF286A5A8C}"/>
          </ac:spMkLst>
        </pc:spChg>
        <pc:spChg chg="add mod">
          <ac:chgData name="Duyên Lương" userId="3a9e482f-ceb4-484a-8eab-f708ff3e9a36" providerId="ADAL" clId="{883F130D-D9F3-41D5-B90E-454BB3DA453A}" dt="2023-09-02T07:31:14.943" v="683"/>
          <ac:spMkLst>
            <pc:docMk/>
            <pc:sldMk cId="207211431" sldId="271"/>
            <ac:spMk id="10" creationId="{0D72E355-B45C-5A99-BB71-80EC62AA82DA}"/>
          </ac:spMkLst>
        </pc:spChg>
        <pc:spChg chg="ord">
          <ac:chgData name="Duyên Lương" userId="3a9e482f-ceb4-484a-8eab-f708ff3e9a36" providerId="ADAL" clId="{883F130D-D9F3-41D5-B90E-454BB3DA453A}" dt="2023-09-02T07:19:53.198" v="565" actId="166"/>
          <ac:spMkLst>
            <pc:docMk/>
            <pc:sldMk cId="207211431" sldId="271"/>
            <ac:spMk id="14" creationId="{00000000-0000-0000-0000-000000000000}"/>
          </ac:spMkLst>
        </pc:spChg>
        <pc:picChg chg="add mod">
          <ac:chgData name="Duyên Lương" userId="3a9e482f-ceb4-484a-8eab-f708ff3e9a36" providerId="ADAL" clId="{883F130D-D9F3-41D5-B90E-454BB3DA453A}" dt="2023-09-02T07:19:58.995" v="568" actId="1076"/>
          <ac:picMkLst>
            <pc:docMk/>
            <pc:sldMk cId="207211431" sldId="271"/>
            <ac:picMk id="8" creationId="{0274BE44-733C-8B66-F71F-E3145989A147}"/>
          </ac:picMkLst>
        </pc:picChg>
        <pc:picChg chg="add mod">
          <ac:chgData name="Duyên Lương" userId="3a9e482f-ceb4-484a-8eab-f708ff3e9a36" providerId="ADAL" clId="{883F130D-D9F3-41D5-B90E-454BB3DA453A}" dt="2023-09-02T07:38:26.205" v="754"/>
          <ac:picMkLst>
            <pc:docMk/>
            <pc:sldMk cId="207211431" sldId="271"/>
            <ac:picMk id="11" creationId="{AC694F77-22ED-7691-5F96-205365BE9408}"/>
          </ac:picMkLst>
        </pc:picChg>
      </pc:sldChg>
      <pc:sldChg chg="del">
        <pc:chgData name="Duyên Lương" userId="3a9e482f-ceb4-484a-8eab-f708ff3e9a36" providerId="ADAL" clId="{883F130D-D9F3-41D5-B90E-454BB3DA453A}" dt="2023-09-02T05:51:49.092" v="178" actId="47"/>
        <pc:sldMkLst>
          <pc:docMk/>
          <pc:sldMk cId="39302398" sldId="272"/>
        </pc:sldMkLst>
      </pc:sldChg>
      <pc:sldChg chg="del">
        <pc:chgData name="Duyên Lương" userId="3a9e482f-ceb4-484a-8eab-f708ff3e9a36" providerId="ADAL" clId="{883F130D-D9F3-41D5-B90E-454BB3DA453A}" dt="2023-09-02T05:51:49.958" v="179" actId="47"/>
        <pc:sldMkLst>
          <pc:docMk/>
          <pc:sldMk cId="604881847" sldId="273"/>
        </pc:sldMkLst>
      </pc:sldChg>
      <pc:sldChg chg="addSp modSp add mod setBg modAnim">
        <pc:chgData name="Duyên Lương" userId="3a9e482f-ceb4-484a-8eab-f708ff3e9a36" providerId="ADAL" clId="{883F130D-D9F3-41D5-B90E-454BB3DA453A}" dt="2023-09-02T07:51:59.014" v="1001" actId="1076"/>
        <pc:sldMkLst>
          <pc:docMk/>
          <pc:sldMk cId="4084036696" sldId="274"/>
        </pc:sldMkLst>
        <pc:spChg chg="add mod">
          <ac:chgData name="Duyên Lương" userId="3a9e482f-ceb4-484a-8eab-f708ff3e9a36" providerId="ADAL" clId="{883F130D-D9F3-41D5-B90E-454BB3DA453A}" dt="2023-09-02T07:42:07.074" v="790" actId="1076"/>
          <ac:spMkLst>
            <pc:docMk/>
            <pc:sldMk cId="4084036696" sldId="274"/>
            <ac:spMk id="5" creationId="{6909E1F7-CB13-B78C-CE9B-1CB92D4B45B7}"/>
          </ac:spMkLst>
        </pc:spChg>
        <pc:spChg chg="add mod">
          <ac:chgData name="Duyên Lương" userId="3a9e482f-ceb4-484a-8eab-f708ff3e9a36" providerId="ADAL" clId="{883F130D-D9F3-41D5-B90E-454BB3DA453A}" dt="2023-09-02T07:42:04.195" v="789" actId="14100"/>
          <ac:spMkLst>
            <pc:docMk/>
            <pc:sldMk cId="4084036696" sldId="274"/>
            <ac:spMk id="6" creationId="{BE4CFD27-787D-D33C-889C-74E0D4FA8DDF}"/>
          </ac:spMkLst>
        </pc:spChg>
        <pc:spChg chg="add mod">
          <ac:chgData name="Duyên Lương" userId="3a9e482f-ceb4-484a-8eab-f708ff3e9a36" providerId="ADAL" clId="{883F130D-D9F3-41D5-B90E-454BB3DA453A}" dt="2023-09-02T07:42:04.195" v="789" actId="14100"/>
          <ac:spMkLst>
            <pc:docMk/>
            <pc:sldMk cId="4084036696" sldId="274"/>
            <ac:spMk id="7" creationId="{AA5A434D-1592-E70D-C87E-17FA19EBAC05}"/>
          </ac:spMkLst>
        </pc:spChg>
        <pc:spChg chg="add mod">
          <ac:chgData name="Duyên Lương" userId="3a9e482f-ceb4-484a-8eab-f708ff3e9a36" providerId="ADAL" clId="{883F130D-D9F3-41D5-B90E-454BB3DA453A}" dt="2023-09-02T07:31:11.472" v="682" actId="1076"/>
          <ac:spMkLst>
            <pc:docMk/>
            <pc:sldMk cId="4084036696" sldId="274"/>
            <ac:spMk id="10" creationId="{D905FDE7-3DB8-A4DA-7FB9-617F06D3CB93}"/>
          </ac:spMkLst>
        </pc:spChg>
        <pc:spChg chg="ord">
          <ac:chgData name="Duyên Lương" userId="3a9e482f-ceb4-484a-8eab-f708ff3e9a36" providerId="ADAL" clId="{883F130D-D9F3-41D5-B90E-454BB3DA453A}" dt="2023-09-02T07:19:14.247" v="551" actId="166"/>
          <ac:spMkLst>
            <pc:docMk/>
            <pc:sldMk cId="4084036696" sldId="274"/>
            <ac:spMk id="14" creationId="{00000000-0000-0000-0000-000000000000}"/>
          </ac:spMkLst>
        </pc:spChg>
        <pc:picChg chg="add mod">
          <ac:chgData name="Duyên Lương" userId="3a9e482f-ceb4-484a-8eab-f708ff3e9a36" providerId="ADAL" clId="{883F130D-D9F3-41D5-B90E-454BB3DA453A}" dt="2023-09-02T07:51:59.014" v="1001" actId="1076"/>
          <ac:picMkLst>
            <pc:docMk/>
            <pc:sldMk cId="4084036696" sldId="274"/>
            <ac:picMk id="8" creationId="{5AA1FAA5-FB72-3D28-862C-91C14AB33CA7}"/>
          </ac:picMkLst>
        </pc:picChg>
        <pc:picChg chg="add mod">
          <ac:chgData name="Duyên Lương" userId="3a9e482f-ceb4-484a-8eab-f708ff3e9a36" providerId="ADAL" clId="{883F130D-D9F3-41D5-B90E-454BB3DA453A}" dt="2023-09-02T07:37:19.870" v="748" actId="1076"/>
          <ac:picMkLst>
            <pc:docMk/>
            <pc:sldMk cId="4084036696" sldId="274"/>
            <ac:picMk id="11" creationId="{D9EB0FD3-D64B-8751-92E6-F7BF335BEAD7}"/>
          </ac:picMkLst>
        </pc:picChg>
      </pc:sldChg>
      <pc:sldChg chg="addSp modSp add mod setBg modAnim">
        <pc:chgData name="Duyên Lương" userId="3a9e482f-ceb4-484a-8eab-f708ff3e9a36" providerId="ADAL" clId="{883F130D-D9F3-41D5-B90E-454BB3DA453A}" dt="2023-09-02T07:41:44.883" v="781" actId="403"/>
        <pc:sldMkLst>
          <pc:docMk/>
          <pc:sldMk cId="3286349731" sldId="275"/>
        </pc:sldMkLst>
        <pc:spChg chg="add mod">
          <ac:chgData name="Duyên Lương" userId="3a9e482f-ceb4-484a-8eab-f708ff3e9a36" providerId="ADAL" clId="{883F130D-D9F3-41D5-B90E-454BB3DA453A}" dt="2023-09-02T07:22:09.368" v="647" actId="14100"/>
          <ac:spMkLst>
            <pc:docMk/>
            <pc:sldMk cId="3286349731" sldId="275"/>
            <ac:spMk id="5" creationId="{2C342A56-9C29-38AE-3BB4-94579816B15D}"/>
          </ac:spMkLst>
        </pc:spChg>
        <pc:spChg chg="add mod">
          <ac:chgData name="Duyên Lương" userId="3a9e482f-ceb4-484a-8eab-f708ff3e9a36" providerId="ADAL" clId="{883F130D-D9F3-41D5-B90E-454BB3DA453A}" dt="2023-09-02T07:41:44.883" v="781" actId="403"/>
          <ac:spMkLst>
            <pc:docMk/>
            <pc:sldMk cId="3286349731" sldId="275"/>
            <ac:spMk id="6" creationId="{071FC059-D0D8-0A5D-9A76-B62221E25DD6}"/>
          </ac:spMkLst>
        </pc:spChg>
        <pc:spChg chg="add mod">
          <ac:chgData name="Duyên Lương" userId="3a9e482f-ceb4-484a-8eab-f708ff3e9a36" providerId="ADAL" clId="{883F130D-D9F3-41D5-B90E-454BB3DA453A}" dt="2023-09-02T07:41:44.883" v="781" actId="403"/>
          <ac:spMkLst>
            <pc:docMk/>
            <pc:sldMk cId="3286349731" sldId="275"/>
            <ac:spMk id="7" creationId="{907898CB-C4E6-299B-CE78-0041AC28F5E2}"/>
          </ac:spMkLst>
        </pc:spChg>
        <pc:spChg chg="add mod">
          <ac:chgData name="Duyên Lương" userId="3a9e482f-ceb4-484a-8eab-f708ff3e9a36" providerId="ADAL" clId="{883F130D-D9F3-41D5-B90E-454BB3DA453A}" dt="2023-09-02T07:31:17.749" v="685"/>
          <ac:spMkLst>
            <pc:docMk/>
            <pc:sldMk cId="3286349731" sldId="275"/>
            <ac:spMk id="10" creationId="{541D6A32-DFD4-8A90-7062-75DA9DF9092F}"/>
          </ac:spMkLst>
        </pc:spChg>
        <pc:spChg chg="ord">
          <ac:chgData name="Duyên Lương" userId="3a9e482f-ceb4-484a-8eab-f708ff3e9a36" providerId="ADAL" clId="{883F130D-D9F3-41D5-B90E-454BB3DA453A}" dt="2023-09-02T07:21:59.449" v="643" actId="166"/>
          <ac:spMkLst>
            <pc:docMk/>
            <pc:sldMk cId="3286349731" sldId="275"/>
            <ac:spMk id="14" creationId="{00000000-0000-0000-0000-000000000000}"/>
          </ac:spMkLst>
        </pc:spChg>
        <pc:picChg chg="add mod">
          <ac:chgData name="Duyên Lương" userId="3a9e482f-ceb4-484a-8eab-f708ff3e9a36" providerId="ADAL" clId="{883F130D-D9F3-41D5-B90E-454BB3DA453A}" dt="2023-09-02T07:21:57.333" v="642" actId="14100"/>
          <ac:picMkLst>
            <pc:docMk/>
            <pc:sldMk cId="3286349731" sldId="275"/>
            <ac:picMk id="8" creationId="{9645398E-27C4-7495-211D-B52411C45FE6}"/>
          </ac:picMkLst>
        </pc:picChg>
        <pc:picChg chg="add mod">
          <ac:chgData name="Duyên Lương" userId="3a9e482f-ceb4-484a-8eab-f708ff3e9a36" providerId="ADAL" clId="{883F130D-D9F3-41D5-B90E-454BB3DA453A}" dt="2023-09-02T07:38:30.560" v="756"/>
          <ac:picMkLst>
            <pc:docMk/>
            <pc:sldMk cId="3286349731" sldId="275"/>
            <ac:picMk id="11" creationId="{51395826-9BB4-DEA9-4802-1C1F112F4E5A}"/>
          </ac:picMkLst>
        </pc:picChg>
      </pc:sldChg>
      <pc:sldChg chg="addSp delSp modSp add mod setBg delAnim modAnim">
        <pc:chgData name="Duyên Lương" userId="3a9e482f-ceb4-484a-8eab-f708ff3e9a36" providerId="ADAL" clId="{883F130D-D9F3-41D5-B90E-454BB3DA453A}" dt="2023-09-02T07:51:07.343" v="999" actId="1036"/>
        <pc:sldMkLst>
          <pc:docMk/>
          <pc:sldMk cId="1054064634" sldId="276"/>
        </pc:sldMkLst>
        <pc:spChg chg="add mod">
          <ac:chgData name="Duyên Lương" userId="3a9e482f-ceb4-484a-8eab-f708ff3e9a36" providerId="ADAL" clId="{883F130D-D9F3-41D5-B90E-454BB3DA453A}" dt="2023-09-02T07:26:06.175" v="671" actId="1076"/>
          <ac:spMkLst>
            <pc:docMk/>
            <pc:sldMk cId="1054064634" sldId="276"/>
            <ac:spMk id="5" creationId="{A53E04EF-D702-24BF-F1B5-F28CF458FF65}"/>
          </ac:spMkLst>
        </pc:spChg>
        <pc:spChg chg="add mod">
          <ac:chgData name="Duyên Lương" userId="3a9e482f-ceb4-484a-8eab-f708ff3e9a36" providerId="ADAL" clId="{883F130D-D9F3-41D5-B90E-454BB3DA453A}" dt="2023-09-02T07:41:35.905" v="778" actId="403"/>
          <ac:spMkLst>
            <pc:docMk/>
            <pc:sldMk cId="1054064634" sldId="276"/>
            <ac:spMk id="6" creationId="{E444B425-395C-0709-AB93-E9C1BAC9A61C}"/>
          </ac:spMkLst>
        </pc:spChg>
        <pc:spChg chg="add mod">
          <ac:chgData name="Duyên Lương" userId="3a9e482f-ceb4-484a-8eab-f708ff3e9a36" providerId="ADAL" clId="{883F130D-D9F3-41D5-B90E-454BB3DA453A}" dt="2023-09-02T07:41:35.905" v="778" actId="403"/>
          <ac:spMkLst>
            <pc:docMk/>
            <pc:sldMk cId="1054064634" sldId="276"/>
            <ac:spMk id="7" creationId="{24F2E578-20DE-E1FD-7CA2-B9F3D1149329}"/>
          </ac:spMkLst>
        </pc:spChg>
        <pc:spChg chg="add mod">
          <ac:chgData name="Duyên Lương" userId="3a9e482f-ceb4-484a-8eab-f708ff3e9a36" providerId="ADAL" clId="{883F130D-D9F3-41D5-B90E-454BB3DA453A}" dt="2023-09-02T07:31:18.728" v="686"/>
          <ac:spMkLst>
            <pc:docMk/>
            <pc:sldMk cId="1054064634" sldId="276"/>
            <ac:spMk id="10" creationId="{DA33B9ED-FEC1-4E11-645A-E81628610FAE}"/>
          </ac:spMkLst>
        </pc:spChg>
        <pc:spChg chg="mod">
          <ac:chgData name="Duyên Lương" userId="3a9e482f-ceb4-484a-8eab-f708ff3e9a36" providerId="ADAL" clId="{883F130D-D9F3-41D5-B90E-454BB3DA453A}" dt="2023-09-02T07:50:34.369" v="985" actId="1076"/>
          <ac:spMkLst>
            <pc:docMk/>
            <pc:sldMk cId="1054064634" sldId="276"/>
            <ac:spMk id="14" creationId="{00000000-0000-0000-0000-000000000000}"/>
          </ac:spMkLst>
        </pc:spChg>
        <pc:picChg chg="add del mod">
          <ac:chgData name="Duyên Lương" userId="3a9e482f-ceb4-484a-8eab-f708ff3e9a36" providerId="ADAL" clId="{883F130D-D9F3-41D5-B90E-454BB3DA453A}" dt="2023-09-02T07:49:37.480" v="968" actId="478"/>
          <ac:picMkLst>
            <pc:docMk/>
            <pc:sldMk cId="1054064634" sldId="276"/>
            <ac:picMk id="8" creationId="{C855631A-0AE7-B438-ADE9-15EAB04259BF}"/>
          </ac:picMkLst>
        </pc:picChg>
        <pc:picChg chg="add mod">
          <ac:chgData name="Duyên Lương" userId="3a9e482f-ceb4-484a-8eab-f708ff3e9a36" providerId="ADAL" clId="{883F130D-D9F3-41D5-B90E-454BB3DA453A}" dt="2023-09-02T07:38:31.543" v="757"/>
          <ac:picMkLst>
            <pc:docMk/>
            <pc:sldMk cId="1054064634" sldId="276"/>
            <ac:picMk id="11" creationId="{375286E0-D51D-1892-8595-FC92DCE85923}"/>
          </ac:picMkLst>
        </pc:picChg>
        <pc:picChg chg="add mod">
          <ac:chgData name="Duyên Lương" userId="3a9e482f-ceb4-484a-8eab-f708ff3e9a36" providerId="ADAL" clId="{883F130D-D9F3-41D5-B90E-454BB3DA453A}" dt="2023-09-02T07:51:06.009" v="998" actId="1035"/>
          <ac:picMkLst>
            <pc:docMk/>
            <pc:sldMk cId="1054064634" sldId="276"/>
            <ac:picMk id="15" creationId="{2295BF0C-853C-E104-97BA-3C11C4F95931}"/>
          </ac:picMkLst>
        </pc:picChg>
        <pc:picChg chg="add mod">
          <ac:chgData name="Duyên Lương" userId="3a9e482f-ceb4-484a-8eab-f708ff3e9a36" providerId="ADAL" clId="{883F130D-D9F3-41D5-B90E-454BB3DA453A}" dt="2023-09-02T07:51:07.343" v="999" actId="1036"/>
          <ac:picMkLst>
            <pc:docMk/>
            <pc:sldMk cId="1054064634" sldId="276"/>
            <ac:picMk id="2050" creationId="{C9FEBD52-75DB-8846-9C5B-7C391B37FE25}"/>
          </ac:picMkLst>
        </pc:picChg>
      </pc:sldChg>
      <pc:sldChg chg="addSp delSp modSp mod">
        <pc:chgData name="Duyên Lương" userId="3a9e482f-ceb4-484a-8eab-f708ff3e9a36" providerId="ADAL" clId="{883F130D-D9F3-41D5-B90E-454BB3DA453A}" dt="2023-09-02T08:07:25.416" v="1364" actId="207"/>
        <pc:sldMkLst>
          <pc:docMk/>
          <pc:sldMk cId="3298046830" sldId="277"/>
        </pc:sldMkLst>
        <pc:spChg chg="del">
          <ac:chgData name="Duyên Lương" userId="3a9e482f-ceb4-484a-8eab-f708ff3e9a36" providerId="ADAL" clId="{883F130D-D9F3-41D5-B90E-454BB3DA453A}" dt="2023-09-02T05:53:48.963" v="207" actId="478"/>
          <ac:spMkLst>
            <pc:docMk/>
            <pc:sldMk cId="3298046830" sldId="277"/>
            <ac:spMk id="5" creationId="{00000000-0000-0000-0000-000000000000}"/>
          </ac:spMkLst>
        </pc:spChg>
        <pc:spChg chg="del mod">
          <ac:chgData name="Duyên Lương" userId="3a9e482f-ceb4-484a-8eab-f708ff3e9a36" providerId="ADAL" clId="{883F130D-D9F3-41D5-B90E-454BB3DA453A}" dt="2023-09-02T05:53:47.239" v="206" actId="478"/>
          <ac:spMkLst>
            <pc:docMk/>
            <pc:sldMk cId="3298046830" sldId="277"/>
            <ac:spMk id="10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5:53:49.834" v="208" actId="478"/>
          <ac:spMkLst>
            <pc:docMk/>
            <pc:sldMk cId="3298046830" sldId="277"/>
            <ac:spMk id="15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5:53:26.755" v="194" actId="478"/>
          <ac:spMkLst>
            <pc:docMk/>
            <pc:sldMk cId="3298046830" sldId="277"/>
            <ac:spMk id="16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5:53:38.137" v="202" actId="478"/>
          <ac:spMkLst>
            <pc:docMk/>
            <pc:sldMk cId="3298046830" sldId="277"/>
            <ac:spMk id="17" creationId="{00000000-0000-0000-0000-000000000000}"/>
          </ac:spMkLst>
        </pc:spChg>
        <pc:spChg chg="del">
          <ac:chgData name="Duyên Lương" userId="3a9e482f-ceb4-484a-8eab-f708ff3e9a36" providerId="ADAL" clId="{883F130D-D9F3-41D5-B90E-454BB3DA453A}" dt="2023-09-02T05:53:36.656" v="200" actId="478"/>
          <ac:spMkLst>
            <pc:docMk/>
            <pc:sldMk cId="3298046830" sldId="277"/>
            <ac:spMk id="18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7:45:19.079" v="943" actId="1076"/>
          <ac:spMkLst>
            <pc:docMk/>
            <pc:sldMk cId="3298046830" sldId="277"/>
            <ac:spMk id="19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7:45:36.688" v="945" actId="1076"/>
          <ac:spMkLst>
            <pc:docMk/>
            <pc:sldMk cId="3298046830" sldId="277"/>
            <ac:spMk id="20" creationId="{00000000-0000-0000-0000-000000000000}"/>
          </ac:spMkLst>
        </pc:spChg>
        <pc:spChg chg="add del">
          <ac:chgData name="Duyên Lương" userId="3a9e482f-ceb4-484a-8eab-f708ff3e9a36" providerId="ADAL" clId="{883F130D-D9F3-41D5-B90E-454BB3DA453A}" dt="2023-09-02T05:53:44.515" v="205" actId="478"/>
          <ac:spMkLst>
            <pc:docMk/>
            <pc:sldMk cId="3298046830" sldId="277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883F130D-D9F3-41D5-B90E-454BB3DA453A}" dt="2023-09-02T05:53:33.810" v="198" actId="478"/>
          <ac:spMkLst>
            <pc:docMk/>
            <pc:sldMk cId="3298046830" sldId="277"/>
            <ac:spMk id="22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8:06:55.415" v="1361" actId="207"/>
          <ac:spMkLst>
            <pc:docMk/>
            <pc:sldMk cId="3298046830" sldId="277"/>
            <ac:spMk id="25" creationId="{00000000-0000-0000-0000-000000000000}"/>
          </ac:spMkLst>
        </pc:spChg>
        <pc:spChg chg="add mod">
          <ac:chgData name="Duyên Lương" userId="3a9e482f-ceb4-484a-8eab-f708ff3e9a36" providerId="ADAL" clId="{883F130D-D9F3-41D5-B90E-454BB3DA453A}" dt="2023-09-02T08:07:25.416" v="1364" actId="207"/>
          <ac:spMkLst>
            <pc:docMk/>
            <pc:sldMk cId="3298046830" sldId="277"/>
            <ac:spMk id="28" creationId="{B1B5F28B-76EB-7EE4-824F-3240D8C563AD}"/>
          </ac:spMkLst>
        </pc:spChg>
        <pc:grpChg chg="del">
          <ac:chgData name="Duyên Lương" userId="3a9e482f-ceb4-484a-8eab-f708ff3e9a36" providerId="ADAL" clId="{883F130D-D9F3-41D5-B90E-454BB3DA453A}" dt="2023-09-02T05:53:37.425" v="201" actId="478"/>
          <ac:grpSpMkLst>
            <pc:docMk/>
            <pc:sldMk cId="3298046830" sldId="27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883F130D-D9F3-41D5-B90E-454BB3DA453A}" dt="2023-09-02T05:53:35.303" v="199" actId="478"/>
          <ac:grpSpMkLst>
            <pc:docMk/>
            <pc:sldMk cId="3298046830" sldId="277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883F130D-D9F3-41D5-B90E-454BB3DA453A}" dt="2023-09-02T05:53:39.180" v="203" actId="478"/>
          <ac:grpSpMkLst>
            <pc:docMk/>
            <pc:sldMk cId="3298046830" sldId="277"/>
            <ac:grpSpMk id="12" creationId="{00000000-0000-0000-0000-000000000000}"/>
          </ac:grpSpMkLst>
        </pc:grpChg>
      </pc:sldChg>
      <pc:sldChg chg="modSp mod modAnim">
        <pc:chgData name="Duyên Lương" userId="3a9e482f-ceb4-484a-8eab-f708ff3e9a36" providerId="ADAL" clId="{883F130D-D9F3-41D5-B90E-454BB3DA453A}" dt="2023-09-02T06:48:59.919" v="314"/>
        <pc:sldMkLst>
          <pc:docMk/>
          <pc:sldMk cId="3601732288" sldId="278"/>
        </pc:sldMkLst>
        <pc:spChg chg="mod">
          <ac:chgData name="Duyên Lương" userId="3a9e482f-ceb4-484a-8eab-f708ff3e9a36" providerId="ADAL" clId="{883F130D-D9F3-41D5-B90E-454BB3DA453A}" dt="2023-09-02T06:48:40.706" v="312" actId="1076"/>
          <ac:spMkLst>
            <pc:docMk/>
            <pc:sldMk cId="3601732288" sldId="278"/>
            <ac:spMk id="9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48:38.864" v="311" actId="1076"/>
          <ac:spMkLst>
            <pc:docMk/>
            <pc:sldMk cId="3601732288" sldId="278"/>
            <ac:spMk id="10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48:36.838" v="310" actId="207"/>
          <ac:spMkLst>
            <pc:docMk/>
            <pc:sldMk cId="3601732288" sldId="278"/>
            <ac:spMk id="11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48:29.246" v="308" actId="1076"/>
          <ac:spMkLst>
            <pc:docMk/>
            <pc:sldMk cId="3601732288" sldId="278"/>
            <ac:spMk id="12" creationId="{00000000-0000-0000-0000-000000000000}"/>
          </ac:spMkLst>
        </pc:spChg>
      </pc:sldChg>
      <pc:sldChg chg="modSp mod modNotesTx">
        <pc:chgData name="Duyên Lương" userId="3a9e482f-ceb4-484a-8eab-f708ff3e9a36" providerId="ADAL" clId="{883F130D-D9F3-41D5-B90E-454BB3DA453A}" dt="2023-09-02T07:04:46.209" v="508" actId="20577"/>
        <pc:sldMkLst>
          <pc:docMk/>
          <pc:sldMk cId="0" sldId="279"/>
        </pc:sldMkLst>
        <pc:spChg chg="mod">
          <ac:chgData name="Duyên Lương" userId="3a9e482f-ceb4-484a-8eab-f708ff3e9a36" providerId="ADAL" clId="{883F130D-D9F3-41D5-B90E-454BB3DA453A}" dt="2023-09-02T06:53:00.758" v="404" actId="20577"/>
          <ac:spMkLst>
            <pc:docMk/>
            <pc:sldMk cId="0" sldId="279"/>
            <ac:spMk id="3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5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6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8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9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10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11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12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13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14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15" creationId="{00000000-0000-0000-0000-000000000000}"/>
          </ac:spMkLst>
        </pc:spChg>
        <pc:spChg chg="mod">
          <ac:chgData name="Duyên Lương" userId="3a9e482f-ceb4-484a-8eab-f708ff3e9a36" providerId="ADAL" clId="{883F130D-D9F3-41D5-B90E-454BB3DA453A}" dt="2023-09-02T06:57:08.402" v="413" actId="5736"/>
          <ac:spMkLst>
            <pc:docMk/>
            <pc:sldMk cId="0" sldId="279"/>
            <ac:spMk id="16" creationId="{00000000-0000-0000-0000-000000000000}"/>
          </ac:spMkLst>
        </pc:spChg>
        <pc:grpChg chg="mod">
          <ac:chgData name="Duyên Lương" userId="3a9e482f-ceb4-484a-8eab-f708ff3e9a36" providerId="ADAL" clId="{883F130D-D9F3-41D5-B90E-454BB3DA453A}" dt="2023-09-02T06:57:08.402" v="413" actId="5736"/>
          <ac:grpSpMkLst>
            <pc:docMk/>
            <pc:sldMk cId="0" sldId="279"/>
            <ac:grpSpMk id="2" creationId="{00000000-0000-0000-0000-000000000000}"/>
          </ac:grpSpMkLst>
        </pc:grpChg>
        <pc:graphicFrameChg chg="mod">
          <ac:chgData name="Duyên Lương" userId="3a9e482f-ceb4-484a-8eab-f708ff3e9a36" providerId="ADAL" clId="{883F130D-D9F3-41D5-B90E-454BB3DA453A}" dt="2023-09-02T06:57:08.402" v="413" actId="5736"/>
          <ac:graphicFrameMkLst>
            <pc:docMk/>
            <pc:sldMk cId="0" sldId="279"/>
            <ac:graphicFrameMk id="7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980E7-29CA-4B3E-B60C-4DEF3F42DFD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0CC60-9064-4C70-8F16-672F748E6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2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click here for Ss to play game. </a:t>
            </a:r>
          </a:p>
          <a:p>
            <a:r>
              <a:rPr lang="en-US" dirty="0"/>
              <a:t>https://www.liveworksheets.com/c?a=c&amp;sr=n&amp;im=n&amp;l=go&amp;i=sufnnns&amp;r=6i&amp;f=dzdtznzd&amp;ms=uz&amp;cd=kllbjpxelllp1ongnzglgnxg&amp;mw=hs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0CC60-9064-4C70-8F16-672F748E66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0CC60-9064-4C70-8F16-672F748E66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18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0CC60-9064-4C70-8F16-672F748E66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7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9751" y="2049459"/>
            <a:ext cx="18810514" cy="1414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9502" y="3738506"/>
            <a:ext cx="15491012" cy="168599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9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9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9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8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69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33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119" y="4239417"/>
            <a:ext cx="18810514" cy="1310310"/>
          </a:xfrm>
        </p:spPr>
        <p:txBody>
          <a:bodyPr anchor="t"/>
          <a:lstStyle>
            <a:lvl1pPr algn="l">
              <a:defRPr sz="38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8119" y="2796244"/>
            <a:ext cx="18810514" cy="1443173"/>
          </a:xfrm>
        </p:spPr>
        <p:txBody>
          <a:bodyPr anchor="b"/>
          <a:lstStyle>
            <a:lvl1pPr marL="0" indent="0">
              <a:buNone/>
              <a:defRPr sz="1924">
                <a:solidFill>
                  <a:schemeClr val="tx1">
                    <a:tint val="75000"/>
                  </a:schemeClr>
                </a:solidFill>
              </a:defRPr>
            </a:lvl1pPr>
            <a:lvl2pPr marL="439826" indent="0">
              <a:buNone/>
              <a:defRPr sz="1732">
                <a:solidFill>
                  <a:schemeClr val="tx1">
                    <a:tint val="75000"/>
                  </a:schemeClr>
                </a:solidFill>
              </a:defRPr>
            </a:lvl2pPr>
            <a:lvl3pPr marL="879653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3pPr>
            <a:lvl4pPr marL="1319479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4pPr>
            <a:lvl5pPr marL="1759306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5pPr>
            <a:lvl6pPr marL="2199132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6pPr>
            <a:lvl7pPr marL="2638958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7pPr>
            <a:lvl8pPr marL="3078785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8pPr>
            <a:lvl9pPr marL="3518611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57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6501" y="1539385"/>
            <a:ext cx="9774091" cy="4353955"/>
          </a:xfrm>
        </p:spPr>
        <p:txBody>
          <a:bodyPr/>
          <a:lstStyle>
            <a:lvl1pPr>
              <a:defRPr sz="2694"/>
            </a:lvl1pPr>
            <a:lvl2pPr>
              <a:defRPr sz="2309"/>
            </a:lvl2pPr>
            <a:lvl3pPr>
              <a:defRPr sz="1924"/>
            </a:lvl3pPr>
            <a:lvl4pPr>
              <a:defRPr sz="1732"/>
            </a:lvl4pPr>
            <a:lvl5pPr>
              <a:defRPr sz="1732"/>
            </a:lvl5pPr>
            <a:lvl6pPr>
              <a:defRPr sz="1732"/>
            </a:lvl6pPr>
            <a:lvl7pPr>
              <a:defRPr sz="1732"/>
            </a:lvl7pPr>
            <a:lvl8pPr>
              <a:defRPr sz="1732"/>
            </a:lvl8pPr>
            <a:lvl9pPr>
              <a:defRPr sz="17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9425" y="1539385"/>
            <a:ext cx="9774091" cy="4353955"/>
          </a:xfrm>
        </p:spPr>
        <p:txBody>
          <a:bodyPr/>
          <a:lstStyle>
            <a:lvl1pPr>
              <a:defRPr sz="2694"/>
            </a:lvl1pPr>
            <a:lvl2pPr>
              <a:defRPr sz="2309"/>
            </a:lvl2pPr>
            <a:lvl3pPr>
              <a:defRPr sz="1924"/>
            </a:lvl3pPr>
            <a:lvl4pPr>
              <a:defRPr sz="1732"/>
            </a:lvl4pPr>
            <a:lvl5pPr>
              <a:defRPr sz="1732"/>
            </a:lvl5pPr>
            <a:lvl6pPr>
              <a:defRPr sz="1732"/>
            </a:lvl6pPr>
            <a:lvl7pPr>
              <a:defRPr sz="1732"/>
            </a:lvl7pPr>
            <a:lvl8pPr>
              <a:defRPr sz="1732"/>
            </a:lvl8pPr>
            <a:lvl9pPr>
              <a:defRPr sz="17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28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501" y="1476771"/>
            <a:ext cx="9777934" cy="615448"/>
          </a:xfrm>
        </p:spPr>
        <p:txBody>
          <a:bodyPr anchor="b"/>
          <a:lstStyle>
            <a:lvl1pPr marL="0" indent="0">
              <a:buNone/>
              <a:defRPr sz="2309" b="1"/>
            </a:lvl1pPr>
            <a:lvl2pPr marL="439826" indent="0">
              <a:buNone/>
              <a:defRPr sz="1924" b="1"/>
            </a:lvl2pPr>
            <a:lvl3pPr marL="879653" indent="0">
              <a:buNone/>
              <a:defRPr sz="1732" b="1"/>
            </a:lvl3pPr>
            <a:lvl4pPr marL="1319479" indent="0">
              <a:buNone/>
              <a:defRPr sz="1539" b="1"/>
            </a:lvl4pPr>
            <a:lvl5pPr marL="1759306" indent="0">
              <a:buNone/>
              <a:defRPr sz="1539" b="1"/>
            </a:lvl5pPr>
            <a:lvl6pPr marL="2199132" indent="0">
              <a:buNone/>
              <a:defRPr sz="1539" b="1"/>
            </a:lvl6pPr>
            <a:lvl7pPr marL="2638958" indent="0">
              <a:buNone/>
              <a:defRPr sz="1539" b="1"/>
            </a:lvl7pPr>
            <a:lvl8pPr marL="3078785" indent="0">
              <a:buNone/>
              <a:defRPr sz="1539" b="1"/>
            </a:lvl8pPr>
            <a:lvl9pPr marL="3518611" indent="0">
              <a:buNone/>
              <a:defRPr sz="15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6501" y="2092220"/>
            <a:ext cx="9777934" cy="3801120"/>
          </a:xfrm>
        </p:spPr>
        <p:txBody>
          <a:bodyPr/>
          <a:lstStyle>
            <a:lvl1pPr>
              <a:defRPr sz="2309"/>
            </a:lvl1pPr>
            <a:lvl2pPr>
              <a:defRPr sz="1924"/>
            </a:lvl2pPr>
            <a:lvl3pPr>
              <a:defRPr sz="1732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41742" y="1476771"/>
            <a:ext cx="9781775" cy="615448"/>
          </a:xfrm>
        </p:spPr>
        <p:txBody>
          <a:bodyPr anchor="b"/>
          <a:lstStyle>
            <a:lvl1pPr marL="0" indent="0">
              <a:buNone/>
              <a:defRPr sz="2309" b="1"/>
            </a:lvl1pPr>
            <a:lvl2pPr marL="439826" indent="0">
              <a:buNone/>
              <a:defRPr sz="1924" b="1"/>
            </a:lvl2pPr>
            <a:lvl3pPr marL="879653" indent="0">
              <a:buNone/>
              <a:defRPr sz="1732" b="1"/>
            </a:lvl3pPr>
            <a:lvl4pPr marL="1319479" indent="0">
              <a:buNone/>
              <a:defRPr sz="1539" b="1"/>
            </a:lvl4pPr>
            <a:lvl5pPr marL="1759306" indent="0">
              <a:buNone/>
              <a:defRPr sz="1539" b="1"/>
            </a:lvl5pPr>
            <a:lvl6pPr marL="2199132" indent="0">
              <a:buNone/>
              <a:defRPr sz="1539" b="1"/>
            </a:lvl6pPr>
            <a:lvl7pPr marL="2638958" indent="0">
              <a:buNone/>
              <a:defRPr sz="1539" b="1"/>
            </a:lvl7pPr>
            <a:lvl8pPr marL="3078785" indent="0">
              <a:buNone/>
              <a:defRPr sz="1539" b="1"/>
            </a:lvl8pPr>
            <a:lvl9pPr marL="3518611" indent="0">
              <a:buNone/>
              <a:defRPr sz="15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241742" y="2092220"/>
            <a:ext cx="9781775" cy="3801120"/>
          </a:xfrm>
        </p:spPr>
        <p:txBody>
          <a:bodyPr/>
          <a:lstStyle>
            <a:lvl1pPr>
              <a:defRPr sz="2309"/>
            </a:lvl1pPr>
            <a:lvl2pPr>
              <a:defRPr sz="1924"/>
            </a:lvl2pPr>
            <a:lvl3pPr>
              <a:defRPr sz="1732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21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7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86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502" y="262673"/>
            <a:ext cx="7280623" cy="1117887"/>
          </a:xfrm>
        </p:spPr>
        <p:txBody>
          <a:bodyPr anchor="b"/>
          <a:lstStyle>
            <a:lvl1pPr algn="l">
              <a:defRPr sz="19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2222" y="262673"/>
            <a:ext cx="12371294" cy="5630667"/>
          </a:xfrm>
        </p:spPr>
        <p:txBody>
          <a:bodyPr/>
          <a:lstStyle>
            <a:lvl1pPr>
              <a:defRPr sz="3078"/>
            </a:lvl1pPr>
            <a:lvl2pPr>
              <a:defRPr sz="2694"/>
            </a:lvl2pPr>
            <a:lvl3pPr>
              <a:defRPr sz="2309"/>
            </a:lvl3pPr>
            <a:lvl4pPr>
              <a:defRPr sz="1924"/>
            </a:lvl4pPr>
            <a:lvl5pPr>
              <a:defRPr sz="1924"/>
            </a:lvl5pPr>
            <a:lvl6pPr>
              <a:defRPr sz="1924"/>
            </a:lvl6pPr>
            <a:lvl7pPr>
              <a:defRPr sz="1924"/>
            </a:lvl7pPr>
            <a:lvl8pPr>
              <a:defRPr sz="1924"/>
            </a:lvl8pPr>
            <a:lvl9pPr>
              <a:defRPr sz="19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6502" y="1380560"/>
            <a:ext cx="7280623" cy="4512780"/>
          </a:xfrm>
        </p:spPr>
        <p:txBody>
          <a:bodyPr/>
          <a:lstStyle>
            <a:lvl1pPr marL="0" indent="0">
              <a:buNone/>
              <a:defRPr sz="1347"/>
            </a:lvl1pPr>
            <a:lvl2pPr marL="439826" indent="0">
              <a:buNone/>
              <a:defRPr sz="1154"/>
            </a:lvl2pPr>
            <a:lvl3pPr marL="879653" indent="0">
              <a:buNone/>
              <a:defRPr sz="962"/>
            </a:lvl3pPr>
            <a:lvl4pPr marL="1319479" indent="0">
              <a:buNone/>
              <a:defRPr sz="866"/>
            </a:lvl4pPr>
            <a:lvl5pPr marL="1759306" indent="0">
              <a:buNone/>
              <a:defRPr sz="866"/>
            </a:lvl5pPr>
            <a:lvl6pPr marL="2199132" indent="0">
              <a:buNone/>
              <a:defRPr sz="866"/>
            </a:lvl6pPr>
            <a:lvl7pPr marL="2638958" indent="0">
              <a:buNone/>
              <a:defRPr sz="866"/>
            </a:lvl7pPr>
            <a:lvl8pPr marL="3078785" indent="0">
              <a:buNone/>
              <a:defRPr sz="866"/>
            </a:lvl8pPr>
            <a:lvl9pPr marL="3518611" indent="0">
              <a:buNone/>
              <a:defRPr sz="8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39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7638" y="4618155"/>
            <a:ext cx="13278010" cy="545199"/>
          </a:xfrm>
        </p:spPr>
        <p:txBody>
          <a:bodyPr anchor="b"/>
          <a:lstStyle>
            <a:lvl1pPr algn="l">
              <a:defRPr sz="19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7638" y="589487"/>
            <a:ext cx="13278010" cy="3958418"/>
          </a:xfrm>
        </p:spPr>
        <p:txBody>
          <a:bodyPr/>
          <a:lstStyle>
            <a:lvl1pPr marL="0" indent="0">
              <a:buNone/>
              <a:defRPr sz="3078"/>
            </a:lvl1pPr>
            <a:lvl2pPr marL="439826" indent="0">
              <a:buNone/>
              <a:defRPr sz="2694"/>
            </a:lvl2pPr>
            <a:lvl3pPr marL="879653" indent="0">
              <a:buNone/>
              <a:defRPr sz="2309"/>
            </a:lvl3pPr>
            <a:lvl4pPr marL="1319479" indent="0">
              <a:buNone/>
              <a:defRPr sz="1924"/>
            </a:lvl4pPr>
            <a:lvl5pPr marL="1759306" indent="0">
              <a:buNone/>
              <a:defRPr sz="1924"/>
            </a:lvl5pPr>
            <a:lvl6pPr marL="2199132" indent="0">
              <a:buNone/>
              <a:defRPr sz="1924"/>
            </a:lvl6pPr>
            <a:lvl7pPr marL="2638958" indent="0">
              <a:buNone/>
              <a:defRPr sz="1924"/>
            </a:lvl7pPr>
            <a:lvl8pPr marL="3078785" indent="0">
              <a:buNone/>
              <a:defRPr sz="1924"/>
            </a:lvl8pPr>
            <a:lvl9pPr marL="3518611" indent="0">
              <a:buNone/>
              <a:defRPr sz="192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37638" y="5163354"/>
            <a:ext cx="13278010" cy="774273"/>
          </a:xfrm>
        </p:spPr>
        <p:txBody>
          <a:bodyPr/>
          <a:lstStyle>
            <a:lvl1pPr marL="0" indent="0">
              <a:buNone/>
              <a:defRPr sz="1347"/>
            </a:lvl1pPr>
            <a:lvl2pPr marL="439826" indent="0">
              <a:buNone/>
              <a:defRPr sz="1154"/>
            </a:lvl2pPr>
            <a:lvl3pPr marL="879653" indent="0">
              <a:buNone/>
              <a:defRPr sz="962"/>
            </a:lvl3pPr>
            <a:lvl4pPr marL="1319479" indent="0">
              <a:buNone/>
              <a:defRPr sz="866"/>
            </a:lvl4pPr>
            <a:lvl5pPr marL="1759306" indent="0">
              <a:buNone/>
              <a:defRPr sz="866"/>
            </a:lvl5pPr>
            <a:lvl6pPr marL="2199132" indent="0">
              <a:buNone/>
              <a:defRPr sz="866"/>
            </a:lvl6pPr>
            <a:lvl7pPr marL="2638958" indent="0">
              <a:buNone/>
              <a:defRPr sz="866"/>
            </a:lvl7pPr>
            <a:lvl8pPr marL="3078785" indent="0">
              <a:buNone/>
              <a:defRPr sz="866"/>
            </a:lvl8pPr>
            <a:lvl9pPr marL="3518611" indent="0">
              <a:buNone/>
              <a:defRPr sz="8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57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67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044262" y="264201"/>
            <a:ext cx="4979254" cy="56291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6501" y="264201"/>
            <a:ext cx="14568928" cy="56291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6501" y="264200"/>
            <a:ext cx="19917015" cy="1099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501" y="1539385"/>
            <a:ext cx="19917015" cy="4353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6501" y="6114779"/>
            <a:ext cx="5163671" cy="351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61089" y="6114779"/>
            <a:ext cx="7007839" cy="351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59845" y="6114779"/>
            <a:ext cx="5163671" cy="351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2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79653" rtl="0" eaLnBrk="1" latinLnBrk="0" hangingPunct="1">
        <a:spcBef>
          <a:spcPct val="0"/>
        </a:spcBef>
        <a:buNone/>
        <a:defRPr sz="42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870" indent="-329870" algn="l" defTabSz="879653" rtl="0" eaLnBrk="1" latinLnBrk="0" hangingPunct="1">
        <a:spcBef>
          <a:spcPct val="20000"/>
        </a:spcBef>
        <a:buFont typeface="Arial" pitchFamily="34" charset="0"/>
        <a:buChar char="•"/>
        <a:defRPr sz="3078" kern="1200">
          <a:solidFill>
            <a:schemeClr val="tx1"/>
          </a:solidFill>
          <a:latin typeface="+mn-lt"/>
          <a:ea typeface="+mn-ea"/>
          <a:cs typeface="+mn-cs"/>
        </a:defRPr>
      </a:lvl1pPr>
      <a:lvl2pPr marL="714718" indent="-274892" algn="l" defTabSz="879653" rtl="0" eaLnBrk="1" latinLnBrk="0" hangingPunct="1">
        <a:spcBef>
          <a:spcPct val="20000"/>
        </a:spcBef>
        <a:buFont typeface="Arial" pitchFamily="34" charset="0"/>
        <a:buChar char="–"/>
        <a:defRPr sz="2694" kern="1200">
          <a:solidFill>
            <a:schemeClr val="tx1"/>
          </a:solidFill>
          <a:latin typeface="+mn-lt"/>
          <a:ea typeface="+mn-ea"/>
          <a:cs typeface="+mn-cs"/>
        </a:defRPr>
      </a:lvl2pPr>
      <a:lvl3pPr marL="1099566" indent="-219913" algn="l" defTabSz="879653" rtl="0" eaLnBrk="1" latinLnBrk="0" hangingPunct="1">
        <a:spcBef>
          <a:spcPct val="20000"/>
        </a:spcBef>
        <a:buFont typeface="Arial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3pPr>
      <a:lvl4pPr marL="1539392" indent="-219913" algn="l" defTabSz="879653" rtl="0" eaLnBrk="1" latinLnBrk="0" hangingPunct="1">
        <a:spcBef>
          <a:spcPct val="20000"/>
        </a:spcBef>
        <a:buFont typeface="Arial" pitchFamily="34" charset="0"/>
        <a:buChar char="–"/>
        <a:defRPr sz="1924" kern="1200">
          <a:solidFill>
            <a:schemeClr val="tx1"/>
          </a:solidFill>
          <a:latin typeface="+mn-lt"/>
          <a:ea typeface="+mn-ea"/>
          <a:cs typeface="+mn-cs"/>
        </a:defRPr>
      </a:lvl4pPr>
      <a:lvl5pPr marL="1979219" indent="-219913" algn="l" defTabSz="879653" rtl="0" eaLnBrk="1" latinLnBrk="0" hangingPunct="1">
        <a:spcBef>
          <a:spcPct val="20000"/>
        </a:spcBef>
        <a:buFont typeface="Arial" pitchFamily="34" charset="0"/>
        <a:buChar char="»"/>
        <a:defRPr sz="1924" kern="1200">
          <a:solidFill>
            <a:schemeClr val="tx1"/>
          </a:solidFill>
          <a:latin typeface="+mn-lt"/>
          <a:ea typeface="+mn-ea"/>
          <a:cs typeface="+mn-cs"/>
        </a:defRPr>
      </a:lvl5pPr>
      <a:lvl6pPr marL="2419045" indent="-219913" algn="l" defTabSz="879653" rtl="0" eaLnBrk="1" latinLnBrk="0" hangingPunct="1">
        <a:spcBef>
          <a:spcPct val="20000"/>
        </a:spcBef>
        <a:buFont typeface="Arial" pitchFamily="34" charset="0"/>
        <a:buChar char="•"/>
        <a:defRPr sz="1924" kern="1200">
          <a:solidFill>
            <a:schemeClr val="tx1"/>
          </a:solidFill>
          <a:latin typeface="+mn-lt"/>
          <a:ea typeface="+mn-ea"/>
          <a:cs typeface="+mn-cs"/>
        </a:defRPr>
      </a:lvl6pPr>
      <a:lvl7pPr marL="2858872" indent="-219913" algn="l" defTabSz="879653" rtl="0" eaLnBrk="1" latinLnBrk="0" hangingPunct="1">
        <a:spcBef>
          <a:spcPct val="20000"/>
        </a:spcBef>
        <a:buFont typeface="Arial" pitchFamily="34" charset="0"/>
        <a:buChar char="•"/>
        <a:defRPr sz="1924" kern="1200">
          <a:solidFill>
            <a:schemeClr val="tx1"/>
          </a:solidFill>
          <a:latin typeface="+mn-lt"/>
          <a:ea typeface="+mn-ea"/>
          <a:cs typeface="+mn-cs"/>
        </a:defRPr>
      </a:lvl7pPr>
      <a:lvl8pPr marL="3298698" indent="-219913" algn="l" defTabSz="879653" rtl="0" eaLnBrk="1" latinLnBrk="0" hangingPunct="1">
        <a:spcBef>
          <a:spcPct val="20000"/>
        </a:spcBef>
        <a:buFont typeface="Arial" pitchFamily="34" charset="0"/>
        <a:buChar char="•"/>
        <a:defRPr sz="1924" kern="1200">
          <a:solidFill>
            <a:schemeClr val="tx1"/>
          </a:solidFill>
          <a:latin typeface="+mn-lt"/>
          <a:ea typeface="+mn-ea"/>
          <a:cs typeface="+mn-cs"/>
        </a:defRPr>
      </a:lvl8pPr>
      <a:lvl9pPr marL="3738524" indent="-219913" algn="l" defTabSz="879653" rtl="0" eaLnBrk="1" latinLnBrk="0" hangingPunct="1">
        <a:spcBef>
          <a:spcPct val="20000"/>
        </a:spcBef>
        <a:buFont typeface="Arial" pitchFamily="34" charset="0"/>
        <a:buChar char="•"/>
        <a:defRPr sz="19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9653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1pPr>
      <a:lvl2pPr marL="439826" algn="l" defTabSz="879653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2pPr>
      <a:lvl3pPr marL="879653" algn="l" defTabSz="879653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9" algn="l" defTabSz="879653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4pPr>
      <a:lvl5pPr marL="1759306" algn="l" defTabSz="879653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5pPr>
      <a:lvl6pPr marL="2199132" algn="l" defTabSz="879653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6pPr>
      <a:lvl7pPr marL="2638958" algn="l" defTabSz="879653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7pPr>
      <a:lvl8pPr marL="3078785" algn="l" defTabSz="879653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8pPr>
      <a:lvl9pPr marL="3518611" algn="l" defTabSz="879653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45.jpeg"/><Relationship Id="rId5" Type="http://schemas.openxmlformats.org/officeDocument/2006/relationships/image" Target="../media/image1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svg"/><Relationship Id="rId1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15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11.svg"/><Relationship Id="rId4" Type="http://schemas.openxmlformats.org/officeDocument/2006/relationships/image" Target="../media/image14.png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sv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9.sv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7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3.png"/><Relationship Id="rId18" Type="http://schemas.openxmlformats.org/officeDocument/2006/relationships/image" Target="../media/image11.svg"/><Relationship Id="rId3" Type="http://schemas.openxmlformats.org/officeDocument/2006/relationships/image" Target="../media/image13.svg"/><Relationship Id="rId7" Type="http://schemas.openxmlformats.org/officeDocument/2006/relationships/image" Target="../media/image18.svg"/><Relationship Id="rId12" Type="http://schemas.openxmlformats.org/officeDocument/2006/relationships/image" Target="../media/image22.svg"/><Relationship Id="rId17" Type="http://schemas.openxmlformats.org/officeDocument/2006/relationships/image" Target="../media/image10.pn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5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3.png"/><Relationship Id="rId18" Type="http://schemas.openxmlformats.org/officeDocument/2006/relationships/image" Target="../media/image11.svg"/><Relationship Id="rId3" Type="http://schemas.openxmlformats.org/officeDocument/2006/relationships/image" Target="../media/image13.svg"/><Relationship Id="rId7" Type="http://schemas.openxmlformats.org/officeDocument/2006/relationships/image" Target="../media/image18.svg"/><Relationship Id="rId12" Type="http://schemas.openxmlformats.org/officeDocument/2006/relationships/image" Target="../media/image22.svg"/><Relationship Id="rId17" Type="http://schemas.openxmlformats.org/officeDocument/2006/relationships/image" Target="../media/image10.pn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5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3.png"/><Relationship Id="rId18" Type="http://schemas.openxmlformats.org/officeDocument/2006/relationships/image" Target="../media/image11.svg"/><Relationship Id="rId3" Type="http://schemas.openxmlformats.org/officeDocument/2006/relationships/image" Target="../media/image13.svg"/><Relationship Id="rId7" Type="http://schemas.openxmlformats.org/officeDocument/2006/relationships/image" Target="../media/image18.svg"/><Relationship Id="rId12" Type="http://schemas.openxmlformats.org/officeDocument/2006/relationships/image" Target="../media/image22.svg"/><Relationship Id="rId17" Type="http://schemas.openxmlformats.org/officeDocument/2006/relationships/image" Target="../media/image10.pn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6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3.png"/><Relationship Id="rId18" Type="http://schemas.openxmlformats.org/officeDocument/2006/relationships/image" Target="../media/image11.svg"/><Relationship Id="rId3" Type="http://schemas.openxmlformats.org/officeDocument/2006/relationships/image" Target="../media/image13.svg"/><Relationship Id="rId7" Type="http://schemas.openxmlformats.org/officeDocument/2006/relationships/image" Target="../media/image18.svg"/><Relationship Id="rId12" Type="http://schemas.openxmlformats.org/officeDocument/2006/relationships/image" Target="../media/image22.svg"/><Relationship Id="rId17" Type="http://schemas.openxmlformats.org/officeDocument/2006/relationships/image" Target="../media/image10.pn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6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svg"/><Relationship Id="rId1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15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11.svg"/><Relationship Id="rId4" Type="http://schemas.openxmlformats.org/officeDocument/2006/relationships/image" Target="../media/image14.png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3.png"/><Relationship Id="rId18" Type="http://schemas.openxmlformats.org/officeDocument/2006/relationships/image" Target="../media/image11.svg"/><Relationship Id="rId3" Type="http://schemas.openxmlformats.org/officeDocument/2006/relationships/image" Target="../media/image13.svg"/><Relationship Id="rId7" Type="http://schemas.openxmlformats.org/officeDocument/2006/relationships/image" Target="../media/image18.svg"/><Relationship Id="rId12" Type="http://schemas.openxmlformats.org/officeDocument/2006/relationships/image" Target="../media/image22.svg"/><Relationship Id="rId17" Type="http://schemas.openxmlformats.org/officeDocument/2006/relationships/image" Target="../media/image10.pn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7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6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26.svg"/><Relationship Id="rId4" Type="http://schemas.openxmlformats.org/officeDocument/2006/relationships/image" Target="../media/image65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jpe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jpe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jpe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jpe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jpe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26.svg"/><Relationship Id="rId4" Type="http://schemas.openxmlformats.org/officeDocument/2006/relationships/image" Target="../media/image65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2.pn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76.svg"/><Relationship Id="rId5" Type="http://schemas.openxmlformats.org/officeDocument/2006/relationships/image" Target="../media/image74.png"/><Relationship Id="rId10" Type="http://schemas.openxmlformats.org/officeDocument/2006/relationships/image" Target="../media/image75.png"/><Relationship Id="rId4" Type="http://schemas.openxmlformats.org/officeDocument/2006/relationships/image" Target="../media/image73.svg"/><Relationship Id="rId9" Type="http://schemas.openxmlformats.org/officeDocument/2006/relationships/image" Target="../media/image2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svg"/><Relationship Id="rId1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15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11.svg"/><Relationship Id="rId4" Type="http://schemas.openxmlformats.org/officeDocument/2006/relationships/image" Target="../media/image14.png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svg"/><Relationship Id="rId3" Type="http://schemas.openxmlformats.org/officeDocument/2006/relationships/image" Target="../media/image77.png"/><Relationship Id="rId7" Type="http://schemas.openxmlformats.org/officeDocument/2006/relationships/image" Target="../media/image55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8.svg"/><Relationship Id="rId5" Type="http://schemas.openxmlformats.org/officeDocument/2006/relationships/image" Target="../media/image65.png"/><Relationship Id="rId10" Type="http://schemas.openxmlformats.org/officeDocument/2006/relationships/image" Target="../media/image17.png"/><Relationship Id="rId4" Type="http://schemas.openxmlformats.org/officeDocument/2006/relationships/image" Target="../media/image78.sv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6.svg"/><Relationship Id="rId4" Type="http://schemas.openxmlformats.org/officeDocument/2006/relationships/image" Target="../media/image39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svg"/><Relationship Id="rId1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15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11.svg"/><Relationship Id="rId4" Type="http://schemas.openxmlformats.org/officeDocument/2006/relationships/image" Target="../media/image14.png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78009" y="-3040578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7" y="0"/>
                </a:lnTo>
                <a:lnTo>
                  <a:pt x="10348197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680" y="6924951"/>
            <a:ext cx="9133660" cy="1544094"/>
          </a:xfrm>
          <a:custGeom>
            <a:avLst/>
            <a:gdLst/>
            <a:ahLst/>
            <a:cxnLst/>
            <a:rect l="l" t="t" r="r" b="b"/>
            <a:pathLst>
              <a:path w="9133660" h="1544094">
                <a:moveTo>
                  <a:pt x="0" y="0"/>
                </a:moveTo>
                <a:lnTo>
                  <a:pt x="9133660" y="0"/>
                </a:lnTo>
                <a:lnTo>
                  <a:pt x="9133660" y="1544094"/>
                </a:lnTo>
                <a:lnTo>
                  <a:pt x="0" y="1544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6671" y="-3040578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54340" y="6924951"/>
            <a:ext cx="9133660" cy="1544094"/>
          </a:xfrm>
          <a:custGeom>
            <a:avLst/>
            <a:gdLst/>
            <a:ahLst/>
            <a:cxnLst/>
            <a:rect l="l" t="t" r="r" b="b"/>
            <a:pathLst>
              <a:path w="9133660" h="1544094">
                <a:moveTo>
                  <a:pt x="0" y="0"/>
                </a:moveTo>
                <a:lnTo>
                  <a:pt x="9133660" y="0"/>
                </a:lnTo>
                <a:lnTo>
                  <a:pt x="9133660" y="1544094"/>
                </a:lnTo>
                <a:lnTo>
                  <a:pt x="0" y="1544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86058" y="8469045"/>
            <a:ext cx="18974058" cy="14247793"/>
          </a:xfrm>
          <a:custGeom>
            <a:avLst/>
            <a:gdLst/>
            <a:ahLst/>
            <a:cxnLst/>
            <a:rect l="l" t="t" r="r" b="b"/>
            <a:pathLst>
              <a:path w="18974058" h="14247793">
                <a:moveTo>
                  <a:pt x="0" y="0"/>
                </a:moveTo>
                <a:lnTo>
                  <a:pt x="18974058" y="0"/>
                </a:lnTo>
                <a:lnTo>
                  <a:pt x="18974058" y="14247793"/>
                </a:lnTo>
                <a:lnTo>
                  <a:pt x="0" y="14247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50234" y="5806303"/>
            <a:ext cx="8137766" cy="6184702"/>
          </a:xfrm>
          <a:custGeom>
            <a:avLst/>
            <a:gdLst/>
            <a:ahLst/>
            <a:cxnLst/>
            <a:rect l="l" t="t" r="r" b="b"/>
            <a:pathLst>
              <a:path w="8137766" h="6184702">
                <a:moveTo>
                  <a:pt x="0" y="0"/>
                </a:moveTo>
                <a:lnTo>
                  <a:pt x="8137766" y="0"/>
                </a:lnTo>
                <a:lnTo>
                  <a:pt x="8137766" y="6184702"/>
                </a:lnTo>
                <a:lnTo>
                  <a:pt x="0" y="6184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483472" y="5609889"/>
            <a:ext cx="5682877" cy="5071968"/>
          </a:xfrm>
          <a:custGeom>
            <a:avLst/>
            <a:gdLst/>
            <a:ahLst/>
            <a:cxnLst/>
            <a:rect l="l" t="t" r="r" b="b"/>
            <a:pathLst>
              <a:path w="5682877" h="5071968">
                <a:moveTo>
                  <a:pt x="0" y="0"/>
                </a:moveTo>
                <a:lnTo>
                  <a:pt x="5682877" y="0"/>
                </a:lnTo>
                <a:lnTo>
                  <a:pt x="5682877" y="5071967"/>
                </a:lnTo>
                <a:lnTo>
                  <a:pt x="0" y="5071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97137" y="403834"/>
            <a:ext cx="3643434" cy="1530242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38200" y="581980"/>
            <a:ext cx="3643434" cy="1530242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3" y="0"/>
                </a:lnTo>
                <a:lnTo>
                  <a:pt x="3643433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56093" y="1755929"/>
            <a:ext cx="13213106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spc="299" dirty="0">
                <a:solidFill>
                  <a:schemeClr val="accent6">
                    <a:lumMod val="75000"/>
                  </a:schemeClr>
                </a:solidFill>
                <a:latin typeface="Raleway ExtraBold" pitchFamily="2" charset="0"/>
              </a:rPr>
              <a:t>WELCOME TO OUR CLASS</a:t>
            </a:r>
            <a:endParaRPr kumimoji="0" lang="en-US" sz="14400" b="0" i="0" u="none" strike="noStrike" kern="1200" cap="none" spc="299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Raleway ExtraBold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706855" y="5391930"/>
            <a:ext cx="953787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900"/>
              </a:lnSpc>
            </a:pPr>
            <a:r>
              <a:rPr lang="en-US" sz="4400" b="1" spc="105" dirty="0">
                <a:solidFill>
                  <a:srgbClr val="00B050"/>
                </a:solidFill>
                <a:latin typeface="Quicksand Light"/>
              </a:rPr>
              <a:t>Presented by </a:t>
            </a:r>
            <a:r>
              <a:rPr kumimoji="0" lang="en-US" sz="4400" b="1" i="0" u="none" strike="noStrike" kern="1200" cap="none" spc="10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Quicksand Light"/>
                <a:ea typeface="+mn-ea"/>
                <a:cs typeface="+mn-cs"/>
              </a:rPr>
              <a:t>Mr</a:t>
            </a:r>
            <a:r>
              <a:rPr kumimoji="0" lang="en-US" sz="4400" b="1" i="0" u="none" strike="noStrike" kern="1200" cap="none" spc="10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Quicksand Light"/>
                <a:ea typeface="+mn-ea"/>
                <a:cs typeface="+mn-cs"/>
              </a:rPr>
              <a:t>/</a:t>
            </a:r>
            <a:r>
              <a:rPr kumimoji="0" lang="en-US" sz="4400" b="1" i="0" u="none" strike="noStrike" kern="1200" cap="none" spc="10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Quicksand Light"/>
                <a:ea typeface="+mn-ea"/>
                <a:cs typeface="+mn-cs"/>
              </a:rPr>
              <a:t>Mrs</a:t>
            </a:r>
            <a:r>
              <a:rPr kumimoji="0" lang="en-US" sz="4400" b="1" i="0" u="none" strike="noStrike" kern="1200" cap="none" spc="10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Quicksand Light"/>
                <a:ea typeface="+mn-ea"/>
                <a:cs typeface="+mn-cs"/>
              </a:rPr>
              <a:t>:…………..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2635003" y="4500570"/>
            <a:ext cx="837719" cy="872624"/>
          </a:xfrm>
          <a:custGeom>
            <a:avLst/>
            <a:gdLst/>
            <a:ahLst/>
            <a:cxnLst/>
            <a:rect l="l" t="t" r="r" b="b"/>
            <a:pathLst>
              <a:path w="837719" h="872624">
                <a:moveTo>
                  <a:pt x="837718" y="0"/>
                </a:moveTo>
                <a:lnTo>
                  <a:pt x="0" y="0"/>
                </a:lnTo>
                <a:lnTo>
                  <a:pt x="0" y="872623"/>
                </a:lnTo>
                <a:lnTo>
                  <a:pt x="837718" y="872623"/>
                </a:lnTo>
                <a:lnTo>
                  <a:pt x="83771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817812" y="4500570"/>
            <a:ext cx="837719" cy="872624"/>
          </a:xfrm>
          <a:custGeom>
            <a:avLst/>
            <a:gdLst/>
            <a:ahLst/>
            <a:cxnLst/>
            <a:rect l="l" t="t" r="r" b="b"/>
            <a:pathLst>
              <a:path w="837719" h="872624">
                <a:moveTo>
                  <a:pt x="0" y="0"/>
                </a:moveTo>
                <a:lnTo>
                  <a:pt x="837718" y="0"/>
                </a:lnTo>
                <a:lnTo>
                  <a:pt x="837718" y="872623"/>
                </a:lnTo>
                <a:lnTo>
                  <a:pt x="0" y="872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17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7765" y="1073150"/>
            <a:ext cx="8115300" cy="8140699"/>
            <a:chOff x="0" y="0"/>
            <a:chExt cx="2137363" cy="2144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7363" cy="2144052"/>
            </a:xfrm>
            <a:custGeom>
              <a:avLst/>
              <a:gdLst/>
              <a:ahLst/>
              <a:cxnLst/>
              <a:rect l="l" t="t" r="r" b="b"/>
              <a:pathLst>
                <a:path w="2137363" h="2144052">
                  <a:moveTo>
                    <a:pt x="0" y="0"/>
                  </a:moveTo>
                  <a:lnTo>
                    <a:pt x="2137363" y="0"/>
                  </a:lnTo>
                  <a:lnTo>
                    <a:pt x="2137363" y="2144052"/>
                  </a:lnTo>
                  <a:lnTo>
                    <a:pt x="0" y="2144052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728E5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7061255" y="4531290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45465" y="8154370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-32095" y="179332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8" y="0"/>
                </a:lnTo>
                <a:lnTo>
                  <a:pt x="1238008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6792">
            <a:off x="16805841" y="580398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A53E04EF-D702-24BF-F1B5-F28CF458FF65}"/>
              </a:ext>
            </a:extLst>
          </p:cNvPr>
          <p:cNvSpPr txBox="1">
            <a:spLocks/>
          </p:cNvSpPr>
          <p:nvPr/>
        </p:nvSpPr>
        <p:spPr>
          <a:xfrm>
            <a:off x="181617" y="2751510"/>
            <a:ext cx="8115300" cy="124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AD4F0F"/>
                </a:solidFill>
              </a:rPr>
              <a:t>single-use </a:t>
            </a:r>
            <a:r>
              <a:rPr lang="en-US" sz="8000" b="1" dirty="0">
                <a:solidFill>
                  <a:srgbClr val="AD4F0F"/>
                </a:solidFill>
              </a:rPr>
              <a:t>(adj)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4B425-395C-0709-AB93-E9C1BAC9A61C}"/>
              </a:ext>
            </a:extLst>
          </p:cNvPr>
          <p:cNvSpPr/>
          <p:nvPr/>
        </p:nvSpPr>
        <p:spPr>
          <a:xfrm>
            <a:off x="602829" y="7277100"/>
            <a:ext cx="7330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0" dirty="0" err="1"/>
              <a:t>dùng</a:t>
            </a:r>
            <a:r>
              <a:rPr lang="en-US" sz="8000" dirty="0"/>
              <a:t> </a:t>
            </a:r>
            <a:r>
              <a:rPr lang="en-US" sz="8000" dirty="0" err="1"/>
              <a:t>một</a:t>
            </a:r>
            <a:r>
              <a:rPr lang="en-US" sz="8000" dirty="0"/>
              <a:t> </a:t>
            </a:r>
            <a:r>
              <a:rPr lang="en-US" sz="8000" dirty="0" err="1"/>
              <a:t>lần</a:t>
            </a:r>
            <a:endParaRPr lang="en-US" sz="8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F2E578-20DE-E1FD-7CA2-B9F3D1149329}"/>
              </a:ext>
            </a:extLst>
          </p:cNvPr>
          <p:cNvSpPr/>
          <p:nvPr/>
        </p:nvSpPr>
        <p:spPr>
          <a:xfrm>
            <a:off x="684530" y="5062182"/>
            <a:ext cx="7330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/ˌ</a:t>
            </a:r>
            <a:r>
              <a:rPr lang="en-US" sz="80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sɪŋɡl</a:t>
            </a:r>
            <a:r>
              <a:rPr lang="en-US" sz="8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ˈ</a:t>
            </a:r>
            <a:r>
              <a:rPr lang="en-US" sz="80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juːs</a:t>
            </a:r>
            <a:r>
              <a:rPr lang="en-US" sz="8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8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ElevenLabs_2023-09-02T07_36_50_Emily_pre_s87_sb75_se0_b_m1">
            <a:hlinkClick r:id="" action="ppaction://media"/>
            <a:extLst>
              <a:ext uri="{FF2B5EF4-FFF2-40B4-BE49-F238E27FC236}">
                <a16:creationId xmlns:a16="http://schemas.microsoft.com/office/drawing/2014/main" id="{375286E0-D51D-1892-8595-FC92DCE859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81" end="0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0600" y="4217424"/>
            <a:ext cx="486652" cy="486652"/>
          </a:xfrm>
          <a:prstGeom prst="rect">
            <a:avLst/>
          </a:prstGeom>
        </p:spPr>
      </p:pic>
      <p:pic>
        <p:nvPicPr>
          <p:cNvPr id="2050" name="Picture 2" descr="Canada bans some single-use plastics - Teaching Kids News">
            <a:extLst>
              <a:ext uri="{FF2B5EF4-FFF2-40B4-BE49-F238E27FC236}">
                <a16:creationId xmlns:a16="http://schemas.microsoft.com/office/drawing/2014/main" id="{C9FEBD52-75DB-8846-9C5B-7C391B37F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13870" r="50939" b="54826"/>
          <a:stretch/>
        </p:blipFill>
        <p:spPr bwMode="auto">
          <a:xfrm>
            <a:off x="10093390" y="1190256"/>
            <a:ext cx="6065898" cy="395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nada bans some single-use plastics - Teaching Kids News">
            <a:extLst>
              <a:ext uri="{FF2B5EF4-FFF2-40B4-BE49-F238E27FC236}">
                <a16:creationId xmlns:a16="http://schemas.microsoft.com/office/drawing/2014/main" id="{2295BF0C-853C-E104-97BA-3C11C4F95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2" t="13870" r="-314" b="54826"/>
          <a:stretch/>
        </p:blipFill>
        <p:spPr bwMode="auto">
          <a:xfrm>
            <a:off x="10059717" y="5143500"/>
            <a:ext cx="6174307" cy="395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295125B9-F055-9908-11F0-24DB20FFA373}"/>
              </a:ext>
            </a:extLst>
          </p:cNvPr>
          <p:cNvSpPr txBox="1"/>
          <p:nvPr/>
        </p:nvSpPr>
        <p:spPr>
          <a:xfrm>
            <a:off x="451385" y="1196089"/>
            <a:ext cx="11298841" cy="12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58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 ExtraBold" pitchFamily="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0540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409700"/>
            <a:ext cx="16611600" cy="8877300"/>
            <a:chOff x="0" y="0"/>
            <a:chExt cx="2137363" cy="2144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7363" cy="2144052"/>
            </a:xfrm>
            <a:custGeom>
              <a:avLst/>
              <a:gdLst/>
              <a:ahLst/>
              <a:cxnLst/>
              <a:rect l="l" t="t" r="r" b="b"/>
              <a:pathLst>
                <a:path w="2137363" h="2144052">
                  <a:moveTo>
                    <a:pt x="0" y="0"/>
                  </a:moveTo>
                  <a:lnTo>
                    <a:pt x="2137363" y="0"/>
                  </a:lnTo>
                  <a:lnTo>
                    <a:pt x="2137363" y="2144052"/>
                  </a:lnTo>
                  <a:lnTo>
                    <a:pt x="0" y="2144052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728E5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7010400" y="4531289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45465" y="8154370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409696" y="469903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8" y="0"/>
                </a:lnTo>
                <a:lnTo>
                  <a:pt x="1238008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6792">
            <a:off x="16884061" y="4054262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3C1D145-4B87-E38D-BE03-EF273F865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244588"/>
              </p:ext>
            </p:extLst>
          </p:nvPr>
        </p:nvGraphicFramePr>
        <p:xfrm>
          <a:off x="742950" y="1447348"/>
          <a:ext cx="16535400" cy="245857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486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9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218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  <a:endParaRPr lang="en-US" sz="4800" b="1" dirty="0">
                        <a:solidFill>
                          <a:srgbClr val="EF4B66"/>
                        </a:solidFill>
                        <a:latin typeface="Raleway ExtraBold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  <a:endParaRPr lang="en-US" sz="4800" b="1" dirty="0">
                        <a:solidFill>
                          <a:srgbClr val="EF4B66"/>
                        </a:solidFill>
                        <a:latin typeface="Raleway ExtraBold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  <a:endParaRPr lang="en-US" sz="4800" b="1" dirty="0">
                        <a:solidFill>
                          <a:srgbClr val="EF4B66"/>
                        </a:solidFill>
                        <a:latin typeface="Raleway ExtraBold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63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</a:rPr>
                        <a:t>- habitat (n) </a:t>
                      </a:r>
                      <a:endParaRPr lang="en-US" sz="4800" b="1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kern="1200" dirty="0">
                          <a:solidFill>
                            <a:schemeClr val="tx1"/>
                          </a:solidFill>
                          <a:effectLst/>
                        </a:rPr>
                        <a:t>/ˈ</a:t>
                      </a:r>
                      <a:r>
                        <a:rPr lang="en-US" sz="4800" b="0" kern="1200" dirty="0" err="1">
                          <a:solidFill>
                            <a:schemeClr val="tx1"/>
                          </a:solidFill>
                          <a:effectLst/>
                        </a:rPr>
                        <a:t>hæbɪtæt</a:t>
                      </a:r>
                      <a:r>
                        <a:rPr lang="en-US" sz="4800" b="0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4800" dirty="0">
                        <a:solidFill>
                          <a:srgbClr val="000000"/>
                        </a:solidFill>
                        <a:effectLst/>
                        <a:latin typeface="Raleway ExtraBold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</a:rPr>
                        <a:t>môi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</a:rPr>
                        <a:t>trường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</a:rPr>
                        <a:t>sống</a:t>
                      </a:r>
                      <a:endParaRPr lang="en-US" sz="4800" b="1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7" name="Bảng 1">
            <a:extLst>
              <a:ext uri="{FF2B5EF4-FFF2-40B4-BE49-F238E27FC236}">
                <a16:creationId xmlns:a16="http://schemas.microsoft.com/office/drawing/2014/main" id="{ABE4288B-E6DC-E06A-FAD4-8EC254F1B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442546"/>
              </p:ext>
            </p:extLst>
          </p:nvPr>
        </p:nvGraphicFramePr>
        <p:xfrm>
          <a:off x="723902" y="3943574"/>
          <a:ext cx="16573499" cy="302164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515098">
                  <a:extLst>
                    <a:ext uri="{9D8B030D-6E8A-4147-A177-3AD203B41FA5}">
                      <a16:colId xmlns:a16="http://schemas.microsoft.com/office/drawing/2014/main" val="1865649736"/>
                    </a:ext>
                  </a:extLst>
                </a:gridCol>
                <a:gridCol w="4956391">
                  <a:extLst>
                    <a:ext uri="{9D8B030D-6E8A-4147-A177-3AD203B41FA5}">
                      <a16:colId xmlns:a16="http://schemas.microsoft.com/office/drawing/2014/main" val="2358623960"/>
                    </a:ext>
                  </a:extLst>
                </a:gridCol>
                <a:gridCol w="5102010">
                  <a:extLst>
                    <a:ext uri="{9D8B030D-6E8A-4147-A177-3AD203B41FA5}">
                      <a16:colId xmlns:a16="http://schemas.microsoft.com/office/drawing/2014/main" val="1403388805"/>
                    </a:ext>
                  </a:extLst>
                </a:gridCol>
              </a:tblGrid>
              <a:tr h="177031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</a:rPr>
                        <a:t>- endangered species (n) </a:t>
                      </a:r>
                      <a:endParaRPr lang="en-US" sz="4800" b="1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/</a:t>
                      </a:r>
                      <a:r>
                        <a:rPr lang="en-US" sz="4800" b="0" dirty="0" err="1">
                          <a:solidFill>
                            <a:srgbClr val="333333"/>
                          </a:solidFill>
                          <a:effectLst/>
                        </a:rPr>
                        <a:t>ɪnˈdeɪndʒəd</a:t>
                      </a:r>
                      <a:r>
                        <a:rPr lang="en-US" sz="4800" dirty="0">
                          <a:solidFill>
                            <a:srgbClr val="333333"/>
                          </a:solidFill>
                        </a:rPr>
                        <a:t>  </a:t>
                      </a:r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ˈ</a:t>
                      </a:r>
                      <a:r>
                        <a:rPr lang="en-US" sz="4800" b="0" dirty="0" err="1">
                          <a:solidFill>
                            <a:srgbClr val="333333"/>
                          </a:solidFill>
                          <a:effectLst/>
                        </a:rPr>
                        <a:t>spiːʃiːz</a:t>
                      </a:r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/</a:t>
                      </a:r>
                      <a:r>
                        <a:rPr lang="en-US" sz="4800" dirty="0">
                          <a:solidFill>
                            <a:srgbClr val="333333"/>
                          </a:solidFill>
                        </a:rPr>
                        <a:t> </a:t>
                      </a:r>
                      <a:endParaRPr lang="en-US" sz="4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</a:rPr>
                        <a:t>nguy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</a:rPr>
                        <a:t>cơ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</a:rPr>
                        <a:t>tuyệt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</a:rPr>
                        <a:t>chủng</a:t>
                      </a:r>
                      <a:endParaRPr lang="en-US" sz="4800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548895296"/>
                  </a:ext>
                </a:extLst>
              </a:tr>
              <a:tr h="12513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</a:rPr>
                        <a:t>- carbon footprint (n) </a:t>
                      </a:r>
                      <a:endParaRPr lang="en-US" sz="4800" b="1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/ˌ</a:t>
                      </a:r>
                      <a:r>
                        <a:rPr lang="en-US" sz="4800" b="0" dirty="0" err="1">
                          <a:solidFill>
                            <a:srgbClr val="333333"/>
                          </a:solidFill>
                          <a:effectLst/>
                        </a:rPr>
                        <a:t>kɑːbən</a:t>
                      </a:r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 ˈ</a:t>
                      </a:r>
                      <a:r>
                        <a:rPr lang="en-US" sz="4800" b="0" dirty="0" err="1">
                          <a:solidFill>
                            <a:srgbClr val="333333"/>
                          </a:solidFill>
                          <a:effectLst/>
                        </a:rPr>
                        <a:t>fʊtprɪnt</a:t>
                      </a:r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/</a:t>
                      </a:r>
                      <a:endParaRPr lang="en-US" sz="4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i="0" dirty="0" err="1">
                          <a:solidFill>
                            <a:srgbClr val="000000"/>
                          </a:solidFill>
                          <a:effectLst/>
                        </a:rPr>
                        <a:t>dấu</a:t>
                      </a:r>
                      <a:r>
                        <a:rPr lang="en-US" sz="4800" b="1" i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b="1" i="0" dirty="0" err="1">
                          <a:solidFill>
                            <a:srgbClr val="000000"/>
                          </a:solidFill>
                          <a:effectLst/>
                        </a:rPr>
                        <a:t>chân</a:t>
                      </a:r>
                      <a:r>
                        <a:rPr lang="en-US" sz="4800" b="1" i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b="1" i="0" dirty="0" err="1">
                          <a:solidFill>
                            <a:srgbClr val="000000"/>
                          </a:solidFill>
                          <a:effectLst/>
                        </a:rPr>
                        <a:t>cacbon</a:t>
                      </a:r>
                      <a:endParaRPr lang="en-US" sz="4800" b="1" i="0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74340123"/>
                  </a:ext>
                </a:extLst>
              </a:tr>
            </a:tbl>
          </a:graphicData>
        </a:graphic>
      </p:graphicFrame>
      <p:graphicFrame>
        <p:nvGraphicFramePr>
          <p:cNvPr id="8" name="Bảng 2">
            <a:extLst>
              <a:ext uri="{FF2B5EF4-FFF2-40B4-BE49-F238E27FC236}">
                <a16:creationId xmlns:a16="http://schemas.microsoft.com/office/drawing/2014/main" id="{42DED6FB-41A8-A4A2-2B32-40229EB66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333421"/>
              </p:ext>
            </p:extLst>
          </p:nvPr>
        </p:nvGraphicFramePr>
        <p:xfrm>
          <a:off x="723901" y="6965220"/>
          <a:ext cx="16573499" cy="311279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478940">
                  <a:extLst>
                    <a:ext uri="{9D8B030D-6E8A-4147-A177-3AD203B41FA5}">
                      <a16:colId xmlns:a16="http://schemas.microsoft.com/office/drawing/2014/main" val="1865649736"/>
                    </a:ext>
                  </a:extLst>
                </a:gridCol>
                <a:gridCol w="4992549">
                  <a:extLst>
                    <a:ext uri="{9D8B030D-6E8A-4147-A177-3AD203B41FA5}">
                      <a16:colId xmlns:a16="http://schemas.microsoft.com/office/drawing/2014/main" val="2358623960"/>
                    </a:ext>
                  </a:extLst>
                </a:gridCol>
                <a:gridCol w="5102010">
                  <a:extLst>
                    <a:ext uri="{9D8B030D-6E8A-4147-A177-3AD203B41FA5}">
                      <a16:colId xmlns:a16="http://schemas.microsoft.com/office/drawing/2014/main" val="1403388805"/>
                    </a:ext>
                  </a:extLst>
                </a:gridCol>
              </a:tblGrid>
              <a:tr h="157273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</a:rPr>
                        <a:t>- release (v) </a:t>
                      </a:r>
                      <a:endParaRPr lang="en-US" sz="4800" b="1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/</a:t>
                      </a:r>
                      <a:r>
                        <a:rPr lang="en-US" sz="4800" b="0" dirty="0" err="1">
                          <a:solidFill>
                            <a:srgbClr val="333333"/>
                          </a:solidFill>
                          <a:effectLst/>
                        </a:rPr>
                        <a:t>rɪˈliːs</a:t>
                      </a:r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/</a:t>
                      </a:r>
                      <a:endParaRPr lang="en-US" sz="4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</a:rPr>
                        <a:t>thải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</a:rPr>
                        <a:t>ra</a:t>
                      </a:r>
                      <a:endParaRPr lang="en-US" sz="4800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548895296"/>
                  </a:ext>
                </a:extLst>
              </a:tr>
              <a:tr h="154005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</a:rPr>
                        <a:t>- single-use (adj) </a:t>
                      </a:r>
                      <a:endParaRPr lang="en-US" sz="4800" b="1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/ˌ</a:t>
                      </a:r>
                      <a:r>
                        <a:rPr lang="en-US" sz="4800" b="0" dirty="0" err="1">
                          <a:solidFill>
                            <a:srgbClr val="333333"/>
                          </a:solidFill>
                          <a:effectLst/>
                        </a:rPr>
                        <a:t>sɪŋɡl</a:t>
                      </a:r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 ˈ</a:t>
                      </a:r>
                      <a:r>
                        <a:rPr lang="en-US" sz="4800" b="0" dirty="0" err="1">
                          <a:solidFill>
                            <a:srgbClr val="333333"/>
                          </a:solidFill>
                          <a:effectLst/>
                        </a:rPr>
                        <a:t>juːs</a:t>
                      </a:r>
                      <a:r>
                        <a:rPr lang="en-US" sz="4800" b="0" dirty="0">
                          <a:solidFill>
                            <a:srgbClr val="333333"/>
                          </a:solidFill>
                          <a:effectLst/>
                        </a:rPr>
                        <a:t>/</a:t>
                      </a:r>
                      <a:endParaRPr lang="en-US" sz="4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</a:rPr>
                        <a:t>một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endParaRPr lang="en-US" sz="4800" b="1" dirty="0">
                        <a:effectLst/>
                        <a:latin typeface="Raleway ExtraBold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74340123"/>
                  </a:ext>
                </a:extLst>
              </a:tr>
            </a:tbl>
          </a:graphicData>
        </a:graphic>
      </p:graphicFrame>
      <p:sp>
        <p:nvSpPr>
          <p:cNvPr id="10" name="TextBox 11">
            <a:extLst>
              <a:ext uri="{FF2B5EF4-FFF2-40B4-BE49-F238E27FC236}">
                <a16:creationId xmlns:a16="http://schemas.microsoft.com/office/drawing/2014/main" id="{682FEFD8-0F6F-5AE4-3DC4-A9E38A7C4D2A}"/>
              </a:ext>
            </a:extLst>
          </p:cNvPr>
          <p:cNvSpPr txBox="1"/>
          <p:nvPr/>
        </p:nvSpPr>
        <p:spPr>
          <a:xfrm>
            <a:off x="5029200" y="174326"/>
            <a:ext cx="11298841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258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 ExtraBold" pitchFamily="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995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87746" y="1662688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8448" y="5557237"/>
            <a:ext cx="8483529" cy="1419063"/>
          </a:xfrm>
          <a:custGeom>
            <a:avLst/>
            <a:gdLst/>
            <a:ahLst/>
            <a:cxnLst/>
            <a:rect l="l" t="t" r="r" b="b"/>
            <a:pathLst>
              <a:path w="8483529" h="1419063">
                <a:moveTo>
                  <a:pt x="0" y="0"/>
                </a:moveTo>
                <a:lnTo>
                  <a:pt x="8483529" y="0"/>
                </a:lnTo>
                <a:lnTo>
                  <a:pt x="8483529" y="1419063"/>
                </a:lnTo>
                <a:lnTo>
                  <a:pt x="0" y="1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449768"/>
            <a:ext cx="6691725" cy="6214939"/>
          </a:xfrm>
          <a:custGeom>
            <a:avLst/>
            <a:gdLst/>
            <a:ahLst/>
            <a:cxnLst/>
            <a:rect l="l" t="t" r="r" b="b"/>
            <a:pathLst>
              <a:path w="6691725" h="6214939">
                <a:moveTo>
                  <a:pt x="0" y="0"/>
                </a:moveTo>
                <a:lnTo>
                  <a:pt x="6691725" y="0"/>
                </a:lnTo>
                <a:lnTo>
                  <a:pt x="6691725" y="6214939"/>
                </a:lnTo>
                <a:lnTo>
                  <a:pt x="0" y="6214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8470" y="1206109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72514" y="-5258667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6326" y="90647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4369" y="7569618"/>
            <a:ext cx="1228737" cy="1806967"/>
          </a:xfrm>
          <a:custGeom>
            <a:avLst/>
            <a:gdLst/>
            <a:ahLst/>
            <a:cxnLst/>
            <a:rect l="l" t="t" r="r" b="b"/>
            <a:pathLst>
              <a:path w="1228737" h="1806967">
                <a:moveTo>
                  <a:pt x="0" y="0"/>
                </a:moveTo>
                <a:lnTo>
                  <a:pt x="1228738" y="0"/>
                </a:lnTo>
                <a:lnTo>
                  <a:pt x="1228738" y="1806967"/>
                </a:lnTo>
                <a:lnTo>
                  <a:pt x="0" y="1806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134757" y="2279453"/>
            <a:ext cx="998894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258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 ExtraBold" pitchFamily="2" charset="0"/>
              </a:rPr>
              <a:t>LISTENING &amp; READING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4768726" y="92171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124949" y="386129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919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F640915C-53CE-B7B3-252F-725DC5ABD789}"/>
              </a:ext>
            </a:extLst>
          </p:cNvPr>
          <p:cNvSpPr/>
          <p:nvPr/>
        </p:nvSpPr>
        <p:spPr>
          <a:xfrm>
            <a:off x="3505200" y="6819900"/>
            <a:ext cx="8305800" cy="1124174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99313" y="7018259"/>
            <a:ext cx="685918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6000" b="1" spc="135" dirty="0">
                <a:solidFill>
                  <a:schemeClr val="accent6">
                    <a:lumMod val="75000"/>
                  </a:schemeClr>
                </a:solidFill>
                <a:latin typeface="Raleway ExtraBold" pitchFamily="2" charset="0"/>
              </a:rPr>
              <a:t>Listen and tick </a:t>
            </a:r>
          </a:p>
        </p:txBody>
      </p:sp>
      <p:sp>
        <p:nvSpPr>
          <p:cNvPr id="6" name="Freeform 6"/>
          <p:cNvSpPr/>
          <p:nvPr/>
        </p:nvSpPr>
        <p:spPr>
          <a:xfrm>
            <a:off x="-5174099" y="-3992768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76275" y="871510"/>
            <a:ext cx="15285720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8000" spc="209" dirty="0">
                <a:solidFill>
                  <a:schemeClr val="accent6">
                    <a:lumMod val="75000"/>
                  </a:schemeClr>
                </a:solidFill>
                <a:latin typeface="Raleway"/>
              </a:rPr>
              <a:t>What are our serious environmental problems now?</a:t>
            </a:r>
          </a:p>
        </p:txBody>
      </p:sp>
      <p:sp>
        <p:nvSpPr>
          <p:cNvPr id="8" name="Freeform 8"/>
          <p:cNvSpPr/>
          <p:nvPr/>
        </p:nvSpPr>
        <p:spPr>
          <a:xfrm>
            <a:off x="14264170" y="-3992768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83420" y="1862743"/>
            <a:ext cx="3912922" cy="7395557"/>
          </a:xfrm>
          <a:custGeom>
            <a:avLst/>
            <a:gdLst/>
            <a:ahLst/>
            <a:cxnLst/>
            <a:rect l="l" t="t" r="r" b="b"/>
            <a:pathLst>
              <a:path w="3912922" h="7395557">
                <a:moveTo>
                  <a:pt x="0" y="0"/>
                </a:moveTo>
                <a:lnTo>
                  <a:pt x="3912922" y="0"/>
                </a:lnTo>
                <a:lnTo>
                  <a:pt x="3912922" y="7395557"/>
                </a:lnTo>
                <a:lnTo>
                  <a:pt x="0" y="7395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510865" y="1674573"/>
            <a:ext cx="3912922" cy="7395557"/>
          </a:xfrm>
          <a:custGeom>
            <a:avLst/>
            <a:gdLst/>
            <a:ahLst/>
            <a:cxnLst/>
            <a:rect l="l" t="t" r="r" b="b"/>
            <a:pathLst>
              <a:path w="3912922" h="7395557">
                <a:moveTo>
                  <a:pt x="3912922" y="0"/>
                </a:moveTo>
                <a:lnTo>
                  <a:pt x="0" y="0"/>
                </a:lnTo>
                <a:lnTo>
                  <a:pt x="0" y="7395557"/>
                </a:lnTo>
                <a:lnTo>
                  <a:pt x="3912922" y="7395557"/>
                </a:lnTo>
                <a:lnTo>
                  <a:pt x="39129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8264276"/>
            <a:ext cx="19181006" cy="4045449"/>
          </a:xfrm>
          <a:custGeom>
            <a:avLst/>
            <a:gdLst/>
            <a:ahLst/>
            <a:cxnLst/>
            <a:rect l="l" t="t" r="r" b="b"/>
            <a:pathLst>
              <a:path w="19181006" h="4045449">
                <a:moveTo>
                  <a:pt x="0" y="0"/>
                </a:moveTo>
                <a:lnTo>
                  <a:pt x="19181006" y="0"/>
                </a:lnTo>
                <a:lnTo>
                  <a:pt x="19181006" y="4045448"/>
                </a:lnTo>
                <a:lnTo>
                  <a:pt x="0" y="4045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19260" y="4729294"/>
            <a:ext cx="5351484" cy="6031386"/>
          </a:xfrm>
          <a:custGeom>
            <a:avLst/>
            <a:gdLst/>
            <a:ahLst/>
            <a:cxnLst/>
            <a:rect l="l" t="t" r="r" b="b"/>
            <a:pathLst>
              <a:path w="5351484" h="6031386">
                <a:moveTo>
                  <a:pt x="0" y="0"/>
                </a:moveTo>
                <a:lnTo>
                  <a:pt x="5351484" y="0"/>
                </a:lnTo>
                <a:lnTo>
                  <a:pt x="5351484" y="6031386"/>
                </a:lnTo>
                <a:lnTo>
                  <a:pt x="0" y="60313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446692" y="5560522"/>
            <a:ext cx="5500017" cy="5931391"/>
          </a:xfrm>
          <a:custGeom>
            <a:avLst/>
            <a:gdLst/>
            <a:ahLst/>
            <a:cxnLst/>
            <a:rect l="l" t="t" r="r" b="b"/>
            <a:pathLst>
              <a:path w="5500017" h="5931391">
                <a:moveTo>
                  <a:pt x="5500018" y="0"/>
                </a:moveTo>
                <a:lnTo>
                  <a:pt x="0" y="0"/>
                </a:lnTo>
                <a:lnTo>
                  <a:pt x="0" y="5931391"/>
                </a:lnTo>
                <a:lnTo>
                  <a:pt x="5500018" y="5931391"/>
                </a:lnTo>
                <a:lnTo>
                  <a:pt x="550001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983198" y="801950"/>
            <a:ext cx="837719" cy="872624"/>
          </a:xfrm>
          <a:custGeom>
            <a:avLst/>
            <a:gdLst/>
            <a:ahLst/>
            <a:cxnLst/>
            <a:rect l="l" t="t" r="r" b="b"/>
            <a:pathLst>
              <a:path w="837719" h="872624">
                <a:moveTo>
                  <a:pt x="837718" y="0"/>
                </a:moveTo>
                <a:lnTo>
                  <a:pt x="0" y="0"/>
                </a:lnTo>
                <a:lnTo>
                  <a:pt x="0" y="872623"/>
                </a:lnTo>
                <a:lnTo>
                  <a:pt x="837718" y="872623"/>
                </a:lnTo>
                <a:lnTo>
                  <a:pt x="83771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42116" y="384602"/>
            <a:ext cx="837719" cy="872624"/>
          </a:xfrm>
          <a:custGeom>
            <a:avLst/>
            <a:gdLst/>
            <a:ahLst/>
            <a:cxnLst/>
            <a:rect l="l" t="t" r="r" b="b"/>
            <a:pathLst>
              <a:path w="837719" h="872624">
                <a:moveTo>
                  <a:pt x="0" y="0"/>
                </a:moveTo>
                <a:lnTo>
                  <a:pt x="837718" y="0"/>
                </a:lnTo>
                <a:lnTo>
                  <a:pt x="837718" y="872623"/>
                </a:lnTo>
                <a:lnTo>
                  <a:pt x="0" y="8726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F62C41-BB23-C908-E78B-74D13A252584}"/>
              </a:ext>
            </a:extLst>
          </p:cNvPr>
          <p:cNvSpPr/>
          <p:nvPr/>
        </p:nvSpPr>
        <p:spPr>
          <a:xfrm>
            <a:off x="3101523" y="3062390"/>
            <a:ext cx="3527878" cy="906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Raleway ExtraBold" pitchFamily="2" charset="0"/>
              </a:rPr>
              <a:t>pollution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4DA72-D930-D6A1-3183-B023B399AC8D}"/>
              </a:ext>
            </a:extLst>
          </p:cNvPr>
          <p:cNvSpPr/>
          <p:nvPr/>
        </p:nvSpPr>
        <p:spPr>
          <a:xfrm>
            <a:off x="3074846" y="4276060"/>
            <a:ext cx="3527878" cy="906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Raleway ExtraBold" pitchFamily="2" charset="0"/>
              </a:rPr>
              <a:t>habitat loss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DDB9A6-FD5C-25C5-7538-92F559DDFCAE}"/>
              </a:ext>
            </a:extLst>
          </p:cNvPr>
          <p:cNvSpPr/>
          <p:nvPr/>
        </p:nvSpPr>
        <p:spPr>
          <a:xfrm>
            <a:off x="7610827" y="3099590"/>
            <a:ext cx="4549226" cy="906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Raleway ExtraBold" pitchFamily="2" charset="0"/>
              </a:rPr>
              <a:t>global warming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74702A-70F1-97B0-DDB8-A66D78D0E5B4}"/>
              </a:ext>
            </a:extLst>
          </p:cNvPr>
          <p:cNvSpPr/>
          <p:nvPr/>
        </p:nvSpPr>
        <p:spPr>
          <a:xfrm>
            <a:off x="7547982" y="5501584"/>
            <a:ext cx="6716187" cy="906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Raleway ExtraBold" pitchFamily="2" charset="0"/>
              </a:rPr>
              <a:t>endangered species loss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3C834B-3D07-8018-7D4C-104555C0F2E3}"/>
              </a:ext>
            </a:extLst>
          </p:cNvPr>
          <p:cNvSpPr/>
          <p:nvPr/>
        </p:nvSpPr>
        <p:spPr>
          <a:xfrm>
            <a:off x="7564210" y="4341936"/>
            <a:ext cx="5694590" cy="906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Raleway ExtraBold" pitchFamily="2" charset="0"/>
              </a:rPr>
              <a:t>population explosion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54CFDA-521A-93F9-C08C-84A2D7942DDB}"/>
              </a:ext>
            </a:extLst>
          </p:cNvPr>
          <p:cNvSpPr/>
          <p:nvPr/>
        </p:nvSpPr>
        <p:spPr>
          <a:xfrm>
            <a:off x="12901117" y="3148526"/>
            <a:ext cx="3527878" cy="906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Raleway ExtraBold" pitchFamily="2" charset="0"/>
              </a:rPr>
              <a:t>poverty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F29B15-3973-4CC4-5F7C-AC07D89037D4}"/>
              </a:ext>
            </a:extLst>
          </p:cNvPr>
          <p:cNvSpPr/>
          <p:nvPr/>
        </p:nvSpPr>
        <p:spPr>
          <a:xfrm>
            <a:off x="3121302" y="5504880"/>
            <a:ext cx="3527878" cy="906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Raleway ExtraBold" pitchFamily="2" charset="0"/>
              </a:rPr>
              <a:t>illiteracy </a:t>
            </a:r>
          </a:p>
        </p:txBody>
      </p:sp>
      <p:pic>
        <p:nvPicPr>
          <p:cNvPr id="24" name="Track 40">
            <a:hlinkClick r:id="" action="ppaction://media"/>
            <a:extLst>
              <a:ext uri="{FF2B5EF4-FFF2-40B4-BE49-F238E27FC236}">
                <a16:creationId xmlns:a16="http://schemas.microsoft.com/office/drawing/2014/main" id="{A3AD351B-0211-7811-C815-EFE7FC82D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05113" y="6684082"/>
            <a:ext cx="1502742" cy="1502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028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 animBg="1"/>
      <p:bldP spid="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5174099" y="-6888894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13901" y="-6339894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605369" y="71852"/>
            <a:ext cx="4706633" cy="1976786"/>
          </a:xfrm>
          <a:custGeom>
            <a:avLst/>
            <a:gdLst/>
            <a:ahLst/>
            <a:cxnLst/>
            <a:rect l="l" t="t" r="r" b="b"/>
            <a:pathLst>
              <a:path w="4706633" h="1976786">
                <a:moveTo>
                  <a:pt x="0" y="0"/>
                </a:moveTo>
                <a:lnTo>
                  <a:pt x="4706633" y="0"/>
                </a:lnTo>
                <a:lnTo>
                  <a:pt x="4706633" y="1976786"/>
                </a:lnTo>
                <a:lnTo>
                  <a:pt x="0" y="1976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4640879" y="2258071"/>
            <a:ext cx="4706633" cy="1976786"/>
          </a:xfrm>
          <a:custGeom>
            <a:avLst/>
            <a:gdLst/>
            <a:ahLst/>
            <a:cxnLst/>
            <a:rect l="l" t="t" r="r" b="b"/>
            <a:pathLst>
              <a:path w="4706633" h="1976786">
                <a:moveTo>
                  <a:pt x="4706633" y="0"/>
                </a:moveTo>
                <a:lnTo>
                  <a:pt x="0" y="0"/>
                </a:lnTo>
                <a:lnTo>
                  <a:pt x="0" y="1976786"/>
                </a:lnTo>
                <a:lnTo>
                  <a:pt x="4706633" y="1976786"/>
                </a:lnTo>
                <a:lnTo>
                  <a:pt x="47066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8841734" y="8854153"/>
            <a:ext cx="9906065" cy="1873147"/>
          </a:xfrm>
          <a:custGeom>
            <a:avLst/>
            <a:gdLst/>
            <a:ahLst/>
            <a:cxnLst/>
            <a:rect l="l" t="t" r="r" b="b"/>
            <a:pathLst>
              <a:path w="9906065" h="1873147">
                <a:moveTo>
                  <a:pt x="9906065" y="0"/>
                </a:moveTo>
                <a:lnTo>
                  <a:pt x="0" y="0"/>
                </a:lnTo>
                <a:lnTo>
                  <a:pt x="0" y="1873147"/>
                </a:lnTo>
                <a:lnTo>
                  <a:pt x="9906065" y="1873147"/>
                </a:lnTo>
                <a:lnTo>
                  <a:pt x="990606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03743" y="8936175"/>
            <a:ext cx="9906065" cy="1873147"/>
          </a:xfrm>
          <a:custGeom>
            <a:avLst/>
            <a:gdLst/>
            <a:ahLst/>
            <a:cxnLst/>
            <a:rect l="l" t="t" r="r" b="b"/>
            <a:pathLst>
              <a:path w="9906065" h="1873147">
                <a:moveTo>
                  <a:pt x="0" y="0"/>
                </a:moveTo>
                <a:lnTo>
                  <a:pt x="9906065" y="0"/>
                </a:lnTo>
                <a:lnTo>
                  <a:pt x="9906065" y="1873147"/>
                </a:lnTo>
                <a:lnTo>
                  <a:pt x="0" y="1873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1272865" y="6484529"/>
            <a:ext cx="3570432" cy="5137312"/>
          </a:xfrm>
          <a:custGeom>
            <a:avLst/>
            <a:gdLst/>
            <a:ahLst/>
            <a:cxnLst/>
            <a:rect l="l" t="t" r="r" b="b"/>
            <a:pathLst>
              <a:path w="3570432" h="5137312">
                <a:moveTo>
                  <a:pt x="0" y="0"/>
                </a:moveTo>
                <a:lnTo>
                  <a:pt x="3570431" y="0"/>
                </a:lnTo>
                <a:lnTo>
                  <a:pt x="3570431" y="5137312"/>
                </a:lnTo>
                <a:lnTo>
                  <a:pt x="0" y="513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115931" y="6509569"/>
            <a:ext cx="3570432" cy="5137312"/>
          </a:xfrm>
          <a:custGeom>
            <a:avLst/>
            <a:gdLst/>
            <a:ahLst/>
            <a:cxnLst/>
            <a:rect l="l" t="t" r="r" b="b"/>
            <a:pathLst>
              <a:path w="3570432" h="5137312">
                <a:moveTo>
                  <a:pt x="0" y="0"/>
                </a:moveTo>
                <a:lnTo>
                  <a:pt x="3570432" y="0"/>
                </a:lnTo>
                <a:lnTo>
                  <a:pt x="3570432" y="5137312"/>
                </a:lnTo>
                <a:lnTo>
                  <a:pt x="0" y="513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-1685296" y="42785"/>
            <a:ext cx="1235931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24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1. Listen and read</a:t>
            </a:r>
          </a:p>
        </p:txBody>
      </p:sp>
      <p:sp>
        <p:nvSpPr>
          <p:cNvPr id="26" name="Freeform 26"/>
          <p:cNvSpPr/>
          <p:nvPr/>
        </p:nvSpPr>
        <p:spPr>
          <a:xfrm flipH="1">
            <a:off x="3440282" y="2476225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0" y="0"/>
                </a:moveTo>
                <a:lnTo>
                  <a:pt x="0" y="0"/>
                </a:lnTo>
                <a:lnTo>
                  <a:pt x="0" y="1098000"/>
                </a:lnTo>
                <a:lnTo>
                  <a:pt x="1054080" y="1098000"/>
                </a:lnTo>
                <a:lnTo>
                  <a:pt x="105408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552932" y="2476225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0" y="0"/>
                </a:moveTo>
                <a:lnTo>
                  <a:pt x="1054081" y="0"/>
                </a:lnTo>
                <a:lnTo>
                  <a:pt x="1054081" y="1098000"/>
                </a:lnTo>
                <a:lnTo>
                  <a:pt x="0" y="1098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B5F28B-76EB-7EE4-824F-3240D8C563AD}"/>
              </a:ext>
            </a:extLst>
          </p:cNvPr>
          <p:cNvSpPr txBox="1"/>
          <p:nvPr/>
        </p:nvSpPr>
        <p:spPr>
          <a:xfrm>
            <a:off x="533401" y="1392538"/>
            <a:ext cx="17388460" cy="8321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Raleway" pitchFamily="2" charset="0"/>
              </a:rPr>
              <a:t>Club leader: </a:t>
            </a:r>
            <a:r>
              <a:rPr lang="en-US" sz="2800" dirty="0">
                <a:latin typeface="Raleway" pitchFamily="2" charset="0"/>
              </a:rPr>
              <a:t>Hello. Welcome back. Today we’re discussing environmental problems and environmental protection. What are our serious environmental problems now?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Nam:</a:t>
            </a:r>
            <a:r>
              <a:rPr lang="en-US" sz="2800" dirty="0">
                <a:latin typeface="Raleway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Raleway" pitchFamily="2" charset="0"/>
              </a:rPr>
              <a:t>Pollution</a:t>
            </a:r>
            <a:r>
              <a:rPr lang="en-US" sz="2800" dirty="0">
                <a:latin typeface="Raleway" pitchFamily="2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latin typeface="Raleway" pitchFamily="2" charset="0"/>
              </a:rPr>
              <a:t>habitat loss</a:t>
            </a:r>
            <a:r>
              <a:rPr lang="en-US" sz="2800" dirty="0">
                <a:latin typeface="Raleway" pitchFamily="2" charset="0"/>
              </a:rPr>
              <a:t>, I think.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Ann:</a:t>
            </a:r>
            <a:r>
              <a:rPr lang="en-US" sz="2800" dirty="0">
                <a:latin typeface="Raleway" pitchFamily="2" charset="0"/>
              </a:rPr>
              <a:t> I agree. The air and water quality are getting worse and worse.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Club leader: </a:t>
            </a:r>
            <a:r>
              <a:rPr lang="en-US" sz="2800" dirty="0">
                <a:latin typeface="Raleway" pitchFamily="2" charset="0"/>
              </a:rPr>
              <a:t>Any others?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Ann: </a:t>
            </a:r>
            <a:r>
              <a:rPr lang="en-US" sz="2800" dirty="0">
                <a:latin typeface="Raleway" pitchFamily="2" charset="0"/>
              </a:rPr>
              <a:t>Yes, I can think of some like </a:t>
            </a:r>
            <a:r>
              <a:rPr lang="en-US" sz="2800" dirty="0">
                <a:solidFill>
                  <a:srgbClr val="FF0000"/>
                </a:solidFill>
                <a:latin typeface="Raleway" pitchFamily="2" charset="0"/>
              </a:rPr>
              <a:t>global warming, endangered species loss</a:t>
            </a:r>
            <a:r>
              <a:rPr lang="en-US" sz="2800" dirty="0">
                <a:latin typeface="Raleway" pitchFamily="2" charset="0"/>
              </a:rPr>
              <a:t>, …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Nam: </a:t>
            </a:r>
            <a:r>
              <a:rPr lang="en-US" sz="2800" dirty="0">
                <a:latin typeface="Raleway" pitchFamily="2" charset="0"/>
              </a:rPr>
              <a:t>So what should we do to help protect our environment?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Club leader: </a:t>
            </a:r>
            <a:r>
              <a:rPr lang="en-US" sz="2800" dirty="0">
                <a:latin typeface="Raleway" pitchFamily="2" charset="0"/>
              </a:rPr>
              <a:t>We can reduce our carbon footprint even in our homes.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Ann: </a:t>
            </a:r>
            <a:r>
              <a:rPr lang="en-US" sz="2800" dirty="0">
                <a:latin typeface="Raleway" pitchFamily="2" charset="0"/>
              </a:rPr>
              <a:t>What do you mean by ‘carbon footprint’?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Club leader: </a:t>
            </a:r>
            <a:r>
              <a:rPr lang="en-US" sz="2800" dirty="0">
                <a:latin typeface="Raleway" pitchFamily="2" charset="0"/>
              </a:rPr>
              <a:t>It’s the amount of carbon dioxide we release into the environment.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Ann: </a:t>
            </a:r>
            <a:r>
              <a:rPr lang="en-US" sz="2800" dirty="0">
                <a:latin typeface="Raleway" pitchFamily="2" charset="0"/>
              </a:rPr>
              <a:t>I see. So we can do things like turning off devices when we’re not using them.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Club leader: </a:t>
            </a:r>
            <a:r>
              <a:rPr lang="en-US" sz="2800" dirty="0">
                <a:latin typeface="Raleway" pitchFamily="2" charset="0"/>
              </a:rPr>
              <a:t>Right … And there is much more we can do, like </a:t>
            </a:r>
            <a:r>
              <a:rPr lang="en-US" sz="2800" dirty="0" err="1">
                <a:latin typeface="Raleway" pitchFamily="2" charset="0"/>
              </a:rPr>
              <a:t>practising</a:t>
            </a:r>
            <a:r>
              <a:rPr lang="en-US" sz="2800" dirty="0">
                <a:latin typeface="Raleway" pitchFamily="2" charset="0"/>
              </a:rPr>
              <a:t> the 3Rs.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Nam: </a:t>
            </a:r>
            <a:r>
              <a:rPr lang="en-US" sz="2800" dirty="0">
                <a:latin typeface="Raleway" pitchFamily="2" charset="0"/>
              </a:rPr>
              <a:t>We can plant more trees in our </a:t>
            </a:r>
            <a:r>
              <a:rPr lang="en-US" sz="2800" dirty="0" err="1">
                <a:latin typeface="Raleway" pitchFamily="2" charset="0"/>
              </a:rPr>
              <a:t>neighbourhood</a:t>
            </a:r>
            <a:r>
              <a:rPr lang="en-US" sz="2800" dirty="0">
                <a:latin typeface="Raleway" pitchFamily="2" charset="0"/>
              </a:rPr>
              <a:t> too.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Ann: </a:t>
            </a:r>
            <a:r>
              <a:rPr lang="en-US" sz="2800" dirty="0">
                <a:latin typeface="Raleway" pitchFamily="2" charset="0"/>
              </a:rPr>
              <a:t>And try to avoid using single-use products, like plastic bags, and stop littering.</a:t>
            </a:r>
            <a:br>
              <a:rPr lang="en-US" sz="2800" dirty="0">
                <a:latin typeface="Raleway" pitchFamily="2" charset="0"/>
              </a:rPr>
            </a:br>
            <a:r>
              <a:rPr lang="en-US" sz="2800" b="1" dirty="0">
                <a:latin typeface="Raleway" pitchFamily="2" charset="0"/>
              </a:rPr>
              <a:t>Club leader: </a:t>
            </a:r>
            <a:r>
              <a:rPr lang="en-US" sz="2800" dirty="0">
                <a:latin typeface="Raleway" pitchFamily="2" charset="0"/>
              </a:rPr>
              <a:t>Yeah. And we can volunteer at some local environment </a:t>
            </a:r>
            <a:r>
              <a:rPr lang="en-US" sz="2800" dirty="0" err="1">
                <a:latin typeface="Raleway" pitchFamily="2" charset="0"/>
              </a:rPr>
              <a:t>programmes</a:t>
            </a:r>
            <a:r>
              <a:rPr lang="en-US" sz="2800" dirty="0">
                <a:latin typeface="Raleway" pitchFamily="2" charset="0"/>
              </a:rPr>
              <a:t> to save endangered species.</a:t>
            </a:r>
            <a:endParaRPr lang="en-US" sz="32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4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2761567" y="-106819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61567" y="6617612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54000" y="4152900"/>
            <a:ext cx="5181600" cy="5980660"/>
          </a:xfrm>
          <a:custGeom>
            <a:avLst/>
            <a:gdLst/>
            <a:ahLst/>
            <a:cxnLst/>
            <a:rect l="l" t="t" r="r" b="b"/>
            <a:pathLst>
              <a:path w="7828294" h="7495592">
                <a:moveTo>
                  <a:pt x="0" y="0"/>
                </a:moveTo>
                <a:lnTo>
                  <a:pt x="7828295" y="0"/>
                </a:lnTo>
                <a:lnTo>
                  <a:pt x="7828295" y="7495592"/>
                </a:lnTo>
                <a:lnTo>
                  <a:pt x="0" y="7495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62787" y="9258300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008783" y="8678396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287251" y="1034318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4CEA81-9D4B-883C-8437-C8C143E44E52}"/>
              </a:ext>
            </a:extLst>
          </p:cNvPr>
          <p:cNvSpPr txBox="1"/>
          <p:nvPr/>
        </p:nvSpPr>
        <p:spPr>
          <a:xfrm>
            <a:off x="38060" y="8617"/>
            <a:ext cx="1809754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Raleway" pitchFamily="2" charset="0"/>
                <a:cs typeface="Arial" panose="020B0604020202020204" pitchFamily="34" charset="0"/>
              </a:rPr>
              <a:t>2. Read the conversation again and  match the two halves in the two columns </a:t>
            </a:r>
          </a:p>
        </p:txBody>
      </p:sp>
      <p:sp>
        <p:nvSpPr>
          <p:cNvPr id="16" name="Hộp Văn bản 4">
            <a:extLst>
              <a:ext uri="{FF2B5EF4-FFF2-40B4-BE49-F238E27FC236}">
                <a16:creationId xmlns:a16="http://schemas.microsoft.com/office/drawing/2014/main" id="{2BD52ABA-46AA-BD9C-CA07-F76BB8C20672}"/>
              </a:ext>
            </a:extLst>
          </p:cNvPr>
          <p:cNvSpPr txBox="1"/>
          <p:nvPr/>
        </p:nvSpPr>
        <p:spPr>
          <a:xfrm>
            <a:off x="14127414" y="1186307"/>
            <a:ext cx="2373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1. C </a:t>
            </a:r>
            <a:endParaRPr lang="vi-VN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2. D </a:t>
            </a:r>
            <a:endParaRPr lang="vi-VN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3. E </a:t>
            </a:r>
            <a:endParaRPr lang="vi-VN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4. A </a:t>
            </a:r>
            <a:endParaRPr lang="vi-VN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5. B</a:t>
            </a:r>
            <a:endParaRPr lang="vi-VN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EFC144-3137-A74B-2ECD-AC276513B9D1}"/>
              </a:ext>
            </a:extLst>
          </p:cNvPr>
          <p:cNvSpPr/>
          <p:nvPr/>
        </p:nvSpPr>
        <p:spPr>
          <a:xfrm>
            <a:off x="1028741" y="1766327"/>
            <a:ext cx="11732826" cy="1319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Raleway ExtraBold" pitchFamily="2" charset="0"/>
              </a:rPr>
              <a:t>To protect the environment, we should: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CE20789-B99C-181F-FF80-8123B501A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725483"/>
              </p:ext>
            </p:extLst>
          </p:nvPr>
        </p:nvGraphicFramePr>
        <p:xfrm>
          <a:off x="1028740" y="3071277"/>
          <a:ext cx="11732827" cy="7014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129">
                  <a:extLst>
                    <a:ext uri="{9D8B030D-6E8A-4147-A177-3AD203B41FA5}">
                      <a16:colId xmlns:a16="http://schemas.microsoft.com/office/drawing/2014/main" val="2429490384"/>
                    </a:ext>
                  </a:extLst>
                </a:gridCol>
                <a:gridCol w="8352698">
                  <a:extLst>
                    <a:ext uri="{9D8B030D-6E8A-4147-A177-3AD203B41FA5}">
                      <a16:colId xmlns:a16="http://schemas.microsoft.com/office/drawing/2014/main" val="1446611226"/>
                    </a:ext>
                  </a:extLst>
                </a:gridCol>
              </a:tblGrid>
              <a:tr h="60441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1.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reduce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2.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turn off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3.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plant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4.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avoid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5.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stop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a.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 using single-use products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b.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littering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c.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our carbon footprint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d.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devices when we’re not using them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e.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more trees in our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neighbourhood</a:t>
                      </a:r>
                      <a:endParaRPr lang="en-US" sz="440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07356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87746" y="1662688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6036" y="8836503"/>
            <a:ext cx="8483529" cy="1419063"/>
          </a:xfrm>
          <a:custGeom>
            <a:avLst/>
            <a:gdLst/>
            <a:ahLst/>
            <a:cxnLst/>
            <a:rect l="l" t="t" r="r" b="b"/>
            <a:pathLst>
              <a:path w="8483529" h="1419063">
                <a:moveTo>
                  <a:pt x="0" y="0"/>
                </a:moveTo>
                <a:lnTo>
                  <a:pt x="8483529" y="0"/>
                </a:lnTo>
                <a:lnTo>
                  <a:pt x="8483529" y="1419063"/>
                </a:lnTo>
                <a:lnTo>
                  <a:pt x="0" y="1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8470" y="1206109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13901" y="-3476451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6326" y="90647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95481" y="7868929"/>
            <a:ext cx="1228737" cy="1806967"/>
          </a:xfrm>
          <a:custGeom>
            <a:avLst/>
            <a:gdLst/>
            <a:ahLst/>
            <a:cxnLst/>
            <a:rect l="l" t="t" r="r" b="b"/>
            <a:pathLst>
              <a:path w="1228737" h="1806967">
                <a:moveTo>
                  <a:pt x="0" y="0"/>
                </a:moveTo>
                <a:lnTo>
                  <a:pt x="1228738" y="0"/>
                </a:lnTo>
                <a:lnTo>
                  <a:pt x="1228738" y="1806967"/>
                </a:lnTo>
                <a:lnTo>
                  <a:pt x="0" y="18069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68726" y="92171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124949" y="386129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DC4F8-1633-2A18-71F6-FC0F130CAB0A}"/>
              </a:ext>
            </a:extLst>
          </p:cNvPr>
          <p:cNvSpPr txBox="1"/>
          <p:nvPr/>
        </p:nvSpPr>
        <p:spPr>
          <a:xfrm>
            <a:off x="772185" y="142908"/>
            <a:ext cx="1809754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Raleway" pitchFamily="2" charset="0"/>
                <a:cs typeface="Arial" panose="020B0604020202020204" pitchFamily="34" charset="0"/>
              </a:rPr>
              <a:t>2. Read the conversation again and  match the two halves in the two columns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FA93C2-4BBC-1937-3775-05F58A4F9284}"/>
              </a:ext>
            </a:extLst>
          </p:cNvPr>
          <p:cNvSpPr/>
          <p:nvPr/>
        </p:nvSpPr>
        <p:spPr>
          <a:xfrm>
            <a:off x="257999" y="2343231"/>
            <a:ext cx="14135059" cy="1319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Raleway ExtraBold" pitchFamily="2" charset="0"/>
              </a:rPr>
              <a:t>To protect the environment, we should: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B27CA3-EAE3-FCF2-00F1-95C0F79145CD}"/>
              </a:ext>
            </a:extLst>
          </p:cNvPr>
          <p:cNvSpPr txBox="1"/>
          <p:nvPr/>
        </p:nvSpPr>
        <p:spPr>
          <a:xfrm>
            <a:off x="785632" y="3739204"/>
            <a:ext cx="15858564" cy="172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dirty="0">
                <a:solidFill>
                  <a:srgbClr val="C00000"/>
                </a:solidFill>
                <a:latin typeface="Raleway" pitchFamily="2" charset="0"/>
              </a:rPr>
              <a:t>1. </a:t>
            </a:r>
            <a:r>
              <a:rPr lang="en-US" sz="8000" dirty="0">
                <a:solidFill>
                  <a:schemeClr val="tx1"/>
                </a:solidFill>
                <a:latin typeface="Raleway" pitchFamily="2" charset="0"/>
              </a:rPr>
              <a:t>reduce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0F4B6-AB06-9B7C-5C22-1D0A0A53EBDB}"/>
              </a:ext>
            </a:extLst>
          </p:cNvPr>
          <p:cNvSpPr txBox="1"/>
          <p:nvPr/>
        </p:nvSpPr>
        <p:spPr>
          <a:xfrm>
            <a:off x="6581389" y="3706896"/>
            <a:ext cx="15858564" cy="172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dirty="0">
                <a:solidFill>
                  <a:srgbClr val="C00000"/>
                </a:solidFill>
                <a:latin typeface="Raleway" pitchFamily="2" charset="0"/>
              </a:rPr>
              <a:t>c. </a:t>
            </a:r>
            <a:r>
              <a:rPr lang="en-US" sz="8000" dirty="0">
                <a:solidFill>
                  <a:schemeClr val="tx1"/>
                </a:solidFill>
                <a:latin typeface="Raleway" pitchFamily="2" charset="0"/>
              </a:rPr>
              <a:t>our carbon footprint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9F9812F-D637-C21B-A8FC-D73367E73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15" y="5397135"/>
            <a:ext cx="8506538" cy="425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6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87746" y="1662688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6036" y="8836503"/>
            <a:ext cx="8483529" cy="1419063"/>
          </a:xfrm>
          <a:custGeom>
            <a:avLst/>
            <a:gdLst/>
            <a:ahLst/>
            <a:cxnLst/>
            <a:rect l="l" t="t" r="r" b="b"/>
            <a:pathLst>
              <a:path w="8483529" h="1419063">
                <a:moveTo>
                  <a:pt x="0" y="0"/>
                </a:moveTo>
                <a:lnTo>
                  <a:pt x="8483529" y="0"/>
                </a:lnTo>
                <a:lnTo>
                  <a:pt x="8483529" y="1419063"/>
                </a:lnTo>
                <a:lnTo>
                  <a:pt x="0" y="1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8470" y="1206109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13901" y="-3476451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6326" y="90647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95481" y="7868929"/>
            <a:ext cx="1228737" cy="1806967"/>
          </a:xfrm>
          <a:custGeom>
            <a:avLst/>
            <a:gdLst/>
            <a:ahLst/>
            <a:cxnLst/>
            <a:rect l="l" t="t" r="r" b="b"/>
            <a:pathLst>
              <a:path w="1228737" h="1806967">
                <a:moveTo>
                  <a:pt x="0" y="0"/>
                </a:moveTo>
                <a:lnTo>
                  <a:pt x="1228738" y="0"/>
                </a:lnTo>
                <a:lnTo>
                  <a:pt x="1228738" y="1806967"/>
                </a:lnTo>
                <a:lnTo>
                  <a:pt x="0" y="18069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68726" y="92171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124949" y="386129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DC4F8-1633-2A18-71F6-FC0F130CAB0A}"/>
              </a:ext>
            </a:extLst>
          </p:cNvPr>
          <p:cNvSpPr txBox="1"/>
          <p:nvPr/>
        </p:nvSpPr>
        <p:spPr>
          <a:xfrm>
            <a:off x="772185" y="142908"/>
            <a:ext cx="1809754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Raleway" pitchFamily="2" charset="0"/>
                <a:ea typeface="+mn-ea"/>
                <a:cs typeface="Arial" panose="020B0604020202020204" pitchFamily="34" charset="0"/>
              </a:rPr>
              <a:t>2. Read the conversation again and  match the two halves in the two columns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FA93C2-4BBC-1937-3775-05F58A4F9284}"/>
              </a:ext>
            </a:extLst>
          </p:cNvPr>
          <p:cNvSpPr/>
          <p:nvPr/>
        </p:nvSpPr>
        <p:spPr>
          <a:xfrm>
            <a:off x="257999" y="2343231"/>
            <a:ext cx="14135059" cy="1319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 ExtraBold" pitchFamily="2" charset="0"/>
                <a:ea typeface="+mn-ea"/>
                <a:cs typeface="+mn-cs"/>
              </a:rPr>
              <a:t>To protect the environment, we should: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B27CA3-EAE3-FCF2-00F1-95C0F79145CD}"/>
              </a:ext>
            </a:extLst>
          </p:cNvPr>
          <p:cNvSpPr txBox="1"/>
          <p:nvPr/>
        </p:nvSpPr>
        <p:spPr>
          <a:xfrm>
            <a:off x="785632" y="3739204"/>
            <a:ext cx="15858564" cy="172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2.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turn off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0F4B6-AB06-9B7C-5C22-1D0A0A53EBDB}"/>
              </a:ext>
            </a:extLst>
          </p:cNvPr>
          <p:cNvSpPr txBox="1"/>
          <p:nvPr/>
        </p:nvSpPr>
        <p:spPr>
          <a:xfrm>
            <a:off x="6629400" y="4079269"/>
            <a:ext cx="112494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d.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devices when we’re not using them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C67811-0740-65C1-1B03-AAF99D7C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34" y="4423459"/>
            <a:ext cx="9792572" cy="762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3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87746" y="1662688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6036" y="8836503"/>
            <a:ext cx="8483529" cy="1419063"/>
          </a:xfrm>
          <a:custGeom>
            <a:avLst/>
            <a:gdLst/>
            <a:ahLst/>
            <a:cxnLst/>
            <a:rect l="l" t="t" r="r" b="b"/>
            <a:pathLst>
              <a:path w="8483529" h="1419063">
                <a:moveTo>
                  <a:pt x="0" y="0"/>
                </a:moveTo>
                <a:lnTo>
                  <a:pt x="8483529" y="0"/>
                </a:lnTo>
                <a:lnTo>
                  <a:pt x="8483529" y="1419063"/>
                </a:lnTo>
                <a:lnTo>
                  <a:pt x="0" y="1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8470" y="1206109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13901" y="-3476451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6326" y="90647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95481" y="7868929"/>
            <a:ext cx="1228737" cy="1806967"/>
          </a:xfrm>
          <a:custGeom>
            <a:avLst/>
            <a:gdLst/>
            <a:ahLst/>
            <a:cxnLst/>
            <a:rect l="l" t="t" r="r" b="b"/>
            <a:pathLst>
              <a:path w="1228737" h="1806967">
                <a:moveTo>
                  <a:pt x="0" y="0"/>
                </a:moveTo>
                <a:lnTo>
                  <a:pt x="1228738" y="0"/>
                </a:lnTo>
                <a:lnTo>
                  <a:pt x="1228738" y="1806967"/>
                </a:lnTo>
                <a:lnTo>
                  <a:pt x="0" y="18069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68726" y="92171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124949" y="386129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DC4F8-1633-2A18-71F6-FC0F130CAB0A}"/>
              </a:ext>
            </a:extLst>
          </p:cNvPr>
          <p:cNvSpPr txBox="1"/>
          <p:nvPr/>
        </p:nvSpPr>
        <p:spPr>
          <a:xfrm>
            <a:off x="772185" y="142908"/>
            <a:ext cx="1809754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Raleway" pitchFamily="2" charset="0"/>
                <a:ea typeface="+mn-ea"/>
                <a:cs typeface="Arial" panose="020B0604020202020204" pitchFamily="34" charset="0"/>
              </a:rPr>
              <a:t>2. Read the conversation again and  match the two halves in the two columns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FA93C2-4BBC-1937-3775-05F58A4F9284}"/>
              </a:ext>
            </a:extLst>
          </p:cNvPr>
          <p:cNvSpPr/>
          <p:nvPr/>
        </p:nvSpPr>
        <p:spPr>
          <a:xfrm>
            <a:off x="257999" y="2343231"/>
            <a:ext cx="14135059" cy="1319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 ExtraBold" pitchFamily="2" charset="0"/>
                <a:ea typeface="+mn-ea"/>
                <a:cs typeface="+mn-cs"/>
              </a:rPr>
              <a:t>To protect the environment, we should: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B27CA3-EAE3-FCF2-00F1-95C0F79145CD}"/>
              </a:ext>
            </a:extLst>
          </p:cNvPr>
          <p:cNvSpPr txBox="1"/>
          <p:nvPr/>
        </p:nvSpPr>
        <p:spPr>
          <a:xfrm>
            <a:off x="785632" y="3739204"/>
            <a:ext cx="15858564" cy="172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3.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plant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0F4B6-AB06-9B7C-5C22-1D0A0A53EBDB}"/>
              </a:ext>
            </a:extLst>
          </p:cNvPr>
          <p:cNvSpPr txBox="1"/>
          <p:nvPr/>
        </p:nvSpPr>
        <p:spPr>
          <a:xfrm>
            <a:off x="6581389" y="3706896"/>
            <a:ext cx="158585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e.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more trees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in our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neighbourhood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DBA20B-86A5-BE18-FDC4-CE05C7C9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33" y="5534965"/>
            <a:ext cx="5148511" cy="51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4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87746" y="1662688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6036" y="8836503"/>
            <a:ext cx="8483529" cy="1419063"/>
          </a:xfrm>
          <a:custGeom>
            <a:avLst/>
            <a:gdLst/>
            <a:ahLst/>
            <a:cxnLst/>
            <a:rect l="l" t="t" r="r" b="b"/>
            <a:pathLst>
              <a:path w="8483529" h="1419063">
                <a:moveTo>
                  <a:pt x="0" y="0"/>
                </a:moveTo>
                <a:lnTo>
                  <a:pt x="8483529" y="0"/>
                </a:lnTo>
                <a:lnTo>
                  <a:pt x="8483529" y="1419063"/>
                </a:lnTo>
                <a:lnTo>
                  <a:pt x="0" y="1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8470" y="1206109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13901" y="-3476451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6326" y="90647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95481" y="7868929"/>
            <a:ext cx="1228737" cy="1806967"/>
          </a:xfrm>
          <a:custGeom>
            <a:avLst/>
            <a:gdLst/>
            <a:ahLst/>
            <a:cxnLst/>
            <a:rect l="l" t="t" r="r" b="b"/>
            <a:pathLst>
              <a:path w="1228737" h="1806967">
                <a:moveTo>
                  <a:pt x="0" y="0"/>
                </a:moveTo>
                <a:lnTo>
                  <a:pt x="1228738" y="0"/>
                </a:lnTo>
                <a:lnTo>
                  <a:pt x="1228738" y="1806967"/>
                </a:lnTo>
                <a:lnTo>
                  <a:pt x="0" y="18069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68726" y="92171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124949" y="386129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DC4F8-1633-2A18-71F6-FC0F130CAB0A}"/>
              </a:ext>
            </a:extLst>
          </p:cNvPr>
          <p:cNvSpPr txBox="1"/>
          <p:nvPr/>
        </p:nvSpPr>
        <p:spPr>
          <a:xfrm>
            <a:off x="772185" y="142908"/>
            <a:ext cx="1809754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Raleway" pitchFamily="2" charset="0"/>
                <a:ea typeface="+mn-ea"/>
                <a:cs typeface="Arial" panose="020B0604020202020204" pitchFamily="34" charset="0"/>
              </a:rPr>
              <a:t>2. Read the conversation again and  match the two halves in the two columns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FA93C2-4BBC-1937-3775-05F58A4F9284}"/>
              </a:ext>
            </a:extLst>
          </p:cNvPr>
          <p:cNvSpPr/>
          <p:nvPr/>
        </p:nvSpPr>
        <p:spPr>
          <a:xfrm>
            <a:off x="257999" y="2343231"/>
            <a:ext cx="14135059" cy="1319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 ExtraBold" pitchFamily="2" charset="0"/>
                <a:ea typeface="+mn-ea"/>
                <a:cs typeface="+mn-cs"/>
              </a:rPr>
              <a:t>To protect the environment, we should: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B27CA3-EAE3-FCF2-00F1-95C0F79145CD}"/>
              </a:ext>
            </a:extLst>
          </p:cNvPr>
          <p:cNvSpPr txBox="1"/>
          <p:nvPr/>
        </p:nvSpPr>
        <p:spPr>
          <a:xfrm>
            <a:off x="785632" y="3739204"/>
            <a:ext cx="15858564" cy="172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4.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avoid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0F4B6-AB06-9B7C-5C22-1D0A0A53EBDB}"/>
              </a:ext>
            </a:extLst>
          </p:cNvPr>
          <p:cNvSpPr txBox="1"/>
          <p:nvPr/>
        </p:nvSpPr>
        <p:spPr>
          <a:xfrm>
            <a:off x="5029200" y="4009577"/>
            <a:ext cx="14149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a.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using single-use products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D2ADDEC-6248-B6E9-BD7D-1CCA97A8C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408" y="4991100"/>
            <a:ext cx="5533292" cy="553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87746" y="1662688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8448" y="5557237"/>
            <a:ext cx="8483529" cy="1419063"/>
          </a:xfrm>
          <a:custGeom>
            <a:avLst/>
            <a:gdLst/>
            <a:ahLst/>
            <a:cxnLst/>
            <a:rect l="l" t="t" r="r" b="b"/>
            <a:pathLst>
              <a:path w="8483529" h="1419063">
                <a:moveTo>
                  <a:pt x="0" y="0"/>
                </a:moveTo>
                <a:lnTo>
                  <a:pt x="8483529" y="0"/>
                </a:lnTo>
                <a:lnTo>
                  <a:pt x="8483529" y="1419063"/>
                </a:lnTo>
                <a:lnTo>
                  <a:pt x="0" y="1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449768"/>
            <a:ext cx="6691725" cy="6214939"/>
          </a:xfrm>
          <a:custGeom>
            <a:avLst/>
            <a:gdLst/>
            <a:ahLst/>
            <a:cxnLst/>
            <a:rect l="l" t="t" r="r" b="b"/>
            <a:pathLst>
              <a:path w="6691725" h="6214939">
                <a:moveTo>
                  <a:pt x="0" y="0"/>
                </a:moveTo>
                <a:lnTo>
                  <a:pt x="6691725" y="0"/>
                </a:lnTo>
                <a:lnTo>
                  <a:pt x="6691725" y="6214939"/>
                </a:lnTo>
                <a:lnTo>
                  <a:pt x="0" y="6214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28278" y="139044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72514" y="-5258667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6326" y="90647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4369" y="7569618"/>
            <a:ext cx="1228737" cy="1806967"/>
          </a:xfrm>
          <a:custGeom>
            <a:avLst/>
            <a:gdLst/>
            <a:ahLst/>
            <a:cxnLst/>
            <a:rect l="l" t="t" r="r" b="b"/>
            <a:pathLst>
              <a:path w="1228737" h="1806967">
                <a:moveTo>
                  <a:pt x="0" y="0"/>
                </a:moveTo>
                <a:lnTo>
                  <a:pt x="1228738" y="0"/>
                </a:lnTo>
                <a:lnTo>
                  <a:pt x="1228738" y="1806967"/>
                </a:lnTo>
                <a:lnTo>
                  <a:pt x="0" y="1806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6131" y="829204"/>
            <a:ext cx="8823012" cy="12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62"/>
              </a:lnSpc>
            </a:pPr>
            <a:r>
              <a:rPr lang="en-US" sz="11500" spc="258" dirty="0">
                <a:solidFill>
                  <a:schemeClr val="accent6">
                    <a:lumMod val="75000"/>
                  </a:schemeClr>
                </a:solidFill>
                <a:latin typeface="Raleway" pitchFamily="2" charset="0"/>
              </a:rPr>
              <a:t>WARM UP</a:t>
            </a:r>
          </a:p>
        </p:txBody>
      </p:sp>
      <p:sp>
        <p:nvSpPr>
          <p:cNvPr id="12" name="Freeform 12"/>
          <p:cNvSpPr/>
          <p:nvPr/>
        </p:nvSpPr>
        <p:spPr>
          <a:xfrm>
            <a:off x="4768726" y="92171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6911323" y="501295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Word Search Generator | Download and Print For Free">
            <a:extLst>
              <a:ext uri="{FF2B5EF4-FFF2-40B4-BE49-F238E27FC236}">
                <a16:creationId xmlns:a16="http://schemas.microsoft.com/office/drawing/2014/main" id="{67326452-2DF6-5328-B2E4-582E6822E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3" y="2437068"/>
            <a:ext cx="8727430" cy="61092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8826782" y="2055741"/>
            <a:ext cx="9549835" cy="1793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spc="105" dirty="0">
                <a:solidFill>
                  <a:schemeClr val="bg1"/>
                </a:solidFill>
                <a:latin typeface="Raleway ExtraBold" pitchFamily="2" charset="0"/>
              </a:rPr>
              <a:t>WORD SEARCH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87746" y="1662688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6036" y="8836503"/>
            <a:ext cx="8483529" cy="1419063"/>
          </a:xfrm>
          <a:custGeom>
            <a:avLst/>
            <a:gdLst/>
            <a:ahLst/>
            <a:cxnLst/>
            <a:rect l="l" t="t" r="r" b="b"/>
            <a:pathLst>
              <a:path w="8483529" h="1419063">
                <a:moveTo>
                  <a:pt x="0" y="0"/>
                </a:moveTo>
                <a:lnTo>
                  <a:pt x="8483529" y="0"/>
                </a:lnTo>
                <a:lnTo>
                  <a:pt x="8483529" y="1419063"/>
                </a:lnTo>
                <a:lnTo>
                  <a:pt x="0" y="1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8470" y="1206109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13901" y="-3476451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6326" y="90647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95481" y="7868929"/>
            <a:ext cx="1228737" cy="1806967"/>
          </a:xfrm>
          <a:custGeom>
            <a:avLst/>
            <a:gdLst/>
            <a:ahLst/>
            <a:cxnLst/>
            <a:rect l="l" t="t" r="r" b="b"/>
            <a:pathLst>
              <a:path w="1228737" h="1806967">
                <a:moveTo>
                  <a:pt x="0" y="0"/>
                </a:moveTo>
                <a:lnTo>
                  <a:pt x="1228738" y="0"/>
                </a:lnTo>
                <a:lnTo>
                  <a:pt x="1228738" y="1806967"/>
                </a:lnTo>
                <a:lnTo>
                  <a:pt x="0" y="18069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68726" y="92171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124949" y="386129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DC4F8-1633-2A18-71F6-FC0F130CAB0A}"/>
              </a:ext>
            </a:extLst>
          </p:cNvPr>
          <p:cNvSpPr txBox="1"/>
          <p:nvPr/>
        </p:nvSpPr>
        <p:spPr>
          <a:xfrm>
            <a:off x="772185" y="142908"/>
            <a:ext cx="1809754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Raleway" pitchFamily="2" charset="0"/>
                <a:ea typeface="+mn-ea"/>
                <a:cs typeface="Arial" panose="020B0604020202020204" pitchFamily="34" charset="0"/>
              </a:rPr>
              <a:t>2. Read the conversation again and  match the two halves in the two columns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FA93C2-4BBC-1937-3775-05F58A4F9284}"/>
              </a:ext>
            </a:extLst>
          </p:cNvPr>
          <p:cNvSpPr/>
          <p:nvPr/>
        </p:nvSpPr>
        <p:spPr>
          <a:xfrm>
            <a:off x="257999" y="2343231"/>
            <a:ext cx="14135059" cy="1319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 ExtraBold" pitchFamily="2" charset="0"/>
                <a:ea typeface="+mn-ea"/>
                <a:cs typeface="+mn-cs"/>
              </a:rPr>
              <a:t>To protect the environment, we should: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B27CA3-EAE3-FCF2-00F1-95C0F79145CD}"/>
              </a:ext>
            </a:extLst>
          </p:cNvPr>
          <p:cNvSpPr txBox="1"/>
          <p:nvPr/>
        </p:nvSpPr>
        <p:spPr>
          <a:xfrm>
            <a:off x="785632" y="3739204"/>
            <a:ext cx="15858564" cy="172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5.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stop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0F4B6-AB06-9B7C-5C22-1D0A0A53EBDB}"/>
              </a:ext>
            </a:extLst>
          </p:cNvPr>
          <p:cNvSpPr txBox="1"/>
          <p:nvPr/>
        </p:nvSpPr>
        <p:spPr>
          <a:xfrm>
            <a:off x="4438678" y="3753515"/>
            <a:ext cx="15858564" cy="172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b.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littering</a:t>
            </a:r>
          </a:p>
        </p:txBody>
      </p:sp>
      <p:sp>
        <p:nvSpPr>
          <p:cNvPr id="4" name="AutoShape 2" descr="Creative Ways To Stop Littering - Consort Design">
            <a:extLst>
              <a:ext uri="{FF2B5EF4-FFF2-40B4-BE49-F238E27FC236}">
                <a16:creationId xmlns:a16="http://schemas.microsoft.com/office/drawing/2014/main" id="{F64C04C8-539C-560F-E196-2EC395DDA8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F6C780-905F-C931-51CF-FA443C3A59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89893" y="4503348"/>
            <a:ext cx="5723572" cy="57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2761567" y="-106819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61567" y="6617612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54000" y="4152900"/>
            <a:ext cx="5181600" cy="5980660"/>
          </a:xfrm>
          <a:custGeom>
            <a:avLst/>
            <a:gdLst/>
            <a:ahLst/>
            <a:cxnLst/>
            <a:rect l="l" t="t" r="r" b="b"/>
            <a:pathLst>
              <a:path w="7828294" h="7495592">
                <a:moveTo>
                  <a:pt x="0" y="0"/>
                </a:moveTo>
                <a:lnTo>
                  <a:pt x="7828295" y="0"/>
                </a:lnTo>
                <a:lnTo>
                  <a:pt x="7828295" y="7495592"/>
                </a:lnTo>
                <a:lnTo>
                  <a:pt x="0" y="7495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287251" y="1034318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4CEA81-9D4B-883C-8437-C8C143E44E52}"/>
              </a:ext>
            </a:extLst>
          </p:cNvPr>
          <p:cNvSpPr txBox="1"/>
          <p:nvPr/>
        </p:nvSpPr>
        <p:spPr>
          <a:xfrm>
            <a:off x="38060" y="8617"/>
            <a:ext cx="1809754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Raleway" pitchFamily="2" charset="0"/>
                <a:ea typeface="+mn-ea"/>
                <a:cs typeface="Arial" panose="020B0604020202020204" pitchFamily="34" charset="0"/>
              </a:rPr>
              <a:t>Look at the answers again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EFC144-3137-A74B-2ECD-AC276513B9D1}"/>
              </a:ext>
            </a:extLst>
          </p:cNvPr>
          <p:cNvSpPr/>
          <p:nvPr/>
        </p:nvSpPr>
        <p:spPr>
          <a:xfrm>
            <a:off x="555813" y="1062473"/>
            <a:ext cx="14615179" cy="1319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 ExtraBold" pitchFamily="2" charset="0"/>
                <a:ea typeface="+mn-ea"/>
                <a:cs typeface="+mn-cs"/>
              </a:rPr>
              <a:t>To protect the environment, we should: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CE20789-B99C-181F-FF80-8123B501A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697254"/>
              </p:ext>
            </p:extLst>
          </p:nvPr>
        </p:nvGraphicFramePr>
        <p:xfrm>
          <a:off x="555813" y="2694841"/>
          <a:ext cx="15293787" cy="6722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3787">
                  <a:extLst>
                    <a:ext uri="{9D8B030D-6E8A-4147-A177-3AD203B41FA5}">
                      <a16:colId xmlns:a16="http://schemas.microsoft.com/office/drawing/2014/main" val="2429490384"/>
                    </a:ext>
                  </a:extLst>
                </a:gridCol>
              </a:tblGrid>
              <a:tr h="6722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1. </a:t>
                      </a:r>
                      <a:r>
                        <a:rPr lang="en-US" sz="5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reduce </a:t>
                      </a: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our carbon footprint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2. </a:t>
                      </a:r>
                      <a:r>
                        <a:rPr lang="en-US" sz="5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turn off </a:t>
                      </a: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devices when we’re not using them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3. </a:t>
                      </a:r>
                      <a:r>
                        <a:rPr lang="en-US" sz="5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plant </a:t>
                      </a: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more trees in our </a:t>
                      </a:r>
                      <a:r>
                        <a:rPr lang="en-US" sz="5400" dirty="0" err="1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neighbourhood</a:t>
                      </a:r>
                      <a:endParaRPr lang="en-US" sz="5400" dirty="0">
                        <a:solidFill>
                          <a:srgbClr val="C00000"/>
                        </a:solidFill>
                        <a:latin typeface="Raleway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4. </a:t>
                      </a:r>
                      <a:r>
                        <a:rPr lang="en-US" sz="5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avoid </a:t>
                      </a: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using single-use products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5. </a:t>
                      </a:r>
                      <a:r>
                        <a:rPr lang="en-US" sz="5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stop </a:t>
                      </a:r>
                      <a:r>
                        <a:rPr lang="en-US" sz="5400" dirty="0">
                          <a:solidFill>
                            <a:srgbClr val="C00000"/>
                          </a:solidFill>
                          <a:latin typeface="Raleway" pitchFamily="2" charset="0"/>
                        </a:rPr>
                        <a:t>littering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073568"/>
                  </a:ext>
                </a:extLst>
              </a:tr>
            </a:tbl>
          </a:graphicData>
        </a:graphic>
      </p:graphicFrame>
      <p:sp>
        <p:nvSpPr>
          <p:cNvPr id="12" name="Freeform 12"/>
          <p:cNvSpPr/>
          <p:nvPr/>
        </p:nvSpPr>
        <p:spPr>
          <a:xfrm>
            <a:off x="-2008783" y="8678396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91817" y="8628758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838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5174099" y="-6888894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13901" y="-6339894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872455" y="60510"/>
            <a:ext cx="4706633" cy="1976786"/>
          </a:xfrm>
          <a:custGeom>
            <a:avLst/>
            <a:gdLst/>
            <a:ahLst/>
            <a:cxnLst/>
            <a:rect l="l" t="t" r="r" b="b"/>
            <a:pathLst>
              <a:path w="4706633" h="1976786">
                <a:moveTo>
                  <a:pt x="0" y="0"/>
                </a:moveTo>
                <a:lnTo>
                  <a:pt x="4706633" y="0"/>
                </a:lnTo>
                <a:lnTo>
                  <a:pt x="4706633" y="1976786"/>
                </a:lnTo>
                <a:lnTo>
                  <a:pt x="0" y="1976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5572501" y="647970"/>
            <a:ext cx="4706633" cy="1976786"/>
          </a:xfrm>
          <a:custGeom>
            <a:avLst/>
            <a:gdLst/>
            <a:ahLst/>
            <a:cxnLst/>
            <a:rect l="l" t="t" r="r" b="b"/>
            <a:pathLst>
              <a:path w="4706633" h="1976786">
                <a:moveTo>
                  <a:pt x="4706633" y="0"/>
                </a:moveTo>
                <a:lnTo>
                  <a:pt x="0" y="0"/>
                </a:lnTo>
                <a:lnTo>
                  <a:pt x="0" y="1976786"/>
                </a:lnTo>
                <a:lnTo>
                  <a:pt x="4706633" y="1976786"/>
                </a:lnTo>
                <a:lnTo>
                  <a:pt x="47066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3776668" y="5157084"/>
            <a:ext cx="3570432" cy="5137312"/>
          </a:xfrm>
          <a:custGeom>
            <a:avLst/>
            <a:gdLst/>
            <a:ahLst/>
            <a:cxnLst/>
            <a:rect l="l" t="t" r="r" b="b"/>
            <a:pathLst>
              <a:path w="3570432" h="5137312">
                <a:moveTo>
                  <a:pt x="0" y="0"/>
                </a:moveTo>
                <a:lnTo>
                  <a:pt x="3570431" y="0"/>
                </a:lnTo>
                <a:lnTo>
                  <a:pt x="3570431" y="5137312"/>
                </a:lnTo>
                <a:lnTo>
                  <a:pt x="0" y="513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3440282" y="2476225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0" y="0"/>
                </a:moveTo>
                <a:lnTo>
                  <a:pt x="0" y="0"/>
                </a:lnTo>
                <a:lnTo>
                  <a:pt x="0" y="1098000"/>
                </a:lnTo>
                <a:lnTo>
                  <a:pt x="1054080" y="1098000"/>
                </a:lnTo>
                <a:lnTo>
                  <a:pt x="10540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552932" y="2476225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0" y="0"/>
                </a:moveTo>
                <a:lnTo>
                  <a:pt x="1054081" y="0"/>
                </a:lnTo>
                <a:lnTo>
                  <a:pt x="1054081" y="1098000"/>
                </a:lnTo>
                <a:lnTo>
                  <a:pt x="0" y="109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46E792-CFA6-37AC-B43E-BCC34CA269EB}"/>
              </a:ext>
            </a:extLst>
          </p:cNvPr>
          <p:cNvSpPr txBox="1"/>
          <p:nvPr/>
        </p:nvSpPr>
        <p:spPr>
          <a:xfrm>
            <a:off x="157836" y="60510"/>
            <a:ext cx="18059003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Raleway" pitchFamily="2" charset="0"/>
                <a:cs typeface="Arial" panose="020B0604020202020204" pitchFamily="34" charset="0"/>
              </a:rPr>
              <a:t>3. Complete each sentence with one word or phrase from the box. </a:t>
            </a:r>
          </a:p>
        </p:txBody>
      </p:sp>
      <p:sp>
        <p:nvSpPr>
          <p:cNvPr id="31" name="Hộp Văn bản 8">
            <a:extLst>
              <a:ext uri="{FF2B5EF4-FFF2-40B4-BE49-F238E27FC236}">
                <a16:creationId xmlns:a16="http://schemas.microsoft.com/office/drawing/2014/main" id="{6F7A5EDA-069A-83DC-AB58-8B5F6894B572}"/>
              </a:ext>
            </a:extLst>
          </p:cNvPr>
          <p:cNvSpPr txBox="1"/>
          <p:nvPr/>
        </p:nvSpPr>
        <p:spPr>
          <a:xfrm>
            <a:off x="919947" y="3425877"/>
            <a:ext cx="3474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Raleway" pitchFamily="2" charset="0"/>
              </a:rPr>
              <a:t>Pollution</a:t>
            </a:r>
            <a:endParaRPr lang="vi-VN" sz="4400" b="1" dirty="0">
              <a:solidFill>
                <a:srgbClr val="C00000"/>
              </a:solidFill>
              <a:latin typeface="Raleway" pitchFamily="2" charset="0"/>
            </a:endParaRPr>
          </a:p>
        </p:txBody>
      </p:sp>
      <p:sp>
        <p:nvSpPr>
          <p:cNvPr id="32" name="Hộp Văn bản 9">
            <a:extLst>
              <a:ext uri="{FF2B5EF4-FFF2-40B4-BE49-F238E27FC236}">
                <a16:creationId xmlns:a16="http://schemas.microsoft.com/office/drawing/2014/main" id="{88523C40-4EFE-D153-5D01-3CB0A5DB281C}"/>
              </a:ext>
            </a:extLst>
          </p:cNvPr>
          <p:cNvSpPr txBox="1"/>
          <p:nvPr/>
        </p:nvSpPr>
        <p:spPr>
          <a:xfrm>
            <a:off x="626706" y="5023918"/>
            <a:ext cx="3474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Raleway" pitchFamily="2" charset="0"/>
              </a:rPr>
              <a:t>reduce</a:t>
            </a:r>
            <a:endParaRPr lang="vi-VN" sz="4400" b="1" dirty="0">
              <a:solidFill>
                <a:srgbClr val="C00000"/>
              </a:solidFill>
              <a:latin typeface="Raleway" pitchFamily="2" charset="0"/>
            </a:endParaRPr>
          </a:p>
        </p:txBody>
      </p:sp>
      <p:sp>
        <p:nvSpPr>
          <p:cNvPr id="33" name="Hộp Văn bản 13">
            <a:extLst>
              <a:ext uri="{FF2B5EF4-FFF2-40B4-BE49-F238E27FC236}">
                <a16:creationId xmlns:a16="http://schemas.microsoft.com/office/drawing/2014/main" id="{EB4CB941-A17B-0F0B-4912-C5E24EE21947}"/>
              </a:ext>
            </a:extLst>
          </p:cNvPr>
          <p:cNvSpPr txBox="1"/>
          <p:nvPr/>
        </p:nvSpPr>
        <p:spPr>
          <a:xfrm>
            <a:off x="8041420" y="5765562"/>
            <a:ext cx="3474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Raleway" pitchFamily="2" charset="0"/>
              </a:rPr>
              <a:t>single-use</a:t>
            </a:r>
            <a:endParaRPr lang="vi-VN" sz="4400" b="1" dirty="0">
              <a:solidFill>
                <a:srgbClr val="C00000"/>
              </a:solidFill>
              <a:latin typeface="Raleway" pitchFamily="2" charset="0"/>
            </a:endParaRPr>
          </a:p>
        </p:txBody>
      </p:sp>
      <p:sp>
        <p:nvSpPr>
          <p:cNvPr id="34" name="Hộp Văn bản 17">
            <a:extLst>
              <a:ext uri="{FF2B5EF4-FFF2-40B4-BE49-F238E27FC236}">
                <a16:creationId xmlns:a16="http://schemas.microsoft.com/office/drawing/2014/main" id="{F2D8D443-9A5E-D3AC-24E0-D0019829C4EA}"/>
              </a:ext>
            </a:extLst>
          </p:cNvPr>
          <p:cNvSpPr txBox="1"/>
          <p:nvPr/>
        </p:nvSpPr>
        <p:spPr>
          <a:xfrm>
            <a:off x="101051" y="7341019"/>
            <a:ext cx="6945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Raleway" pitchFamily="2" charset="0"/>
              </a:rPr>
              <a:t>Carbon footprint</a:t>
            </a:r>
            <a:endParaRPr lang="vi-VN" sz="4400" b="1" dirty="0">
              <a:solidFill>
                <a:srgbClr val="C00000"/>
              </a:solidFill>
              <a:latin typeface="Raleway" pitchFamily="2" charset="0"/>
            </a:endParaRPr>
          </a:p>
        </p:txBody>
      </p:sp>
      <p:sp>
        <p:nvSpPr>
          <p:cNvPr id="35" name="Hộp Văn bản 18">
            <a:extLst>
              <a:ext uri="{FF2B5EF4-FFF2-40B4-BE49-F238E27FC236}">
                <a16:creationId xmlns:a16="http://schemas.microsoft.com/office/drawing/2014/main" id="{63DA1D14-CD54-C8F2-02A4-F85DB44EFA99}"/>
              </a:ext>
            </a:extLst>
          </p:cNvPr>
          <p:cNvSpPr txBox="1"/>
          <p:nvPr/>
        </p:nvSpPr>
        <p:spPr>
          <a:xfrm>
            <a:off x="10363200" y="8948906"/>
            <a:ext cx="6976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Raleway" pitchFamily="2" charset="0"/>
              </a:rPr>
              <a:t>environment </a:t>
            </a:r>
            <a:r>
              <a:rPr lang="en-US" sz="4400" b="1" dirty="0" err="1">
                <a:solidFill>
                  <a:srgbClr val="C00000"/>
                </a:solidFill>
                <a:latin typeface="Raleway" pitchFamily="2" charset="0"/>
              </a:rPr>
              <a:t>programme</a:t>
            </a:r>
            <a:endParaRPr lang="vi-VN" sz="4400" b="1" dirty="0">
              <a:solidFill>
                <a:srgbClr val="C00000"/>
              </a:solidFill>
              <a:latin typeface="Raleway" pitchFamily="2" charset="0"/>
            </a:endParaRPr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55AC78F1-42D1-F28D-785C-E619A7452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009674"/>
              </p:ext>
            </p:extLst>
          </p:nvPr>
        </p:nvGraphicFramePr>
        <p:xfrm>
          <a:off x="424337" y="1905292"/>
          <a:ext cx="1752600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545277985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3840899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78532524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51102483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3611580147"/>
                    </a:ext>
                  </a:extLst>
                </a:gridCol>
              </a:tblGrid>
              <a:tr h="78277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single-use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pollution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carbon footprint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environment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programme</a:t>
                      </a:r>
                      <a:endParaRPr lang="en-US" sz="440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259414"/>
                  </a:ext>
                </a:extLst>
              </a:tr>
            </a:tbl>
          </a:graphicData>
        </a:graphic>
      </p:graphicFrame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746639C-1252-8622-F88F-D3E3E8E85795}"/>
              </a:ext>
            </a:extLst>
          </p:cNvPr>
          <p:cNvSpPr/>
          <p:nvPr/>
        </p:nvSpPr>
        <p:spPr>
          <a:xfrm>
            <a:off x="5867400" y="3574225"/>
            <a:ext cx="4342207" cy="769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6DE9F7-2DF0-AB84-BA09-33E7C0E680D6}"/>
              </a:ext>
            </a:extLst>
          </p:cNvPr>
          <p:cNvSpPr/>
          <p:nvPr/>
        </p:nvSpPr>
        <p:spPr>
          <a:xfrm>
            <a:off x="3733800" y="4396456"/>
            <a:ext cx="5943600" cy="769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09F9214-DC75-8B0D-585E-95BA84D77710}"/>
              </a:ext>
            </a:extLst>
          </p:cNvPr>
          <p:cNvSpPr/>
          <p:nvPr/>
        </p:nvSpPr>
        <p:spPr>
          <a:xfrm>
            <a:off x="1774564" y="5846149"/>
            <a:ext cx="5943600" cy="769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3B0D6B4-D70C-CD57-095C-6A751B308B05}"/>
              </a:ext>
            </a:extLst>
          </p:cNvPr>
          <p:cNvSpPr/>
          <p:nvPr/>
        </p:nvSpPr>
        <p:spPr>
          <a:xfrm>
            <a:off x="15645086" y="5848390"/>
            <a:ext cx="2171103" cy="769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FC7236A-A6F7-863D-2CFB-FCF21F82E1CF}"/>
              </a:ext>
            </a:extLst>
          </p:cNvPr>
          <p:cNvSpPr/>
          <p:nvPr/>
        </p:nvSpPr>
        <p:spPr>
          <a:xfrm>
            <a:off x="10942797" y="7341018"/>
            <a:ext cx="4342207" cy="769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DA7D8C5-66CC-AEAA-2EF5-C84663EE8ADA}"/>
              </a:ext>
            </a:extLst>
          </p:cNvPr>
          <p:cNvSpPr/>
          <p:nvPr/>
        </p:nvSpPr>
        <p:spPr>
          <a:xfrm>
            <a:off x="8041420" y="8998538"/>
            <a:ext cx="1208222" cy="769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ộp Văn bản 5">
            <a:extLst>
              <a:ext uri="{FF2B5EF4-FFF2-40B4-BE49-F238E27FC236}">
                <a16:creationId xmlns:a16="http://schemas.microsoft.com/office/drawing/2014/main" id="{DCE008E9-8A05-A85F-15BA-B957E48B8D6A}"/>
              </a:ext>
            </a:extLst>
          </p:cNvPr>
          <p:cNvSpPr txBox="1"/>
          <p:nvPr/>
        </p:nvSpPr>
        <p:spPr>
          <a:xfrm>
            <a:off x="114498" y="3574225"/>
            <a:ext cx="18059003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b="1" dirty="0">
                <a:latin typeface="Raleway" pitchFamily="2" charset="0"/>
              </a:rPr>
              <a:t>1. _______________ is a serious problem everywhere.</a:t>
            </a:r>
          </a:p>
          <a:p>
            <a:pPr>
              <a:spcBef>
                <a:spcPts val="1200"/>
              </a:spcBef>
            </a:pPr>
            <a:r>
              <a:rPr lang="en-US" sz="4400" b="1" dirty="0">
                <a:latin typeface="Raleway" pitchFamily="2" charset="0"/>
              </a:rPr>
              <a:t>2. We should avoid dumping waste into lakes and rivers to _________________ water pollution.</a:t>
            </a:r>
          </a:p>
          <a:p>
            <a:pPr>
              <a:spcBef>
                <a:spcPts val="1200"/>
              </a:spcBef>
            </a:pPr>
            <a:r>
              <a:rPr lang="en-US" sz="4400" b="1" dirty="0">
                <a:latin typeface="Raleway" pitchFamily="2" charset="0"/>
              </a:rPr>
              <a:t>3. We shouldn’t throw away ________________ products but recycle them.</a:t>
            </a:r>
          </a:p>
          <a:p>
            <a:pPr>
              <a:spcBef>
                <a:spcPts val="1200"/>
              </a:spcBef>
            </a:pPr>
            <a:r>
              <a:rPr lang="en-US" sz="4400" b="1" dirty="0">
                <a:latin typeface="Raleway" pitchFamily="2" charset="0"/>
              </a:rPr>
              <a:t>4. _____________________ is the amount of carbon dioxide</a:t>
            </a:r>
          </a:p>
          <a:p>
            <a:pPr>
              <a:spcBef>
                <a:spcPts val="1200"/>
              </a:spcBef>
            </a:pPr>
            <a:r>
              <a:rPr lang="en-US" sz="4400" b="1" dirty="0">
                <a:latin typeface="Raleway" pitchFamily="2" charset="0"/>
              </a:rPr>
              <a:t>we release into the environment.</a:t>
            </a:r>
          </a:p>
          <a:p>
            <a:pPr>
              <a:spcBef>
                <a:spcPts val="1200"/>
              </a:spcBef>
            </a:pPr>
            <a:r>
              <a:rPr lang="en-US" sz="4400" b="1" dirty="0">
                <a:latin typeface="Raleway" pitchFamily="2" charset="0"/>
              </a:rPr>
              <a:t>5. We hope a lot more people join our ______________________.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945" y="-242502"/>
            <a:ext cx="8084111" cy="10871053"/>
          </a:xfrm>
          <a:custGeom>
            <a:avLst/>
            <a:gdLst/>
            <a:ahLst/>
            <a:cxnLst/>
            <a:rect l="l" t="t" r="r" b="b"/>
            <a:pathLst>
              <a:path w="8084111" h="10871053">
                <a:moveTo>
                  <a:pt x="0" y="0"/>
                </a:moveTo>
                <a:lnTo>
                  <a:pt x="8084110" y="0"/>
                </a:lnTo>
                <a:lnTo>
                  <a:pt x="8084110" y="10871053"/>
                </a:lnTo>
                <a:lnTo>
                  <a:pt x="0" y="1087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81031" y="4499972"/>
            <a:ext cx="1941718" cy="4099404"/>
          </a:xfrm>
          <a:custGeom>
            <a:avLst/>
            <a:gdLst/>
            <a:ahLst/>
            <a:cxnLst/>
            <a:rect l="l" t="t" r="r" b="b"/>
            <a:pathLst>
              <a:path w="2961742" h="6090986">
                <a:moveTo>
                  <a:pt x="0" y="0"/>
                </a:moveTo>
                <a:lnTo>
                  <a:pt x="2961742" y="0"/>
                </a:lnTo>
                <a:lnTo>
                  <a:pt x="2961742" y="6090985"/>
                </a:lnTo>
                <a:lnTo>
                  <a:pt x="0" y="6090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60437" y="5199748"/>
            <a:ext cx="6148419" cy="5336148"/>
          </a:xfrm>
          <a:custGeom>
            <a:avLst/>
            <a:gdLst/>
            <a:ahLst/>
            <a:cxnLst/>
            <a:rect l="l" t="t" r="r" b="b"/>
            <a:pathLst>
              <a:path w="7643241" h="8229600">
                <a:moveTo>
                  <a:pt x="0" y="0"/>
                </a:moveTo>
                <a:lnTo>
                  <a:pt x="7643241" y="0"/>
                </a:lnTo>
                <a:lnTo>
                  <a:pt x="76432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631627" y="8801100"/>
            <a:ext cx="5320655" cy="2457175"/>
          </a:xfrm>
          <a:custGeom>
            <a:avLst/>
            <a:gdLst/>
            <a:ahLst/>
            <a:cxnLst/>
            <a:rect l="l" t="t" r="r" b="b"/>
            <a:pathLst>
              <a:path w="5320655" h="2457175">
                <a:moveTo>
                  <a:pt x="5320654" y="0"/>
                </a:moveTo>
                <a:lnTo>
                  <a:pt x="0" y="0"/>
                </a:lnTo>
                <a:lnTo>
                  <a:pt x="0" y="2457175"/>
                </a:lnTo>
                <a:lnTo>
                  <a:pt x="5320654" y="2457175"/>
                </a:lnTo>
                <a:lnTo>
                  <a:pt x="53206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73982" y="-4974586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381600">
            <a:off x="-241940" y="5154604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Hình ảnh 7">
            <a:extLst>
              <a:ext uri="{FF2B5EF4-FFF2-40B4-BE49-F238E27FC236}">
                <a16:creationId xmlns:a16="http://schemas.microsoft.com/office/drawing/2014/main" id="{59BD9E93-50B2-1593-43A4-DED37375F2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043" t="68641" r="27979" b="17004"/>
          <a:stretch/>
        </p:blipFill>
        <p:spPr>
          <a:xfrm>
            <a:off x="6942737" y="6167465"/>
            <a:ext cx="5056844" cy="3307729"/>
          </a:xfrm>
          <a:prstGeom prst="rect">
            <a:avLst/>
          </a:prstGeom>
        </p:spPr>
      </p:pic>
      <p:pic>
        <p:nvPicPr>
          <p:cNvPr id="11" name="Hình ảnh 5">
            <a:extLst>
              <a:ext uri="{FF2B5EF4-FFF2-40B4-BE49-F238E27FC236}">
                <a16:creationId xmlns:a16="http://schemas.microsoft.com/office/drawing/2014/main" id="{387D0428-EB55-8420-241E-8F5FE7F3F9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213" t="52923" r="20398" b="35473"/>
          <a:stretch/>
        </p:blipFill>
        <p:spPr>
          <a:xfrm>
            <a:off x="736110" y="6157327"/>
            <a:ext cx="5320654" cy="3357868"/>
          </a:xfrm>
          <a:prstGeom prst="rect">
            <a:avLst/>
          </a:prstGeom>
        </p:spPr>
      </p:pic>
      <p:pic>
        <p:nvPicPr>
          <p:cNvPr id="12" name="Hình ảnh 4">
            <a:extLst>
              <a:ext uri="{FF2B5EF4-FFF2-40B4-BE49-F238E27FC236}">
                <a16:creationId xmlns:a16="http://schemas.microsoft.com/office/drawing/2014/main" id="{4D979AA7-EE76-6E15-A633-B5E917F0E9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320" t="52022" r="33360" b="34336"/>
          <a:stretch/>
        </p:blipFill>
        <p:spPr>
          <a:xfrm>
            <a:off x="10095092" y="2273305"/>
            <a:ext cx="3914324" cy="3307729"/>
          </a:xfrm>
          <a:prstGeom prst="rect">
            <a:avLst/>
          </a:prstGeom>
        </p:spPr>
      </p:pic>
      <p:pic>
        <p:nvPicPr>
          <p:cNvPr id="13" name="Hình ảnh 3">
            <a:extLst>
              <a:ext uri="{FF2B5EF4-FFF2-40B4-BE49-F238E27FC236}">
                <a16:creationId xmlns:a16="http://schemas.microsoft.com/office/drawing/2014/main" id="{3DCB0A92-1510-AC45-55BC-266F3DA8A7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580" t="32659" r="36430" b="52021"/>
          <a:stretch/>
        </p:blipFill>
        <p:spPr>
          <a:xfrm>
            <a:off x="840601" y="2350490"/>
            <a:ext cx="3517692" cy="3207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D7E99-3778-4AC0-C77F-299842D02FBC}"/>
              </a:ext>
            </a:extLst>
          </p:cNvPr>
          <p:cNvSpPr txBox="1"/>
          <p:nvPr/>
        </p:nvSpPr>
        <p:spPr>
          <a:xfrm>
            <a:off x="243423" y="50124"/>
            <a:ext cx="1793331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Raleway" pitchFamily="2" charset="0"/>
                <a:cs typeface="Arial" panose="020B0604020202020204" pitchFamily="34" charset="0"/>
              </a:rPr>
              <a:t>4. Write a phrase from the box under each picture. 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CB4D6A13-1D61-51E1-FDAF-215EAE5450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586" t="33418" r="19873" b="52028"/>
          <a:stretch/>
        </p:blipFill>
        <p:spPr>
          <a:xfrm>
            <a:off x="5664771" y="2286279"/>
            <a:ext cx="3643472" cy="3307729"/>
          </a:xfrm>
          <a:prstGeom prst="rect">
            <a:avLst/>
          </a:prstGeom>
        </p:spPr>
      </p:pic>
      <p:graphicFrame>
        <p:nvGraphicFramePr>
          <p:cNvPr id="8" name="Table 36">
            <a:extLst>
              <a:ext uri="{FF2B5EF4-FFF2-40B4-BE49-F238E27FC236}">
                <a16:creationId xmlns:a16="http://schemas.microsoft.com/office/drawing/2014/main" id="{B1244B49-98C9-306E-BEB2-8399C6BEC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026228"/>
              </p:ext>
            </p:extLst>
          </p:nvPr>
        </p:nvGraphicFramePr>
        <p:xfrm>
          <a:off x="290982" y="921980"/>
          <a:ext cx="1752600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667">
                  <a:extLst>
                    <a:ext uri="{9D8B030D-6E8A-4147-A177-3AD203B41FA5}">
                      <a16:colId xmlns:a16="http://schemas.microsoft.com/office/drawing/2014/main" val="2545277985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3384089984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78532524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51102483"/>
                    </a:ext>
                  </a:extLst>
                </a:gridCol>
                <a:gridCol w="1740333">
                  <a:extLst>
                    <a:ext uri="{9D8B030D-6E8A-4147-A177-3AD203B41FA5}">
                      <a16:colId xmlns:a16="http://schemas.microsoft.com/office/drawing/2014/main" val="3611580147"/>
                    </a:ext>
                  </a:extLst>
                </a:gridCol>
              </a:tblGrid>
              <a:tr h="118202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plastic rubbish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single-use products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endangered species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water pollution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3Rs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25941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5054B26-5CEB-60F6-DAB7-E9DE291AC49A}"/>
              </a:ext>
            </a:extLst>
          </p:cNvPr>
          <p:cNvSpPr txBox="1"/>
          <p:nvPr/>
        </p:nvSpPr>
        <p:spPr>
          <a:xfrm>
            <a:off x="792948" y="5537628"/>
            <a:ext cx="3565345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aleway" pitchFamily="2" charset="0"/>
              </a:rPr>
              <a:t>1. 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78EEE8-F77E-971F-57A4-B5C54CF94A7C}"/>
              </a:ext>
            </a:extLst>
          </p:cNvPr>
          <p:cNvSpPr txBox="1"/>
          <p:nvPr/>
        </p:nvSpPr>
        <p:spPr>
          <a:xfrm>
            <a:off x="5643572" y="5459579"/>
            <a:ext cx="3565345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aleway" pitchFamily="2" charset="0"/>
              </a:rPr>
              <a:t>2. 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62016D-4051-BC73-AFB1-468560E365D4}"/>
              </a:ext>
            </a:extLst>
          </p:cNvPr>
          <p:cNvSpPr txBox="1"/>
          <p:nvPr/>
        </p:nvSpPr>
        <p:spPr>
          <a:xfrm>
            <a:off x="10085985" y="5560225"/>
            <a:ext cx="3565345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aleway" pitchFamily="2" charset="0"/>
              </a:rPr>
              <a:t>3. 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50AD0E-7B9C-7FE6-B405-7207B4869F51}"/>
              </a:ext>
            </a:extLst>
          </p:cNvPr>
          <p:cNvSpPr txBox="1"/>
          <p:nvPr/>
        </p:nvSpPr>
        <p:spPr>
          <a:xfrm>
            <a:off x="1018910" y="9474934"/>
            <a:ext cx="491648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aleway" pitchFamily="2" charset="0"/>
              </a:rPr>
              <a:t>4. 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7D2CBE-E956-CDEC-32A2-D39EBEA76F93}"/>
              </a:ext>
            </a:extLst>
          </p:cNvPr>
          <p:cNvSpPr txBox="1"/>
          <p:nvPr/>
        </p:nvSpPr>
        <p:spPr>
          <a:xfrm>
            <a:off x="6963199" y="9473796"/>
            <a:ext cx="484780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aleway" pitchFamily="2" charset="0"/>
              </a:rPr>
              <a:t>5. ___________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3">
            <a:extLst>
              <a:ext uri="{FF2B5EF4-FFF2-40B4-BE49-F238E27FC236}">
                <a16:creationId xmlns:a16="http://schemas.microsoft.com/office/drawing/2014/main" id="{E310F965-A068-4924-70E0-5EA200F84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80" t="32659" r="36430" b="52021"/>
          <a:stretch/>
        </p:blipFill>
        <p:spPr>
          <a:xfrm>
            <a:off x="2088101" y="3477200"/>
            <a:ext cx="7000512" cy="6027785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7F28FF49-8812-0392-EDF0-410E14E980E1}"/>
              </a:ext>
            </a:extLst>
          </p:cNvPr>
          <p:cNvSpPr/>
          <p:nvPr/>
        </p:nvSpPr>
        <p:spPr>
          <a:xfrm>
            <a:off x="9351348" y="-3148419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0" y="-154853"/>
            <a:ext cx="18364200" cy="203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Game</a:t>
            </a:r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: </a:t>
            </a:r>
            <a:r>
              <a:rPr lang="en-US" sz="9600" b="1" dirty="0">
                <a:solidFill>
                  <a:srgbClr val="00B050"/>
                </a:solidFill>
                <a:latin typeface="Raleway Medium" pitchFamily="2" charset="0"/>
              </a:rPr>
              <a:t>SHUFFLE THE CARDS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7BDA6-F607-00EE-299D-CA808C1D3A06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2994191" y="4919229"/>
            <a:ext cx="4429643" cy="440815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D569711-AB70-1AD2-FEB5-469181BB5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666" y="3151263"/>
            <a:ext cx="2353990" cy="30654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F95EF71-7E91-A2A9-4012-F0F67E29E750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827124" y="2814640"/>
            <a:ext cx="2292812" cy="290472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EA0B1FE-24DF-BC72-76A1-F86483D5735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998359" y="4521125"/>
            <a:ext cx="2872628" cy="311645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49ECBEB9-8E26-EF3E-59AE-B7CA1638D9AA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844651" y="2755116"/>
            <a:ext cx="3139734" cy="41436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447FFE1-62A7-98B3-9948-CF69138E2EB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707615" y="6333838"/>
            <a:ext cx="2992113" cy="328964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5308DFE0-401F-D0F9-1535-ACE38ABA7D40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4961566" y="4862403"/>
            <a:ext cx="2714511" cy="29044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F1AD631B-0D24-B4DE-2E5A-C9C33DF4A807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458909" y="5279121"/>
            <a:ext cx="2888685" cy="337690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25" name="Picture 14" descr="interrogacao">
            <a:extLst>
              <a:ext uri="{FF2B5EF4-FFF2-40B4-BE49-F238E27FC236}">
                <a16:creationId xmlns:a16="http://schemas.microsoft.com/office/drawing/2014/main" id="{F1207915-2F98-3817-8320-27517A88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36" y="6216700"/>
            <a:ext cx="2975068" cy="330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6A17CC04-D5E2-24A5-9816-92DC3EE2BCED}"/>
              </a:ext>
            </a:extLst>
          </p:cNvPr>
          <p:cNvSpPr txBox="1"/>
          <p:nvPr/>
        </p:nvSpPr>
        <p:spPr>
          <a:xfrm>
            <a:off x="11042292" y="4159600"/>
            <a:ext cx="6161843" cy="172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11500" b="1" dirty="0">
                <a:solidFill>
                  <a:srgbClr val="0070C0"/>
                </a:solidFill>
                <a:latin typeface="Raleway Medium" pitchFamily="2" charset="0"/>
              </a:rPr>
              <a:t>3Rs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35AAEFF-B21C-0AF0-103E-D372AC665B81}"/>
              </a:ext>
            </a:extLst>
          </p:cNvPr>
          <p:cNvSpPr/>
          <p:nvPr/>
        </p:nvSpPr>
        <p:spPr>
          <a:xfrm>
            <a:off x="-7423064" y="2031614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84C34CE-2EF0-D844-76BE-E1B74FB9CBBF}"/>
              </a:ext>
            </a:extLst>
          </p:cNvPr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830872DE-2034-710A-C1CC-AA513A72F08F}"/>
              </a:ext>
            </a:extLst>
          </p:cNvPr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25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71FCDA01-B3B7-C1C9-C528-72D682DCB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86" t="33418" r="19873" b="52028"/>
          <a:stretch/>
        </p:blipFill>
        <p:spPr>
          <a:xfrm>
            <a:off x="2183752" y="3619500"/>
            <a:ext cx="6457390" cy="5862347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7F28FF49-8812-0392-EDF0-410E14E980E1}"/>
              </a:ext>
            </a:extLst>
          </p:cNvPr>
          <p:cNvSpPr/>
          <p:nvPr/>
        </p:nvSpPr>
        <p:spPr>
          <a:xfrm>
            <a:off x="9351348" y="-3148419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-154853"/>
            <a:ext cx="18364200" cy="203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9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Game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: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SHUFFLE THE CARDS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7BDA6-F607-00EE-299D-CA808C1D3A06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2994191" y="4919229"/>
            <a:ext cx="4429643" cy="440815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D569711-AB70-1AD2-FEB5-469181BB5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916" y="3221063"/>
            <a:ext cx="2353990" cy="30654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F95EF71-7E91-A2A9-4012-F0F67E29E750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827124" y="2814640"/>
            <a:ext cx="2292812" cy="290472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EA0B1FE-24DF-BC72-76A1-F86483D5735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998359" y="4521125"/>
            <a:ext cx="2872628" cy="311645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49ECBEB9-8E26-EF3E-59AE-B7CA1638D9AA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844651" y="2755116"/>
            <a:ext cx="3139734" cy="41436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447FFE1-62A7-98B3-9948-CF69138E2EB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707615" y="6333838"/>
            <a:ext cx="2992113" cy="328964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5308DFE0-401F-D0F9-1535-ACE38ABA7D40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4961566" y="4862403"/>
            <a:ext cx="2714511" cy="29044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F1AD631B-0D24-B4DE-2E5A-C9C33DF4A807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458909" y="5279121"/>
            <a:ext cx="2888685" cy="337690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14" descr="interrogacao">
            <a:extLst>
              <a:ext uri="{FF2B5EF4-FFF2-40B4-BE49-F238E27FC236}">
                <a16:creationId xmlns:a16="http://schemas.microsoft.com/office/drawing/2014/main" id="{F1207915-2F98-3817-8320-27517A88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36" y="6216700"/>
            <a:ext cx="2975068" cy="330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6A17CC04-D5E2-24A5-9816-92DC3EE2BCED}"/>
              </a:ext>
            </a:extLst>
          </p:cNvPr>
          <p:cNvSpPr txBox="1"/>
          <p:nvPr/>
        </p:nvSpPr>
        <p:spPr>
          <a:xfrm>
            <a:off x="10449355" y="3679545"/>
            <a:ext cx="7899548" cy="336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1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0070C0"/>
                </a:solidFill>
                <a:latin typeface="Raleway" pitchFamily="2" charset="0"/>
              </a:rPr>
              <a:t>water pollution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aleway" pitchFamily="2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35AAEFF-B21C-0AF0-103E-D372AC665B81}"/>
              </a:ext>
            </a:extLst>
          </p:cNvPr>
          <p:cNvSpPr/>
          <p:nvPr/>
        </p:nvSpPr>
        <p:spPr>
          <a:xfrm>
            <a:off x="-1471816" y="5895467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84C34CE-2EF0-D844-76BE-E1B74FB9CBBF}"/>
              </a:ext>
            </a:extLst>
          </p:cNvPr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830872DE-2034-710A-C1CC-AA513A72F08F}"/>
              </a:ext>
            </a:extLst>
          </p:cNvPr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7796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7521CEDD-C855-7E4C-DC9E-B3545B5FC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0" t="52022" r="33360" b="34336"/>
          <a:stretch/>
        </p:blipFill>
        <p:spPr>
          <a:xfrm>
            <a:off x="2186200" y="4070300"/>
            <a:ext cx="6520495" cy="5510027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7F28FF49-8812-0392-EDF0-410E14E980E1}"/>
              </a:ext>
            </a:extLst>
          </p:cNvPr>
          <p:cNvSpPr/>
          <p:nvPr/>
        </p:nvSpPr>
        <p:spPr>
          <a:xfrm>
            <a:off x="9351348" y="-3148419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-154853"/>
            <a:ext cx="18364200" cy="203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9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Game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: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SHUFFLE THE CARDS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7BDA6-F607-00EE-299D-CA808C1D3A06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2994191" y="4919229"/>
            <a:ext cx="4429643" cy="440815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D569711-AB70-1AD2-FEB5-469181BB5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243" y="3156073"/>
            <a:ext cx="2353990" cy="30654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F95EF71-7E91-A2A9-4012-F0F67E29E750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827124" y="2814640"/>
            <a:ext cx="2292812" cy="290472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EA0B1FE-24DF-BC72-76A1-F86483D5735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998359" y="4521125"/>
            <a:ext cx="2872628" cy="311645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49ECBEB9-8E26-EF3E-59AE-B7CA1638D9AA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844651" y="2755116"/>
            <a:ext cx="3139734" cy="41436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447FFE1-62A7-98B3-9948-CF69138E2EB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707615" y="6333838"/>
            <a:ext cx="2992113" cy="328964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5308DFE0-401F-D0F9-1535-ACE38ABA7D40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4961566" y="4862403"/>
            <a:ext cx="2714511" cy="29044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F1AD631B-0D24-B4DE-2E5A-C9C33DF4A807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458909" y="5279121"/>
            <a:ext cx="2888685" cy="337690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14" descr="interrogacao">
            <a:extLst>
              <a:ext uri="{FF2B5EF4-FFF2-40B4-BE49-F238E27FC236}">
                <a16:creationId xmlns:a16="http://schemas.microsoft.com/office/drawing/2014/main" id="{F1207915-2F98-3817-8320-27517A88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36" y="6216700"/>
            <a:ext cx="2975068" cy="330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6A17CC04-D5E2-24A5-9816-92DC3EE2BCED}"/>
              </a:ext>
            </a:extLst>
          </p:cNvPr>
          <p:cNvSpPr txBox="1"/>
          <p:nvPr/>
        </p:nvSpPr>
        <p:spPr>
          <a:xfrm>
            <a:off x="10080304" y="3716220"/>
            <a:ext cx="8756088" cy="3234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1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70C0"/>
                </a:solidFill>
                <a:latin typeface="Raleway" pitchFamily="2" charset="0"/>
              </a:rPr>
              <a:t>endangered species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aleway" pitchFamily="2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35AAEFF-B21C-0AF0-103E-D372AC665B81}"/>
              </a:ext>
            </a:extLst>
          </p:cNvPr>
          <p:cNvSpPr/>
          <p:nvPr/>
        </p:nvSpPr>
        <p:spPr>
          <a:xfrm>
            <a:off x="-2800962" y="5501774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84C34CE-2EF0-D844-76BE-E1B74FB9CBBF}"/>
              </a:ext>
            </a:extLst>
          </p:cNvPr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830872DE-2034-710A-C1CC-AA513A72F08F}"/>
              </a:ext>
            </a:extLst>
          </p:cNvPr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006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Problem with Plastics | Waste360">
            <a:extLst>
              <a:ext uri="{FF2B5EF4-FFF2-40B4-BE49-F238E27FC236}">
                <a16:creationId xmlns:a16="http://schemas.microsoft.com/office/drawing/2014/main" id="{E795043C-3F8C-E52B-C350-44227B724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933" y="4289987"/>
            <a:ext cx="6374947" cy="52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7F28FF49-8812-0392-EDF0-410E14E980E1}"/>
              </a:ext>
            </a:extLst>
          </p:cNvPr>
          <p:cNvSpPr/>
          <p:nvPr/>
        </p:nvSpPr>
        <p:spPr>
          <a:xfrm>
            <a:off x="9351348" y="-3148419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-154853"/>
            <a:ext cx="18364200" cy="203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9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Game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: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SHUFFLE THE CARDS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7BDA6-F607-00EE-299D-CA808C1D3A06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2994191" y="4919229"/>
            <a:ext cx="4429643" cy="440815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D569711-AB70-1AD2-FEB5-469181BB5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779" y="3254081"/>
            <a:ext cx="2353990" cy="30654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F95EF71-7E91-A2A9-4012-F0F67E29E750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827124" y="2814640"/>
            <a:ext cx="2292812" cy="290472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EA0B1FE-24DF-BC72-76A1-F86483D5735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998359" y="4521125"/>
            <a:ext cx="2872628" cy="311645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49ECBEB9-8E26-EF3E-59AE-B7CA1638D9AA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844651" y="2755116"/>
            <a:ext cx="3139734" cy="41436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447FFE1-62A7-98B3-9948-CF69138E2EB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707615" y="6333838"/>
            <a:ext cx="2992113" cy="328964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5308DFE0-401F-D0F9-1535-ACE38ABA7D40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4961566" y="4862403"/>
            <a:ext cx="2714511" cy="29044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F1AD631B-0D24-B4DE-2E5A-C9C33DF4A807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458909" y="5279121"/>
            <a:ext cx="2888685" cy="337690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14" descr="interrogacao">
            <a:extLst>
              <a:ext uri="{FF2B5EF4-FFF2-40B4-BE49-F238E27FC236}">
                <a16:creationId xmlns:a16="http://schemas.microsoft.com/office/drawing/2014/main" id="{F1207915-2F98-3817-8320-27517A88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36" y="6216700"/>
            <a:ext cx="2975068" cy="330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6A17CC04-D5E2-24A5-9816-92DC3EE2BCED}"/>
              </a:ext>
            </a:extLst>
          </p:cNvPr>
          <p:cNvSpPr txBox="1"/>
          <p:nvPr/>
        </p:nvSpPr>
        <p:spPr>
          <a:xfrm>
            <a:off x="10703639" y="3679545"/>
            <a:ext cx="7113916" cy="336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1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0"/>
              </a:rPr>
              <a:t>plastic rubbish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35AAEFF-B21C-0AF0-103E-D372AC665B81}"/>
              </a:ext>
            </a:extLst>
          </p:cNvPr>
          <p:cNvSpPr/>
          <p:nvPr/>
        </p:nvSpPr>
        <p:spPr>
          <a:xfrm>
            <a:off x="-1948443" y="4530902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84C34CE-2EF0-D844-76BE-E1B74FB9CBBF}"/>
              </a:ext>
            </a:extLst>
          </p:cNvPr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830872DE-2034-710A-C1CC-AA513A72F08F}"/>
              </a:ext>
            </a:extLst>
          </p:cNvPr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6103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7">
            <a:extLst>
              <a:ext uri="{FF2B5EF4-FFF2-40B4-BE49-F238E27FC236}">
                <a16:creationId xmlns:a16="http://schemas.microsoft.com/office/drawing/2014/main" id="{908A3373-B2B2-EDA7-756B-DA4E7EA1D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43" t="68641" r="27979" b="17004"/>
          <a:stretch/>
        </p:blipFill>
        <p:spPr>
          <a:xfrm>
            <a:off x="2175403" y="3695701"/>
            <a:ext cx="6396238" cy="5826884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7F28FF49-8812-0392-EDF0-410E14E980E1}"/>
              </a:ext>
            </a:extLst>
          </p:cNvPr>
          <p:cNvSpPr/>
          <p:nvPr/>
        </p:nvSpPr>
        <p:spPr>
          <a:xfrm>
            <a:off x="8889221" y="-3670863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-154853"/>
            <a:ext cx="18364200" cy="203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9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Game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: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SHUFFLE THE CARDS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7BDA6-F607-00EE-299D-CA808C1D3A06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2994191" y="4919229"/>
            <a:ext cx="4429643" cy="440815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D569711-AB70-1AD2-FEB5-469181BB5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729" y="3147707"/>
            <a:ext cx="2353990" cy="30654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F95EF71-7E91-A2A9-4012-F0F67E29E750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827124" y="2814640"/>
            <a:ext cx="2292812" cy="290472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EA0B1FE-24DF-BC72-76A1-F86483D5735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998359" y="4521125"/>
            <a:ext cx="2872628" cy="311645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49ECBEB9-8E26-EF3E-59AE-B7CA1638D9AA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844651" y="2755116"/>
            <a:ext cx="3139734" cy="41436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447FFE1-62A7-98B3-9948-CF69138E2EB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707615" y="6333838"/>
            <a:ext cx="2992113" cy="328964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5308DFE0-401F-D0F9-1535-ACE38ABA7D40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4961566" y="4862403"/>
            <a:ext cx="2714511" cy="29044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F1AD631B-0D24-B4DE-2E5A-C9C33DF4A807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458909" y="5279121"/>
            <a:ext cx="2888685" cy="337690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14" descr="interrogacao">
            <a:extLst>
              <a:ext uri="{FF2B5EF4-FFF2-40B4-BE49-F238E27FC236}">
                <a16:creationId xmlns:a16="http://schemas.microsoft.com/office/drawing/2014/main" id="{F1207915-2F98-3817-8320-27517A88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36" y="6216700"/>
            <a:ext cx="2975068" cy="330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6A17CC04-D5E2-24A5-9816-92DC3EE2BCED}"/>
              </a:ext>
            </a:extLst>
          </p:cNvPr>
          <p:cNvSpPr txBox="1"/>
          <p:nvPr/>
        </p:nvSpPr>
        <p:spPr>
          <a:xfrm>
            <a:off x="9144000" y="3326872"/>
            <a:ext cx="10035856" cy="336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1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0"/>
              </a:rPr>
              <a:t>single-use</a:t>
            </a:r>
            <a:r>
              <a:rPr kumimoji="0" lang="en-US" sz="115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0"/>
              </a:rPr>
              <a:t> products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aleway" pitchFamily="2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35AAEFF-B21C-0AF0-103E-D372AC665B81}"/>
              </a:ext>
            </a:extLst>
          </p:cNvPr>
          <p:cNvSpPr/>
          <p:nvPr/>
        </p:nvSpPr>
        <p:spPr>
          <a:xfrm>
            <a:off x="-2800962" y="5501774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84C34CE-2EF0-D844-76BE-E1B74FB9CBBF}"/>
              </a:ext>
            </a:extLst>
          </p:cNvPr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830872DE-2034-710A-C1CC-AA513A72F08F}"/>
              </a:ext>
            </a:extLst>
          </p:cNvPr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917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945" y="-242502"/>
            <a:ext cx="8084111" cy="10871053"/>
          </a:xfrm>
          <a:custGeom>
            <a:avLst/>
            <a:gdLst/>
            <a:ahLst/>
            <a:cxnLst/>
            <a:rect l="l" t="t" r="r" b="b"/>
            <a:pathLst>
              <a:path w="8084111" h="10871053">
                <a:moveTo>
                  <a:pt x="0" y="0"/>
                </a:moveTo>
                <a:lnTo>
                  <a:pt x="8084110" y="0"/>
                </a:lnTo>
                <a:lnTo>
                  <a:pt x="8084110" y="10871053"/>
                </a:lnTo>
                <a:lnTo>
                  <a:pt x="0" y="1087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81031" y="4499972"/>
            <a:ext cx="1941718" cy="4099404"/>
          </a:xfrm>
          <a:custGeom>
            <a:avLst/>
            <a:gdLst/>
            <a:ahLst/>
            <a:cxnLst/>
            <a:rect l="l" t="t" r="r" b="b"/>
            <a:pathLst>
              <a:path w="2961742" h="6090986">
                <a:moveTo>
                  <a:pt x="0" y="0"/>
                </a:moveTo>
                <a:lnTo>
                  <a:pt x="2961742" y="0"/>
                </a:lnTo>
                <a:lnTo>
                  <a:pt x="2961742" y="6090985"/>
                </a:lnTo>
                <a:lnTo>
                  <a:pt x="0" y="6090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60437" y="5199748"/>
            <a:ext cx="6148419" cy="5336148"/>
          </a:xfrm>
          <a:custGeom>
            <a:avLst/>
            <a:gdLst/>
            <a:ahLst/>
            <a:cxnLst/>
            <a:rect l="l" t="t" r="r" b="b"/>
            <a:pathLst>
              <a:path w="7643241" h="8229600">
                <a:moveTo>
                  <a:pt x="0" y="0"/>
                </a:moveTo>
                <a:lnTo>
                  <a:pt x="7643241" y="0"/>
                </a:lnTo>
                <a:lnTo>
                  <a:pt x="76432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631627" y="8801100"/>
            <a:ext cx="5320655" cy="2457175"/>
          </a:xfrm>
          <a:custGeom>
            <a:avLst/>
            <a:gdLst/>
            <a:ahLst/>
            <a:cxnLst/>
            <a:rect l="l" t="t" r="r" b="b"/>
            <a:pathLst>
              <a:path w="5320655" h="2457175">
                <a:moveTo>
                  <a:pt x="5320654" y="0"/>
                </a:moveTo>
                <a:lnTo>
                  <a:pt x="0" y="0"/>
                </a:lnTo>
                <a:lnTo>
                  <a:pt x="0" y="2457175"/>
                </a:lnTo>
                <a:lnTo>
                  <a:pt x="5320654" y="2457175"/>
                </a:lnTo>
                <a:lnTo>
                  <a:pt x="53206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73982" y="-4974586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381600">
            <a:off x="-241940" y="5154604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Hình ảnh 7">
            <a:extLst>
              <a:ext uri="{FF2B5EF4-FFF2-40B4-BE49-F238E27FC236}">
                <a16:creationId xmlns:a16="http://schemas.microsoft.com/office/drawing/2014/main" id="{59BD9E93-50B2-1593-43A4-DED37375F2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043" t="68641" r="27979" b="17004"/>
          <a:stretch/>
        </p:blipFill>
        <p:spPr>
          <a:xfrm>
            <a:off x="6942737" y="6167465"/>
            <a:ext cx="5056844" cy="3307729"/>
          </a:xfrm>
          <a:prstGeom prst="rect">
            <a:avLst/>
          </a:prstGeom>
        </p:spPr>
      </p:pic>
      <p:pic>
        <p:nvPicPr>
          <p:cNvPr id="11" name="Hình ảnh 5">
            <a:extLst>
              <a:ext uri="{FF2B5EF4-FFF2-40B4-BE49-F238E27FC236}">
                <a16:creationId xmlns:a16="http://schemas.microsoft.com/office/drawing/2014/main" id="{387D0428-EB55-8420-241E-8F5FE7F3F9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213" t="52923" r="20398" b="35473"/>
          <a:stretch/>
        </p:blipFill>
        <p:spPr>
          <a:xfrm>
            <a:off x="736110" y="6157327"/>
            <a:ext cx="5320654" cy="3357868"/>
          </a:xfrm>
          <a:prstGeom prst="rect">
            <a:avLst/>
          </a:prstGeom>
        </p:spPr>
      </p:pic>
      <p:pic>
        <p:nvPicPr>
          <p:cNvPr id="12" name="Hình ảnh 4">
            <a:extLst>
              <a:ext uri="{FF2B5EF4-FFF2-40B4-BE49-F238E27FC236}">
                <a16:creationId xmlns:a16="http://schemas.microsoft.com/office/drawing/2014/main" id="{4D979AA7-EE76-6E15-A633-B5E917F0E9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320" t="52022" r="33360" b="34336"/>
          <a:stretch/>
        </p:blipFill>
        <p:spPr>
          <a:xfrm>
            <a:off x="10816562" y="1342297"/>
            <a:ext cx="3914324" cy="3307729"/>
          </a:xfrm>
          <a:prstGeom prst="rect">
            <a:avLst/>
          </a:prstGeom>
        </p:spPr>
      </p:pic>
      <p:pic>
        <p:nvPicPr>
          <p:cNvPr id="13" name="Hình ảnh 3">
            <a:extLst>
              <a:ext uri="{FF2B5EF4-FFF2-40B4-BE49-F238E27FC236}">
                <a16:creationId xmlns:a16="http://schemas.microsoft.com/office/drawing/2014/main" id="{3DCB0A92-1510-AC45-55BC-266F3DA8A7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580" t="32659" r="36430" b="52021"/>
          <a:stretch/>
        </p:blipFill>
        <p:spPr>
          <a:xfrm>
            <a:off x="840601" y="1342297"/>
            <a:ext cx="3517692" cy="3207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D7E99-3778-4AC0-C77F-299842D02FBC}"/>
              </a:ext>
            </a:extLst>
          </p:cNvPr>
          <p:cNvSpPr txBox="1"/>
          <p:nvPr/>
        </p:nvSpPr>
        <p:spPr>
          <a:xfrm>
            <a:off x="243423" y="50124"/>
            <a:ext cx="1793331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Raleway" pitchFamily="2" charset="0"/>
                <a:ea typeface="+mn-ea"/>
                <a:cs typeface="Arial" panose="020B0604020202020204" pitchFamily="34" charset="0"/>
              </a:rPr>
              <a:t>Look at the answers again.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CB4D6A13-1D61-51E1-FDAF-215EAE5450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586" t="33418" r="19873" b="52028"/>
          <a:stretch/>
        </p:blipFill>
        <p:spPr>
          <a:xfrm>
            <a:off x="5604508" y="1348166"/>
            <a:ext cx="3643472" cy="33077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054B26-5CEB-60F6-DAB7-E9DE291AC49A}"/>
              </a:ext>
            </a:extLst>
          </p:cNvPr>
          <p:cNvSpPr txBox="1"/>
          <p:nvPr/>
        </p:nvSpPr>
        <p:spPr>
          <a:xfrm>
            <a:off x="871620" y="4574317"/>
            <a:ext cx="351769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1. 3Rs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78EEE8-F77E-971F-57A4-B5C54CF94A7C}"/>
              </a:ext>
            </a:extLst>
          </p:cNvPr>
          <p:cNvSpPr txBox="1"/>
          <p:nvPr/>
        </p:nvSpPr>
        <p:spPr>
          <a:xfrm>
            <a:off x="5177625" y="4642073"/>
            <a:ext cx="4850624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2. water pollution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62016D-4051-BC73-AFB1-468560E365D4}"/>
              </a:ext>
            </a:extLst>
          </p:cNvPr>
          <p:cNvSpPr txBox="1"/>
          <p:nvPr/>
        </p:nvSpPr>
        <p:spPr>
          <a:xfrm>
            <a:off x="10274460" y="4647931"/>
            <a:ext cx="6148419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3. endangered species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50AD0E-7B9C-7FE6-B405-7207B4869F51}"/>
              </a:ext>
            </a:extLst>
          </p:cNvPr>
          <p:cNvSpPr txBox="1"/>
          <p:nvPr/>
        </p:nvSpPr>
        <p:spPr>
          <a:xfrm>
            <a:off x="1018910" y="9474934"/>
            <a:ext cx="491648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4. plastic rubbish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7D2CBE-E956-CDEC-32A2-D39EBEA76F93}"/>
              </a:ext>
            </a:extLst>
          </p:cNvPr>
          <p:cNvSpPr txBox="1"/>
          <p:nvPr/>
        </p:nvSpPr>
        <p:spPr>
          <a:xfrm>
            <a:off x="6441447" y="9474934"/>
            <a:ext cx="6148419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5. single-use products</a:t>
            </a:r>
          </a:p>
        </p:txBody>
      </p:sp>
    </p:spTree>
    <p:extLst>
      <p:ext uri="{BB962C8B-B14F-4D97-AF65-F5344CB8AC3E}">
        <p14:creationId xmlns:p14="http://schemas.microsoft.com/office/powerpoint/2010/main" val="26525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5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13010" y="64655"/>
            <a:ext cx="6661979" cy="9788989"/>
            <a:chOff x="0" y="0"/>
            <a:chExt cx="2437919" cy="3582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19" cy="3582234"/>
            </a:xfrm>
            <a:custGeom>
              <a:avLst/>
              <a:gdLst/>
              <a:ahLst/>
              <a:cxnLst/>
              <a:rect l="l" t="t" r="r" b="b"/>
              <a:pathLst>
                <a:path w="2437919" h="3582234">
                  <a:moveTo>
                    <a:pt x="41364" y="0"/>
                  </a:moveTo>
                  <a:lnTo>
                    <a:pt x="2396555" y="0"/>
                  </a:lnTo>
                  <a:cubicBezTo>
                    <a:pt x="2419400" y="0"/>
                    <a:pt x="2437919" y="18519"/>
                    <a:pt x="2437919" y="41364"/>
                  </a:cubicBezTo>
                  <a:lnTo>
                    <a:pt x="2437919" y="3540870"/>
                  </a:lnTo>
                  <a:cubicBezTo>
                    <a:pt x="2437919" y="3563715"/>
                    <a:pt x="2419400" y="3582234"/>
                    <a:pt x="2396555" y="3582234"/>
                  </a:cubicBezTo>
                  <a:lnTo>
                    <a:pt x="41364" y="3582234"/>
                  </a:lnTo>
                  <a:cubicBezTo>
                    <a:pt x="18519" y="3582234"/>
                    <a:pt x="0" y="3563715"/>
                    <a:pt x="0" y="3540870"/>
                  </a:cubicBezTo>
                  <a:lnTo>
                    <a:pt x="0" y="41364"/>
                  </a:lnTo>
                  <a:cubicBezTo>
                    <a:pt x="0" y="18519"/>
                    <a:pt x="18519" y="0"/>
                    <a:pt x="4136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8869" tIns="48869" rIns="48869" bIns="48869" rtlCol="0" anchor="ctr"/>
            <a:lstStyle/>
            <a:p>
              <a:pPr algn="ctr" defTabSz="879653">
                <a:lnSpc>
                  <a:spcPts val="1886"/>
                </a:lnSpc>
                <a:spcBef>
                  <a:spcPct val="0"/>
                </a:spcBef>
              </a:pPr>
              <a:endParaRPr sz="17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4959348" y="6851935"/>
            <a:ext cx="1708526" cy="3185387"/>
          </a:xfrm>
          <a:custGeom>
            <a:avLst/>
            <a:gdLst/>
            <a:ahLst/>
            <a:cxnLst/>
            <a:rect l="l" t="t" r="r" b="b"/>
            <a:pathLst>
              <a:path w="1776023" h="3311229">
                <a:moveTo>
                  <a:pt x="0" y="0"/>
                </a:moveTo>
                <a:lnTo>
                  <a:pt x="1776023" y="0"/>
                </a:lnTo>
                <a:lnTo>
                  <a:pt x="1776023" y="3311230"/>
                </a:lnTo>
                <a:lnTo>
                  <a:pt x="0" y="3311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18473" y="384205"/>
            <a:ext cx="3484345" cy="3484345"/>
          </a:xfrm>
          <a:custGeom>
            <a:avLst/>
            <a:gdLst/>
            <a:ahLst/>
            <a:cxnLst/>
            <a:rect l="l" t="t" r="r" b="b"/>
            <a:pathLst>
              <a:path w="3621998" h="3621998">
                <a:moveTo>
                  <a:pt x="0" y="0"/>
                </a:moveTo>
                <a:lnTo>
                  <a:pt x="3621998" y="0"/>
                </a:lnTo>
                <a:lnTo>
                  <a:pt x="3621998" y="3621998"/>
                </a:lnTo>
                <a:lnTo>
                  <a:pt x="0" y="36219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438457"/>
              </p:ext>
            </p:extLst>
          </p:nvPr>
        </p:nvGraphicFramePr>
        <p:xfrm>
          <a:off x="6236610" y="2988328"/>
          <a:ext cx="5845632" cy="4783093"/>
        </p:xfrm>
        <a:graphic>
          <a:graphicData uri="http://schemas.openxmlformats.org/drawingml/2006/table">
            <a:tbl>
              <a:tblPr/>
              <a:tblGrid>
                <a:gridCol w="487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71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4584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A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P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L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Poppins Bold"/>
                        </a:rPr>
                        <a:t>A</a:t>
                      </a:r>
                      <a:endParaRPr lang="en-US" sz="1100" dirty="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N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T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K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L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R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M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34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N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O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C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A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N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P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I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R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W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C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34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T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L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I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F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O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R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Poppins Bold"/>
                        </a:rPr>
                        <a:t>S</a:t>
                      </a:r>
                      <a:endParaRPr lang="en-US" sz="1100" dirty="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T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C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I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O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34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U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L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A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N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D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U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J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W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Q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Y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L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S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34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R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U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B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B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I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S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H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R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Z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C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D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Y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34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V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T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H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I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J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A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K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M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L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L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S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34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Y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I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H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A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B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I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T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A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T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I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T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34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P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O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P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U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L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A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T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I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O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N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F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584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Z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N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U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X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A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Q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R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F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G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Poppins Bold"/>
                        </a:rPr>
                        <a:t>E</a:t>
                      </a:r>
                      <a:endParaRPr lang="en-US" sz="110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Poppins Bold"/>
                        </a:rPr>
                        <a:t>M</a:t>
                      </a:r>
                      <a:endParaRPr lang="en-US" sz="1100" dirty="0"/>
                    </a:p>
                  </a:txBody>
                  <a:tcPr marL="109956" marR="109956" marT="109956" marB="1099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5027353" y="9622343"/>
            <a:ext cx="1729075" cy="414978"/>
          </a:xfrm>
          <a:custGeom>
            <a:avLst/>
            <a:gdLst/>
            <a:ahLst/>
            <a:cxnLst/>
            <a:rect l="l" t="t" r="r" b="b"/>
            <a:pathLst>
              <a:path w="1797384" h="431372">
                <a:moveTo>
                  <a:pt x="0" y="0"/>
                </a:moveTo>
                <a:lnTo>
                  <a:pt x="1797383" y="0"/>
                </a:lnTo>
                <a:lnTo>
                  <a:pt x="1797383" y="431373"/>
                </a:lnTo>
                <a:lnTo>
                  <a:pt x="0" y="431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68612" y="7947254"/>
            <a:ext cx="2181805" cy="3350181"/>
          </a:xfrm>
          <a:custGeom>
            <a:avLst/>
            <a:gdLst/>
            <a:ahLst/>
            <a:cxnLst/>
            <a:rect l="l" t="t" r="r" b="b"/>
            <a:pathLst>
              <a:path w="2268000" h="3482534">
                <a:moveTo>
                  <a:pt x="2268000" y="0"/>
                </a:moveTo>
                <a:lnTo>
                  <a:pt x="0" y="0"/>
                </a:lnTo>
                <a:lnTo>
                  <a:pt x="0" y="3482533"/>
                </a:lnTo>
                <a:lnTo>
                  <a:pt x="2268000" y="3482533"/>
                </a:lnTo>
                <a:lnTo>
                  <a:pt x="22680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913659" flipH="1">
            <a:off x="5007422" y="1490413"/>
            <a:ext cx="1436875" cy="1592104"/>
          </a:xfrm>
          <a:custGeom>
            <a:avLst/>
            <a:gdLst/>
            <a:ahLst/>
            <a:cxnLst/>
            <a:rect l="l" t="t" r="r" b="b"/>
            <a:pathLst>
              <a:path w="1493640" h="1655002">
                <a:moveTo>
                  <a:pt x="1493639" y="0"/>
                </a:moveTo>
                <a:lnTo>
                  <a:pt x="0" y="0"/>
                </a:lnTo>
                <a:lnTo>
                  <a:pt x="0" y="1655003"/>
                </a:lnTo>
                <a:lnTo>
                  <a:pt x="1493639" y="1655003"/>
                </a:lnTo>
                <a:lnTo>
                  <a:pt x="149363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236610" y="457376"/>
            <a:ext cx="5818147" cy="88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79653">
              <a:lnSpc>
                <a:spcPts val="7440"/>
              </a:lnSpc>
            </a:pPr>
            <a:r>
              <a:rPr lang="en-US" sz="6000" dirty="0">
                <a:solidFill>
                  <a:srgbClr val="000000"/>
                </a:solidFill>
                <a:latin typeface="Balabeloo"/>
              </a:rPr>
              <a:t>ENVIRONMENT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96653" y="1578243"/>
            <a:ext cx="5818147" cy="35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79653">
              <a:lnSpc>
                <a:spcPts val="2626"/>
              </a:lnSpc>
            </a:pPr>
            <a:r>
              <a:rPr lang="en-US" sz="2886" dirty="0">
                <a:solidFill>
                  <a:srgbClr val="000000"/>
                </a:solidFill>
                <a:latin typeface="Poppins"/>
              </a:rPr>
              <a:t>WORD SEARCH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96653" y="2126378"/>
            <a:ext cx="5818147" cy="176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79653">
              <a:lnSpc>
                <a:spcPts val="1313"/>
              </a:lnSpc>
            </a:pPr>
            <a:r>
              <a:rPr lang="en-US" sz="1443" dirty="0">
                <a:solidFill>
                  <a:srgbClr val="000000"/>
                </a:solidFill>
                <a:latin typeface="Poppins"/>
              </a:rPr>
              <a:t>Find the words listed below and mark them.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79319" y="8012097"/>
            <a:ext cx="1539144" cy="120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Poppins"/>
              </a:rPr>
              <a:t>PLANT</a:t>
            </a:r>
          </a:p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Poppins"/>
              </a:rPr>
              <a:t>FOREST</a:t>
            </a:r>
          </a:p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Poppins"/>
              </a:rPr>
              <a:t>AIR</a:t>
            </a:r>
          </a:p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Poppins"/>
              </a:rPr>
              <a:t>POLLUTION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72904" y="8012097"/>
            <a:ext cx="1539144" cy="120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Poppins"/>
              </a:rPr>
              <a:t>WILDLIFE</a:t>
            </a:r>
          </a:p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Poppins"/>
              </a:rPr>
              <a:t>ECOSYSTEM</a:t>
            </a:r>
          </a:p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Poppins"/>
              </a:rPr>
              <a:t>RUBBISH</a:t>
            </a:r>
          </a:p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Poppins"/>
              </a:rPr>
              <a:t>POPULATION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75027" y="8012097"/>
            <a:ext cx="1539144" cy="120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 dirty="0">
                <a:solidFill>
                  <a:srgbClr val="000000"/>
                </a:solidFill>
                <a:latin typeface="Poppins"/>
              </a:rPr>
              <a:t>HABITAT</a:t>
            </a:r>
          </a:p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 dirty="0">
                <a:solidFill>
                  <a:srgbClr val="000000"/>
                </a:solidFill>
                <a:latin typeface="Poppins"/>
              </a:rPr>
              <a:t>LAND</a:t>
            </a:r>
          </a:p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 dirty="0">
                <a:solidFill>
                  <a:srgbClr val="000000"/>
                </a:solidFill>
                <a:latin typeface="Poppins"/>
              </a:rPr>
              <a:t>OCEAN</a:t>
            </a:r>
          </a:p>
          <a:p>
            <a:pPr marL="311544" lvl="1" indent="-155772" defTabSz="879653">
              <a:lnSpc>
                <a:spcPts val="2424"/>
              </a:lnSpc>
              <a:buFont typeface="Arial"/>
              <a:buChar char="•"/>
            </a:pPr>
            <a:r>
              <a:rPr lang="en-US" sz="1443" dirty="0">
                <a:solidFill>
                  <a:srgbClr val="000000"/>
                </a:solidFill>
                <a:latin typeface="Poppins"/>
              </a:rPr>
              <a:t>RECYCLE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22249" y="-3129144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965462" y="6968498"/>
            <a:ext cx="27153169" cy="5726850"/>
          </a:xfrm>
          <a:custGeom>
            <a:avLst/>
            <a:gdLst/>
            <a:ahLst/>
            <a:cxnLst/>
            <a:rect l="l" t="t" r="r" b="b"/>
            <a:pathLst>
              <a:path w="27153169" h="5726850">
                <a:moveTo>
                  <a:pt x="27153169" y="0"/>
                </a:moveTo>
                <a:lnTo>
                  <a:pt x="0" y="0"/>
                </a:lnTo>
                <a:lnTo>
                  <a:pt x="0" y="5726850"/>
                </a:lnTo>
                <a:lnTo>
                  <a:pt x="27153169" y="5726850"/>
                </a:lnTo>
                <a:lnTo>
                  <a:pt x="271531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7420" y="4558589"/>
            <a:ext cx="5911035" cy="5726851"/>
          </a:xfrm>
          <a:custGeom>
            <a:avLst/>
            <a:gdLst/>
            <a:ahLst/>
            <a:cxnLst/>
            <a:rect l="l" t="t" r="r" b="b"/>
            <a:pathLst>
              <a:path w="7674102" h="8229600">
                <a:moveTo>
                  <a:pt x="0" y="0"/>
                </a:moveTo>
                <a:lnTo>
                  <a:pt x="7674102" y="0"/>
                </a:lnTo>
                <a:lnTo>
                  <a:pt x="76741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790501" y="6013080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16402" y="8727993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-503985"/>
            <a:ext cx="2111138" cy="2057400"/>
          </a:xfrm>
          <a:custGeom>
            <a:avLst/>
            <a:gdLst/>
            <a:ahLst/>
            <a:cxnLst/>
            <a:rect l="l" t="t" r="r" b="b"/>
            <a:pathLst>
              <a:path w="2111138" h="2057400">
                <a:moveTo>
                  <a:pt x="0" y="0"/>
                </a:moveTo>
                <a:lnTo>
                  <a:pt x="2111138" y="0"/>
                </a:lnTo>
                <a:lnTo>
                  <a:pt x="21111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381600">
            <a:off x="15882623" y="686009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77711" y="8609716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8" y="0"/>
                </a:lnTo>
                <a:lnTo>
                  <a:pt x="2732578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A76A5-08E9-D573-2A24-318C53139972}"/>
              </a:ext>
            </a:extLst>
          </p:cNvPr>
          <p:cNvSpPr txBox="1"/>
          <p:nvPr/>
        </p:nvSpPr>
        <p:spPr>
          <a:xfrm>
            <a:off x="2041198" y="-20045"/>
            <a:ext cx="15582901" cy="18620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Environment Quiz</a:t>
            </a:r>
            <a:endParaRPr lang="en-US" sz="1150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94DCEBCD-5911-242F-6508-1B336811B687}"/>
              </a:ext>
            </a:extLst>
          </p:cNvPr>
          <p:cNvSpPr txBox="1"/>
          <p:nvPr/>
        </p:nvSpPr>
        <p:spPr>
          <a:xfrm>
            <a:off x="214805" y="1873890"/>
            <a:ext cx="17409294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Raleway" pitchFamily="2" charset="0"/>
                <a:ea typeface="Times New Roman" panose="02020603050405020304" pitchFamily="18" charset="0"/>
              </a:rPr>
              <a:t>1. Which of the following is the greenest form of transport?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Raleway" pitchFamily="2" charset="0"/>
                <a:ea typeface="Times New Roman" panose="02020603050405020304" pitchFamily="18" charset="0"/>
              </a:rPr>
              <a:t>	A. Motorbike. 	B. Bus. 			C. Bicycle.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r>
              <a:rPr lang="en-US" sz="4000" b="1" dirty="0">
                <a:effectLst/>
                <a:latin typeface="Raleway" pitchFamily="2" charset="0"/>
                <a:ea typeface="Times New Roman" panose="02020603050405020304" pitchFamily="18" charset="0"/>
              </a:rPr>
              <a:t>2. Which of the following is a renewable source?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Raleway" pitchFamily="2" charset="0"/>
                <a:ea typeface="Times New Roman" panose="02020603050405020304" pitchFamily="18" charset="0"/>
              </a:rPr>
              <a:t>	A. Coal. 		B. Oil. 			C. Wind.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r>
              <a:rPr lang="en-US" sz="4000" b="1" dirty="0">
                <a:effectLst/>
                <a:latin typeface="Raleway" pitchFamily="2" charset="0"/>
                <a:ea typeface="Times New Roman" panose="02020603050405020304" pitchFamily="18" charset="0"/>
              </a:rPr>
              <a:t>3. What causes the most pollution?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Raleway" pitchFamily="2" charset="0"/>
                <a:ea typeface="Times New Roman" panose="02020603050405020304" pitchFamily="18" charset="0"/>
              </a:rPr>
              <a:t>	A. Factories. 	B. Animals. 		C. Hospitals.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r>
              <a:rPr lang="en-US" sz="4000" b="1" dirty="0">
                <a:effectLst/>
                <a:latin typeface="Raleway" pitchFamily="2" charset="0"/>
                <a:ea typeface="Times New Roman" panose="02020603050405020304" pitchFamily="18" charset="0"/>
              </a:rPr>
              <a:t>4. The surroundings in which we live are our ______.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r>
              <a:rPr lang="fr-FR" sz="4000" dirty="0">
                <a:effectLst/>
                <a:latin typeface="Raleway" pitchFamily="2" charset="0"/>
                <a:ea typeface="Times New Roman" panose="02020603050405020304" pitchFamily="18" charset="0"/>
              </a:rPr>
              <a:t>	A. habitat 		B. place 		C. </a:t>
            </a:r>
            <a:r>
              <a:rPr lang="fr-FR" sz="4000" dirty="0" err="1">
                <a:effectLst/>
                <a:latin typeface="Raleway" pitchFamily="2" charset="0"/>
                <a:ea typeface="Times New Roman" panose="02020603050405020304" pitchFamily="18" charset="0"/>
              </a:rPr>
              <a:t>environment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r>
              <a:rPr lang="en-US" sz="4000" b="1" dirty="0">
                <a:effectLst/>
                <a:latin typeface="Raleway" pitchFamily="2" charset="0"/>
                <a:ea typeface="Times New Roman" panose="02020603050405020304" pitchFamily="18" charset="0"/>
              </a:rPr>
              <a:t>5. Which of these will reduce your carbon footprint?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pPr marL="1428750" lvl="2" indent="-514350">
              <a:buAutoNum type="alphaUcPeriod"/>
            </a:pPr>
            <a:r>
              <a:rPr lang="en-US" sz="4000" dirty="0">
                <a:effectLst/>
                <a:latin typeface="Raleway" pitchFamily="2" charset="0"/>
                <a:ea typeface="Times New Roman" panose="02020603050405020304" pitchFamily="18" charset="0"/>
              </a:rPr>
              <a:t>Cutting down a lot of trees.</a:t>
            </a:r>
          </a:p>
          <a:p>
            <a:pPr marL="1428750" lvl="2" indent="-514350">
              <a:buAutoNum type="alphaUcPeriod"/>
            </a:pPr>
            <a:r>
              <a:rPr lang="en-US" sz="4000" dirty="0">
                <a:effectLst/>
                <a:latin typeface="Raleway" pitchFamily="2" charset="0"/>
                <a:ea typeface="Times New Roman" panose="02020603050405020304" pitchFamily="18" charset="0"/>
              </a:rPr>
              <a:t>Recycling paper products.</a:t>
            </a:r>
            <a:endParaRPr lang="vi-VN" sz="4000" dirty="0">
              <a:effectLst/>
              <a:latin typeface="Raleway" pitchFamily="2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Raleway" pitchFamily="2" charset="0"/>
                <a:ea typeface="Times New Roman" panose="02020603050405020304" pitchFamily="18" charset="0"/>
              </a:rPr>
              <a:t>	C. Leaving the TV on all night.</a:t>
            </a:r>
            <a:endParaRPr lang="vi-VN" sz="4000" dirty="0">
              <a:latin typeface="Raleway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37D124-17B1-5C65-520E-9FB3AA0A6394}"/>
              </a:ext>
            </a:extLst>
          </p:cNvPr>
          <p:cNvSpPr/>
          <p:nvPr/>
        </p:nvSpPr>
        <p:spPr>
          <a:xfrm>
            <a:off x="8382000" y="2520813"/>
            <a:ext cx="7620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E4FCBE-6388-653B-0A7C-F2F95147866B}"/>
              </a:ext>
            </a:extLst>
          </p:cNvPr>
          <p:cNvSpPr/>
          <p:nvPr/>
        </p:nvSpPr>
        <p:spPr>
          <a:xfrm>
            <a:off x="8381999" y="3759220"/>
            <a:ext cx="7620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C537F5-D7F6-97D8-6CF8-6336BD66BAF8}"/>
              </a:ext>
            </a:extLst>
          </p:cNvPr>
          <p:cNvSpPr/>
          <p:nvPr/>
        </p:nvSpPr>
        <p:spPr>
          <a:xfrm>
            <a:off x="1028245" y="4975331"/>
            <a:ext cx="7620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27F2D6-8529-49F9-BB4A-8FE670B65F3A}"/>
              </a:ext>
            </a:extLst>
          </p:cNvPr>
          <p:cNvSpPr/>
          <p:nvPr/>
        </p:nvSpPr>
        <p:spPr>
          <a:xfrm>
            <a:off x="8341657" y="6238862"/>
            <a:ext cx="7620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8A7846-8073-A3A8-84C1-DD1E77F05CE5}"/>
              </a:ext>
            </a:extLst>
          </p:cNvPr>
          <p:cNvSpPr/>
          <p:nvPr/>
        </p:nvSpPr>
        <p:spPr>
          <a:xfrm>
            <a:off x="992386" y="8046417"/>
            <a:ext cx="7620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87746" y="1662688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8448" y="5557237"/>
            <a:ext cx="8483529" cy="1419063"/>
          </a:xfrm>
          <a:custGeom>
            <a:avLst/>
            <a:gdLst/>
            <a:ahLst/>
            <a:cxnLst/>
            <a:rect l="l" t="t" r="r" b="b"/>
            <a:pathLst>
              <a:path w="8483529" h="1419063">
                <a:moveTo>
                  <a:pt x="0" y="0"/>
                </a:moveTo>
                <a:lnTo>
                  <a:pt x="8483529" y="0"/>
                </a:lnTo>
                <a:lnTo>
                  <a:pt x="8483529" y="1419063"/>
                </a:lnTo>
                <a:lnTo>
                  <a:pt x="0" y="1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449768"/>
            <a:ext cx="6691725" cy="6214939"/>
          </a:xfrm>
          <a:custGeom>
            <a:avLst/>
            <a:gdLst/>
            <a:ahLst/>
            <a:cxnLst/>
            <a:rect l="l" t="t" r="r" b="b"/>
            <a:pathLst>
              <a:path w="6691725" h="6214939">
                <a:moveTo>
                  <a:pt x="0" y="0"/>
                </a:moveTo>
                <a:lnTo>
                  <a:pt x="6691725" y="0"/>
                </a:lnTo>
                <a:lnTo>
                  <a:pt x="6691725" y="6214939"/>
                </a:lnTo>
                <a:lnTo>
                  <a:pt x="0" y="6214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8470" y="1206109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72514" y="-5258667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6326" y="90647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4369" y="7569618"/>
            <a:ext cx="1228737" cy="1806967"/>
          </a:xfrm>
          <a:custGeom>
            <a:avLst/>
            <a:gdLst/>
            <a:ahLst/>
            <a:cxnLst/>
            <a:rect l="l" t="t" r="r" b="b"/>
            <a:pathLst>
              <a:path w="1228737" h="1806967">
                <a:moveTo>
                  <a:pt x="0" y="0"/>
                </a:moveTo>
                <a:lnTo>
                  <a:pt x="1228738" y="0"/>
                </a:lnTo>
                <a:lnTo>
                  <a:pt x="1228738" y="1806967"/>
                </a:lnTo>
                <a:lnTo>
                  <a:pt x="0" y="1806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836759" y="539238"/>
            <a:ext cx="806438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58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 Medium" pitchFamily="2" charset="0"/>
              </a:rPr>
              <a:t>WRAP - UP</a:t>
            </a:r>
          </a:p>
        </p:txBody>
      </p:sp>
      <p:sp>
        <p:nvSpPr>
          <p:cNvPr id="12" name="Freeform 12"/>
          <p:cNvSpPr/>
          <p:nvPr/>
        </p:nvSpPr>
        <p:spPr>
          <a:xfrm>
            <a:off x="4768726" y="92171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124949" y="386129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48044-4A5D-C40C-F5B0-07B3E2C47C1A}"/>
              </a:ext>
            </a:extLst>
          </p:cNvPr>
          <p:cNvSpPr txBox="1"/>
          <p:nvPr/>
        </p:nvSpPr>
        <p:spPr>
          <a:xfrm>
            <a:off x="7777440" y="1975654"/>
            <a:ext cx="10484004" cy="6610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Raleway" pitchFamily="2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Raleway" pitchFamily="2" charset="0"/>
              </a:rPr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Raleway" pitchFamily="2" charset="0"/>
              </a:rPr>
              <a:t>use lexical items related to environment protections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Raleway" pitchFamily="2" charset="0"/>
              </a:rPr>
              <a:t>identify the language features that are covered in the unit</a:t>
            </a:r>
          </a:p>
        </p:txBody>
      </p:sp>
    </p:spTree>
    <p:extLst>
      <p:ext uri="{BB962C8B-B14F-4D97-AF65-F5344CB8AC3E}">
        <p14:creationId xmlns:p14="http://schemas.microsoft.com/office/powerpoint/2010/main" val="20742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78009" y="-3040578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7" y="0"/>
                </a:lnTo>
                <a:lnTo>
                  <a:pt x="10348197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680" y="6924951"/>
            <a:ext cx="9133660" cy="1544094"/>
          </a:xfrm>
          <a:custGeom>
            <a:avLst/>
            <a:gdLst/>
            <a:ahLst/>
            <a:cxnLst/>
            <a:rect l="l" t="t" r="r" b="b"/>
            <a:pathLst>
              <a:path w="9133660" h="1544094">
                <a:moveTo>
                  <a:pt x="0" y="0"/>
                </a:moveTo>
                <a:lnTo>
                  <a:pt x="9133660" y="0"/>
                </a:lnTo>
                <a:lnTo>
                  <a:pt x="9133660" y="1544094"/>
                </a:lnTo>
                <a:lnTo>
                  <a:pt x="0" y="1544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6671" y="-3040578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54340" y="6924951"/>
            <a:ext cx="9133660" cy="1544094"/>
          </a:xfrm>
          <a:custGeom>
            <a:avLst/>
            <a:gdLst/>
            <a:ahLst/>
            <a:cxnLst/>
            <a:rect l="l" t="t" r="r" b="b"/>
            <a:pathLst>
              <a:path w="9133660" h="1544094">
                <a:moveTo>
                  <a:pt x="0" y="0"/>
                </a:moveTo>
                <a:lnTo>
                  <a:pt x="9133660" y="0"/>
                </a:lnTo>
                <a:lnTo>
                  <a:pt x="9133660" y="1544094"/>
                </a:lnTo>
                <a:lnTo>
                  <a:pt x="0" y="1544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86058" y="8469045"/>
            <a:ext cx="18974058" cy="14247793"/>
          </a:xfrm>
          <a:custGeom>
            <a:avLst/>
            <a:gdLst/>
            <a:ahLst/>
            <a:cxnLst/>
            <a:rect l="l" t="t" r="r" b="b"/>
            <a:pathLst>
              <a:path w="18974058" h="14247793">
                <a:moveTo>
                  <a:pt x="0" y="0"/>
                </a:moveTo>
                <a:lnTo>
                  <a:pt x="18974058" y="0"/>
                </a:lnTo>
                <a:lnTo>
                  <a:pt x="18974058" y="14247793"/>
                </a:lnTo>
                <a:lnTo>
                  <a:pt x="0" y="14247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50234" y="5806303"/>
            <a:ext cx="8137766" cy="6184702"/>
          </a:xfrm>
          <a:custGeom>
            <a:avLst/>
            <a:gdLst/>
            <a:ahLst/>
            <a:cxnLst/>
            <a:rect l="l" t="t" r="r" b="b"/>
            <a:pathLst>
              <a:path w="8137766" h="6184702">
                <a:moveTo>
                  <a:pt x="0" y="0"/>
                </a:moveTo>
                <a:lnTo>
                  <a:pt x="8137766" y="0"/>
                </a:lnTo>
                <a:lnTo>
                  <a:pt x="8137766" y="6184702"/>
                </a:lnTo>
                <a:lnTo>
                  <a:pt x="0" y="6184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3472" y="5609889"/>
            <a:ext cx="5682877" cy="5071968"/>
          </a:xfrm>
          <a:custGeom>
            <a:avLst/>
            <a:gdLst/>
            <a:ahLst/>
            <a:cxnLst/>
            <a:rect l="l" t="t" r="r" b="b"/>
            <a:pathLst>
              <a:path w="5682877" h="5071968">
                <a:moveTo>
                  <a:pt x="0" y="0"/>
                </a:moveTo>
                <a:lnTo>
                  <a:pt x="5682877" y="0"/>
                </a:lnTo>
                <a:lnTo>
                  <a:pt x="5682877" y="5071967"/>
                </a:lnTo>
                <a:lnTo>
                  <a:pt x="0" y="5071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07094" y="1329827"/>
            <a:ext cx="3643434" cy="1530242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64507" y="1641982"/>
            <a:ext cx="3643434" cy="1530242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3" y="0"/>
                </a:lnTo>
                <a:lnTo>
                  <a:pt x="3643433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58344" y="978610"/>
            <a:ext cx="13213106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14400" spc="299" dirty="0">
                <a:solidFill>
                  <a:srgbClr val="50665B"/>
                </a:solidFill>
                <a:latin typeface="Raleway"/>
              </a:rPr>
              <a:t>HOMEWORK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48750" y="3144562"/>
            <a:ext cx="1292233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6000" spc="105" dirty="0">
                <a:solidFill>
                  <a:schemeClr val="tx1">
                    <a:lumMod val="95000"/>
                    <a:lumOff val="5000"/>
                  </a:schemeClr>
                </a:solidFill>
                <a:latin typeface="Quicksand Light"/>
              </a:rPr>
              <a:t>Learn by heart vocabulary</a:t>
            </a:r>
          </a:p>
          <a:p>
            <a:pPr marL="457200" indent="-457200">
              <a:buFontTx/>
              <a:buChar char="-"/>
            </a:pPr>
            <a:r>
              <a:rPr lang="en-US" sz="6000" spc="105" dirty="0">
                <a:solidFill>
                  <a:schemeClr val="tx1">
                    <a:lumMod val="95000"/>
                    <a:lumOff val="5000"/>
                  </a:schemeClr>
                </a:solidFill>
                <a:latin typeface="Quicksand Light"/>
              </a:rPr>
              <a:t>Doing exercises in the workbook</a:t>
            </a:r>
          </a:p>
          <a:p>
            <a:pPr marL="457200" indent="-457200">
              <a:buFontTx/>
              <a:buChar char="-"/>
            </a:pPr>
            <a:r>
              <a:rPr lang="en-US" sz="6000" spc="105" dirty="0">
                <a:solidFill>
                  <a:schemeClr val="tx1">
                    <a:lumMod val="95000"/>
                    <a:lumOff val="5000"/>
                  </a:schemeClr>
                </a:solidFill>
                <a:latin typeface="Quicksand Light"/>
              </a:rPr>
              <a:t>Prepare for the next lesson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2635003" y="4500570"/>
            <a:ext cx="837719" cy="872624"/>
          </a:xfrm>
          <a:custGeom>
            <a:avLst/>
            <a:gdLst/>
            <a:ahLst/>
            <a:cxnLst/>
            <a:rect l="l" t="t" r="r" b="b"/>
            <a:pathLst>
              <a:path w="837719" h="872624">
                <a:moveTo>
                  <a:pt x="837718" y="0"/>
                </a:moveTo>
                <a:lnTo>
                  <a:pt x="0" y="0"/>
                </a:lnTo>
                <a:lnTo>
                  <a:pt x="0" y="872623"/>
                </a:lnTo>
                <a:lnTo>
                  <a:pt x="837718" y="872623"/>
                </a:lnTo>
                <a:lnTo>
                  <a:pt x="83771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00989" y="3209014"/>
            <a:ext cx="837719" cy="872624"/>
          </a:xfrm>
          <a:custGeom>
            <a:avLst/>
            <a:gdLst/>
            <a:ahLst/>
            <a:cxnLst/>
            <a:rect l="l" t="t" r="r" b="b"/>
            <a:pathLst>
              <a:path w="837719" h="872624">
                <a:moveTo>
                  <a:pt x="0" y="0"/>
                </a:moveTo>
                <a:lnTo>
                  <a:pt x="837718" y="0"/>
                </a:lnTo>
                <a:lnTo>
                  <a:pt x="837718" y="872623"/>
                </a:lnTo>
                <a:lnTo>
                  <a:pt x="0" y="872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2229" y="7201182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008984" y="4759673"/>
            <a:ext cx="12075368" cy="5796177"/>
          </a:xfrm>
          <a:custGeom>
            <a:avLst/>
            <a:gdLst/>
            <a:ahLst/>
            <a:cxnLst/>
            <a:rect l="l" t="t" r="r" b="b"/>
            <a:pathLst>
              <a:path w="12075368" h="5796177">
                <a:moveTo>
                  <a:pt x="0" y="0"/>
                </a:moveTo>
                <a:lnTo>
                  <a:pt x="12075368" y="0"/>
                </a:lnTo>
                <a:lnTo>
                  <a:pt x="12075368" y="5796177"/>
                </a:lnTo>
                <a:lnTo>
                  <a:pt x="0" y="579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91673" y="5580924"/>
            <a:ext cx="2047017" cy="4209803"/>
          </a:xfrm>
          <a:custGeom>
            <a:avLst/>
            <a:gdLst/>
            <a:ahLst/>
            <a:cxnLst/>
            <a:rect l="l" t="t" r="r" b="b"/>
            <a:pathLst>
              <a:path w="2047017" h="4209803">
                <a:moveTo>
                  <a:pt x="2047017" y="0"/>
                </a:moveTo>
                <a:lnTo>
                  <a:pt x="0" y="0"/>
                </a:lnTo>
                <a:lnTo>
                  <a:pt x="0" y="4209802"/>
                </a:lnTo>
                <a:lnTo>
                  <a:pt x="2047017" y="4209802"/>
                </a:lnTo>
                <a:lnTo>
                  <a:pt x="204701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58670" y="8682703"/>
            <a:ext cx="9906065" cy="1873147"/>
          </a:xfrm>
          <a:custGeom>
            <a:avLst/>
            <a:gdLst/>
            <a:ahLst/>
            <a:cxnLst/>
            <a:rect l="l" t="t" r="r" b="b"/>
            <a:pathLst>
              <a:path w="9906065" h="1873147">
                <a:moveTo>
                  <a:pt x="0" y="0"/>
                </a:moveTo>
                <a:lnTo>
                  <a:pt x="9906065" y="0"/>
                </a:lnTo>
                <a:lnTo>
                  <a:pt x="9906065" y="1873147"/>
                </a:lnTo>
                <a:lnTo>
                  <a:pt x="0" y="1873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50316" y="4759673"/>
            <a:ext cx="12075368" cy="5796177"/>
          </a:xfrm>
          <a:custGeom>
            <a:avLst/>
            <a:gdLst/>
            <a:ahLst/>
            <a:cxnLst/>
            <a:rect l="l" t="t" r="r" b="b"/>
            <a:pathLst>
              <a:path w="12075368" h="5796177">
                <a:moveTo>
                  <a:pt x="0" y="0"/>
                </a:moveTo>
                <a:lnTo>
                  <a:pt x="12075368" y="0"/>
                </a:lnTo>
                <a:lnTo>
                  <a:pt x="12075368" y="5796177"/>
                </a:lnTo>
                <a:lnTo>
                  <a:pt x="0" y="579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27787" y="5580924"/>
            <a:ext cx="2047017" cy="4209803"/>
          </a:xfrm>
          <a:custGeom>
            <a:avLst/>
            <a:gdLst/>
            <a:ahLst/>
            <a:cxnLst/>
            <a:rect l="l" t="t" r="r" b="b"/>
            <a:pathLst>
              <a:path w="2047017" h="4209803">
                <a:moveTo>
                  <a:pt x="0" y="0"/>
                </a:moveTo>
                <a:lnTo>
                  <a:pt x="2047017" y="0"/>
                </a:lnTo>
                <a:lnTo>
                  <a:pt x="2047017" y="4209802"/>
                </a:lnTo>
                <a:lnTo>
                  <a:pt x="0" y="4209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47395" y="8854153"/>
            <a:ext cx="9906065" cy="1873147"/>
          </a:xfrm>
          <a:custGeom>
            <a:avLst/>
            <a:gdLst/>
            <a:ahLst/>
            <a:cxnLst/>
            <a:rect l="l" t="t" r="r" b="b"/>
            <a:pathLst>
              <a:path w="9906065" h="1873147">
                <a:moveTo>
                  <a:pt x="9906064" y="0"/>
                </a:moveTo>
                <a:lnTo>
                  <a:pt x="0" y="0"/>
                </a:lnTo>
                <a:lnTo>
                  <a:pt x="0" y="1873147"/>
                </a:lnTo>
                <a:lnTo>
                  <a:pt x="9906064" y="1873147"/>
                </a:lnTo>
                <a:lnTo>
                  <a:pt x="990606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5373" y="270060"/>
            <a:ext cx="4706633" cy="1976786"/>
          </a:xfrm>
          <a:custGeom>
            <a:avLst/>
            <a:gdLst/>
            <a:ahLst/>
            <a:cxnLst/>
            <a:rect l="l" t="t" r="r" b="b"/>
            <a:pathLst>
              <a:path w="4706633" h="1976786">
                <a:moveTo>
                  <a:pt x="0" y="0"/>
                </a:moveTo>
                <a:lnTo>
                  <a:pt x="4706633" y="0"/>
                </a:lnTo>
                <a:lnTo>
                  <a:pt x="4706633" y="1976786"/>
                </a:lnTo>
                <a:lnTo>
                  <a:pt x="0" y="1976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944662" y="270060"/>
            <a:ext cx="4706633" cy="1976786"/>
          </a:xfrm>
          <a:custGeom>
            <a:avLst/>
            <a:gdLst/>
            <a:ahLst/>
            <a:cxnLst/>
            <a:rect l="l" t="t" r="r" b="b"/>
            <a:pathLst>
              <a:path w="4706633" h="1976786">
                <a:moveTo>
                  <a:pt x="4706633" y="0"/>
                </a:moveTo>
                <a:lnTo>
                  <a:pt x="0" y="0"/>
                </a:lnTo>
                <a:lnTo>
                  <a:pt x="0" y="1976786"/>
                </a:lnTo>
                <a:lnTo>
                  <a:pt x="4706633" y="1976786"/>
                </a:lnTo>
                <a:lnTo>
                  <a:pt x="47066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4972334" y="6972893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1708289" y="0"/>
                </a:moveTo>
                <a:lnTo>
                  <a:pt x="0" y="0"/>
                </a:lnTo>
                <a:lnTo>
                  <a:pt x="0" y="456579"/>
                </a:lnTo>
                <a:lnTo>
                  <a:pt x="1708289" y="456579"/>
                </a:lnTo>
                <a:lnTo>
                  <a:pt x="17082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82286" y="6972893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789965" y="2897518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02891" flipV="1">
            <a:off x="1727975" y="2794146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1206494"/>
                </a:moveTo>
                <a:lnTo>
                  <a:pt x="1238007" y="1206494"/>
                </a:lnTo>
                <a:lnTo>
                  <a:pt x="1238007" y="0"/>
                </a:lnTo>
                <a:lnTo>
                  <a:pt x="0" y="0"/>
                </a:lnTo>
                <a:lnTo>
                  <a:pt x="0" y="120649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94850" y="2917947"/>
            <a:ext cx="14698299" cy="241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0"/>
              </a:lnSpc>
            </a:pPr>
            <a:r>
              <a:rPr lang="en-US" sz="14000" spc="560">
                <a:solidFill>
                  <a:srgbClr val="50665B"/>
                </a:solidFill>
                <a:latin typeface="Raleway Bold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309573" y="3720381"/>
            <a:ext cx="12238495" cy="11075838"/>
          </a:xfrm>
          <a:custGeom>
            <a:avLst/>
            <a:gdLst/>
            <a:ahLst/>
            <a:cxnLst/>
            <a:rect l="l" t="t" r="r" b="b"/>
            <a:pathLst>
              <a:path w="12238495" h="11075838">
                <a:moveTo>
                  <a:pt x="12238495" y="0"/>
                </a:moveTo>
                <a:lnTo>
                  <a:pt x="0" y="0"/>
                </a:lnTo>
                <a:lnTo>
                  <a:pt x="0" y="11075838"/>
                </a:lnTo>
                <a:lnTo>
                  <a:pt x="12238495" y="11075838"/>
                </a:lnTo>
                <a:lnTo>
                  <a:pt x="12238495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33841" y="-5932461"/>
            <a:ext cx="9093481" cy="8229600"/>
          </a:xfrm>
          <a:custGeom>
            <a:avLst/>
            <a:gdLst/>
            <a:ahLst/>
            <a:cxnLst/>
            <a:rect l="l" t="t" r="r" b="b"/>
            <a:pathLst>
              <a:path w="9093481" h="8229600">
                <a:moveTo>
                  <a:pt x="0" y="0"/>
                </a:moveTo>
                <a:lnTo>
                  <a:pt x="9093480" y="0"/>
                </a:lnTo>
                <a:lnTo>
                  <a:pt x="90934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18040" y="7611130"/>
            <a:ext cx="9093481" cy="8229600"/>
          </a:xfrm>
          <a:custGeom>
            <a:avLst/>
            <a:gdLst/>
            <a:ahLst/>
            <a:cxnLst/>
            <a:rect l="l" t="t" r="r" b="b"/>
            <a:pathLst>
              <a:path w="9093481" h="8229600">
                <a:moveTo>
                  <a:pt x="0" y="0"/>
                </a:moveTo>
                <a:lnTo>
                  <a:pt x="9093480" y="0"/>
                </a:lnTo>
                <a:lnTo>
                  <a:pt x="90934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81182" y="5143500"/>
            <a:ext cx="9152462" cy="7127480"/>
          </a:xfrm>
          <a:custGeom>
            <a:avLst/>
            <a:gdLst/>
            <a:ahLst/>
            <a:cxnLst/>
            <a:rect l="l" t="t" r="r" b="b"/>
            <a:pathLst>
              <a:path w="9152462" h="7127480">
                <a:moveTo>
                  <a:pt x="0" y="0"/>
                </a:moveTo>
                <a:lnTo>
                  <a:pt x="9152462" y="0"/>
                </a:lnTo>
                <a:lnTo>
                  <a:pt x="9152462" y="7127480"/>
                </a:lnTo>
                <a:lnTo>
                  <a:pt x="0" y="7127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10543" y="1310661"/>
            <a:ext cx="4697514" cy="1972956"/>
          </a:xfrm>
          <a:custGeom>
            <a:avLst/>
            <a:gdLst/>
            <a:ahLst/>
            <a:cxnLst/>
            <a:rect l="l" t="t" r="r" b="b"/>
            <a:pathLst>
              <a:path w="4697514" h="1972956">
                <a:moveTo>
                  <a:pt x="0" y="0"/>
                </a:moveTo>
                <a:lnTo>
                  <a:pt x="4697514" y="0"/>
                </a:lnTo>
                <a:lnTo>
                  <a:pt x="4697514" y="1972956"/>
                </a:lnTo>
                <a:lnTo>
                  <a:pt x="0" y="19729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89649" y="8235125"/>
            <a:ext cx="3643434" cy="1530242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30373" y="212661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0" y="0"/>
                </a:moveTo>
                <a:lnTo>
                  <a:pt x="1054081" y="0"/>
                </a:lnTo>
                <a:lnTo>
                  <a:pt x="1054081" y="1098001"/>
                </a:lnTo>
                <a:lnTo>
                  <a:pt x="0" y="10980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29183" y="631155"/>
            <a:ext cx="15740857" cy="564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060" spc="181" dirty="0">
                <a:solidFill>
                  <a:srgbClr val="50665B"/>
                </a:solidFill>
                <a:latin typeface="Raleway Bold"/>
              </a:rPr>
              <a:t>UNIT 7: </a:t>
            </a:r>
            <a:r>
              <a:rPr lang="en-US" sz="13800" spc="181" dirty="0">
                <a:solidFill>
                  <a:srgbClr val="C00000"/>
                </a:solidFill>
                <a:latin typeface="Raleway Bold"/>
              </a:rPr>
              <a:t>ENVIRONMENTAL PROTECTION</a:t>
            </a:r>
            <a:endParaRPr lang="en-US" sz="9060" spc="181" dirty="0">
              <a:solidFill>
                <a:srgbClr val="C00000"/>
              </a:solidFill>
              <a:latin typeface="Raleway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14455" y="6390249"/>
            <a:ext cx="11665189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6600" spc="148" dirty="0">
                <a:solidFill>
                  <a:srgbClr val="728E58"/>
                </a:solidFill>
                <a:latin typeface="Raleway Black" pitchFamily="2" charset="0"/>
              </a:rPr>
              <a:t>Lesson 1: Getting Started</a:t>
            </a:r>
          </a:p>
          <a:p>
            <a:pPr algn="r"/>
            <a:r>
              <a:rPr lang="en-US" sz="6600" spc="148" dirty="0">
                <a:solidFill>
                  <a:schemeClr val="accent3">
                    <a:lumMod val="75000"/>
                  </a:schemeClr>
                </a:solidFill>
                <a:latin typeface="Raleway Black" pitchFamily="2" charset="0"/>
              </a:rPr>
              <a:t>At the Go Green Club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4521360" y="8493179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0" y="0"/>
                </a:moveTo>
                <a:lnTo>
                  <a:pt x="0" y="0"/>
                </a:lnTo>
                <a:lnTo>
                  <a:pt x="0" y="1098000"/>
                </a:lnTo>
                <a:lnTo>
                  <a:pt x="1054080" y="1098000"/>
                </a:lnTo>
                <a:lnTo>
                  <a:pt x="10540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624567" flipH="1">
            <a:off x="-953026" y="218817"/>
            <a:ext cx="2492086" cy="2428651"/>
          </a:xfrm>
          <a:custGeom>
            <a:avLst/>
            <a:gdLst/>
            <a:ahLst/>
            <a:cxnLst/>
            <a:rect l="l" t="t" r="r" b="b"/>
            <a:pathLst>
              <a:path w="2492086" h="2428651">
                <a:moveTo>
                  <a:pt x="2492086" y="0"/>
                </a:moveTo>
                <a:lnTo>
                  <a:pt x="0" y="0"/>
                </a:lnTo>
                <a:lnTo>
                  <a:pt x="0" y="2428651"/>
                </a:lnTo>
                <a:lnTo>
                  <a:pt x="2492086" y="2428651"/>
                </a:lnTo>
                <a:lnTo>
                  <a:pt x="249208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1378226" y="9151177"/>
            <a:ext cx="3643434" cy="1530242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3" y="0"/>
                </a:lnTo>
                <a:lnTo>
                  <a:pt x="3643433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87746" y="1662688"/>
            <a:ext cx="11062308" cy="4887529"/>
          </a:xfrm>
          <a:custGeom>
            <a:avLst/>
            <a:gdLst/>
            <a:ahLst/>
            <a:cxnLst/>
            <a:rect l="l" t="t" r="r" b="b"/>
            <a:pathLst>
              <a:path w="11062308" h="4887529">
                <a:moveTo>
                  <a:pt x="0" y="0"/>
                </a:moveTo>
                <a:lnTo>
                  <a:pt x="11062308" y="0"/>
                </a:lnTo>
                <a:lnTo>
                  <a:pt x="11062308" y="4887529"/>
                </a:lnTo>
                <a:lnTo>
                  <a:pt x="0" y="48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8448" y="5557237"/>
            <a:ext cx="8483529" cy="1419063"/>
          </a:xfrm>
          <a:custGeom>
            <a:avLst/>
            <a:gdLst/>
            <a:ahLst/>
            <a:cxnLst/>
            <a:rect l="l" t="t" r="r" b="b"/>
            <a:pathLst>
              <a:path w="8483529" h="1419063">
                <a:moveTo>
                  <a:pt x="0" y="0"/>
                </a:moveTo>
                <a:lnTo>
                  <a:pt x="8483529" y="0"/>
                </a:lnTo>
                <a:lnTo>
                  <a:pt x="8483529" y="1419063"/>
                </a:lnTo>
                <a:lnTo>
                  <a:pt x="0" y="1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449768"/>
            <a:ext cx="6691725" cy="6214939"/>
          </a:xfrm>
          <a:custGeom>
            <a:avLst/>
            <a:gdLst/>
            <a:ahLst/>
            <a:cxnLst/>
            <a:rect l="l" t="t" r="r" b="b"/>
            <a:pathLst>
              <a:path w="6691725" h="6214939">
                <a:moveTo>
                  <a:pt x="0" y="0"/>
                </a:moveTo>
                <a:lnTo>
                  <a:pt x="6691725" y="0"/>
                </a:lnTo>
                <a:lnTo>
                  <a:pt x="6691725" y="6214939"/>
                </a:lnTo>
                <a:lnTo>
                  <a:pt x="0" y="6214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8470" y="1206109"/>
            <a:ext cx="1708289" cy="456579"/>
          </a:xfrm>
          <a:custGeom>
            <a:avLst/>
            <a:gdLst/>
            <a:ahLst/>
            <a:cxnLst/>
            <a:rect l="l" t="t" r="r" b="b"/>
            <a:pathLst>
              <a:path w="1708289" h="456579">
                <a:moveTo>
                  <a:pt x="0" y="0"/>
                </a:moveTo>
                <a:lnTo>
                  <a:pt x="1708289" y="0"/>
                </a:lnTo>
                <a:lnTo>
                  <a:pt x="1708289" y="456579"/>
                </a:lnTo>
                <a:lnTo>
                  <a:pt x="0" y="456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72514" y="-5258667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20"/>
                </a:lnTo>
                <a:lnTo>
                  <a:pt x="0" y="93651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1700" y="8272654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6326" y="90647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4369" y="7569618"/>
            <a:ext cx="1228737" cy="1806967"/>
          </a:xfrm>
          <a:custGeom>
            <a:avLst/>
            <a:gdLst/>
            <a:ahLst/>
            <a:cxnLst/>
            <a:rect l="l" t="t" r="r" b="b"/>
            <a:pathLst>
              <a:path w="1228737" h="1806967">
                <a:moveTo>
                  <a:pt x="0" y="0"/>
                </a:moveTo>
                <a:lnTo>
                  <a:pt x="1228738" y="0"/>
                </a:lnTo>
                <a:lnTo>
                  <a:pt x="1228738" y="1806967"/>
                </a:lnTo>
                <a:lnTo>
                  <a:pt x="0" y="1806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799613" y="4729763"/>
            <a:ext cx="11298841" cy="12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258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 ExtraBold" pitchFamily="2" charset="0"/>
              </a:rPr>
              <a:t>VOCABULARY</a:t>
            </a:r>
          </a:p>
        </p:txBody>
      </p:sp>
      <p:sp>
        <p:nvSpPr>
          <p:cNvPr id="12" name="Freeform 12"/>
          <p:cNvSpPr/>
          <p:nvPr/>
        </p:nvSpPr>
        <p:spPr>
          <a:xfrm>
            <a:off x="4768726" y="9217193"/>
            <a:ext cx="2732577" cy="1222207"/>
          </a:xfrm>
          <a:custGeom>
            <a:avLst/>
            <a:gdLst/>
            <a:ahLst/>
            <a:cxnLst/>
            <a:rect l="l" t="t" r="r" b="b"/>
            <a:pathLst>
              <a:path w="2732577" h="1222207">
                <a:moveTo>
                  <a:pt x="0" y="0"/>
                </a:moveTo>
                <a:lnTo>
                  <a:pt x="2732577" y="0"/>
                </a:lnTo>
                <a:lnTo>
                  <a:pt x="2732577" y="1222207"/>
                </a:lnTo>
                <a:lnTo>
                  <a:pt x="0" y="12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5124949" y="386129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268448" y="336398"/>
            <a:ext cx="1054080" cy="1098000"/>
          </a:xfrm>
          <a:custGeom>
            <a:avLst/>
            <a:gdLst/>
            <a:ahLst/>
            <a:cxnLst/>
            <a:rect l="l" t="t" r="r" b="b"/>
            <a:pathLst>
              <a:path w="1054080" h="1098000">
                <a:moveTo>
                  <a:pt x="1054081" y="0"/>
                </a:moveTo>
                <a:lnTo>
                  <a:pt x="0" y="0"/>
                </a:lnTo>
                <a:lnTo>
                  <a:pt x="0" y="1098001"/>
                </a:lnTo>
                <a:lnTo>
                  <a:pt x="1054081" y="1098001"/>
                </a:lnTo>
                <a:lnTo>
                  <a:pt x="105408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16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7765" y="1073150"/>
            <a:ext cx="8115300" cy="8140699"/>
            <a:chOff x="0" y="0"/>
            <a:chExt cx="2137363" cy="2144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7363" cy="2144052"/>
            </a:xfrm>
            <a:custGeom>
              <a:avLst/>
              <a:gdLst/>
              <a:ahLst/>
              <a:cxnLst/>
              <a:rect l="l" t="t" r="r" b="b"/>
              <a:pathLst>
                <a:path w="2137363" h="2144052">
                  <a:moveTo>
                    <a:pt x="0" y="0"/>
                  </a:moveTo>
                  <a:lnTo>
                    <a:pt x="2137363" y="0"/>
                  </a:lnTo>
                  <a:lnTo>
                    <a:pt x="2137363" y="2144052"/>
                  </a:lnTo>
                  <a:lnTo>
                    <a:pt x="0" y="2144052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728E5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7061255" y="4531290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45465" y="8154370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-13730" y="177598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8" y="0"/>
                </a:lnTo>
                <a:lnTo>
                  <a:pt x="1238008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6909E1F7-CB13-B78C-CE9B-1CB92D4B45B7}"/>
              </a:ext>
            </a:extLst>
          </p:cNvPr>
          <p:cNvSpPr txBox="1">
            <a:spLocks/>
          </p:cNvSpPr>
          <p:nvPr/>
        </p:nvSpPr>
        <p:spPr>
          <a:xfrm>
            <a:off x="1028059" y="3206239"/>
            <a:ext cx="6716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0" b="1" dirty="0">
                <a:solidFill>
                  <a:srgbClr val="AD4F0F"/>
                </a:solidFill>
              </a:rPr>
              <a:t>habitat </a:t>
            </a:r>
            <a:r>
              <a:rPr lang="en-US" sz="88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4CFD27-787D-D33C-889C-74E0D4FA8DDF}"/>
              </a:ext>
            </a:extLst>
          </p:cNvPr>
          <p:cNvSpPr/>
          <p:nvPr/>
        </p:nvSpPr>
        <p:spPr>
          <a:xfrm>
            <a:off x="605273" y="7513848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dirty="0" err="1"/>
              <a:t>môi</a:t>
            </a:r>
            <a:r>
              <a:rPr lang="en-US" sz="7200" dirty="0"/>
              <a:t> </a:t>
            </a:r>
            <a:r>
              <a:rPr lang="en-US" sz="7200" dirty="0" err="1"/>
              <a:t>trường</a:t>
            </a:r>
            <a:r>
              <a:rPr lang="en-US" sz="7200" dirty="0"/>
              <a:t> </a:t>
            </a:r>
            <a:r>
              <a:rPr lang="en-US" sz="7200" dirty="0" err="1"/>
              <a:t>sống</a:t>
            </a:r>
            <a:endParaRPr lang="en-US" sz="9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A434D-1592-E70D-C87E-17FA19EBAC05}"/>
              </a:ext>
            </a:extLst>
          </p:cNvPr>
          <p:cNvSpPr/>
          <p:nvPr/>
        </p:nvSpPr>
        <p:spPr>
          <a:xfrm>
            <a:off x="1143000" y="5486811"/>
            <a:ext cx="6192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72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hæbɪtæt</a:t>
            </a:r>
            <a:r>
              <a:rPr lang="en-US" sz="72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Hình ảnh 4">
            <a:extLst>
              <a:ext uri="{FF2B5EF4-FFF2-40B4-BE49-F238E27FC236}">
                <a16:creationId xmlns:a16="http://schemas.microsoft.com/office/drawing/2014/main" id="{5AA1FAA5-FB72-3D28-862C-91C14AB33C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7" b="6217"/>
          <a:stretch/>
        </p:blipFill>
        <p:spPr>
          <a:xfrm>
            <a:off x="9467989" y="1294139"/>
            <a:ext cx="7791952" cy="6819874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316792">
            <a:off x="16884061" y="4054262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905FDE7-3DB8-A4DA-7FB9-617F06D3CB93}"/>
              </a:ext>
            </a:extLst>
          </p:cNvPr>
          <p:cNvSpPr txBox="1"/>
          <p:nvPr/>
        </p:nvSpPr>
        <p:spPr>
          <a:xfrm>
            <a:off x="451385" y="1196089"/>
            <a:ext cx="11298841" cy="12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58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 ExtraBold" pitchFamily="2" charset="0"/>
              </a:rPr>
              <a:t>VOCABULARY</a:t>
            </a:r>
          </a:p>
        </p:txBody>
      </p:sp>
      <p:pic>
        <p:nvPicPr>
          <p:cNvPr id="11" name="ElevenLabs_2023-09-02T07_36_50_Emily_pre_s87_sb75_se0_b_m1">
            <a:hlinkClick r:id="" action="ppaction://media"/>
            <a:extLst>
              <a:ext uri="{FF2B5EF4-FFF2-40B4-BE49-F238E27FC236}">
                <a16:creationId xmlns:a16="http://schemas.microsoft.com/office/drawing/2014/main" id="{D9EB0FD3-D64B-8751-92E6-F7BF335BEA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42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0600" y="4217424"/>
            <a:ext cx="486652" cy="4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7765" y="1073150"/>
            <a:ext cx="8115300" cy="8140699"/>
            <a:chOff x="0" y="0"/>
            <a:chExt cx="2137363" cy="2144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7363" cy="2144052"/>
            </a:xfrm>
            <a:custGeom>
              <a:avLst/>
              <a:gdLst/>
              <a:ahLst/>
              <a:cxnLst/>
              <a:rect l="l" t="t" r="r" b="b"/>
              <a:pathLst>
                <a:path w="2137363" h="2144052">
                  <a:moveTo>
                    <a:pt x="0" y="0"/>
                  </a:moveTo>
                  <a:lnTo>
                    <a:pt x="2137363" y="0"/>
                  </a:lnTo>
                  <a:lnTo>
                    <a:pt x="2137363" y="2144052"/>
                  </a:lnTo>
                  <a:lnTo>
                    <a:pt x="0" y="2144052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728E5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7061255" y="4531290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45465" y="8154370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-13730" y="201764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8" y="0"/>
                </a:lnTo>
                <a:lnTo>
                  <a:pt x="1238008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412C1B74-5CA6-95BE-F678-7C2BA94F3E41}"/>
              </a:ext>
            </a:extLst>
          </p:cNvPr>
          <p:cNvSpPr txBox="1">
            <a:spLocks/>
          </p:cNvSpPr>
          <p:nvPr/>
        </p:nvSpPr>
        <p:spPr>
          <a:xfrm>
            <a:off x="0" y="3047898"/>
            <a:ext cx="9296400" cy="108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endangered species</a:t>
            </a:r>
            <a:r>
              <a:rPr lang="en-US" sz="80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9DD1EA-7FB7-C14C-BB3F-7FBA1D7045B0}"/>
              </a:ext>
            </a:extLst>
          </p:cNvPr>
          <p:cNvSpPr/>
          <p:nvPr/>
        </p:nvSpPr>
        <p:spPr>
          <a:xfrm>
            <a:off x="1064850" y="7420570"/>
            <a:ext cx="64027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động</a:t>
            </a:r>
            <a:r>
              <a:rPr lang="en-US" sz="6600" dirty="0"/>
              <a:t> </a:t>
            </a:r>
            <a:r>
              <a:rPr lang="en-US" sz="6600" dirty="0" err="1"/>
              <a:t>vật</a:t>
            </a:r>
            <a:r>
              <a:rPr lang="en-US" sz="6600" dirty="0"/>
              <a:t> </a:t>
            </a:r>
            <a:r>
              <a:rPr lang="en-US" sz="6600" dirty="0" err="1"/>
              <a:t>có</a:t>
            </a:r>
            <a:r>
              <a:rPr lang="en-US" sz="6600" dirty="0"/>
              <a:t> </a:t>
            </a:r>
            <a:r>
              <a:rPr lang="en-US" sz="6600" dirty="0" err="1"/>
              <a:t>nguy</a:t>
            </a:r>
            <a:r>
              <a:rPr lang="en-US" sz="6600" dirty="0"/>
              <a:t> </a:t>
            </a:r>
            <a:r>
              <a:rPr lang="en-US" sz="6600" dirty="0" err="1"/>
              <a:t>cơ</a:t>
            </a:r>
            <a:r>
              <a:rPr lang="en-US" sz="6600" dirty="0"/>
              <a:t> </a:t>
            </a:r>
            <a:r>
              <a:rPr lang="en-US" sz="6600" dirty="0" err="1"/>
              <a:t>bị</a:t>
            </a:r>
            <a:r>
              <a:rPr lang="en-US" sz="6600" dirty="0"/>
              <a:t> </a:t>
            </a:r>
            <a:r>
              <a:rPr lang="en-US" sz="6600" dirty="0" err="1"/>
              <a:t>tuyệt</a:t>
            </a:r>
            <a:r>
              <a:rPr lang="en-US" sz="6600" dirty="0"/>
              <a:t> </a:t>
            </a:r>
            <a:r>
              <a:rPr lang="en-US" sz="6600" dirty="0" err="1"/>
              <a:t>chủng</a:t>
            </a:r>
            <a:endParaRPr lang="en-US" sz="8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75C33-C383-ABFA-F4B6-B0FF286A5A8C}"/>
              </a:ext>
            </a:extLst>
          </p:cNvPr>
          <p:cNvSpPr/>
          <p:nvPr/>
        </p:nvSpPr>
        <p:spPr>
          <a:xfrm>
            <a:off x="280784" y="5412011"/>
            <a:ext cx="91069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ɪnˈdeɪndʒəd</a:t>
            </a:r>
            <a:r>
              <a:rPr lang="en-US" sz="6000" dirty="0">
                <a:solidFill>
                  <a:srgbClr val="333333"/>
                </a:solidFill>
                <a:latin typeface="Lucida Sans Unicode" panose="020B0602030504020204" pitchFamily="34" charset="0"/>
              </a:rPr>
              <a:t>  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ˈ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spiːʃiːz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6000" dirty="0">
                <a:solidFill>
                  <a:srgbClr val="333333"/>
                </a:solidFill>
                <a:latin typeface="Lucida Sans Unicode" panose="020B0602030504020204" pitchFamily="34" charset="0"/>
              </a:rPr>
              <a:t> 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Hình ảnh 4">
            <a:extLst>
              <a:ext uri="{FF2B5EF4-FFF2-40B4-BE49-F238E27FC236}">
                <a16:creationId xmlns:a16="http://schemas.microsoft.com/office/drawing/2014/main" id="{0274BE44-733C-8B66-F71F-E3145989A1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14" y="3487562"/>
            <a:ext cx="7720602" cy="4777123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316792">
            <a:off x="16884061" y="4054262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ElevenLabs_2023-09-02T07_36_50_Emily_pre_s87_sb75_se0_b_m1">
            <a:hlinkClick r:id="" action="ppaction://media"/>
            <a:extLst>
              <a:ext uri="{FF2B5EF4-FFF2-40B4-BE49-F238E27FC236}">
                <a16:creationId xmlns:a16="http://schemas.microsoft.com/office/drawing/2014/main" id="{AC694F77-22ED-7691-5F96-205365BE94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9" end="3698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0600" y="4217424"/>
            <a:ext cx="486652" cy="486652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298A9FCA-7ADC-0ECA-8623-2CEFB91061A4}"/>
              </a:ext>
            </a:extLst>
          </p:cNvPr>
          <p:cNvSpPr txBox="1"/>
          <p:nvPr/>
        </p:nvSpPr>
        <p:spPr>
          <a:xfrm>
            <a:off x="451385" y="1196089"/>
            <a:ext cx="11298841" cy="12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58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 ExtraBold" pitchFamily="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72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7765" y="1073150"/>
            <a:ext cx="8115300" cy="8140699"/>
            <a:chOff x="0" y="0"/>
            <a:chExt cx="2137363" cy="2144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7363" cy="2144052"/>
            </a:xfrm>
            <a:custGeom>
              <a:avLst/>
              <a:gdLst/>
              <a:ahLst/>
              <a:cxnLst/>
              <a:rect l="l" t="t" r="r" b="b"/>
              <a:pathLst>
                <a:path w="2137363" h="2144052">
                  <a:moveTo>
                    <a:pt x="0" y="0"/>
                  </a:moveTo>
                  <a:lnTo>
                    <a:pt x="2137363" y="0"/>
                  </a:lnTo>
                  <a:lnTo>
                    <a:pt x="2137363" y="2144052"/>
                  </a:lnTo>
                  <a:lnTo>
                    <a:pt x="0" y="2144052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728E5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7061255" y="4531290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3845465" y="8154370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13447" y="164896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8" y="0"/>
                </a:lnTo>
                <a:lnTo>
                  <a:pt x="1238008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6792">
            <a:off x="16884061" y="4054262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7FF85CF5-DE34-9DA1-1A93-E36B2A3A1900}"/>
              </a:ext>
            </a:extLst>
          </p:cNvPr>
          <p:cNvSpPr txBox="1">
            <a:spLocks/>
          </p:cNvSpPr>
          <p:nvPr/>
        </p:nvSpPr>
        <p:spPr>
          <a:xfrm>
            <a:off x="-49632" y="3043476"/>
            <a:ext cx="94301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carbon footprint </a:t>
            </a:r>
            <a:r>
              <a:rPr lang="en-US" sz="72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2DD5F-F6D9-9956-EC4C-F5363BB500D2}"/>
              </a:ext>
            </a:extLst>
          </p:cNvPr>
          <p:cNvSpPr/>
          <p:nvPr/>
        </p:nvSpPr>
        <p:spPr>
          <a:xfrm>
            <a:off x="632450" y="7638311"/>
            <a:ext cx="78877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0" dirty="0" err="1"/>
              <a:t>dấu</a:t>
            </a:r>
            <a:r>
              <a:rPr lang="en-US" sz="8000" dirty="0"/>
              <a:t> </a:t>
            </a:r>
            <a:r>
              <a:rPr lang="en-US" sz="8000" dirty="0" err="1"/>
              <a:t>chân</a:t>
            </a:r>
            <a:r>
              <a:rPr lang="en-US" sz="8000" dirty="0"/>
              <a:t> </a:t>
            </a:r>
            <a:r>
              <a:rPr lang="en-US" sz="8000" dirty="0" err="1"/>
              <a:t>cac</a:t>
            </a:r>
            <a:r>
              <a:rPr lang="en-US" sz="8000" dirty="0"/>
              <a:t>-bon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32D7F-A601-12EE-4DC4-BAD127191F29}"/>
              </a:ext>
            </a:extLst>
          </p:cNvPr>
          <p:cNvSpPr/>
          <p:nvPr/>
        </p:nvSpPr>
        <p:spPr>
          <a:xfrm>
            <a:off x="878271" y="5535338"/>
            <a:ext cx="78877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/ˌ</a:t>
            </a:r>
            <a:r>
              <a:rPr lang="en-US" sz="66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kɑːbən</a:t>
            </a:r>
            <a:r>
              <a:rPr lang="en-US" sz="6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ˈ</a:t>
            </a:r>
            <a:r>
              <a:rPr lang="en-US" sz="66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fʊtprɪnt</a:t>
            </a:r>
            <a:r>
              <a:rPr lang="en-US" sz="66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6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Hình ảnh 4">
            <a:extLst>
              <a:ext uri="{FF2B5EF4-FFF2-40B4-BE49-F238E27FC236}">
                <a16:creationId xmlns:a16="http://schemas.microsoft.com/office/drawing/2014/main" id="{7BC8DC63-0093-C3C6-662C-9F776EF6B0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3"/>
          <a:stretch/>
        </p:blipFill>
        <p:spPr>
          <a:xfrm rot="20366365">
            <a:off x="9882707" y="3698196"/>
            <a:ext cx="7248272" cy="3719446"/>
          </a:xfrm>
          <a:prstGeom prst="rect">
            <a:avLst/>
          </a:prstGeom>
        </p:spPr>
      </p:pic>
      <p:pic>
        <p:nvPicPr>
          <p:cNvPr id="11" name="ElevenLabs_2023-09-02T07_36_50_Emily_pre_s87_sb75_se0_b_m1">
            <a:hlinkClick r:id="" action="ppaction://media"/>
            <a:extLst>
              <a:ext uri="{FF2B5EF4-FFF2-40B4-BE49-F238E27FC236}">
                <a16:creationId xmlns:a16="http://schemas.microsoft.com/office/drawing/2014/main" id="{14E6C0CE-9B9D-B13A-0E20-30ED8634CB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7" end="1878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0600" y="4217424"/>
            <a:ext cx="486652" cy="486652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5177AAB3-51F5-21DB-E2BA-7E633C143192}"/>
              </a:ext>
            </a:extLst>
          </p:cNvPr>
          <p:cNvSpPr txBox="1"/>
          <p:nvPr/>
        </p:nvSpPr>
        <p:spPr>
          <a:xfrm>
            <a:off x="451385" y="1196089"/>
            <a:ext cx="11298841" cy="12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58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 ExtraBold" pitchFamily="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113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7765" y="1073150"/>
            <a:ext cx="8115300" cy="8140699"/>
            <a:chOff x="0" y="0"/>
            <a:chExt cx="2137363" cy="2144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7363" cy="2144052"/>
            </a:xfrm>
            <a:custGeom>
              <a:avLst/>
              <a:gdLst/>
              <a:ahLst/>
              <a:cxnLst/>
              <a:rect l="l" t="t" r="r" b="b"/>
              <a:pathLst>
                <a:path w="2137363" h="2144052">
                  <a:moveTo>
                    <a:pt x="0" y="0"/>
                  </a:moveTo>
                  <a:lnTo>
                    <a:pt x="2137363" y="0"/>
                  </a:lnTo>
                  <a:lnTo>
                    <a:pt x="2137363" y="2144052"/>
                  </a:lnTo>
                  <a:lnTo>
                    <a:pt x="0" y="2144052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728E5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7061255" y="4531290"/>
            <a:ext cx="10348198" cy="9365119"/>
          </a:xfrm>
          <a:custGeom>
            <a:avLst/>
            <a:gdLst/>
            <a:ahLst/>
            <a:cxnLst/>
            <a:rect l="l" t="t" r="r" b="b"/>
            <a:pathLst>
              <a:path w="10348198" h="9365119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45465" y="8154370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381600">
            <a:off x="76787" y="164896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8" y="0"/>
                </a:lnTo>
                <a:lnTo>
                  <a:pt x="1238008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2C342A56-9C29-38AE-3BB4-94579816B15D}"/>
              </a:ext>
            </a:extLst>
          </p:cNvPr>
          <p:cNvSpPr txBox="1">
            <a:spLocks/>
          </p:cNvSpPr>
          <p:nvPr/>
        </p:nvSpPr>
        <p:spPr>
          <a:xfrm>
            <a:off x="961753" y="2824183"/>
            <a:ext cx="8137401" cy="124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AD4F0F"/>
                </a:solidFill>
              </a:rPr>
              <a:t>release </a:t>
            </a:r>
            <a:r>
              <a:rPr lang="en-US" sz="8000" b="1" dirty="0">
                <a:solidFill>
                  <a:srgbClr val="AD4F0F"/>
                </a:solidFill>
              </a:rPr>
              <a:t>(v)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FC059-D0D8-0A5D-9A76-B62221E25DD6}"/>
              </a:ext>
            </a:extLst>
          </p:cNvPr>
          <p:cNvSpPr/>
          <p:nvPr/>
        </p:nvSpPr>
        <p:spPr>
          <a:xfrm>
            <a:off x="160927" y="7600372"/>
            <a:ext cx="7945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0" dirty="0" err="1"/>
              <a:t>thải</a:t>
            </a:r>
            <a:r>
              <a:rPr lang="en-US" sz="8000" dirty="0"/>
              <a:t> </a:t>
            </a:r>
            <a:r>
              <a:rPr lang="en-US" sz="8000" dirty="0" err="1"/>
              <a:t>ra</a:t>
            </a:r>
            <a:endParaRPr lang="en-US" sz="8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7898CB-C4E6-299B-CE78-0041AC28F5E2}"/>
              </a:ext>
            </a:extLst>
          </p:cNvPr>
          <p:cNvSpPr/>
          <p:nvPr/>
        </p:nvSpPr>
        <p:spPr>
          <a:xfrm>
            <a:off x="2307890" y="5282612"/>
            <a:ext cx="4169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72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rɪˈliːs</a:t>
            </a:r>
            <a:r>
              <a:rPr lang="en-US" sz="72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Hình ảnh 3">
            <a:extLst>
              <a:ext uri="{FF2B5EF4-FFF2-40B4-BE49-F238E27FC236}">
                <a16:creationId xmlns:a16="http://schemas.microsoft.com/office/drawing/2014/main" id="{9645398E-27C4-7495-211D-B52411C45F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81" y="1485900"/>
            <a:ext cx="7301868" cy="6596140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316792">
            <a:off x="16884061" y="4054262"/>
            <a:ext cx="1238007" cy="1206494"/>
          </a:xfrm>
          <a:custGeom>
            <a:avLst/>
            <a:gdLst/>
            <a:ahLst/>
            <a:cxnLst/>
            <a:rect l="l" t="t" r="r" b="b"/>
            <a:pathLst>
              <a:path w="1238007" h="1206494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ElevenLabs_2023-09-02T07_36_50_Emily_pre_s87_sb75_se0_b_m1">
            <a:hlinkClick r:id="" action="ppaction://media"/>
            <a:extLst>
              <a:ext uri="{FF2B5EF4-FFF2-40B4-BE49-F238E27FC236}">
                <a16:creationId xmlns:a16="http://schemas.microsoft.com/office/drawing/2014/main" id="{51395826-9BB4-DEA9-4802-1C1F112F4E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6" end="1361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0600" y="4217424"/>
            <a:ext cx="486652" cy="486652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186DF409-94C2-E04F-4178-2135E198A06E}"/>
              </a:ext>
            </a:extLst>
          </p:cNvPr>
          <p:cNvSpPr txBox="1"/>
          <p:nvPr/>
        </p:nvSpPr>
        <p:spPr>
          <a:xfrm>
            <a:off x="451385" y="1196089"/>
            <a:ext cx="11298841" cy="12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58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aleway ExtraBold" pitchFamily="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863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1303</Words>
  <Application>Microsoft Office PowerPoint</Application>
  <PresentationFormat>Custom</PresentationFormat>
  <Paragraphs>298</Paragraphs>
  <Slides>33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Raleway Bold</vt:lpstr>
      <vt:lpstr>Poppins</vt:lpstr>
      <vt:lpstr>Lucida Sans Unicode</vt:lpstr>
      <vt:lpstr>Raleway ExtraBold</vt:lpstr>
      <vt:lpstr>Wingdings</vt:lpstr>
      <vt:lpstr>Poppins Bold</vt:lpstr>
      <vt:lpstr>Arial</vt:lpstr>
      <vt:lpstr>Algerian</vt:lpstr>
      <vt:lpstr>Quicksand Light</vt:lpstr>
      <vt:lpstr>Times New Roman</vt:lpstr>
      <vt:lpstr>Raleway Medium</vt:lpstr>
      <vt:lpstr>Raleway</vt:lpstr>
      <vt:lpstr>Balabeloo</vt:lpstr>
      <vt:lpstr>Calibri</vt:lpstr>
      <vt:lpstr>Raleway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Nature Illustrative Environment Presentation</dc:title>
  <cp:lastModifiedBy>Duyên Lương</cp:lastModifiedBy>
  <cp:revision>5</cp:revision>
  <dcterms:created xsi:type="dcterms:W3CDTF">2006-08-16T00:00:00Z</dcterms:created>
  <dcterms:modified xsi:type="dcterms:W3CDTF">2023-09-07T05:30:44Z</dcterms:modified>
  <dc:identifier>DAFtRcLln5k</dc:identifier>
</cp:coreProperties>
</file>