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7"/>
  </p:notesMasterIdLst>
  <p:sldIdLst>
    <p:sldId id="317" r:id="rId2"/>
    <p:sldId id="318" r:id="rId3"/>
    <p:sldId id="359" r:id="rId4"/>
    <p:sldId id="310" r:id="rId5"/>
    <p:sldId id="391" r:id="rId6"/>
    <p:sldId id="392" r:id="rId7"/>
    <p:sldId id="338" r:id="rId8"/>
    <p:sldId id="496" r:id="rId9"/>
    <p:sldId id="400" r:id="rId10"/>
    <p:sldId id="401" r:id="rId11"/>
    <p:sldId id="497" r:id="rId12"/>
    <p:sldId id="385" r:id="rId13"/>
    <p:sldId id="376" r:id="rId14"/>
    <p:sldId id="346" r:id="rId15"/>
    <p:sldId id="356" r:id="rId1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CC00CC"/>
    <a:srgbClr val="FFF1B3"/>
    <a:srgbClr val="EDF6F7"/>
    <a:srgbClr val="C8FFFF"/>
    <a:srgbClr val="FF7043"/>
    <a:srgbClr val="FF00FF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356" autoAdjust="0"/>
  </p:normalViewPr>
  <p:slideViewPr>
    <p:cSldViewPr>
      <p:cViewPr varScale="1">
        <p:scale>
          <a:sx n="72" d="100"/>
          <a:sy n="72" d="100"/>
        </p:scale>
        <p:origin x="660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0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media11.wav"/><Relationship Id="rId11" Type="http://schemas.openxmlformats.org/officeDocument/2006/relationships/image" Target="../media/image13.gif"/><Relationship Id="rId5" Type="http://schemas.microsoft.com/office/2007/relationships/media" Target="../media/media11.wav"/><Relationship Id="rId10" Type="http://schemas.openxmlformats.org/officeDocument/2006/relationships/image" Target="../media/image22.png"/><Relationship Id="rId4" Type="http://schemas.openxmlformats.org/officeDocument/2006/relationships/audio" Target="../media/media10.wav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13" Type="http://schemas.openxmlformats.org/officeDocument/2006/relationships/image" Target="../media/image16.png"/><Relationship Id="rId3" Type="http://schemas.microsoft.com/office/2007/relationships/media" Target="../media/media5.wav"/><Relationship Id="rId7" Type="http://schemas.microsoft.com/office/2007/relationships/media" Target="../media/media7.wav"/><Relationship Id="rId12" Type="http://schemas.openxmlformats.org/officeDocument/2006/relationships/image" Target="../media/image1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openxmlformats.org/officeDocument/2006/relationships/image" Target="../media/image14.png"/><Relationship Id="rId5" Type="http://schemas.microsoft.com/office/2007/relationships/media" Target="../media/media6.wav"/><Relationship Id="rId10" Type="http://schemas.openxmlformats.org/officeDocument/2006/relationships/image" Target="../media/image13.gif"/><Relationship Id="rId4" Type="http://schemas.openxmlformats.org/officeDocument/2006/relationships/audio" Target="../media/media5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viên:Ngô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Thuỷ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Sơn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9</a:t>
            </a: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A530D89-CE37-9179-378B-CD460EC1FB1A}"/>
              </a:ext>
            </a:extLst>
          </p:cNvPr>
          <p:cNvGrpSpPr/>
          <p:nvPr/>
        </p:nvGrpSpPr>
        <p:grpSpPr>
          <a:xfrm>
            <a:off x="914400" y="643003"/>
            <a:ext cx="10383079" cy="6099041"/>
            <a:chOff x="914400" y="643003"/>
            <a:chExt cx="10383079" cy="609904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D78D5C3-EADE-1E78-7DCA-52783349B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4278" y="643003"/>
              <a:ext cx="10363201" cy="609904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DDF2D67-1A88-6C25-4322-1C98008925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957" t="66198" r="94258"/>
            <a:stretch/>
          </p:blipFill>
          <p:spPr>
            <a:xfrm>
              <a:off x="914400" y="2376601"/>
              <a:ext cx="613535" cy="10739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887200" cy="762862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II. </a:t>
            </a:r>
            <a:r>
              <a:rPr lang="en-US" sz="3200" b="1" i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Bài hoà tấu số 4</a:t>
            </a:r>
            <a:endParaRPr lang="en-US" sz="3200" i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2292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3D3C4C1-6360-4D7F-D87A-52A59C2172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5959" y="4610076"/>
            <a:ext cx="7373379" cy="8859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DD8DF7-5D51-6353-3311-03228FE7C7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4834" y="3256926"/>
            <a:ext cx="7421011" cy="8859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5345B1-2FF6-76E8-5FF6-A1ACDFF4BD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7400" y="1828800"/>
            <a:ext cx="7487695" cy="924054"/>
          </a:xfrm>
          <a:prstGeom prst="rect">
            <a:avLst/>
          </a:prstGeom>
        </p:spPr>
      </p:pic>
      <p:sp>
        <p:nvSpPr>
          <p:cNvPr id="2" name="Left Brace 1"/>
          <p:cNvSpPr/>
          <p:nvPr/>
        </p:nvSpPr>
        <p:spPr bwMode="auto">
          <a:xfrm>
            <a:off x="1095196" y="1930401"/>
            <a:ext cx="617853" cy="2246386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284" y="2904926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995184" y="1847093"/>
            <a:ext cx="558166" cy="3791707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017ABD8-A34D-9059-1531-D13264AA63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5496" y="4904876"/>
            <a:ext cx="219075" cy="466725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FB00DC27-1AC5-1519-9B54-D3CA50207F32}"/>
              </a:ext>
            </a:extLst>
          </p:cNvPr>
          <p:cNvSpPr>
            <a:spLocks noChangeAspect="1"/>
          </p:cNvSpPr>
          <p:nvPr/>
        </p:nvSpPr>
        <p:spPr bwMode="auto">
          <a:xfrm>
            <a:off x="1520331" y="2022955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1767C4A-6890-E099-C600-480B82883CE1}"/>
              </a:ext>
            </a:extLst>
          </p:cNvPr>
          <p:cNvSpPr>
            <a:spLocks noChangeAspect="1"/>
          </p:cNvSpPr>
          <p:nvPr/>
        </p:nvSpPr>
        <p:spPr bwMode="auto">
          <a:xfrm>
            <a:off x="1520331" y="3398521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F3792BC-E402-14D3-A305-E268B94B45B9}"/>
              </a:ext>
            </a:extLst>
          </p:cNvPr>
          <p:cNvSpPr>
            <a:spLocks noChangeAspect="1"/>
          </p:cNvSpPr>
          <p:nvPr/>
        </p:nvSpPr>
        <p:spPr bwMode="auto">
          <a:xfrm>
            <a:off x="1473322" y="4774087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3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A8638B-F200-53BE-3F6B-0A2304803171}"/>
              </a:ext>
            </a:extLst>
          </p:cNvPr>
          <p:cNvSpPr txBox="1"/>
          <p:nvPr/>
        </p:nvSpPr>
        <p:spPr>
          <a:xfrm>
            <a:off x="4800600" y="681335"/>
            <a:ext cx="24384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 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795059-9542-C47D-BF14-51E2FB9098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100" y="3600250"/>
            <a:ext cx="219075" cy="466725"/>
          </a:xfrm>
          <a:prstGeom prst="rect">
            <a:avLst/>
          </a:prstGeom>
        </p:spPr>
      </p:pic>
      <p:pic>
        <p:nvPicPr>
          <p:cNvPr id="28" name="Be ken phim cau 1 + 2">
            <a:hlinkClick r:id="" action="ppaction://media"/>
            <a:extLst>
              <a:ext uri="{FF2B5EF4-FFF2-40B4-BE49-F238E27FC236}">
                <a16:creationId xmlns:a16="http://schemas.microsoft.com/office/drawing/2014/main" id="{E5231325-AFF0-A5C6-2690-F3B0D5AA2C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94415" y="2776455"/>
            <a:ext cx="406400" cy="406400"/>
          </a:xfrm>
          <a:prstGeom prst="rect">
            <a:avLst/>
          </a:prstGeom>
        </p:spPr>
      </p:pic>
      <p:pic>
        <p:nvPicPr>
          <p:cNvPr id="29" name="Be ken phim cau 3">
            <a:hlinkClick r:id="" action="ppaction://media"/>
            <a:extLst>
              <a:ext uri="{FF2B5EF4-FFF2-40B4-BE49-F238E27FC236}">
                <a16:creationId xmlns:a16="http://schemas.microsoft.com/office/drawing/2014/main" id="{1F326F2F-53DF-06A9-ECA6-E67728A481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75176" y="4825501"/>
            <a:ext cx="406400" cy="406400"/>
          </a:xfrm>
          <a:prstGeom prst="rect">
            <a:avLst/>
          </a:prstGeom>
        </p:spPr>
      </p:pic>
      <p:pic>
        <p:nvPicPr>
          <p:cNvPr id="31" name="Be ken phim">
            <a:hlinkClick r:id="" action="ppaction://media"/>
            <a:extLst>
              <a:ext uri="{FF2B5EF4-FFF2-40B4-BE49-F238E27FC236}">
                <a16:creationId xmlns:a16="http://schemas.microsoft.com/office/drawing/2014/main" id="{7A92D72E-46B0-1E2F-335B-0132D67590E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94415" y="3536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16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" grpId="0" animBg="1"/>
      <p:bldP spid="14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681335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2362200" y="4267200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4A9FD0A-1A59-420B-BEC9-1E95F3BE1063}"/>
              </a:ext>
            </a:extLst>
          </p:cNvPr>
          <p:cNvGrpSpPr/>
          <p:nvPr/>
        </p:nvGrpSpPr>
        <p:grpSpPr>
          <a:xfrm>
            <a:off x="2724750" y="498957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8C07F83-0652-4284-92A7-B26BDE0BBCF3}"/>
              </a:ext>
            </a:extLst>
          </p:cNvPr>
          <p:cNvSpPr txBox="1"/>
          <p:nvPr/>
        </p:nvSpPr>
        <p:spPr>
          <a:xfrm>
            <a:off x="2583955" y="5486400"/>
            <a:ext cx="19896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Am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La thứ)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B9AD441-AE26-45B4-8297-DE8951D62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7450170" y="4268969"/>
            <a:ext cx="2362200" cy="118753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239DA95-B134-4279-A302-E40BF86C370C}"/>
              </a:ext>
            </a:extLst>
          </p:cNvPr>
          <p:cNvGrpSpPr/>
          <p:nvPr/>
        </p:nvGrpSpPr>
        <p:grpSpPr>
          <a:xfrm>
            <a:off x="7593747" y="4991345"/>
            <a:ext cx="1158240" cy="447685"/>
            <a:chOff x="9582912" y="5110951"/>
            <a:chExt cx="1158240" cy="37358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75C8EF-E0E3-404A-B2C9-B8AAA790D2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8F2F91-8EB2-4D17-BE62-220396D0EA36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D53B77-D427-4EE9-8B88-E552E565D51A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9F2DD26-9897-4C58-98EE-8D6B9846E411}"/>
              </a:ext>
            </a:extLst>
          </p:cNvPr>
          <p:cNvSpPr txBox="1"/>
          <p:nvPr/>
        </p:nvSpPr>
        <p:spPr>
          <a:xfrm>
            <a:off x="7391400" y="5488169"/>
            <a:ext cx="2550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G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Son trưởng)</a:t>
            </a:r>
          </a:p>
        </p:txBody>
      </p:sp>
      <p:pic>
        <p:nvPicPr>
          <p:cNvPr id="3" name="Be hoa am">
            <a:hlinkClick r:id="" action="ppaction://media"/>
            <a:extLst>
              <a:ext uri="{FF2B5EF4-FFF2-40B4-BE49-F238E27FC236}">
                <a16:creationId xmlns:a16="http://schemas.microsoft.com/office/drawing/2014/main" id="{4A2CEA99-14DB-35D0-A020-D43EA47FA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2771AE-E261-32D8-BA12-F6B943D629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614" y="1687777"/>
            <a:ext cx="11178772" cy="118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799" y="6096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E187D9-3581-EB96-206F-1CDE0C1F3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492" y="2205789"/>
            <a:ext cx="9128108" cy="37723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67C7D34-95A2-B5C6-C10B-7C7C763210F8}"/>
              </a:ext>
            </a:extLst>
          </p:cNvPr>
          <p:cNvGrpSpPr/>
          <p:nvPr/>
        </p:nvGrpSpPr>
        <p:grpSpPr>
          <a:xfrm>
            <a:off x="1227822" y="2225039"/>
            <a:ext cx="532725" cy="913763"/>
            <a:chOff x="842848" y="2225039"/>
            <a:chExt cx="532725" cy="9137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F771C86-251B-7BC0-C0A3-57C8BD648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740" y="2225039"/>
              <a:ext cx="525833" cy="38501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68C4FC-1A7F-2C1A-97C7-33B8ABC9C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848" y="2610050"/>
              <a:ext cx="528752" cy="52875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CFD7461-7A47-380B-1B34-9B4B54903552}"/>
              </a:ext>
            </a:extLst>
          </p:cNvPr>
          <p:cNvGrpSpPr/>
          <p:nvPr/>
        </p:nvGrpSpPr>
        <p:grpSpPr>
          <a:xfrm>
            <a:off x="1227822" y="3524450"/>
            <a:ext cx="532725" cy="913763"/>
            <a:chOff x="842848" y="2225039"/>
            <a:chExt cx="532725" cy="9137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7B85F-4BE6-31EE-8253-8F93C747C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740" y="2225039"/>
              <a:ext cx="525833" cy="38501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E7D31E7-4D76-DA48-A27E-8C9D10159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848" y="2610050"/>
              <a:ext cx="528752" cy="52875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1561F8-2588-9E05-465B-5AC4742CB91F}"/>
              </a:ext>
            </a:extLst>
          </p:cNvPr>
          <p:cNvGrpSpPr/>
          <p:nvPr/>
        </p:nvGrpSpPr>
        <p:grpSpPr>
          <a:xfrm>
            <a:off x="1227822" y="4896687"/>
            <a:ext cx="532725" cy="913763"/>
            <a:chOff x="842848" y="2225039"/>
            <a:chExt cx="532725" cy="91376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DC068A-84E8-039C-63E1-8C5B1C057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740" y="2225039"/>
              <a:ext cx="525833" cy="38501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E360025-7BA4-ACE0-FB95-D413BAB93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848" y="2610050"/>
              <a:ext cx="528752" cy="528752"/>
            </a:xfrm>
            <a:prstGeom prst="rect">
              <a:avLst/>
            </a:prstGeom>
          </p:spPr>
        </p:pic>
      </p:grpSp>
      <p:pic>
        <p:nvPicPr>
          <p:cNvPr id="19" name="Be nhac cu go">
            <a:hlinkClick r:id="" action="ppaction://media"/>
            <a:extLst>
              <a:ext uri="{FF2B5EF4-FFF2-40B4-BE49-F238E27FC236}">
                <a16:creationId xmlns:a16="http://schemas.microsoft.com/office/drawing/2014/main" id="{4034455C-0F2E-DC3E-547F-57A31E203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13984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4 Bai HoaTau so 4">
            <a:hlinkClick r:id="" action="ppaction://media"/>
            <a:extLst>
              <a:ext uri="{FF2B5EF4-FFF2-40B4-BE49-F238E27FC236}">
                <a16:creationId xmlns:a16="http://schemas.microsoft.com/office/drawing/2014/main" id="{E15C3C8B-80A9-3029-C86A-2B1CFDFD8A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050" y="726281"/>
            <a:ext cx="10629900" cy="59793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10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77174"/>
            <a:chOff x="0" y="0"/>
            <a:chExt cx="12192000" cy="68771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8" y="3181228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121920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1905001"/>
            <a:ext cx="6705600" cy="1219199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Đọc thành thạo </a:t>
            </a:r>
            <a:r>
              <a:rPr lang="en-US" sz="2800" i="1">
                <a:solidFill>
                  <a:srgbClr val="0000FF"/>
                </a:solidFill>
              </a:rPr>
              <a:t>Bài đọc nhạc số 4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chơi các bè của </a:t>
            </a:r>
            <a:r>
              <a:rPr lang="en-US" sz="2800" i="1">
                <a:solidFill>
                  <a:srgbClr val="0000FF"/>
                </a:solidFill>
              </a:rPr>
              <a:t>Bài hoà tấu số 4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2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838200" y="2015591"/>
            <a:ext cx="10515600" cy="2327809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 8</a:t>
            </a:r>
            <a:r>
              <a:rPr lang="en-US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(Tiết</a:t>
            </a:r>
            <a:r>
              <a:rPr lang="vi-VN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)</a:t>
            </a:r>
            <a:endParaRPr lang="en-US" sz="40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Luyện đọc gam La thứ theo mẫu;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đọc nhạc số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  <a:p>
            <a:pPr algn="just"/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hoà tấu số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4A743-68B4-C235-2BA9-B0F2289AAA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2E1AAE6-23EE-435E-C2BD-5CA7F813368F}"/>
              </a:ext>
            </a:extLst>
          </p:cNvPr>
          <p:cNvGrpSpPr>
            <a:grpSpLocks noChangeAspect="1"/>
          </p:cNvGrpSpPr>
          <p:nvPr/>
        </p:nvGrpSpPr>
        <p:grpSpPr>
          <a:xfrm>
            <a:off x="2453640" y="655515"/>
            <a:ext cx="7071360" cy="6050085"/>
            <a:chOff x="2095500" y="-76200"/>
            <a:chExt cx="8015654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E9A510B-AE9A-FD80-E37C-2628E7403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9511" y="-76200"/>
              <a:ext cx="8011643" cy="338184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5F29CD0-524B-5686-5ABC-00C397196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5500" y="3019425"/>
              <a:ext cx="8001000" cy="3762375"/>
            </a:xfrm>
            <a:prstGeom prst="rect">
              <a:avLst/>
            </a:prstGeom>
          </p:spPr>
        </p:pic>
      </p:grpSp>
      <p:sp>
        <p:nvSpPr>
          <p:cNvPr id="4" name="Subtitle 6"/>
          <p:cNvSpPr txBox="1">
            <a:spLocks/>
          </p:cNvSpPr>
          <p:nvPr/>
        </p:nvSpPr>
        <p:spPr bwMode="auto">
          <a:xfrm>
            <a:off x="0" y="76200"/>
            <a:ext cx="1219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I. </a:t>
            </a:r>
            <a:r>
              <a:rPr lang="vi-VN" b="1">
                <a:solidFill>
                  <a:srgbClr val="C00000"/>
                </a:solidFill>
                <a:cs typeface="Times New Roman" panose="02020603050405020304" pitchFamily="18" charset="0"/>
              </a:rPr>
              <a:t>Luyện đọc gam La thứ theo mẫu; </a:t>
            </a:r>
            <a:r>
              <a:rPr lang="vi-VN" b="1" i="1">
                <a:solidFill>
                  <a:srgbClr val="C00000"/>
                </a:solidFill>
                <a:cs typeface="Times New Roman" panose="02020603050405020304" pitchFamily="18" charset="0"/>
              </a:rPr>
              <a:t>Bài đọc nhạc số 4</a:t>
            </a:r>
          </a:p>
          <a:p>
            <a:pPr marL="0" indent="0" algn="ctr">
              <a:buNone/>
            </a:pPr>
            <a:endParaRPr lang="en-US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4 Luyen doc gam amoll tone= Eb">
            <a:hlinkClick r:id="" action="ppaction://media"/>
            <a:extLst>
              <a:ext uri="{FF2B5EF4-FFF2-40B4-BE49-F238E27FC236}">
                <a16:creationId xmlns:a16="http://schemas.microsoft.com/office/drawing/2014/main" id="{924AAA72-2BB5-9CE2-99CD-22A16F16A8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1400"/>
            <a:ext cx="12192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76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14660"/>
          <a:stretch/>
        </p:blipFill>
        <p:spPr>
          <a:xfrm>
            <a:off x="1018251" y="4265858"/>
            <a:ext cx="1058684" cy="7070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3600" y="4318598"/>
            <a:ext cx="2034981" cy="1371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200" b="1">
                <a:solidFill>
                  <a:srgbClr val="0000FF"/>
                </a:solidFill>
                <a:cs typeface="Times New Roman" panose="02020603050405020304" pitchFamily="18" charset="0"/>
              </a:rPr>
              <a:t>–</a:t>
            </a:r>
            <a:r>
              <a:rPr lang="en-US" sz="2200" b="1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>
                <a:solidFill>
                  <a:srgbClr val="0000FF"/>
                </a:solidFill>
              </a:rPr>
              <a:t>Nhịp: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2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200" b="1">
                <a:solidFill>
                  <a:srgbClr val="0000FF"/>
                </a:solidFill>
              </a:rPr>
              <a:t>Cao độ: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2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200" b="1">
                <a:solidFill>
                  <a:srgbClr val="0000FF"/>
                </a:solidFill>
              </a:rPr>
              <a:t>Trường độ: </a:t>
            </a:r>
            <a:endParaRPr lang="vi-VN" sz="2200" b="1">
              <a:solidFill>
                <a:srgbClr val="0000FF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570429D-1C40-8E71-8FD8-714F16D1109B}"/>
              </a:ext>
            </a:extLst>
          </p:cNvPr>
          <p:cNvGrpSpPr/>
          <p:nvPr/>
        </p:nvGrpSpPr>
        <p:grpSpPr>
          <a:xfrm>
            <a:off x="1905000" y="4191000"/>
            <a:ext cx="9753600" cy="2301692"/>
            <a:chOff x="1905000" y="4487549"/>
            <a:chExt cx="9753600" cy="2301692"/>
          </a:xfrm>
        </p:grpSpPr>
        <p:sp>
          <p:nvSpPr>
            <p:cNvPr id="13" name="TextBox 12"/>
            <p:cNvSpPr txBox="1"/>
            <p:nvPr/>
          </p:nvSpPr>
          <p:spPr>
            <a:xfrm>
              <a:off x="3544824" y="5066228"/>
              <a:ext cx="261802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>
                  <a:solidFill>
                    <a:srgbClr val="C00000"/>
                  </a:solidFill>
                </a:rPr>
                <a:t>La, Si, Đô, Rê, Mi </a:t>
              </a:r>
              <a:endParaRPr lang="vi-VN" sz="2200" b="1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989832" y="5547586"/>
              <a:ext cx="76687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solidFill>
                    <a:srgbClr val="C00000"/>
                  </a:solidFill>
                </a:rPr>
                <a:t>Nốt đen, nốt móc đơn, nốt móc kép</a:t>
              </a:r>
              <a:endParaRPr lang="vi-VN" sz="2200" b="1">
                <a:solidFill>
                  <a:srgbClr val="C0000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9B5CDEE-1F8D-4EC8-A75E-885E868AAF0E}"/>
                </a:ext>
              </a:extLst>
            </p:cNvPr>
            <p:cNvSpPr txBox="1"/>
            <p:nvPr/>
          </p:nvSpPr>
          <p:spPr>
            <a:xfrm>
              <a:off x="1905000" y="6019800"/>
              <a:ext cx="974647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i="1">
                  <a:solidFill>
                    <a:srgbClr val="0000FF"/>
                  </a:solidFill>
                  <a:cs typeface="Times New Roman" panose="02020603050405020304" pitchFamily="18" charset="0"/>
                </a:rPr>
                <a:t>   </a:t>
              </a:r>
              <a:r>
                <a:rPr lang="en-US" sz="2200" b="1" i="1">
                  <a:solidFill>
                    <a:srgbClr val="00B050"/>
                  </a:solidFill>
                  <a:cs typeface="Times New Roman" panose="02020603050405020304" pitchFamily="18" charset="0"/>
                </a:rPr>
                <a:t>*  </a:t>
              </a:r>
              <a:r>
                <a:rPr lang="en-US" sz="2200" i="1">
                  <a:solidFill>
                    <a:srgbClr val="00B050"/>
                  </a:solidFill>
                </a:rPr>
                <a:t>Bài đọc nhạc có 3 bè: </a:t>
              </a:r>
              <a:r>
                <a:rPr lang="pt-BR" sz="2200" i="1">
                  <a:solidFill>
                    <a:srgbClr val="00B050"/>
                  </a:solidFill>
                </a:rPr>
                <a:t>4 nhịp + 4 nhịp +  4 nhịp (nét nhạc 1 và nét nhạc 2 </a:t>
              </a:r>
            </a:p>
            <a:p>
              <a:r>
                <a:rPr lang="pt-BR" sz="2200" i="1">
                  <a:solidFill>
                    <a:srgbClr val="00B050"/>
                  </a:solidFill>
                </a:rPr>
                <a:t>      giống nhau) 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C3FAF73-087B-1D0B-4E0A-F26B816A0814}"/>
                </a:ext>
              </a:extLst>
            </p:cNvPr>
            <p:cNvGrpSpPr/>
            <p:nvPr/>
          </p:nvGrpSpPr>
          <p:grpSpPr>
            <a:xfrm>
              <a:off x="3257350" y="4487549"/>
              <a:ext cx="462742" cy="678737"/>
              <a:chOff x="3257350" y="4369713"/>
              <a:chExt cx="462742" cy="678737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3257350" y="4369713"/>
                <a:ext cx="46274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>
                    <a:solidFill>
                      <a:srgbClr val="C00000"/>
                    </a:solidFill>
                    <a:sym typeface="Maestro" panose="02000506050000020004" pitchFamily="2" charset="2"/>
                  </a:rPr>
                  <a:t>2</a:t>
                </a:r>
                <a:endParaRPr lang="vi-VN" sz="22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59F9577-4766-AC58-B31E-ABFE620A2566}"/>
                  </a:ext>
                </a:extLst>
              </p:cNvPr>
              <p:cNvSpPr txBox="1"/>
              <p:nvPr/>
            </p:nvSpPr>
            <p:spPr>
              <a:xfrm>
                <a:off x="3258890" y="4617563"/>
                <a:ext cx="34176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>
                    <a:solidFill>
                      <a:srgbClr val="C00000"/>
                    </a:solidFill>
                    <a:sym typeface="Maestro" panose="02000506050000020004" pitchFamily="2" charset="2"/>
                  </a:rPr>
                  <a:t>4</a:t>
                </a:r>
                <a:endParaRPr lang="vi-VN" sz="2200" b="1">
                  <a:solidFill>
                    <a:srgbClr val="C00000"/>
                  </a:solidFill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6264AB6-FD2C-0267-E7DF-D9E56AF60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27" y="267326"/>
            <a:ext cx="10344945" cy="383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76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762000"/>
            <a:ext cx="7620000" cy="944562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Luyện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tập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tiết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tấu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E31A72-8A0B-59AD-BB98-70B01513C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2847385"/>
            <a:ext cx="7253348" cy="810215"/>
          </a:xfrm>
          <a:prstGeom prst="rect">
            <a:avLst/>
          </a:prstGeom>
        </p:spPr>
      </p:pic>
      <p:pic>
        <p:nvPicPr>
          <p:cNvPr id="7" name="AmHinhTietTau bai doc nhac 4">
            <a:hlinkClick r:id="" action="ppaction://media"/>
            <a:extLst>
              <a:ext uri="{FF2B5EF4-FFF2-40B4-BE49-F238E27FC236}">
                <a16:creationId xmlns:a16="http://schemas.microsoft.com/office/drawing/2014/main" id="{82F73D19-6F5A-07CC-DE90-EEA3D1827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1879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59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12039600" cy="6096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Nghe mẫu 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  <p:pic>
        <p:nvPicPr>
          <p:cNvPr id="2" name="Bai doc nhac 4 am thanh">
            <a:hlinkClick r:id="" action="ppaction://media"/>
            <a:extLst>
              <a:ext uri="{FF2B5EF4-FFF2-40B4-BE49-F238E27FC236}">
                <a16:creationId xmlns:a16="http://schemas.microsoft.com/office/drawing/2014/main" id="{DE750696-326F-F4BA-D47A-30619F8BBE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733125"/>
            <a:ext cx="10853351" cy="561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62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 Brace 1"/>
          <p:cNvSpPr/>
          <p:nvPr/>
        </p:nvSpPr>
        <p:spPr bwMode="auto">
          <a:xfrm>
            <a:off x="1095196" y="1930401"/>
            <a:ext cx="617853" cy="2246386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1231" y="2133601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284" y="2904926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995184" y="1847093"/>
            <a:ext cx="558166" cy="3791707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025" y="3592831"/>
            <a:ext cx="219075" cy="4667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17ABD8-A34D-9059-1531-D13264AA63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5496" y="4904876"/>
            <a:ext cx="219075" cy="466725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FB00DC27-1AC5-1519-9B54-D3CA50207F32}"/>
              </a:ext>
            </a:extLst>
          </p:cNvPr>
          <p:cNvSpPr>
            <a:spLocks noChangeAspect="1"/>
          </p:cNvSpPr>
          <p:nvPr/>
        </p:nvSpPr>
        <p:spPr bwMode="auto">
          <a:xfrm>
            <a:off x="1520331" y="2022955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1767C4A-6890-E099-C600-480B82883CE1}"/>
              </a:ext>
            </a:extLst>
          </p:cNvPr>
          <p:cNvSpPr>
            <a:spLocks noChangeAspect="1"/>
          </p:cNvSpPr>
          <p:nvPr/>
        </p:nvSpPr>
        <p:spPr bwMode="auto">
          <a:xfrm>
            <a:off x="1520331" y="3398521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F3792BC-E402-14D3-A305-E268B94B45B9}"/>
              </a:ext>
            </a:extLst>
          </p:cNvPr>
          <p:cNvSpPr>
            <a:spLocks noChangeAspect="1"/>
          </p:cNvSpPr>
          <p:nvPr/>
        </p:nvSpPr>
        <p:spPr bwMode="auto">
          <a:xfrm>
            <a:off x="1473322" y="4774087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3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3381EFEA-FF3C-3BAC-9E2D-79C89765D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33400"/>
            <a:ext cx="8229600" cy="7112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6EA31D-BA08-FE6A-528B-19DC0C9B37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3660" y="1857361"/>
            <a:ext cx="7811590" cy="819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1F5BB7-74BC-2056-9E20-F6231DA6B9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33600" y="3247904"/>
            <a:ext cx="7849695" cy="866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3E7C03-0999-6F83-6764-D88152F18D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2307" y="4628950"/>
            <a:ext cx="7830643" cy="895475"/>
          </a:xfrm>
          <a:prstGeom prst="rect">
            <a:avLst/>
          </a:prstGeom>
        </p:spPr>
      </p:pic>
      <p:pic>
        <p:nvPicPr>
          <p:cNvPr id="11" name="Bai doc nhac 4 cau 1">
            <a:hlinkClick r:id="" action="ppaction://media"/>
            <a:extLst>
              <a:ext uri="{FF2B5EF4-FFF2-40B4-BE49-F238E27FC236}">
                <a16:creationId xmlns:a16="http://schemas.microsoft.com/office/drawing/2014/main" id="{7D668B42-77BE-7352-94D9-2943B71AA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096804" y="2063793"/>
            <a:ext cx="406400" cy="406400"/>
          </a:xfrm>
          <a:prstGeom prst="rect">
            <a:avLst/>
          </a:prstGeom>
        </p:spPr>
      </p:pic>
      <p:pic>
        <p:nvPicPr>
          <p:cNvPr id="21" name="Bai doc nhac 4 cau 1 + 2">
            <a:hlinkClick r:id="" action="ppaction://media"/>
            <a:extLst>
              <a:ext uri="{FF2B5EF4-FFF2-40B4-BE49-F238E27FC236}">
                <a16:creationId xmlns:a16="http://schemas.microsoft.com/office/drawing/2014/main" id="{0CE63A60-C256-5B36-99FF-D681DB473D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00960" y="2821007"/>
            <a:ext cx="406400" cy="406400"/>
          </a:xfrm>
          <a:prstGeom prst="rect">
            <a:avLst/>
          </a:prstGeom>
        </p:spPr>
      </p:pic>
      <p:pic>
        <p:nvPicPr>
          <p:cNvPr id="25" name="Bai doc nhac 4 cau 3">
            <a:hlinkClick r:id="" action="ppaction://media"/>
            <a:extLst>
              <a:ext uri="{FF2B5EF4-FFF2-40B4-BE49-F238E27FC236}">
                <a16:creationId xmlns:a16="http://schemas.microsoft.com/office/drawing/2014/main" id="{C83E03C6-EF26-07CF-6F91-28B0D3E84E3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096804" y="4774087"/>
            <a:ext cx="406400" cy="406400"/>
          </a:xfrm>
          <a:prstGeom prst="rect">
            <a:avLst/>
          </a:prstGeom>
        </p:spPr>
      </p:pic>
      <p:pic>
        <p:nvPicPr>
          <p:cNvPr id="27" name="Bai doc nhac 4 am thanh">
            <a:hlinkClick r:id="" action="ppaction://media"/>
            <a:extLst>
              <a:ext uri="{FF2B5EF4-FFF2-40B4-BE49-F238E27FC236}">
                <a16:creationId xmlns:a16="http://schemas.microsoft.com/office/drawing/2014/main" id="{A6239136-AD98-A729-AE2F-D173F1AA65B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096804" y="34781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70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4" grpId="0" animBg="1"/>
      <p:bldP spid="23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doc nhac so 4 tone=Eb">
            <a:hlinkClick r:id="" action="ppaction://media"/>
            <a:extLst>
              <a:ext uri="{FF2B5EF4-FFF2-40B4-BE49-F238E27FC236}">
                <a16:creationId xmlns:a16="http://schemas.microsoft.com/office/drawing/2014/main" id="{E4B262BC-7FCA-ADFF-AEE3-90B790A308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28600"/>
            <a:ext cx="11506200" cy="647223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8BF282B-53FF-DB36-35B3-029FD7F9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200"/>
            <a:ext cx="11658600" cy="762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cả bài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799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10453</TotalTime>
  <Words>196</Words>
  <Application>Microsoft Office PowerPoint</Application>
  <PresentationFormat>Widescreen</PresentationFormat>
  <Paragraphs>43</Paragraphs>
  <Slides>15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Maestro</vt:lpstr>
      <vt:lpstr>Times New Roman</vt:lpstr>
      <vt:lpstr>Wingdings</vt:lpstr>
      <vt:lpstr>Default Design</vt:lpstr>
      <vt:lpstr>Giáo viên:Ngô Thị Thuỷ Trường: THCS Thái Sơn</vt:lpstr>
      <vt:lpstr>PowerPoint Presentation</vt:lpstr>
      <vt:lpstr>PowerPoint Presentation</vt:lpstr>
      <vt:lpstr>PowerPoint Presentation</vt:lpstr>
      <vt:lpstr>PowerPoint Presentation</vt:lpstr>
      <vt:lpstr>Luyện tập tiết tấu</vt:lpstr>
      <vt:lpstr>Nghe mẫu </vt:lpstr>
      <vt:lpstr>Đọc từng nét nhạc</vt:lpstr>
      <vt:lpstr>Đọc nhạc hoàn chỉnh cả bài</vt:lpstr>
      <vt:lpstr>II. Bài hoà tấu số 4</vt:lpstr>
      <vt:lpstr>PowerPoint Presentation</vt:lpstr>
      <vt:lpstr>PowerPoint Presentation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ASUS</cp:lastModifiedBy>
  <cp:revision>336</cp:revision>
  <dcterms:created xsi:type="dcterms:W3CDTF">2006-11-06T13:45:38Z</dcterms:created>
  <dcterms:modified xsi:type="dcterms:W3CDTF">2025-01-13T14:22:27Z</dcterms:modified>
</cp:coreProperties>
</file>