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Lst>
  <p:notesMasterIdLst>
    <p:notesMasterId r:id="rId28"/>
  </p:notesMasterIdLst>
  <p:sldIdLst>
    <p:sldId id="256" r:id="rId2"/>
    <p:sldId id="258" r:id="rId3"/>
    <p:sldId id="259" r:id="rId4"/>
    <p:sldId id="307" r:id="rId5"/>
    <p:sldId id="304" r:id="rId6"/>
    <p:sldId id="267" r:id="rId7"/>
    <p:sldId id="263" r:id="rId8"/>
    <p:sldId id="308" r:id="rId9"/>
    <p:sldId id="322" r:id="rId10"/>
    <p:sldId id="310" r:id="rId11"/>
    <p:sldId id="311" r:id="rId12"/>
    <p:sldId id="271" r:id="rId13"/>
    <p:sldId id="312" r:id="rId14"/>
    <p:sldId id="324" r:id="rId15"/>
    <p:sldId id="314" r:id="rId16"/>
    <p:sldId id="273" r:id="rId17"/>
    <p:sldId id="260" r:id="rId18"/>
    <p:sldId id="305" r:id="rId19"/>
    <p:sldId id="269" r:id="rId20"/>
    <p:sldId id="316" r:id="rId21"/>
    <p:sldId id="320" r:id="rId22"/>
    <p:sldId id="325" r:id="rId23"/>
    <p:sldId id="261" r:id="rId24"/>
    <p:sldId id="306" r:id="rId25"/>
    <p:sldId id="262" r:id="rId26"/>
    <p:sldId id="264" r:id="rId27"/>
  </p:sldIdLst>
  <p:sldSz cx="9144000" cy="5143500" type="screen16x9"/>
  <p:notesSz cx="6858000" cy="9144000"/>
  <p:embeddedFontLst>
    <p:embeddedFont>
      <p:font typeface="Rubik" panose="020B0604020202020204" charset="-79"/>
      <p:regular r:id="rId29"/>
      <p:bold r:id="rId30"/>
      <p:italic r:id="rId31"/>
      <p:boldItalic r:id="rId32"/>
    </p:embeddedFont>
    <p:embeddedFont>
      <p:font typeface="SVN-Caprica Script" pitchFamily="2" charset="0"/>
      <p:regular r:id="rId33"/>
    </p:embeddedFont>
    <p:embeddedFont>
      <p:font typeface="SVN-Internation" panose="02040603050506020204" pitchFamily="18" charset="0"/>
      <p:regular r:id="rId34"/>
    </p:embeddedFont>
    <p:embeddedFont>
      <p:font typeface="SVN-Poky's" panose="020B0606040200020203" pitchFamily="3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23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3C28EC-84B1-42DD-89C1-84719D1FBE1C}">
  <a:tblStyle styleId="{8F3C28EC-84B1-42DD-89C1-84719D1FBE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100" d="100"/>
          <a:sy n="100" d="100"/>
        </p:scale>
        <p:origin x="874"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021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f31f835cfb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f31f835cfb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498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551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31f835cf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31f835cf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02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91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20ede184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20ede184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084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f20ede19a9_2_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f20ede19a9_2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20ede19a9_2_3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20ede19a9_2_3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09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66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08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32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436275" y="796225"/>
            <a:ext cx="5106600" cy="2493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22375" y="3492475"/>
            <a:ext cx="4381800" cy="461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2800"/>
              <a:buNone/>
              <a:defRPr>
                <a:solidFill>
                  <a:schemeClr val="accent6"/>
                </a:solidFil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11" name="Google Shape;11;p2"/>
          <p:cNvSpPr/>
          <p:nvPr/>
        </p:nvSpPr>
        <p:spPr>
          <a:xfrm>
            <a:off x="2606744" y="-275527"/>
            <a:ext cx="1083876" cy="102726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8272" y="2334400"/>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38772" y="4323595"/>
            <a:ext cx="591904" cy="560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30625" y="1103663"/>
            <a:ext cx="975300" cy="811900"/>
          </a:xfrm>
          <a:custGeom>
            <a:avLst/>
            <a:gdLst/>
            <a:ahLst/>
            <a:cxnLst/>
            <a:rect l="l" t="t" r="r" b="b"/>
            <a:pathLst>
              <a:path w="39012" h="32476" extrusionOk="0">
                <a:moveTo>
                  <a:pt x="27961" y="5443"/>
                </a:moveTo>
                <a:cubicBezTo>
                  <a:pt x="28018" y="5443"/>
                  <a:pt x="28075" y="5462"/>
                  <a:pt x="28113" y="5519"/>
                </a:cubicBezTo>
                <a:cubicBezTo>
                  <a:pt x="29254" y="6280"/>
                  <a:pt x="29825" y="8506"/>
                  <a:pt x="30281" y="9704"/>
                </a:cubicBezTo>
                <a:cubicBezTo>
                  <a:pt x="32297" y="14954"/>
                  <a:pt x="33325" y="20584"/>
                  <a:pt x="33248" y="26233"/>
                </a:cubicBezTo>
                <a:cubicBezTo>
                  <a:pt x="24613" y="23019"/>
                  <a:pt x="16225" y="19233"/>
                  <a:pt x="8084" y="14916"/>
                </a:cubicBezTo>
                <a:cubicBezTo>
                  <a:pt x="13942" y="10959"/>
                  <a:pt x="20333" y="7935"/>
                  <a:pt x="27105" y="5862"/>
                </a:cubicBezTo>
                <a:cubicBezTo>
                  <a:pt x="27447" y="5767"/>
                  <a:pt x="27732" y="5615"/>
                  <a:pt x="27961" y="5443"/>
                </a:cubicBezTo>
                <a:close/>
                <a:moveTo>
                  <a:pt x="27224" y="0"/>
                </a:moveTo>
                <a:cubicBezTo>
                  <a:pt x="26377" y="0"/>
                  <a:pt x="25522" y="129"/>
                  <a:pt x="24689" y="346"/>
                </a:cubicBezTo>
                <a:cubicBezTo>
                  <a:pt x="22768" y="859"/>
                  <a:pt x="20942" y="1829"/>
                  <a:pt x="19135" y="2666"/>
                </a:cubicBezTo>
                <a:cubicBezTo>
                  <a:pt x="16929" y="3655"/>
                  <a:pt x="14722" y="4664"/>
                  <a:pt x="12535" y="5653"/>
                </a:cubicBezTo>
                <a:cubicBezTo>
                  <a:pt x="11945" y="5919"/>
                  <a:pt x="11451" y="6337"/>
                  <a:pt x="11127" y="6870"/>
                </a:cubicBezTo>
                <a:cubicBezTo>
                  <a:pt x="7837" y="8677"/>
                  <a:pt x="4660" y="10712"/>
                  <a:pt x="1674" y="12995"/>
                </a:cubicBezTo>
                <a:cubicBezTo>
                  <a:pt x="0" y="14269"/>
                  <a:pt x="190" y="16571"/>
                  <a:pt x="2016" y="17598"/>
                </a:cubicBezTo>
                <a:cubicBezTo>
                  <a:pt x="12421" y="23418"/>
                  <a:pt x="23301" y="28344"/>
                  <a:pt x="34561" y="32301"/>
                </a:cubicBezTo>
                <a:cubicBezTo>
                  <a:pt x="34897" y="32416"/>
                  <a:pt x="35268" y="32475"/>
                  <a:pt x="35643" y="32475"/>
                </a:cubicBezTo>
                <a:cubicBezTo>
                  <a:pt x="36883" y="32475"/>
                  <a:pt x="38158" y="31825"/>
                  <a:pt x="38289" y="30380"/>
                </a:cubicBezTo>
                <a:cubicBezTo>
                  <a:pt x="39012" y="22220"/>
                  <a:pt x="37870" y="13965"/>
                  <a:pt x="34656" y="6394"/>
                </a:cubicBezTo>
                <a:cubicBezTo>
                  <a:pt x="33724" y="4207"/>
                  <a:pt x="32640" y="1868"/>
                  <a:pt x="30395" y="726"/>
                </a:cubicBezTo>
                <a:cubicBezTo>
                  <a:pt x="29390" y="213"/>
                  <a:pt x="28313" y="0"/>
                  <a:pt x="27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22375" y="435405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34150" y="44081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3"/>
          <p:cNvSpPr txBox="1">
            <a:spLocks noGrp="1"/>
          </p:cNvSpPr>
          <p:nvPr>
            <p:ph type="title" idx="2" hasCustomPrompt="1"/>
          </p:nvPr>
        </p:nvSpPr>
        <p:spPr>
          <a:xfrm>
            <a:off x="872189"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3" name="Google Shape;103;p13"/>
          <p:cNvSpPr txBox="1">
            <a:spLocks noGrp="1"/>
          </p:cNvSpPr>
          <p:nvPr>
            <p:ph type="subTitle" idx="1"/>
          </p:nvPr>
        </p:nvSpPr>
        <p:spPr>
          <a:xfrm>
            <a:off x="1881707" y="1980581"/>
            <a:ext cx="25602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4" name="Google Shape;104;p13"/>
          <p:cNvSpPr txBox="1">
            <a:spLocks noGrp="1"/>
          </p:cNvSpPr>
          <p:nvPr>
            <p:ph type="title" idx="3" hasCustomPrompt="1"/>
          </p:nvPr>
        </p:nvSpPr>
        <p:spPr>
          <a:xfrm>
            <a:off x="4708913"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5" name="Google Shape;105;p13"/>
          <p:cNvSpPr txBox="1">
            <a:spLocks noGrp="1"/>
          </p:cNvSpPr>
          <p:nvPr>
            <p:ph type="title" idx="4" hasCustomPrompt="1"/>
          </p:nvPr>
        </p:nvSpPr>
        <p:spPr>
          <a:xfrm>
            <a:off x="872189"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6" name="Google Shape;106;p13"/>
          <p:cNvSpPr txBox="1">
            <a:spLocks noGrp="1"/>
          </p:cNvSpPr>
          <p:nvPr>
            <p:ph type="title" idx="5" hasCustomPrompt="1"/>
          </p:nvPr>
        </p:nvSpPr>
        <p:spPr>
          <a:xfrm>
            <a:off x="4708912"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7" name="Google Shape;107;p13"/>
          <p:cNvSpPr txBox="1">
            <a:spLocks noGrp="1"/>
          </p:cNvSpPr>
          <p:nvPr>
            <p:ph type="subTitle" idx="6"/>
          </p:nvPr>
        </p:nvSpPr>
        <p:spPr>
          <a:xfrm>
            <a:off x="5714207" y="1980584"/>
            <a:ext cx="25446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8" name="Google Shape;108;p13"/>
          <p:cNvSpPr txBox="1">
            <a:spLocks noGrp="1"/>
          </p:cNvSpPr>
          <p:nvPr>
            <p:ph type="subTitle" idx="7"/>
          </p:nvPr>
        </p:nvSpPr>
        <p:spPr>
          <a:xfrm>
            <a:off x="1881707" y="3505375"/>
            <a:ext cx="25575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9" name="Google Shape;109;p13"/>
          <p:cNvSpPr txBox="1">
            <a:spLocks noGrp="1"/>
          </p:cNvSpPr>
          <p:nvPr>
            <p:ph type="subTitle" idx="8"/>
          </p:nvPr>
        </p:nvSpPr>
        <p:spPr>
          <a:xfrm>
            <a:off x="5714207" y="3505375"/>
            <a:ext cx="25446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10" name="Google Shape;110;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1" name="Google Shape;111;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2" name="Google Shape;112;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3" name="Google Shape;113;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4" name="Google Shape;114;p13"/>
          <p:cNvSpPr/>
          <p:nvPr/>
        </p:nvSpPr>
        <p:spPr>
          <a:xfrm>
            <a:off x="176450" y="2743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037975" y="-407375"/>
            <a:ext cx="803188" cy="852408"/>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16"/>
        <p:cNvGrpSpPr/>
        <p:nvPr/>
      </p:nvGrpSpPr>
      <p:grpSpPr>
        <a:xfrm>
          <a:off x="0" y="0"/>
          <a:ext cx="0" cy="0"/>
          <a:chOff x="0" y="0"/>
          <a:chExt cx="0" cy="0"/>
        </a:xfrm>
      </p:grpSpPr>
      <p:sp>
        <p:nvSpPr>
          <p:cNvPr id="117" name="Google Shape;117;p14"/>
          <p:cNvSpPr/>
          <p:nvPr/>
        </p:nvSpPr>
        <p:spPr>
          <a:xfrm>
            <a:off x="7292713" y="2369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rot="1037311">
            <a:off x="8136527" y="1814769"/>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a:spLocks noGrp="1"/>
          </p:cNvSpPr>
          <p:nvPr>
            <p:ph type="subTitle" idx="1"/>
          </p:nvPr>
        </p:nvSpPr>
        <p:spPr>
          <a:xfrm>
            <a:off x="4423825" y="1617263"/>
            <a:ext cx="40068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a:endParaRPr/>
          </a:p>
        </p:txBody>
      </p:sp>
      <p:sp>
        <p:nvSpPr>
          <p:cNvPr id="120" name="Google Shape;120;p14"/>
          <p:cNvSpPr txBox="1">
            <a:spLocks noGrp="1"/>
          </p:cNvSpPr>
          <p:nvPr>
            <p:ph type="title"/>
          </p:nvPr>
        </p:nvSpPr>
        <p:spPr>
          <a:xfrm>
            <a:off x="4423975" y="3105638"/>
            <a:ext cx="40068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9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1" name="Google Shape;121;p14"/>
          <p:cNvSpPr/>
          <p:nvPr/>
        </p:nvSpPr>
        <p:spPr>
          <a:xfrm rot="-4193113">
            <a:off x="-405748" y="2853757"/>
            <a:ext cx="1470791" cy="720421"/>
          </a:xfrm>
          <a:custGeom>
            <a:avLst/>
            <a:gdLst/>
            <a:ahLst/>
            <a:cxnLst/>
            <a:rect l="l" t="t" r="r" b="b"/>
            <a:pathLst>
              <a:path w="58832" h="28817" extrusionOk="0">
                <a:moveTo>
                  <a:pt x="2934" y="0"/>
                </a:moveTo>
                <a:cubicBezTo>
                  <a:pt x="2305" y="0"/>
                  <a:pt x="1676" y="197"/>
                  <a:pt x="1237" y="552"/>
                </a:cubicBezTo>
                <a:cubicBezTo>
                  <a:pt x="0" y="1541"/>
                  <a:pt x="95" y="3044"/>
                  <a:pt x="818" y="4280"/>
                </a:cubicBezTo>
                <a:cubicBezTo>
                  <a:pt x="4172" y="9878"/>
                  <a:pt x="10707" y="13169"/>
                  <a:pt x="17130" y="13169"/>
                </a:cubicBezTo>
                <a:cubicBezTo>
                  <a:pt x="19742" y="13169"/>
                  <a:pt x="22336" y="12625"/>
                  <a:pt x="24689" y="11470"/>
                </a:cubicBezTo>
                <a:cubicBezTo>
                  <a:pt x="27200" y="10233"/>
                  <a:pt x="29388" y="8369"/>
                  <a:pt x="31974" y="7342"/>
                </a:cubicBezTo>
                <a:cubicBezTo>
                  <a:pt x="33271" y="6838"/>
                  <a:pt x="34666" y="6607"/>
                  <a:pt x="36059" y="6607"/>
                </a:cubicBezTo>
                <a:cubicBezTo>
                  <a:pt x="36506" y="6607"/>
                  <a:pt x="36952" y="6630"/>
                  <a:pt x="37395" y="6677"/>
                </a:cubicBezTo>
                <a:cubicBezTo>
                  <a:pt x="41314" y="7114"/>
                  <a:pt x="45099" y="9225"/>
                  <a:pt x="47286" y="12592"/>
                </a:cubicBezTo>
                <a:cubicBezTo>
                  <a:pt x="48694" y="14741"/>
                  <a:pt x="49131" y="17366"/>
                  <a:pt x="49778" y="19801"/>
                </a:cubicBezTo>
                <a:cubicBezTo>
                  <a:pt x="50653" y="23072"/>
                  <a:pt x="51794" y="25888"/>
                  <a:pt x="54248" y="28265"/>
                </a:cubicBezTo>
                <a:cubicBezTo>
                  <a:pt x="54641" y="28651"/>
                  <a:pt x="55157" y="28817"/>
                  <a:pt x="55686" y="28817"/>
                </a:cubicBezTo>
                <a:cubicBezTo>
                  <a:pt x="56540" y="28817"/>
                  <a:pt x="57430" y="28386"/>
                  <a:pt x="57900" y="27752"/>
                </a:cubicBezTo>
                <a:cubicBezTo>
                  <a:pt x="58832" y="26496"/>
                  <a:pt x="58375" y="25051"/>
                  <a:pt x="57367" y="24062"/>
                </a:cubicBezTo>
                <a:cubicBezTo>
                  <a:pt x="55712" y="22445"/>
                  <a:pt x="55161" y="19877"/>
                  <a:pt x="54628" y="17766"/>
                </a:cubicBezTo>
                <a:cubicBezTo>
                  <a:pt x="53962" y="15179"/>
                  <a:pt x="53316" y="12573"/>
                  <a:pt x="51946" y="10252"/>
                </a:cubicBezTo>
                <a:cubicBezTo>
                  <a:pt x="49664" y="6372"/>
                  <a:pt x="45841" y="3462"/>
                  <a:pt x="41561" y="2188"/>
                </a:cubicBezTo>
                <a:cubicBezTo>
                  <a:pt x="39731" y="1635"/>
                  <a:pt x="37848" y="1342"/>
                  <a:pt x="35981" y="1342"/>
                </a:cubicBezTo>
                <a:cubicBezTo>
                  <a:pt x="33347" y="1342"/>
                  <a:pt x="30743" y="1927"/>
                  <a:pt x="28360" y="3196"/>
                </a:cubicBezTo>
                <a:cubicBezTo>
                  <a:pt x="26002" y="4432"/>
                  <a:pt x="23910" y="6163"/>
                  <a:pt x="21399" y="7114"/>
                </a:cubicBezTo>
                <a:cubicBezTo>
                  <a:pt x="20034" y="7633"/>
                  <a:pt x="18577" y="7875"/>
                  <a:pt x="17135" y="7875"/>
                </a:cubicBezTo>
                <a:cubicBezTo>
                  <a:pt x="16728" y="7875"/>
                  <a:pt x="16323" y="7855"/>
                  <a:pt x="15921" y="7818"/>
                </a:cubicBezTo>
                <a:cubicBezTo>
                  <a:pt x="11356" y="7399"/>
                  <a:pt x="7285" y="4965"/>
                  <a:pt x="4908" y="1008"/>
                </a:cubicBezTo>
                <a:cubicBezTo>
                  <a:pt x="4506" y="310"/>
                  <a:pt x="3721"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9473058">
            <a:off x="151594" y="-261786"/>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5389425" y="1309650"/>
            <a:ext cx="3040200" cy="1108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9" name="Google Shape;139;p17"/>
          <p:cNvSpPr txBox="1">
            <a:spLocks noGrp="1"/>
          </p:cNvSpPr>
          <p:nvPr>
            <p:ph type="subTitle" idx="1"/>
          </p:nvPr>
        </p:nvSpPr>
        <p:spPr>
          <a:xfrm>
            <a:off x="5390525" y="2417850"/>
            <a:ext cx="25584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40" name="Google Shape;140;p17"/>
          <p:cNvSpPr/>
          <p:nvPr/>
        </p:nvSpPr>
        <p:spPr>
          <a:xfrm flipH="1">
            <a:off x="2487824" y="3484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1037330" flipH="1">
            <a:off x="-459100" y="1731780"/>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rot="944672" flipH="1">
            <a:off x="2883238" y="2987456"/>
            <a:ext cx="1339974" cy="166585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1112014" flipH="1">
            <a:off x="781295" y="3907504"/>
            <a:ext cx="1377965" cy="185448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flipH="1">
            <a:off x="4322274" y="432782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rot="-1069508">
            <a:off x="-257221" y="2151947"/>
            <a:ext cx="560058" cy="53078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rot="-1069513">
            <a:off x="628025" y="4471388"/>
            <a:ext cx="280066" cy="26542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331953" y="3897247"/>
            <a:ext cx="262183" cy="29339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rot="90155" flipH="1">
            <a:off x="240055" y="1607927"/>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 name="Google Shape;161;p19"/>
          <p:cNvSpPr txBox="1">
            <a:spLocks noGrp="1"/>
          </p:cNvSpPr>
          <p:nvPr>
            <p:ph type="subTitle" idx="1"/>
          </p:nvPr>
        </p:nvSpPr>
        <p:spPr>
          <a:xfrm>
            <a:off x="713400"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2" name="Google Shape;162;p19"/>
          <p:cNvSpPr txBox="1">
            <a:spLocks noGrp="1"/>
          </p:cNvSpPr>
          <p:nvPr>
            <p:ph type="title" idx="2"/>
          </p:nvPr>
        </p:nvSpPr>
        <p:spPr>
          <a:xfrm>
            <a:off x="714750"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3" name="Google Shape;163;p19"/>
          <p:cNvSpPr txBox="1">
            <a:spLocks noGrp="1"/>
          </p:cNvSpPr>
          <p:nvPr>
            <p:ph type="subTitle" idx="3"/>
          </p:nvPr>
        </p:nvSpPr>
        <p:spPr>
          <a:xfrm>
            <a:off x="3331738"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4" name="Google Shape;164;p19"/>
          <p:cNvSpPr txBox="1">
            <a:spLocks noGrp="1"/>
          </p:cNvSpPr>
          <p:nvPr>
            <p:ph type="title" idx="4"/>
          </p:nvPr>
        </p:nvSpPr>
        <p:spPr>
          <a:xfrm>
            <a:off x="3333088"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5" name="Google Shape;165;p19"/>
          <p:cNvSpPr txBox="1">
            <a:spLocks noGrp="1"/>
          </p:cNvSpPr>
          <p:nvPr>
            <p:ph type="subTitle" idx="5"/>
          </p:nvPr>
        </p:nvSpPr>
        <p:spPr>
          <a:xfrm>
            <a:off x="5950075"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6" name="Google Shape;166;p19"/>
          <p:cNvSpPr txBox="1">
            <a:spLocks noGrp="1"/>
          </p:cNvSpPr>
          <p:nvPr>
            <p:ph type="title" idx="6"/>
          </p:nvPr>
        </p:nvSpPr>
        <p:spPr>
          <a:xfrm>
            <a:off x="5951425"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7" name="Google Shape;167;p19"/>
          <p:cNvSpPr/>
          <p:nvPr/>
        </p:nvSpPr>
        <p:spPr>
          <a:xfrm rot="-6686316">
            <a:off x="8266285" y="3999649"/>
            <a:ext cx="580619" cy="1616883"/>
          </a:xfrm>
          <a:custGeom>
            <a:avLst/>
            <a:gdLst/>
            <a:ahLst/>
            <a:cxnLst/>
            <a:rect l="l" t="t" r="r" b="b"/>
            <a:pathLst>
              <a:path w="23225" h="64676" extrusionOk="0">
                <a:moveTo>
                  <a:pt x="3851" y="0"/>
                </a:moveTo>
                <a:cubicBezTo>
                  <a:pt x="2036" y="0"/>
                  <a:pt x="213" y="1903"/>
                  <a:pt x="1427" y="3934"/>
                </a:cubicBezTo>
                <a:cubicBezTo>
                  <a:pt x="5840" y="11371"/>
                  <a:pt x="10347" y="18884"/>
                  <a:pt x="13638" y="26930"/>
                </a:cubicBezTo>
                <a:cubicBezTo>
                  <a:pt x="15312" y="31000"/>
                  <a:pt x="16738" y="35242"/>
                  <a:pt x="17537" y="39579"/>
                </a:cubicBezTo>
                <a:cubicBezTo>
                  <a:pt x="17918" y="41614"/>
                  <a:pt x="17709" y="43383"/>
                  <a:pt x="16586" y="45171"/>
                </a:cubicBezTo>
                <a:cubicBezTo>
                  <a:pt x="15502" y="46883"/>
                  <a:pt x="14076" y="48404"/>
                  <a:pt x="12687" y="49869"/>
                </a:cubicBezTo>
                <a:cubicBezTo>
                  <a:pt x="9339" y="53483"/>
                  <a:pt x="5668" y="56792"/>
                  <a:pt x="1712" y="59722"/>
                </a:cubicBezTo>
                <a:cubicBezTo>
                  <a:pt x="571" y="60540"/>
                  <a:pt x="0" y="62004"/>
                  <a:pt x="761" y="63336"/>
                </a:cubicBezTo>
                <a:cubicBezTo>
                  <a:pt x="1217" y="64117"/>
                  <a:pt x="2189" y="64675"/>
                  <a:pt x="3136" y="64675"/>
                </a:cubicBezTo>
                <a:cubicBezTo>
                  <a:pt x="3572" y="64675"/>
                  <a:pt x="4003" y="64557"/>
                  <a:pt x="4375" y="64287"/>
                </a:cubicBezTo>
                <a:cubicBezTo>
                  <a:pt x="8274" y="61434"/>
                  <a:pt x="11926" y="58295"/>
                  <a:pt x="15274" y="54814"/>
                </a:cubicBezTo>
                <a:cubicBezTo>
                  <a:pt x="18488" y="51486"/>
                  <a:pt x="22350" y="47720"/>
                  <a:pt x="22920" y="42926"/>
                </a:cubicBezTo>
                <a:cubicBezTo>
                  <a:pt x="23225" y="40416"/>
                  <a:pt x="22597" y="37810"/>
                  <a:pt x="21988" y="35337"/>
                </a:cubicBezTo>
                <a:cubicBezTo>
                  <a:pt x="21418" y="33055"/>
                  <a:pt x="20695" y="30829"/>
                  <a:pt x="19915" y="28585"/>
                </a:cubicBezTo>
                <a:cubicBezTo>
                  <a:pt x="18260" y="24020"/>
                  <a:pt x="16206" y="19588"/>
                  <a:pt x="13942" y="15270"/>
                </a:cubicBezTo>
                <a:cubicBezTo>
                  <a:pt x="11451" y="10515"/>
                  <a:pt x="8712" y="5893"/>
                  <a:pt x="5992" y="1271"/>
                </a:cubicBezTo>
                <a:cubicBezTo>
                  <a:pt x="5455" y="372"/>
                  <a:pt x="4654" y="0"/>
                  <a:pt x="3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rot="-1629833">
            <a:off x="-814620" y="4432454"/>
            <a:ext cx="1785447" cy="100756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rot="-1857500">
            <a:off x="188811" y="3969453"/>
            <a:ext cx="315827" cy="35343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rot="1493016" flipH="1">
            <a:off x="7262782" y="4904350"/>
            <a:ext cx="360279" cy="3414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rot="-1733628">
            <a:off x="8534700" y="3792963"/>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8850375" y="3102394"/>
            <a:ext cx="451272" cy="534456"/>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20"/>
          <p:cNvSpPr txBox="1">
            <a:spLocks noGrp="1"/>
          </p:cNvSpPr>
          <p:nvPr>
            <p:ph type="subTitle" idx="1"/>
          </p:nvPr>
        </p:nvSpPr>
        <p:spPr>
          <a:xfrm>
            <a:off x="713412"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6" name="Google Shape;176;p20"/>
          <p:cNvSpPr txBox="1">
            <a:spLocks noGrp="1"/>
          </p:cNvSpPr>
          <p:nvPr>
            <p:ph type="title" idx="2"/>
          </p:nvPr>
        </p:nvSpPr>
        <p:spPr>
          <a:xfrm>
            <a:off x="715914"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7" name="Google Shape;177;p20"/>
          <p:cNvSpPr txBox="1">
            <a:spLocks noGrp="1"/>
          </p:cNvSpPr>
          <p:nvPr>
            <p:ph type="subTitle" idx="3"/>
          </p:nvPr>
        </p:nvSpPr>
        <p:spPr>
          <a:xfrm>
            <a:off x="713400" y="3842826"/>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8" name="Google Shape;178;p20"/>
          <p:cNvSpPr txBox="1">
            <a:spLocks noGrp="1"/>
          </p:cNvSpPr>
          <p:nvPr>
            <p:ph type="title" idx="4"/>
          </p:nvPr>
        </p:nvSpPr>
        <p:spPr>
          <a:xfrm>
            <a:off x="713400" y="3524943"/>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9" name="Google Shape;179;p20"/>
          <p:cNvSpPr txBox="1">
            <a:spLocks noGrp="1"/>
          </p:cNvSpPr>
          <p:nvPr>
            <p:ph type="subTitle" idx="5"/>
          </p:nvPr>
        </p:nvSpPr>
        <p:spPr>
          <a:xfrm>
            <a:off x="3583286"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0" name="Google Shape;180;p20"/>
          <p:cNvSpPr txBox="1">
            <a:spLocks noGrp="1"/>
          </p:cNvSpPr>
          <p:nvPr>
            <p:ph type="title" idx="6"/>
          </p:nvPr>
        </p:nvSpPr>
        <p:spPr>
          <a:xfrm>
            <a:off x="3585788"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1" name="Google Shape;181;p20"/>
          <p:cNvSpPr txBox="1">
            <a:spLocks noGrp="1"/>
          </p:cNvSpPr>
          <p:nvPr>
            <p:ph type="subTitle" idx="7"/>
          </p:nvPr>
        </p:nvSpPr>
        <p:spPr>
          <a:xfrm>
            <a:off x="3583274" y="384282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2" name="Google Shape;182;p20"/>
          <p:cNvSpPr txBox="1">
            <a:spLocks noGrp="1"/>
          </p:cNvSpPr>
          <p:nvPr>
            <p:ph type="title" idx="8"/>
          </p:nvPr>
        </p:nvSpPr>
        <p:spPr>
          <a:xfrm>
            <a:off x="3583274" y="352494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 and text">
  <p:cSld name="CUSTOM_6">
    <p:spTree>
      <p:nvGrpSpPr>
        <p:cNvPr id="1" name="Shape 205"/>
        <p:cNvGrpSpPr/>
        <p:nvPr/>
      </p:nvGrpSpPr>
      <p:grpSpPr>
        <a:xfrm>
          <a:off x="0" y="0"/>
          <a:ext cx="0" cy="0"/>
          <a:chOff x="0" y="0"/>
          <a:chExt cx="0" cy="0"/>
        </a:xfrm>
      </p:grpSpPr>
      <p:sp>
        <p:nvSpPr>
          <p:cNvPr id="206" name="Google Shape;206;p22"/>
          <p:cNvSpPr/>
          <p:nvPr/>
        </p:nvSpPr>
        <p:spPr>
          <a:xfrm>
            <a:off x="3124688" y="2107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077238" y="39845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a:spLocks noGrp="1"/>
          </p:cNvSpPr>
          <p:nvPr>
            <p:ph type="title" hasCustomPrompt="1"/>
          </p:nvPr>
        </p:nvSpPr>
        <p:spPr>
          <a:xfrm>
            <a:off x="5770250" y="1427013"/>
            <a:ext cx="21489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3" name="Google Shape;213;p22"/>
          <p:cNvSpPr txBox="1">
            <a:spLocks noGrp="1"/>
          </p:cNvSpPr>
          <p:nvPr>
            <p:ph type="subTitle" idx="1"/>
          </p:nvPr>
        </p:nvSpPr>
        <p:spPr>
          <a:xfrm>
            <a:off x="5775650" y="1918920"/>
            <a:ext cx="2138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4" name="Google Shape;214;p22"/>
          <p:cNvSpPr txBox="1">
            <a:spLocks noGrp="1"/>
          </p:cNvSpPr>
          <p:nvPr>
            <p:ph type="title" idx="2" hasCustomPrompt="1"/>
          </p:nvPr>
        </p:nvSpPr>
        <p:spPr>
          <a:xfrm>
            <a:off x="1226800" y="118103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5" name="Google Shape;215;p22"/>
          <p:cNvSpPr txBox="1">
            <a:spLocks noGrp="1"/>
          </p:cNvSpPr>
          <p:nvPr>
            <p:ph type="subTitle" idx="3"/>
          </p:nvPr>
        </p:nvSpPr>
        <p:spPr>
          <a:xfrm>
            <a:off x="1229201" y="1672952"/>
            <a:ext cx="21414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6" name="Google Shape;216;p22"/>
          <p:cNvSpPr txBox="1">
            <a:spLocks noGrp="1"/>
          </p:cNvSpPr>
          <p:nvPr>
            <p:ph type="title" idx="4" hasCustomPrompt="1"/>
          </p:nvPr>
        </p:nvSpPr>
        <p:spPr>
          <a:xfrm>
            <a:off x="3375938" y="281668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7" name="Google Shape;217;p22"/>
          <p:cNvSpPr txBox="1">
            <a:spLocks noGrp="1"/>
          </p:cNvSpPr>
          <p:nvPr>
            <p:ph type="subTitle" idx="5"/>
          </p:nvPr>
        </p:nvSpPr>
        <p:spPr>
          <a:xfrm>
            <a:off x="3379238" y="3308611"/>
            <a:ext cx="2141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48"/>
        <p:cNvGrpSpPr/>
        <p:nvPr/>
      </p:nvGrpSpPr>
      <p:grpSpPr>
        <a:xfrm>
          <a:off x="0" y="0"/>
          <a:ext cx="0" cy="0"/>
          <a:chOff x="0" y="0"/>
          <a:chExt cx="0" cy="0"/>
        </a:xfrm>
      </p:grpSpPr>
      <p:sp>
        <p:nvSpPr>
          <p:cNvPr id="249" name="Google Shape;249;p25"/>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55"/>
        <p:cNvGrpSpPr/>
        <p:nvPr/>
      </p:nvGrpSpPr>
      <p:grpSpPr>
        <a:xfrm>
          <a:off x="0" y="0"/>
          <a:ext cx="0" cy="0"/>
          <a:chOff x="0" y="0"/>
          <a:chExt cx="0" cy="0"/>
        </a:xfrm>
      </p:grpSpPr>
      <p:sp>
        <p:nvSpPr>
          <p:cNvPr id="256" name="Google Shape;256;p26"/>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body" idx="1"/>
          </p:nvPr>
        </p:nvSpPr>
        <p:spPr>
          <a:xfrm>
            <a:off x="713275" y="3338700"/>
            <a:ext cx="3280200" cy="10467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2000" b="1">
                <a:solidFill>
                  <a:schemeClr val="dk1"/>
                </a:solidFill>
              </a:defRPr>
            </a:lvl1pPr>
          </a:lstStyle>
          <a:p>
            <a:endParaRPr/>
          </a:p>
        </p:txBody>
      </p:sp>
    </p:spTree>
    <p:extLst>
      <p:ext uri="{BB962C8B-B14F-4D97-AF65-F5344CB8AC3E}">
        <p14:creationId xmlns:p14="http://schemas.microsoft.com/office/powerpoint/2010/main" val="1783479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756825" y="1483525"/>
            <a:ext cx="5630400" cy="172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2381550" y="3455225"/>
            <a:ext cx="4380900" cy="43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accent6"/>
                </a:solidFill>
              </a:defRPr>
            </a:lvl1pPr>
            <a:lvl2pPr lvl="1" algn="ctr" rtl="0">
              <a:lnSpc>
                <a:spcPct val="100000"/>
              </a:lnSpc>
              <a:spcBef>
                <a:spcPts val="0"/>
              </a:spcBef>
              <a:spcAft>
                <a:spcPts val="0"/>
              </a:spcAft>
              <a:buNone/>
              <a:defRPr sz="1500" b="1">
                <a:solidFill>
                  <a:schemeClr val="accent6"/>
                </a:solidFill>
              </a:defRPr>
            </a:lvl2pPr>
            <a:lvl3pPr lvl="2" algn="ctr" rtl="0">
              <a:lnSpc>
                <a:spcPct val="100000"/>
              </a:lnSpc>
              <a:spcBef>
                <a:spcPts val="0"/>
              </a:spcBef>
              <a:spcAft>
                <a:spcPts val="0"/>
              </a:spcAft>
              <a:buNone/>
              <a:defRPr sz="1500" b="1">
                <a:solidFill>
                  <a:schemeClr val="accent6"/>
                </a:solidFill>
              </a:defRPr>
            </a:lvl3pPr>
            <a:lvl4pPr lvl="3" algn="ctr" rtl="0">
              <a:lnSpc>
                <a:spcPct val="100000"/>
              </a:lnSpc>
              <a:spcBef>
                <a:spcPts val="0"/>
              </a:spcBef>
              <a:spcAft>
                <a:spcPts val="0"/>
              </a:spcAft>
              <a:buNone/>
              <a:defRPr sz="1500" b="1">
                <a:solidFill>
                  <a:schemeClr val="accent6"/>
                </a:solidFill>
              </a:defRPr>
            </a:lvl4pPr>
            <a:lvl5pPr lvl="4" algn="ctr" rtl="0">
              <a:lnSpc>
                <a:spcPct val="100000"/>
              </a:lnSpc>
              <a:spcBef>
                <a:spcPts val="0"/>
              </a:spcBef>
              <a:spcAft>
                <a:spcPts val="0"/>
              </a:spcAft>
              <a:buNone/>
              <a:defRPr sz="1500" b="1">
                <a:solidFill>
                  <a:schemeClr val="accent6"/>
                </a:solidFill>
              </a:defRPr>
            </a:lvl5pPr>
            <a:lvl6pPr lvl="5" algn="ctr" rtl="0">
              <a:lnSpc>
                <a:spcPct val="100000"/>
              </a:lnSpc>
              <a:spcBef>
                <a:spcPts val="0"/>
              </a:spcBef>
              <a:spcAft>
                <a:spcPts val="0"/>
              </a:spcAft>
              <a:buNone/>
              <a:defRPr sz="1500" b="1">
                <a:solidFill>
                  <a:schemeClr val="accent6"/>
                </a:solidFill>
              </a:defRPr>
            </a:lvl6pPr>
            <a:lvl7pPr lvl="6" algn="ctr" rtl="0">
              <a:lnSpc>
                <a:spcPct val="100000"/>
              </a:lnSpc>
              <a:spcBef>
                <a:spcPts val="0"/>
              </a:spcBef>
              <a:spcAft>
                <a:spcPts val="0"/>
              </a:spcAft>
              <a:buNone/>
              <a:defRPr sz="1500" b="1">
                <a:solidFill>
                  <a:schemeClr val="accent6"/>
                </a:solidFill>
              </a:defRPr>
            </a:lvl7pPr>
            <a:lvl8pPr lvl="7" algn="ctr" rtl="0">
              <a:lnSpc>
                <a:spcPct val="100000"/>
              </a:lnSpc>
              <a:spcBef>
                <a:spcPts val="0"/>
              </a:spcBef>
              <a:spcAft>
                <a:spcPts val="0"/>
              </a:spcAft>
              <a:buNone/>
              <a:defRPr sz="1500" b="1">
                <a:solidFill>
                  <a:schemeClr val="accent6"/>
                </a:solidFill>
              </a:defRPr>
            </a:lvl8pPr>
            <a:lvl9pPr lvl="8" algn="ctr" rtl="0">
              <a:lnSpc>
                <a:spcPct val="100000"/>
              </a:lnSpc>
              <a:spcBef>
                <a:spcPts val="0"/>
              </a:spcBef>
              <a:spcAft>
                <a:spcPts val="0"/>
              </a:spcAft>
              <a:buNone/>
              <a:defRPr sz="1500" b="1">
                <a:solidFill>
                  <a:schemeClr val="accent6"/>
                </a:solidFill>
              </a:defRPr>
            </a:lvl9pPr>
          </a:lstStyle>
          <a:p>
            <a:endParaRPr/>
          </a:p>
        </p:txBody>
      </p:sp>
      <p:sp>
        <p:nvSpPr>
          <p:cNvPr id="20" name="Google Shape;20;p3"/>
          <p:cNvSpPr txBox="1">
            <a:spLocks noGrp="1"/>
          </p:cNvSpPr>
          <p:nvPr>
            <p:ph type="title" idx="2" hasCustomPrompt="1"/>
          </p:nvPr>
        </p:nvSpPr>
        <p:spPr>
          <a:xfrm>
            <a:off x="4080750" y="721775"/>
            <a:ext cx="982500" cy="6177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21" name="Google Shape;21;p3"/>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subTitle" idx="1"/>
          </p:nvPr>
        </p:nvSpPr>
        <p:spPr>
          <a:xfrm>
            <a:off x="1186180" y="3629482"/>
            <a:ext cx="2948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1" name="Google Shape;41;p5"/>
          <p:cNvSpPr txBox="1">
            <a:spLocks noGrp="1"/>
          </p:cNvSpPr>
          <p:nvPr>
            <p:ph type="subTitle" idx="2"/>
          </p:nvPr>
        </p:nvSpPr>
        <p:spPr>
          <a:xfrm>
            <a:off x="5018337" y="3629482"/>
            <a:ext cx="2933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2" name="Google Shape;42;p5"/>
          <p:cNvSpPr txBox="1">
            <a:spLocks noGrp="1"/>
          </p:cNvSpPr>
          <p:nvPr>
            <p:ph type="title" idx="3"/>
          </p:nvPr>
        </p:nvSpPr>
        <p:spPr>
          <a:xfrm>
            <a:off x="1187680" y="33116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3" name="Google Shape;43;p5"/>
          <p:cNvSpPr txBox="1">
            <a:spLocks noGrp="1"/>
          </p:cNvSpPr>
          <p:nvPr>
            <p:ph type="title" idx="4"/>
          </p:nvPr>
        </p:nvSpPr>
        <p:spPr>
          <a:xfrm>
            <a:off x="5010837" y="33116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4" name="Google Shape;44;p5"/>
          <p:cNvSpPr/>
          <p:nvPr/>
        </p:nvSpPr>
        <p:spPr>
          <a:xfrm>
            <a:off x="8550614" y="-207175"/>
            <a:ext cx="833298" cy="617809"/>
          </a:xfrm>
          <a:custGeom>
            <a:avLst/>
            <a:gdLst/>
            <a:ahLst/>
            <a:cxnLst/>
            <a:rect l="l" t="t" r="r" b="b"/>
            <a:pathLst>
              <a:path w="39339" h="29166" extrusionOk="0">
                <a:moveTo>
                  <a:pt x="18774" y="24338"/>
                </a:moveTo>
                <a:cubicBezTo>
                  <a:pt x="18793" y="24338"/>
                  <a:pt x="18812" y="24338"/>
                  <a:pt x="18869" y="24376"/>
                </a:cubicBezTo>
                <a:cubicBezTo>
                  <a:pt x="18968" y="24376"/>
                  <a:pt x="18987" y="24560"/>
                  <a:pt x="18931" y="24560"/>
                </a:cubicBezTo>
                <a:cubicBezTo>
                  <a:pt x="18900" y="24560"/>
                  <a:pt x="18848" y="24505"/>
                  <a:pt x="18774" y="24338"/>
                </a:cubicBezTo>
                <a:close/>
                <a:moveTo>
                  <a:pt x="3116" y="0"/>
                </a:moveTo>
                <a:cubicBezTo>
                  <a:pt x="2374" y="0"/>
                  <a:pt x="1622" y="254"/>
                  <a:pt x="1123" y="714"/>
                </a:cubicBezTo>
                <a:cubicBezTo>
                  <a:pt x="1" y="1703"/>
                  <a:pt x="172" y="3130"/>
                  <a:pt x="1123" y="4157"/>
                </a:cubicBezTo>
                <a:cubicBezTo>
                  <a:pt x="3976" y="7181"/>
                  <a:pt x="6392" y="10472"/>
                  <a:pt x="8427" y="13972"/>
                </a:cubicBezTo>
                <a:cubicBezTo>
                  <a:pt x="9435" y="15760"/>
                  <a:pt x="10367" y="17586"/>
                  <a:pt x="11128" y="19469"/>
                </a:cubicBezTo>
                <a:cubicBezTo>
                  <a:pt x="11870" y="21257"/>
                  <a:pt x="12345" y="23083"/>
                  <a:pt x="13049" y="24870"/>
                </a:cubicBezTo>
                <a:cubicBezTo>
                  <a:pt x="13772" y="26620"/>
                  <a:pt x="14951" y="28389"/>
                  <a:pt x="17081" y="28979"/>
                </a:cubicBezTo>
                <a:cubicBezTo>
                  <a:pt x="17560" y="29108"/>
                  <a:pt x="18023" y="29166"/>
                  <a:pt x="18473" y="29166"/>
                </a:cubicBezTo>
                <a:cubicBezTo>
                  <a:pt x="20474" y="29166"/>
                  <a:pt x="22214" y="28033"/>
                  <a:pt x="23891" y="27039"/>
                </a:cubicBezTo>
                <a:cubicBezTo>
                  <a:pt x="28227" y="24414"/>
                  <a:pt x="32583" y="21770"/>
                  <a:pt x="36901" y="19164"/>
                </a:cubicBezTo>
                <a:cubicBezTo>
                  <a:pt x="39338" y="17692"/>
                  <a:pt x="37878" y="14535"/>
                  <a:pt x="35631" y="14535"/>
                </a:cubicBezTo>
                <a:cubicBezTo>
                  <a:pt x="35177" y="14535"/>
                  <a:pt x="34692" y="14664"/>
                  <a:pt x="34200" y="14961"/>
                </a:cubicBezTo>
                <a:lnTo>
                  <a:pt x="22274" y="22151"/>
                </a:lnTo>
                <a:cubicBezTo>
                  <a:pt x="21323" y="22721"/>
                  <a:pt x="20410" y="23330"/>
                  <a:pt x="19421" y="23862"/>
                </a:cubicBezTo>
                <a:cubicBezTo>
                  <a:pt x="19307" y="23938"/>
                  <a:pt x="18831" y="24129"/>
                  <a:pt x="18717" y="24243"/>
                </a:cubicBezTo>
                <a:cubicBezTo>
                  <a:pt x="18261" y="23064"/>
                  <a:pt x="17690" y="21618"/>
                  <a:pt x="17214" y="20325"/>
                </a:cubicBezTo>
                <a:cubicBezTo>
                  <a:pt x="14628" y="13116"/>
                  <a:pt x="10443" y="6496"/>
                  <a:pt x="4965" y="714"/>
                </a:cubicBezTo>
                <a:cubicBezTo>
                  <a:pt x="4504" y="225"/>
                  <a:pt x="3814" y="0"/>
                  <a:pt x="3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57050" y="2482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959225" y="4773125"/>
            <a:ext cx="562575" cy="597050"/>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56392" y="4759860"/>
            <a:ext cx="1273764" cy="623584"/>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745600" y="1846613"/>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929000" y="670575"/>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06450" y="338735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835475" y="448250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4394120">
            <a:off x="-460637" y="3126087"/>
            <a:ext cx="1785585" cy="1007646"/>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1032036">
            <a:off x="310186" y="4632682"/>
            <a:ext cx="243949" cy="334760"/>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flipH="1">
            <a:off x="7454876" y="-207175"/>
            <a:ext cx="562573" cy="533221"/>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7" name="Google Shape;57;p6"/>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2974200" y="768700"/>
            <a:ext cx="38889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7"/>
          <p:cNvSpPr txBox="1">
            <a:spLocks noGrp="1"/>
          </p:cNvSpPr>
          <p:nvPr>
            <p:ph type="body" idx="1"/>
          </p:nvPr>
        </p:nvSpPr>
        <p:spPr>
          <a:xfrm>
            <a:off x="2974200" y="2004525"/>
            <a:ext cx="3924900" cy="249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6" name="Google Shape;66;p7"/>
          <p:cNvSpPr/>
          <p:nvPr/>
        </p:nvSpPr>
        <p:spPr>
          <a:xfrm rot="-820337">
            <a:off x="160626" y="2956247"/>
            <a:ext cx="297447" cy="33287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6758123" y="149701"/>
            <a:ext cx="201874"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8641951" y="723215"/>
            <a:ext cx="249977" cy="23638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647778">
            <a:off x="8856824" y="1227353"/>
            <a:ext cx="201875"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5400000">
            <a:off x="5386196" y="128048"/>
            <a:ext cx="363603" cy="4069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999000" y="1555800"/>
            <a:ext cx="71460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7" name="Google Shape;77;p8"/>
          <p:cNvSpPr/>
          <p:nvPr/>
        </p:nvSpPr>
        <p:spPr>
          <a:xfrm rot="3865445" flipH="1">
            <a:off x="2070657" y="-575083"/>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7393754" flipH="1">
            <a:off x="4288616" y="4122876"/>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3051347">
            <a:off x="2814092" y="651513"/>
            <a:ext cx="1273827" cy="623615"/>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8639628">
            <a:off x="583368" y="-235950"/>
            <a:ext cx="559826" cy="594132"/>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flipH="1">
            <a:off x="1747266" y="4703665"/>
            <a:ext cx="893177" cy="8465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9536987">
            <a:off x="8404028" y="424208"/>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3912150" y="1356950"/>
            <a:ext cx="4257300" cy="80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9"/>
          <p:cNvSpPr txBox="1">
            <a:spLocks noGrp="1"/>
          </p:cNvSpPr>
          <p:nvPr>
            <p:ph type="subTitle" idx="1"/>
          </p:nvPr>
        </p:nvSpPr>
        <p:spPr>
          <a:xfrm>
            <a:off x="3912150" y="2177475"/>
            <a:ext cx="4257300" cy="13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432425" y="1303025"/>
            <a:ext cx="62793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114800" y="3045875"/>
            <a:ext cx="4914600" cy="516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6"/>
                </a:solidFill>
              </a:defRPr>
            </a:lvl1pPr>
            <a:lvl2pPr lvl="1" algn="ctr" rtl="0">
              <a:lnSpc>
                <a:spcPct val="100000"/>
              </a:lnSpc>
              <a:spcBef>
                <a:spcPts val="0"/>
              </a:spcBef>
              <a:spcAft>
                <a:spcPts val="0"/>
              </a:spcAft>
              <a:buNone/>
              <a:defRPr sz="1600" b="1">
                <a:solidFill>
                  <a:schemeClr val="accent6"/>
                </a:solidFill>
              </a:defRPr>
            </a:lvl2pPr>
            <a:lvl3pPr lvl="2" algn="ctr" rtl="0">
              <a:lnSpc>
                <a:spcPct val="100000"/>
              </a:lnSpc>
              <a:spcBef>
                <a:spcPts val="0"/>
              </a:spcBef>
              <a:spcAft>
                <a:spcPts val="0"/>
              </a:spcAft>
              <a:buNone/>
              <a:defRPr sz="1600" b="1">
                <a:solidFill>
                  <a:schemeClr val="accent6"/>
                </a:solidFill>
              </a:defRPr>
            </a:lvl3pPr>
            <a:lvl4pPr lvl="3" algn="ctr" rtl="0">
              <a:lnSpc>
                <a:spcPct val="100000"/>
              </a:lnSpc>
              <a:spcBef>
                <a:spcPts val="0"/>
              </a:spcBef>
              <a:spcAft>
                <a:spcPts val="0"/>
              </a:spcAft>
              <a:buNone/>
              <a:defRPr sz="1600" b="1">
                <a:solidFill>
                  <a:schemeClr val="accent6"/>
                </a:solidFill>
              </a:defRPr>
            </a:lvl4pPr>
            <a:lvl5pPr lvl="4" algn="ctr" rtl="0">
              <a:lnSpc>
                <a:spcPct val="100000"/>
              </a:lnSpc>
              <a:spcBef>
                <a:spcPts val="0"/>
              </a:spcBef>
              <a:spcAft>
                <a:spcPts val="0"/>
              </a:spcAft>
              <a:buNone/>
              <a:defRPr sz="1600" b="1">
                <a:solidFill>
                  <a:schemeClr val="accent6"/>
                </a:solidFill>
              </a:defRPr>
            </a:lvl5pPr>
            <a:lvl6pPr lvl="5" algn="ctr" rtl="0">
              <a:lnSpc>
                <a:spcPct val="100000"/>
              </a:lnSpc>
              <a:spcBef>
                <a:spcPts val="0"/>
              </a:spcBef>
              <a:spcAft>
                <a:spcPts val="0"/>
              </a:spcAft>
              <a:buNone/>
              <a:defRPr sz="1600" b="1">
                <a:solidFill>
                  <a:schemeClr val="accent6"/>
                </a:solidFill>
              </a:defRPr>
            </a:lvl6pPr>
            <a:lvl7pPr lvl="6" algn="ctr" rtl="0">
              <a:lnSpc>
                <a:spcPct val="100000"/>
              </a:lnSpc>
              <a:spcBef>
                <a:spcPts val="0"/>
              </a:spcBef>
              <a:spcAft>
                <a:spcPts val="0"/>
              </a:spcAft>
              <a:buNone/>
              <a:defRPr sz="1600" b="1">
                <a:solidFill>
                  <a:schemeClr val="accent6"/>
                </a:solidFill>
              </a:defRPr>
            </a:lvl7pPr>
            <a:lvl8pPr lvl="7" algn="ctr" rtl="0">
              <a:lnSpc>
                <a:spcPct val="100000"/>
              </a:lnSpc>
              <a:spcBef>
                <a:spcPts val="0"/>
              </a:spcBef>
              <a:spcAft>
                <a:spcPts val="0"/>
              </a:spcAft>
              <a:buNone/>
              <a:defRPr sz="1600" b="1">
                <a:solidFill>
                  <a:schemeClr val="accent6"/>
                </a:solidFill>
              </a:defRPr>
            </a:lvl8pPr>
            <a:lvl9pPr lvl="8" algn="ctr" rtl="0">
              <a:lnSpc>
                <a:spcPct val="100000"/>
              </a:lnSpc>
              <a:spcBef>
                <a:spcPts val="0"/>
              </a:spcBef>
              <a:spcAft>
                <a:spcPts val="0"/>
              </a:spcAft>
              <a:buNone/>
              <a:defRPr sz="1600" b="1">
                <a:solidFill>
                  <a:schemeClr val="accent6"/>
                </a:solidFill>
              </a:defRPr>
            </a:lvl9pPr>
          </a:lstStyle>
          <a:p>
            <a:endParaRPr/>
          </a:p>
        </p:txBody>
      </p:sp>
      <p:sp>
        <p:nvSpPr>
          <p:cNvPr id="91" name="Google Shape;91;p11"/>
          <p:cNvSpPr/>
          <p:nvPr/>
        </p:nvSpPr>
        <p:spPr>
          <a:xfrm rot="600518" flipH="1">
            <a:off x="7268517" y="3426815"/>
            <a:ext cx="1541459" cy="19164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flipH="1">
            <a:off x="7349099" y="1720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1037330" flipH="1">
            <a:off x="-875400" y="1988555"/>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6311301" y="460410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8430776" y="226095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568976" y="4442616"/>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2548926" y="172078"/>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1pPr>
            <a:lvl2pPr lvl="1">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2pPr>
            <a:lvl3pPr lvl="2">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3pPr>
            <a:lvl4pPr lvl="3">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4pPr>
            <a:lvl5pPr lvl="4">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5pPr>
            <a:lvl6pPr lvl="5">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6pPr>
            <a:lvl7pPr lvl="6">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7pPr>
            <a:lvl8pPr lvl="7">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8pPr>
            <a:lvl9pPr lvl="8">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1pPr>
            <a:lvl2pPr marL="914400" lvl="1"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2pPr>
            <a:lvl3pPr marL="1371600" lvl="2"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3pPr>
            <a:lvl4pPr marL="1828800" lvl="3"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4pPr>
            <a:lvl5pPr marL="2286000" lvl="4"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5pPr>
            <a:lvl6pPr marL="2743200" lvl="5"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6pPr>
            <a:lvl7pPr marL="3200400" lvl="6"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7pPr>
            <a:lvl8pPr marL="3657600" lvl="7"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8pPr>
            <a:lvl9pPr marL="4114800" lvl="8"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3" r:id="rId12"/>
    <p:sldLayoutId id="2147483665" r:id="rId13"/>
    <p:sldLayoutId id="2147483666" r:id="rId14"/>
    <p:sldLayoutId id="2147483668" r:id="rId15"/>
    <p:sldLayoutId id="2147483671" r:id="rId16"/>
    <p:sldLayoutId id="2147483672" r:id="rId17"/>
    <p:sldLayoutId id="2147483677"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273"/>
        <p:cNvGrpSpPr/>
        <p:nvPr/>
      </p:nvGrpSpPr>
      <p:grpSpPr>
        <a:xfrm>
          <a:off x="0" y="0"/>
          <a:ext cx="0" cy="0"/>
          <a:chOff x="0" y="0"/>
          <a:chExt cx="0" cy="0"/>
        </a:xfrm>
      </p:grpSpPr>
      <p:sp>
        <p:nvSpPr>
          <p:cNvPr id="274" name="Google Shape;274;p30"/>
          <p:cNvSpPr/>
          <p:nvPr/>
        </p:nvSpPr>
        <p:spPr>
          <a:xfrm>
            <a:off x="-601036" y="-382325"/>
            <a:ext cx="2183004" cy="123191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2135250" y="3661883"/>
            <a:ext cx="4873500" cy="607500"/>
          </a:xfrm>
          <a:prstGeom prst="roundRect">
            <a:avLst>
              <a:gd name="adj" fmla="val 50000"/>
            </a:avLst>
          </a:prstGeom>
          <a:solidFill>
            <a:schemeClr val="accent3">
              <a:alpha val="77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latin typeface="SVN-Poky's" panose="020B0606040200020203" pitchFamily="34" charset="0"/>
              </a:rPr>
              <a:t>Giáo</a:t>
            </a:r>
            <a:r>
              <a:rPr lang="en-US" dirty="0">
                <a:latin typeface="SVN-Poky's" panose="020B0606040200020203" pitchFamily="34" charset="0"/>
              </a:rPr>
              <a:t> </a:t>
            </a:r>
            <a:r>
              <a:rPr lang="en-US" dirty="0" err="1">
                <a:latin typeface="SVN-Poky's" panose="020B0606040200020203" pitchFamily="34" charset="0"/>
              </a:rPr>
              <a:t>viên</a:t>
            </a:r>
            <a:r>
              <a:rPr lang="en-US" dirty="0">
                <a:latin typeface="SVN-Poky's" panose="020B0606040200020203" pitchFamily="34" charset="0"/>
              </a:rPr>
              <a:t>:</a:t>
            </a:r>
            <a:endParaRPr dirty="0">
              <a:latin typeface="SVN-Poky's" panose="020B0606040200020203" pitchFamily="34" charset="0"/>
            </a:endParaRPr>
          </a:p>
        </p:txBody>
      </p:sp>
      <p:sp>
        <p:nvSpPr>
          <p:cNvPr id="305" name="Google Shape;305;p30"/>
          <p:cNvSpPr/>
          <p:nvPr/>
        </p:nvSpPr>
        <p:spPr>
          <a:xfrm>
            <a:off x="3822778" y="539375"/>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3148250" y="15496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flipH="1">
            <a:off x="6820144" y="703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2285566" y="597260"/>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rot="-535840">
            <a:off x="2457098" y="1072499"/>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206950" y="1414571"/>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rot="-535840">
            <a:off x="297659" y="2147346"/>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814750" y="31005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2971301" y="3149454"/>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rot="-1366592">
            <a:off x="3169230" y="3547232"/>
            <a:ext cx="175677" cy="24105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1476354" y="3947690"/>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Logo&#10;&#10;Description automatically generated">
            <a:extLst>
              <a:ext uri="{FF2B5EF4-FFF2-40B4-BE49-F238E27FC236}">
                <a16:creationId xmlns:a16="http://schemas.microsoft.com/office/drawing/2014/main" id="{65258241-CD2F-34CB-FAA2-063C41FE07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655" y="46906"/>
            <a:ext cx="860860" cy="683624"/>
          </a:xfrm>
          <a:prstGeom prst="rect">
            <a:avLst/>
          </a:prstGeom>
        </p:spPr>
      </p:pic>
      <p:sp>
        <p:nvSpPr>
          <p:cNvPr id="7" name="TextBox 6">
            <a:extLst>
              <a:ext uri="{FF2B5EF4-FFF2-40B4-BE49-F238E27FC236}">
                <a16:creationId xmlns:a16="http://schemas.microsoft.com/office/drawing/2014/main" id="{162823BA-48FA-C589-FBB0-487561B3957E}"/>
              </a:ext>
            </a:extLst>
          </p:cNvPr>
          <p:cNvSpPr txBox="1"/>
          <p:nvPr/>
        </p:nvSpPr>
        <p:spPr>
          <a:xfrm>
            <a:off x="3169229" y="594405"/>
            <a:ext cx="3955417" cy="461665"/>
          </a:xfrm>
          <a:prstGeom prst="rect">
            <a:avLst/>
          </a:prstGeom>
          <a:noFill/>
        </p:spPr>
        <p:txBody>
          <a:bodyPr wrap="square" rtlCol="0">
            <a:spAutoFit/>
          </a:bodyPr>
          <a:lstStyle/>
          <a:p>
            <a:r>
              <a:rPr lang="en-US" sz="2400" dirty="0">
                <a:solidFill>
                  <a:schemeClr val="bg1">
                    <a:lumMod val="50000"/>
                  </a:schemeClr>
                </a:solidFill>
                <a:latin typeface="SVN-Internation" panose="02040603050506020204" pitchFamily="18" charset="0"/>
              </a:rPr>
              <a:t>GIÁO DỤC CÔNG DÂN 8</a:t>
            </a:r>
          </a:p>
        </p:txBody>
      </p:sp>
      <p:sp>
        <p:nvSpPr>
          <p:cNvPr id="8" name="文本框 15">
            <a:extLst>
              <a:ext uri="{FF2B5EF4-FFF2-40B4-BE49-F238E27FC236}">
                <a16:creationId xmlns:a16="http://schemas.microsoft.com/office/drawing/2014/main" id="{A138187D-9E3E-05A1-D295-1855A0510682}"/>
              </a:ext>
            </a:extLst>
          </p:cNvPr>
          <p:cNvSpPr txBox="1"/>
          <p:nvPr/>
        </p:nvSpPr>
        <p:spPr>
          <a:xfrm>
            <a:off x="3895098" y="1008519"/>
            <a:ext cx="1327608" cy="830997"/>
          </a:xfrm>
          <a:prstGeom prst="rect">
            <a:avLst/>
          </a:prstGeom>
          <a:noFill/>
        </p:spPr>
        <p:txBody>
          <a:bodyPr wrap="none" rtlCol="0">
            <a:spAutoFit/>
          </a:bodyPr>
          <a:lstStyle/>
          <a:p>
            <a:r>
              <a:rPr lang="en-US" altLang="zh-CN" sz="4800" dirty="0" err="1">
                <a:solidFill>
                  <a:schemeClr val="accent3"/>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accent3"/>
                </a:solidFill>
                <a:latin typeface="SVN-Internation" panose="02040603050506020204" pitchFamily="18" charset="0"/>
                <a:ea typeface="inpin heiti" panose="00000500000000000000" pitchFamily="2" charset="-122"/>
                <a:sym typeface="inpin heiti" panose="00000500000000000000" pitchFamily="2" charset="-122"/>
              </a:rPr>
              <a:t> 6:</a:t>
            </a:r>
          </a:p>
        </p:txBody>
      </p:sp>
      <p:sp>
        <p:nvSpPr>
          <p:cNvPr id="9" name="文本框 15">
            <a:extLst>
              <a:ext uri="{FF2B5EF4-FFF2-40B4-BE49-F238E27FC236}">
                <a16:creationId xmlns:a16="http://schemas.microsoft.com/office/drawing/2014/main" id="{C30AFBD1-71CA-26C8-8D47-B4D284F7D77F}"/>
              </a:ext>
            </a:extLst>
          </p:cNvPr>
          <p:cNvSpPr txBox="1"/>
          <p:nvPr/>
        </p:nvSpPr>
        <p:spPr>
          <a:xfrm>
            <a:off x="424393" y="1801553"/>
            <a:ext cx="8004114" cy="769441"/>
          </a:xfrm>
          <a:prstGeom prst="rect">
            <a:avLst/>
          </a:prstGeom>
          <a:solidFill>
            <a:schemeClr val="accent6">
              <a:alpha val="87000"/>
            </a:schemeClr>
          </a:solidFill>
        </p:spPr>
        <p:txBody>
          <a:bodyPr wrap="none" rtlCol="0">
            <a:spAutoFit/>
          </a:bodyPr>
          <a:lstStyle/>
          <a:p>
            <a:pPr algn="ctr"/>
            <a:r>
              <a:rPr lang="en-US" sz="4400" b="1" dirty="0">
                <a:ln w="22225">
                  <a:solidFill>
                    <a:srgbClr val="23269E"/>
                  </a:solidFill>
                  <a:prstDash val="solid"/>
                </a:ln>
                <a:solidFill>
                  <a:schemeClr val="accent1">
                    <a:lumMod val="75000"/>
                  </a:schemeClr>
                </a:solidFill>
                <a:latin typeface="SVN-Poky's" panose="020B0606040200020203" pitchFamily="34" charset="0"/>
              </a:rPr>
              <a:t>XÁC ĐỊNH MỤC TIÊU CÁ NHÂN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87629" y="960750"/>
            <a:ext cx="5966597" cy="378258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2591421" y="1136824"/>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2887748" y="1602472"/>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BC4DF64-980D-D98E-DC44-589F4E91B670}"/>
              </a:ext>
            </a:extLst>
          </p:cNvPr>
          <p:cNvSpPr txBox="1"/>
          <p:nvPr/>
        </p:nvSpPr>
        <p:spPr>
          <a:xfrm rot="21433432">
            <a:off x="2943131" y="1117888"/>
            <a:ext cx="5647679" cy="3370666"/>
          </a:xfrm>
          <a:prstGeom prst="rect">
            <a:avLst/>
          </a:prstGeom>
          <a:noFill/>
        </p:spPr>
        <p:txBody>
          <a:bodyPr wrap="square">
            <a:spAutoFit/>
          </a:bodyPr>
          <a:lstStyle/>
          <a:p>
            <a:pPr algn="just">
              <a:lnSpc>
                <a:spcPct val="150000"/>
              </a:lnSpc>
            </a:pPr>
            <a:r>
              <a:rPr lang="vi-VN" sz="1600" dirty="0"/>
              <a:t>Bạn P học lớp 8A. Bạn P có thân hình khá gầy nên thường bị các bạn trong lớp trêu chọc. Bạn P cảm thấy buồn và quyết tâm thay đổi. Bạn P đặt ra mục tiêu sẽ cải  thiện sức </a:t>
            </a:r>
            <a:r>
              <a:rPr lang="vi-VN" sz="1600" dirty="0" err="1"/>
              <a:t>khoẻ</a:t>
            </a:r>
            <a:r>
              <a:rPr lang="vi-VN" sz="1600" dirty="0"/>
              <a:t> và hình thể của bản thân sau sáu tháng. Để đạt được mục tiêu đó, mỗi ngày, bạn P dậy sớm tập thể dục và ăn uống điều độ, đủ chất. Sau sáu tháng, cơ thể của bạn P đã phát triển cân đối, mạnh </a:t>
            </a:r>
            <a:r>
              <a:rPr lang="vi-VN" sz="1600" dirty="0" err="1"/>
              <a:t>khoẻ</a:t>
            </a:r>
            <a:r>
              <a:rPr lang="vi-VN" sz="1600" dirty="0"/>
              <a:t> hơn. Bạn P cảm thấy tự tin hẳn và  suy nghĩ rằng sẽ chủ động chia sẻ, hướng dẫn một số bạn khác trong lớp về những  gì mình đã làm được. </a:t>
            </a:r>
          </a:p>
        </p:txBody>
      </p:sp>
      <p:grpSp>
        <p:nvGrpSpPr>
          <p:cNvPr id="2" name="Google Shape;595;p36">
            <a:extLst>
              <a:ext uri="{FF2B5EF4-FFF2-40B4-BE49-F238E27FC236}">
                <a16:creationId xmlns:a16="http://schemas.microsoft.com/office/drawing/2014/main" id="{1986DB0D-6E7B-8BDA-A792-8250E962CC22}"/>
              </a:ext>
            </a:extLst>
          </p:cNvPr>
          <p:cNvGrpSpPr/>
          <p:nvPr/>
        </p:nvGrpSpPr>
        <p:grpSpPr>
          <a:xfrm>
            <a:off x="465818" y="1324051"/>
            <a:ext cx="2008376" cy="2445857"/>
            <a:chOff x="4099600" y="1087775"/>
            <a:chExt cx="828100" cy="1055500"/>
          </a:xfrm>
        </p:grpSpPr>
        <p:sp>
          <p:nvSpPr>
            <p:cNvPr id="3" name="Google Shape;596;p36">
              <a:extLst>
                <a:ext uri="{FF2B5EF4-FFF2-40B4-BE49-F238E27FC236}">
                  <a16:creationId xmlns:a16="http://schemas.microsoft.com/office/drawing/2014/main" id="{B99FD7E0-CD8A-6DFA-9E2E-FBCCA4E0BA93}"/>
                </a:ext>
              </a:extLst>
            </p:cNvPr>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597;p36">
              <a:extLst>
                <a:ext uri="{FF2B5EF4-FFF2-40B4-BE49-F238E27FC236}">
                  <a16:creationId xmlns:a16="http://schemas.microsoft.com/office/drawing/2014/main" id="{773F60CB-EB21-F533-6C5A-62C97221DA52}"/>
                </a:ext>
              </a:extLst>
            </p:cNvPr>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598;p36">
              <a:extLst>
                <a:ext uri="{FF2B5EF4-FFF2-40B4-BE49-F238E27FC236}">
                  <a16:creationId xmlns:a16="http://schemas.microsoft.com/office/drawing/2014/main" id="{FE5BC611-069F-4C34-820E-0AF28447949A}"/>
                </a:ext>
              </a:extLst>
            </p:cNvPr>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599;p36">
              <a:extLst>
                <a:ext uri="{FF2B5EF4-FFF2-40B4-BE49-F238E27FC236}">
                  <a16:creationId xmlns:a16="http://schemas.microsoft.com/office/drawing/2014/main" id="{4F4E5E23-2828-FB8E-3DCC-B58380D689FD}"/>
                </a:ext>
              </a:extLst>
            </p:cNvPr>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600;p36">
              <a:extLst>
                <a:ext uri="{FF2B5EF4-FFF2-40B4-BE49-F238E27FC236}">
                  <a16:creationId xmlns:a16="http://schemas.microsoft.com/office/drawing/2014/main" id="{9B6D1E1D-0B56-9A75-FC9C-E6A2F3935B08}"/>
                </a:ext>
              </a:extLst>
            </p:cNvPr>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9" name="Google Shape;601;p36">
              <a:extLst>
                <a:ext uri="{FF2B5EF4-FFF2-40B4-BE49-F238E27FC236}">
                  <a16:creationId xmlns:a16="http://schemas.microsoft.com/office/drawing/2014/main" id="{45D25093-B6E3-6459-1AA4-AF0E5AF69D84}"/>
                </a:ext>
              </a:extLst>
            </p:cNvPr>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602;p36">
              <a:extLst>
                <a:ext uri="{FF2B5EF4-FFF2-40B4-BE49-F238E27FC236}">
                  <a16:creationId xmlns:a16="http://schemas.microsoft.com/office/drawing/2014/main" id="{CAB01583-285C-06FD-AE4B-746B88133E52}"/>
                </a:ext>
              </a:extLst>
            </p:cNvPr>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603;p36">
              <a:extLst>
                <a:ext uri="{FF2B5EF4-FFF2-40B4-BE49-F238E27FC236}">
                  <a16:creationId xmlns:a16="http://schemas.microsoft.com/office/drawing/2014/main" id="{F01911C7-0221-21C2-8FC9-202F808E1FD7}"/>
                </a:ext>
              </a:extLst>
            </p:cNvPr>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604;p36">
              <a:extLst>
                <a:ext uri="{FF2B5EF4-FFF2-40B4-BE49-F238E27FC236}">
                  <a16:creationId xmlns:a16="http://schemas.microsoft.com/office/drawing/2014/main" id="{A31ABA9D-0ED0-1F8A-A8E6-BE6BC8BEC72F}"/>
                </a:ext>
              </a:extLst>
            </p:cNvPr>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605;p36">
              <a:extLst>
                <a:ext uri="{FF2B5EF4-FFF2-40B4-BE49-F238E27FC236}">
                  <a16:creationId xmlns:a16="http://schemas.microsoft.com/office/drawing/2014/main" id="{9C1D4883-2D05-0ED7-F298-5C001156FDE3}"/>
                </a:ext>
              </a:extLst>
            </p:cNvPr>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606;p36">
              <a:extLst>
                <a:ext uri="{FF2B5EF4-FFF2-40B4-BE49-F238E27FC236}">
                  <a16:creationId xmlns:a16="http://schemas.microsoft.com/office/drawing/2014/main" id="{005BDDE3-D2CC-6230-96F0-A5723712B5F9}"/>
                </a:ext>
              </a:extLst>
            </p:cNvPr>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607;p36">
              <a:extLst>
                <a:ext uri="{FF2B5EF4-FFF2-40B4-BE49-F238E27FC236}">
                  <a16:creationId xmlns:a16="http://schemas.microsoft.com/office/drawing/2014/main" id="{219007FA-DACA-1A15-C766-D0C8AAA14A7A}"/>
                </a:ext>
              </a:extLst>
            </p:cNvPr>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608;p36">
              <a:extLst>
                <a:ext uri="{FF2B5EF4-FFF2-40B4-BE49-F238E27FC236}">
                  <a16:creationId xmlns:a16="http://schemas.microsoft.com/office/drawing/2014/main" id="{1602A573-E76F-3F67-F5EC-4D9052705CE7}"/>
                </a:ext>
              </a:extLst>
            </p:cNvPr>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609;p36">
              <a:extLst>
                <a:ext uri="{FF2B5EF4-FFF2-40B4-BE49-F238E27FC236}">
                  <a16:creationId xmlns:a16="http://schemas.microsoft.com/office/drawing/2014/main" id="{2E976C4F-BB1B-973C-FD5E-C625FB474CB5}"/>
                </a:ext>
              </a:extLst>
            </p:cNvPr>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610;p36">
              <a:extLst>
                <a:ext uri="{FF2B5EF4-FFF2-40B4-BE49-F238E27FC236}">
                  <a16:creationId xmlns:a16="http://schemas.microsoft.com/office/drawing/2014/main" id="{474E94CC-875A-F8DA-31BC-BE36DF1322BF}"/>
                </a:ext>
              </a:extLst>
            </p:cNvPr>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611;p36">
              <a:extLst>
                <a:ext uri="{FF2B5EF4-FFF2-40B4-BE49-F238E27FC236}">
                  <a16:creationId xmlns:a16="http://schemas.microsoft.com/office/drawing/2014/main" id="{F3866610-6354-B1A5-0F1C-D6B58FD9FCEF}"/>
                </a:ext>
              </a:extLst>
            </p:cNvPr>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612;p36">
              <a:extLst>
                <a:ext uri="{FF2B5EF4-FFF2-40B4-BE49-F238E27FC236}">
                  <a16:creationId xmlns:a16="http://schemas.microsoft.com/office/drawing/2014/main" id="{4D2D3DA5-CB7A-F670-644B-F40AA5BAB883}"/>
                </a:ext>
              </a:extLst>
            </p:cNvPr>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613;p36">
              <a:extLst>
                <a:ext uri="{FF2B5EF4-FFF2-40B4-BE49-F238E27FC236}">
                  <a16:creationId xmlns:a16="http://schemas.microsoft.com/office/drawing/2014/main" id="{36604B76-C66D-E7C9-1B24-0A204B6AF772}"/>
                </a:ext>
              </a:extLst>
            </p:cNvPr>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614;p36">
              <a:extLst>
                <a:ext uri="{FF2B5EF4-FFF2-40B4-BE49-F238E27FC236}">
                  <a16:creationId xmlns:a16="http://schemas.microsoft.com/office/drawing/2014/main" id="{3B8EEBDC-708D-72C4-110A-8D1A58BF5D9D}"/>
                </a:ext>
              </a:extLst>
            </p:cNvPr>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615;p36">
              <a:extLst>
                <a:ext uri="{FF2B5EF4-FFF2-40B4-BE49-F238E27FC236}">
                  <a16:creationId xmlns:a16="http://schemas.microsoft.com/office/drawing/2014/main" id="{B4FD4C1D-F70B-732D-E0F2-92AAEB15F7E1}"/>
                </a:ext>
              </a:extLst>
            </p:cNvPr>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Google Shape;616;p36">
              <a:extLst>
                <a:ext uri="{FF2B5EF4-FFF2-40B4-BE49-F238E27FC236}">
                  <a16:creationId xmlns:a16="http://schemas.microsoft.com/office/drawing/2014/main" id="{F2098D30-9066-7BE5-4B80-CA2BEB65A470}"/>
                </a:ext>
              </a:extLst>
            </p:cNvPr>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617;p36">
              <a:extLst>
                <a:ext uri="{FF2B5EF4-FFF2-40B4-BE49-F238E27FC236}">
                  <a16:creationId xmlns:a16="http://schemas.microsoft.com/office/drawing/2014/main" id="{C0DDCE93-CE2E-8B01-9C00-B42BC8343E4A}"/>
                </a:ext>
              </a:extLst>
            </p:cNvPr>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618;p36">
              <a:extLst>
                <a:ext uri="{FF2B5EF4-FFF2-40B4-BE49-F238E27FC236}">
                  <a16:creationId xmlns:a16="http://schemas.microsoft.com/office/drawing/2014/main" id="{F7AB02C0-ACD6-B226-D94E-BC4A688E9398}"/>
                </a:ext>
              </a:extLst>
            </p:cNvPr>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619;p36">
              <a:extLst>
                <a:ext uri="{FF2B5EF4-FFF2-40B4-BE49-F238E27FC236}">
                  <a16:creationId xmlns:a16="http://schemas.microsoft.com/office/drawing/2014/main" id="{EA53FD7A-4F0B-AF5B-B3B4-0FEB2309FD82}"/>
                </a:ext>
              </a:extLst>
            </p:cNvPr>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620;p36">
              <a:extLst>
                <a:ext uri="{FF2B5EF4-FFF2-40B4-BE49-F238E27FC236}">
                  <a16:creationId xmlns:a16="http://schemas.microsoft.com/office/drawing/2014/main" id="{5598C1CF-9601-25C8-B208-64748D83EB8F}"/>
                </a:ext>
              </a:extLst>
            </p:cNvPr>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621;p36">
              <a:extLst>
                <a:ext uri="{FF2B5EF4-FFF2-40B4-BE49-F238E27FC236}">
                  <a16:creationId xmlns:a16="http://schemas.microsoft.com/office/drawing/2014/main" id="{4CB5DD27-893F-EB72-8300-6B471522DAE4}"/>
                </a:ext>
              </a:extLst>
            </p:cNvPr>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622;p36">
              <a:extLst>
                <a:ext uri="{FF2B5EF4-FFF2-40B4-BE49-F238E27FC236}">
                  <a16:creationId xmlns:a16="http://schemas.microsoft.com/office/drawing/2014/main" id="{E817E3F0-5F17-7DE0-0ACA-7770004AA4AA}"/>
                </a:ext>
              </a:extLst>
            </p:cNvPr>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623;p36">
              <a:extLst>
                <a:ext uri="{FF2B5EF4-FFF2-40B4-BE49-F238E27FC236}">
                  <a16:creationId xmlns:a16="http://schemas.microsoft.com/office/drawing/2014/main" id="{7DFEACAF-97B8-31ED-C4D6-C67CC7FBAD5B}"/>
                </a:ext>
              </a:extLst>
            </p:cNvPr>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7" name="Google Shape;624;p36">
              <a:extLst>
                <a:ext uri="{FF2B5EF4-FFF2-40B4-BE49-F238E27FC236}">
                  <a16:creationId xmlns:a16="http://schemas.microsoft.com/office/drawing/2014/main" id="{0405BC64-A94C-555F-A374-A132CC5243CB}"/>
                </a:ext>
              </a:extLst>
            </p:cNvPr>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88" name="TextBox 105">
            <a:extLst>
              <a:ext uri="{FF2B5EF4-FFF2-40B4-BE49-F238E27FC236}">
                <a16:creationId xmlns:a16="http://schemas.microsoft.com/office/drawing/2014/main" id="{12FDCB65-2894-B9BE-D42A-6F4D4AA7F4D3}"/>
              </a:ext>
            </a:extLst>
          </p:cNvPr>
          <p:cNvSpPr txBox="1"/>
          <p:nvPr/>
        </p:nvSpPr>
        <p:spPr>
          <a:xfrm>
            <a:off x="3550525" y="224954"/>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tx1"/>
                </a:solidFill>
                <a:effectLst>
                  <a:outerShdw blurRad="38100" dist="25400" dir="5400000" algn="ctr" rotWithShape="0">
                    <a:srgbClr val="6E747A">
                      <a:alpha val="43000"/>
                    </a:srgbClr>
                  </a:outerShdw>
                </a:effectLst>
                <a:latin typeface="SVN-Caprica Script" pitchFamily="2" charset="0"/>
              </a:rPr>
              <a:t>Trường</a:t>
            </a:r>
            <a:r>
              <a:rPr lang="en-US" sz="28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tx1"/>
                </a:solidFill>
                <a:effectLst>
                  <a:outerShdw blurRad="38100" dist="25400" dir="5400000" algn="ctr" rotWithShape="0">
                    <a:srgbClr val="6E747A">
                      <a:alpha val="43000"/>
                    </a:srgbClr>
                  </a:outerShdw>
                </a:effectLst>
                <a:latin typeface="SVN-Caprica Script" pitchFamily="2" charset="0"/>
              </a:rPr>
              <a:t>hợp</a:t>
            </a:r>
            <a:r>
              <a:rPr lang="en-US" sz="2800" dirty="0">
                <a:ln w="0"/>
                <a:solidFill>
                  <a:schemeClr val="tx1"/>
                </a:solidFill>
                <a:effectLst>
                  <a:outerShdw blurRad="38100" dist="25400" dir="5400000" algn="ctr" rotWithShape="0">
                    <a:srgbClr val="6E747A">
                      <a:alpha val="43000"/>
                    </a:srgbClr>
                  </a:outerShdw>
                </a:effectLst>
                <a:latin typeface="SVN-Caprica Script" pitchFamily="2" charset="0"/>
              </a:rPr>
              <a:t> 1</a:t>
            </a:r>
          </a:p>
        </p:txBody>
      </p:sp>
    </p:spTree>
    <p:extLst>
      <p:ext uri="{BB962C8B-B14F-4D97-AF65-F5344CB8AC3E}">
        <p14:creationId xmlns:p14="http://schemas.microsoft.com/office/powerpoint/2010/main" val="3785574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3026737" y="819391"/>
            <a:ext cx="5715829" cy="367213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8137221" y="43502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8433548" y="900674"/>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a:extLst>
              <a:ext uri="{FF2B5EF4-FFF2-40B4-BE49-F238E27FC236}">
                <a16:creationId xmlns:a16="http://schemas.microsoft.com/office/drawing/2014/main" id="{2BC4DF64-980D-D98E-DC44-589F4E91B670}"/>
              </a:ext>
            </a:extLst>
          </p:cNvPr>
          <p:cNvSpPr txBox="1"/>
          <p:nvPr/>
        </p:nvSpPr>
        <p:spPr>
          <a:xfrm>
            <a:off x="3283620" y="937790"/>
            <a:ext cx="5185765" cy="3370666"/>
          </a:xfrm>
          <a:prstGeom prst="rect">
            <a:avLst/>
          </a:prstGeom>
          <a:noFill/>
        </p:spPr>
        <p:txBody>
          <a:bodyPr wrap="square">
            <a:spAutoFit/>
          </a:bodyPr>
          <a:lstStyle/>
          <a:p>
            <a:pPr algn="just">
              <a:lnSpc>
                <a:spcPct val="150000"/>
              </a:lnSpc>
            </a:pPr>
            <a:r>
              <a:rPr lang="vi-VN" sz="1600" dirty="0"/>
              <a:t>Vào kì nghỉ hè năm lớp 8, bạn </a:t>
            </a:r>
            <a:r>
              <a:rPr lang="vi-VN" sz="1600" dirty="0" err="1"/>
              <a:t>Th</a:t>
            </a:r>
            <a:r>
              <a:rPr lang="vi-VN" sz="1600" dirty="0"/>
              <a:t> có rất nhiều ý tưởng cho những ngày này. Bạn  </a:t>
            </a:r>
            <a:r>
              <a:rPr lang="vi-VN" sz="1600" dirty="0" err="1"/>
              <a:t>Th</a:t>
            </a:r>
            <a:r>
              <a:rPr lang="vi-VN" sz="1600" dirty="0"/>
              <a:t> dự định sẽ đăng kí học đàn ghi-ta và tự học vẽ tranh trên mạng </a:t>
            </a:r>
            <a:r>
              <a:rPr lang="vi-VN" sz="1600" dirty="0" err="1"/>
              <a:t>Internet</a:t>
            </a:r>
            <a:r>
              <a:rPr lang="vi-VN" sz="1600" dirty="0"/>
              <a:t>. Nghĩ là  làm, bạn </a:t>
            </a:r>
            <a:r>
              <a:rPr lang="vi-VN" sz="1600" dirty="0" err="1"/>
              <a:t>Th</a:t>
            </a:r>
            <a:r>
              <a:rPr lang="vi-VN" sz="1600" dirty="0"/>
              <a:t> đăng kí tham gia học đàn và tự học vẽ. Nhưng khi học được một thời  gian ngắn, bạn </a:t>
            </a:r>
            <a:r>
              <a:rPr lang="vi-VN" sz="1600" dirty="0" err="1"/>
              <a:t>Th</a:t>
            </a:r>
            <a:r>
              <a:rPr lang="vi-VN" sz="1600" dirty="0"/>
              <a:t> cảm thấy chán và cũng không biết mình học để làm gì. Thế là, bạn  </a:t>
            </a:r>
            <a:r>
              <a:rPr lang="vi-VN" sz="1600" dirty="0" err="1"/>
              <a:t>Th</a:t>
            </a:r>
            <a:r>
              <a:rPr lang="vi-VN" sz="1600" dirty="0"/>
              <a:t> chuyển qua xem trước nội dung bài học lớp 9. Được mấy hôm, bạn </a:t>
            </a:r>
            <a:r>
              <a:rPr lang="vi-VN" sz="1600" dirty="0" err="1"/>
              <a:t>Th</a:t>
            </a:r>
            <a:r>
              <a:rPr lang="vi-VN" sz="1600" dirty="0"/>
              <a:t> lại lơ là rồi  bỏ dở. Cứ thế, kì nghỉ hè trôi qua mà bạn </a:t>
            </a:r>
            <a:r>
              <a:rPr lang="vi-VN" sz="1600" dirty="0" err="1"/>
              <a:t>Th</a:t>
            </a:r>
            <a:r>
              <a:rPr lang="vi-VN" sz="1600" dirty="0"/>
              <a:t> chưa làm được điều gì. </a:t>
            </a:r>
          </a:p>
        </p:txBody>
      </p:sp>
      <p:grpSp>
        <p:nvGrpSpPr>
          <p:cNvPr id="2" name="Google Shape;454;p35">
            <a:extLst>
              <a:ext uri="{FF2B5EF4-FFF2-40B4-BE49-F238E27FC236}">
                <a16:creationId xmlns:a16="http://schemas.microsoft.com/office/drawing/2014/main" id="{996D12FD-DBC9-DAC2-70AE-D8CC8A87A41B}"/>
              </a:ext>
            </a:extLst>
          </p:cNvPr>
          <p:cNvGrpSpPr/>
          <p:nvPr/>
        </p:nvGrpSpPr>
        <p:grpSpPr>
          <a:xfrm rot="-532131">
            <a:off x="284468" y="787694"/>
            <a:ext cx="2475385" cy="2753238"/>
            <a:chOff x="2698550" y="1046100"/>
            <a:chExt cx="917400" cy="1020375"/>
          </a:xfrm>
        </p:grpSpPr>
        <p:sp>
          <p:nvSpPr>
            <p:cNvPr id="3" name="Google Shape;455;p35">
              <a:extLst>
                <a:ext uri="{FF2B5EF4-FFF2-40B4-BE49-F238E27FC236}">
                  <a16:creationId xmlns:a16="http://schemas.microsoft.com/office/drawing/2014/main" id="{7A06DCBA-73AD-9B84-6E08-E5A366DEBF31}"/>
                </a:ext>
              </a:extLst>
            </p:cNvPr>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56;p35">
              <a:extLst>
                <a:ext uri="{FF2B5EF4-FFF2-40B4-BE49-F238E27FC236}">
                  <a16:creationId xmlns:a16="http://schemas.microsoft.com/office/drawing/2014/main" id="{14DD79D1-B916-5149-84CB-5EA3DEB2E4E4}"/>
                </a:ext>
              </a:extLst>
            </p:cNvPr>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57;p35">
              <a:extLst>
                <a:ext uri="{FF2B5EF4-FFF2-40B4-BE49-F238E27FC236}">
                  <a16:creationId xmlns:a16="http://schemas.microsoft.com/office/drawing/2014/main" id="{B6CB0FC8-4971-EA5F-6F22-9B59322893E5}"/>
                </a:ext>
              </a:extLst>
            </p:cNvPr>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8;p35">
              <a:extLst>
                <a:ext uri="{FF2B5EF4-FFF2-40B4-BE49-F238E27FC236}">
                  <a16:creationId xmlns:a16="http://schemas.microsoft.com/office/drawing/2014/main" id="{A0799E00-7D38-C463-A4DD-7E2897BE9366}"/>
                </a:ext>
              </a:extLst>
            </p:cNvPr>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9;p35">
              <a:extLst>
                <a:ext uri="{FF2B5EF4-FFF2-40B4-BE49-F238E27FC236}">
                  <a16:creationId xmlns:a16="http://schemas.microsoft.com/office/drawing/2014/main" id="{E645E1C2-223D-4FCC-4E36-1870A3DD3DE3}"/>
                </a:ext>
              </a:extLst>
            </p:cNvPr>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0;p35">
              <a:extLst>
                <a:ext uri="{FF2B5EF4-FFF2-40B4-BE49-F238E27FC236}">
                  <a16:creationId xmlns:a16="http://schemas.microsoft.com/office/drawing/2014/main" id="{12839081-1731-A3A8-F6D0-40DD2FCF7918}"/>
                </a:ext>
              </a:extLst>
            </p:cNvPr>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1;p35">
              <a:extLst>
                <a:ext uri="{FF2B5EF4-FFF2-40B4-BE49-F238E27FC236}">
                  <a16:creationId xmlns:a16="http://schemas.microsoft.com/office/drawing/2014/main" id="{9070346E-2099-5150-E52B-04758A88C370}"/>
                </a:ext>
              </a:extLst>
            </p:cNvPr>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2;p35">
              <a:extLst>
                <a:ext uri="{FF2B5EF4-FFF2-40B4-BE49-F238E27FC236}">
                  <a16:creationId xmlns:a16="http://schemas.microsoft.com/office/drawing/2014/main" id="{517ABE32-BD6D-AA6F-BF67-073E50DD9EA8}"/>
                </a:ext>
              </a:extLst>
            </p:cNvPr>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3;p35">
              <a:extLst>
                <a:ext uri="{FF2B5EF4-FFF2-40B4-BE49-F238E27FC236}">
                  <a16:creationId xmlns:a16="http://schemas.microsoft.com/office/drawing/2014/main" id="{5A214F28-524C-6DCC-C9D5-7A7CC762D299}"/>
                </a:ext>
              </a:extLst>
            </p:cNvPr>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4;p35">
              <a:extLst>
                <a:ext uri="{FF2B5EF4-FFF2-40B4-BE49-F238E27FC236}">
                  <a16:creationId xmlns:a16="http://schemas.microsoft.com/office/drawing/2014/main" id="{60BCFF1C-E698-84E7-6631-B115B14D9D88}"/>
                </a:ext>
              </a:extLst>
            </p:cNvPr>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5;p35">
              <a:extLst>
                <a:ext uri="{FF2B5EF4-FFF2-40B4-BE49-F238E27FC236}">
                  <a16:creationId xmlns:a16="http://schemas.microsoft.com/office/drawing/2014/main" id="{2945429F-5E21-B3C8-FC68-62FF59724153}"/>
                </a:ext>
              </a:extLst>
            </p:cNvPr>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6;p35">
              <a:extLst>
                <a:ext uri="{FF2B5EF4-FFF2-40B4-BE49-F238E27FC236}">
                  <a16:creationId xmlns:a16="http://schemas.microsoft.com/office/drawing/2014/main" id="{F0D01F49-8543-E37F-E6D9-FE30A87370FF}"/>
                </a:ext>
              </a:extLst>
            </p:cNvPr>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7;p35">
              <a:extLst>
                <a:ext uri="{FF2B5EF4-FFF2-40B4-BE49-F238E27FC236}">
                  <a16:creationId xmlns:a16="http://schemas.microsoft.com/office/drawing/2014/main" id="{43D28012-3DD5-3623-2054-EC3E200D419C}"/>
                </a:ext>
              </a:extLst>
            </p:cNvPr>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8;p35">
              <a:extLst>
                <a:ext uri="{FF2B5EF4-FFF2-40B4-BE49-F238E27FC236}">
                  <a16:creationId xmlns:a16="http://schemas.microsoft.com/office/drawing/2014/main" id="{E4F5116B-2329-4AE9-3AE6-025F4302E2DC}"/>
                </a:ext>
              </a:extLst>
            </p:cNvPr>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9;p35">
              <a:extLst>
                <a:ext uri="{FF2B5EF4-FFF2-40B4-BE49-F238E27FC236}">
                  <a16:creationId xmlns:a16="http://schemas.microsoft.com/office/drawing/2014/main" id="{9E03D333-BED1-89C0-25F5-B94CB9383E86}"/>
                </a:ext>
              </a:extLst>
            </p:cNvPr>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0;p35">
              <a:extLst>
                <a:ext uri="{FF2B5EF4-FFF2-40B4-BE49-F238E27FC236}">
                  <a16:creationId xmlns:a16="http://schemas.microsoft.com/office/drawing/2014/main" id="{D2E74688-3CE3-2664-E7B7-376C7516D160}"/>
                </a:ext>
              </a:extLst>
            </p:cNvPr>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1;p35">
              <a:extLst>
                <a:ext uri="{FF2B5EF4-FFF2-40B4-BE49-F238E27FC236}">
                  <a16:creationId xmlns:a16="http://schemas.microsoft.com/office/drawing/2014/main" id="{828D0F81-81E6-9524-616D-C2D91A82C425}"/>
                </a:ext>
              </a:extLst>
            </p:cNvPr>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2;p35">
              <a:extLst>
                <a:ext uri="{FF2B5EF4-FFF2-40B4-BE49-F238E27FC236}">
                  <a16:creationId xmlns:a16="http://schemas.microsoft.com/office/drawing/2014/main" id="{693485EF-208B-6C61-3656-3FA4CCB3CCCB}"/>
                </a:ext>
              </a:extLst>
            </p:cNvPr>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3;p35">
              <a:extLst>
                <a:ext uri="{FF2B5EF4-FFF2-40B4-BE49-F238E27FC236}">
                  <a16:creationId xmlns:a16="http://schemas.microsoft.com/office/drawing/2014/main" id="{AFB8D9D3-351B-7654-353B-B46220986EC1}"/>
                </a:ext>
              </a:extLst>
            </p:cNvPr>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4;p35">
              <a:extLst>
                <a:ext uri="{FF2B5EF4-FFF2-40B4-BE49-F238E27FC236}">
                  <a16:creationId xmlns:a16="http://schemas.microsoft.com/office/drawing/2014/main" id="{300F36BD-862A-AE01-A3F4-9E78F2759018}"/>
                </a:ext>
              </a:extLst>
            </p:cNvPr>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5;p35">
              <a:extLst>
                <a:ext uri="{FF2B5EF4-FFF2-40B4-BE49-F238E27FC236}">
                  <a16:creationId xmlns:a16="http://schemas.microsoft.com/office/drawing/2014/main" id="{65225E9E-CBD1-5301-6DA2-6FF4B57A6295}"/>
                </a:ext>
              </a:extLst>
            </p:cNvPr>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6;p35">
              <a:extLst>
                <a:ext uri="{FF2B5EF4-FFF2-40B4-BE49-F238E27FC236}">
                  <a16:creationId xmlns:a16="http://schemas.microsoft.com/office/drawing/2014/main" id="{E4F24A5D-A675-621F-E478-F7D980D92BC2}"/>
                </a:ext>
              </a:extLst>
            </p:cNvPr>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7;p35">
              <a:extLst>
                <a:ext uri="{FF2B5EF4-FFF2-40B4-BE49-F238E27FC236}">
                  <a16:creationId xmlns:a16="http://schemas.microsoft.com/office/drawing/2014/main" id="{F2146E4D-64B8-EA6A-FAC6-F885DA2008B7}"/>
                </a:ext>
              </a:extLst>
            </p:cNvPr>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8;p35">
              <a:extLst>
                <a:ext uri="{FF2B5EF4-FFF2-40B4-BE49-F238E27FC236}">
                  <a16:creationId xmlns:a16="http://schemas.microsoft.com/office/drawing/2014/main" id="{EC0FACCD-EF85-CFD7-EF1C-2FD17F34ECEB}"/>
                </a:ext>
              </a:extLst>
            </p:cNvPr>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p35">
              <a:extLst>
                <a:ext uri="{FF2B5EF4-FFF2-40B4-BE49-F238E27FC236}">
                  <a16:creationId xmlns:a16="http://schemas.microsoft.com/office/drawing/2014/main" id="{2535E39D-5214-4F57-DA69-39AD63B9B4F3}"/>
                </a:ext>
              </a:extLst>
            </p:cNvPr>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0;p35">
              <a:extLst>
                <a:ext uri="{FF2B5EF4-FFF2-40B4-BE49-F238E27FC236}">
                  <a16:creationId xmlns:a16="http://schemas.microsoft.com/office/drawing/2014/main" id="{EEAFF9D9-543A-3B7C-25BB-7C5F07EF2542}"/>
                </a:ext>
              </a:extLst>
            </p:cNvPr>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Box 105">
            <a:extLst>
              <a:ext uri="{FF2B5EF4-FFF2-40B4-BE49-F238E27FC236}">
                <a16:creationId xmlns:a16="http://schemas.microsoft.com/office/drawing/2014/main" id="{E11299D2-D872-D736-B19E-0EF67BE5128E}"/>
              </a:ext>
            </a:extLst>
          </p:cNvPr>
          <p:cNvSpPr txBox="1"/>
          <p:nvPr/>
        </p:nvSpPr>
        <p:spPr>
          <a:xfrm>
            <a:off x="3626725" y="9011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accent5"/>
                </a:solidFill>
                <a:effectLst>
                  <a:outerShdw blurRad="38100" dist="25400" dir="5400000" algn="ctr" rotWithShape="0">
                    <a:srgbClr val="6E747A">
                      <a:alpha val="43000"/>
                    </a:srgbClr>
                  </a:outerShdw>
                </a:effectLst>
                <a:latin typeface="SVN-Caprica Script" pitchFamily="2" charset="0"/>
              </a:rPr>
              <a:t>Trường</a:t>
            </a:r>
            <a:r>
              <a:rPr lang="en-US" sz="2800" dirty="0">
                <a:ln w="0"/>
                <a:solidFill>
                  <a:schemeClr val="accent5"/>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accent5"/>
                </a:solidFill>
                <a:effectLst>
                  <a:outerShdw blurRad="38100" dist="25400" dir="5400000" algn="ctr" rotWithShape="0">
                    <a:srgbClr val="6E747A">
                      <a:alpha val="43000"/>
                    </a:srgbClr>
                  </a:outerShdw>
                </a:effectLst>
                <a:latin typeface="SVN-Caprica Script" pitchFamily="2" charset="0"/>
              </a:rPr>
              <a:t>hợp</a:t>
            </a:r>
            <a:r>
              <a:rPr lang="en-US" sz="2800" dirty="0">
                <a:ln w="0"/>
                <a:solidFill>
                  <a:schemeClr val="accent5"/>
                </a:solidFill>
                <a:effectLst>
                  <a:outerShdw blurRad="38100" dist="25400" dir="5400000" algn="ctr" rotWithShape="0">
                    <a:srgbClr val="6E747A">
                      <a:alpha val="43000"/>
                    </a:srgbClr>
                  </a:outerShdw>
                </a:effectLst>
                <a:latin typeface="SVN-Caprica Script" pitchFamily="2" charset="0"/>
              </a:rPr>
              <a:t> 2</a:t>
            </a:r>
          </a:p>
        </p:txBody>
      </p:sp>
    </p:spTree>
    <p:extLst>
      <p:ext uri="{BB962C8B-B14F-4D97-AF65-F5344CB8AC3E}">
        <p14:creationId xmlns:p14="http://schemas.microsoft.com/office/powerpoint/2010/main" val="3440764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26"/>
        <p:cNvGrpSpPr/>
        <p:nvPr/>
      </p:nvGrpSpPr>
      <p:grpSpPr>
        <a:xfrm>
          <a:off x="0" y="0"/>
          <a:ext cx="0" cy="0"/>
          <a:chOff x="0" y="0"/>
          <a:chExt cx="0" cy="0"/>
        </a:xfrm>
      </p:grpSpPr>
      <p:pic>
        <p:nvPicPr>
          <p:cNvPr id="1026" name="Picture 2" descr="Personal goals Vectors &amp; Illustrations for Free Download | Freepik">
            <a:extLst>
              <a:ext uri="{FF2B5EF4-FFF2-40B4-BE49-F238E27FC236}">
                <a16:creationId xmlns:a16="http://schemas.microsoft.com/office/drawing/2014/main" id="{85817BA2-BEB6-6BA5-6381-A3DF302045BC}"/>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09403" y="599710"/>
            <a:ext cx="7014085" cy="4909404"/>
          </a:xfrm>
          <a:prstGeom prst="rect">
            <a:avLst/>
          </a:prstGeom>
          <a:noFill/>
          <a:extLst>
            <a:ext uri="{909E8E84-426E-40DD-AFC4-6F175D3DCCD1}">
              <a14:hiddenFill xmlns:a14="http://schemas.microsoft.com/office/drawing/2010/main">
                <a:solidFill>
                  <a:srgbClr val="FFFFFF"/>
                </a:solidFill>
              </a14:hiddenFill>
            </a:ext>
          </a:extLst>
        </p:spPr>
      </p:pic>
      <p:grpSp>
        <p:nvGrpSpPr>
          <p:cNvPr id="1127" name="Google Shape;1127;p45"/>
          <p:cNvGrpSpPr/>
          <p:nvPr/>
        </p:nvGrpSpPr>
        <p:grpSpPr>
          <a:xfrm>
            <a:off x="-551877" y="2211251"/>
            <a:ext cx="2873072" cy="3314723"/>
            <a:chOff x="-551877" y="2211251"/>
            <a:chExt cx="2873072" cy="3314723"/>
          </a:xfrm>
        </p:grpSpPr>
        <p:sp>
          <p:nvSpPr>
            <p:cNvPr id="1128" name="Google Shape;1128;p45"/>
            <p:cNvSpPr/>
            <p:nvPr/>
          </p:nvSpPr>
          <p:spPr>
            <a:xfrm>
              <a:off x="1456595" y="2570771"/>
              <a:ext cx="864600" cy="864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5"/>
            <p:cNvSpPr/>
            <p:nvPr/>
          </p:nvSpPr>
          <p:spPr>
            <a:xfrm rot="-2302921" flipH="1">
              <a:off x="-297022" y="2396747"/>
              <a:ext cx="1004990" cy="1170708"/>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5"/>
            <p:cNvSpPr/>
            <p:nvPr/>
          </p:nvSpPr>
          <p:spPr>
            <a:xfrm rot="10800000" flipH="1">
              <a:off x="231176" y="4228474"/>
              <a:ext cx="964200" cy="129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5"/>
          <p:cNvSpPr/>
          <p:nvPr/>
        </p:nvSpPr>
        <p:spPr>
          <a:xfrm rot="-134150">
            <a:off x="254683" y="234092"/>
            <a:ext cx="3398888" cy="1271464"/>
          </a:xfrm>
          <a:prstGeom prst="roundRect">
            <a:avLst>
              <a:gd name="adj" fmla="val 23149"/>
            </a:avLst>
          </a:prstGeom>
          <a:solidFill>
            <a:schemeClr val="accent6"/>
          </a:solidFill>
          <a:ln>
            <a:noFill/>
          </a:ln>
          <a:effectLst>
            <a:outerShdw dist="161925" dir="31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5"/>
          <p:cNvSpPr/>
          <p:nvPr/>
        </p:nvSpPr>
        <p:spPr>
          <a:xfrm>
            <a:off x="962830" y="312624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A4C217CC-4106-33D3-B521-85B720818149}"/>
              </a:ext>
            </a:extLst>
          </p:cNvPr>
          <p:cNvSpPr txBox="1"/>
          <p:nvPr/>
        </p:nvSpPr>
        <p:spPr>
          <a:xfrm rot="21421356">
            <a:off x="80274" y="286669"/>
            <a:ext cx="3617240" cy="1200329"/>
          </a:xfrm>
          <a:prstGeom prst="rect">
            <a:avLst/>
          </a:prstGeom>
          <a:noFill/>
        </p:spPr>
        <p:txBody>
          <a:bodyPr wrap="square">
            <a:spAutoFit/>
          </a:bodyPr>
          <a:lstStyle/>
          <a:p>
            <a:pPr algn="ctr"/>
            <a:r>
              <a:rPr lang="vi-VN" sz="2400" b="1" dirty="0">
                <a:ln w="22225">
                  <a:solidFill>
                    <a:schemeClr val="bg1"/>
                  </a:solidFill>
                  <a:prstDash val="solid"/>
                </a:ln>
                <a:solidFill>
                  <a:schemeClr val="bg1">
                    <a:lumMod val="10000"/>
                    <a:lumOff val="90000"/>
                  </a:schemeClr>
                </a:solidFill>
              </a:rPr>
              <a:t>Em đã xác định được những mục tiêu nào cho bản thân? </a:t>
            </a:r>
            <a:endParaRPr lang="en-US" sz="2400" b="1" dirty="0">
              <a:ln w="22225">
                <a:solidFill>
                  <a:schemeClr val="bg1"/>
                </a:solidFill>
                <a:prstDash val="solid"/>
              </a:ln>
              <a:solidFill>
                <a:schemeClr val="bg1">
                  <a:lumMod val="10000"/>
                  <a:lumOff val="90000"/>
                </a:schemeClr>
              </a:solidFill>
              <a:latin typeface="SVN-Poky's" panose="020B0606040200020203" pitchFamily="34" charset="0"/>
            </a:endParaRPr>
          </a:p>
        </p:txBody>
      </p:sp>
    </p:spTree>
    <p:extLst>
      <p:ext uri="{BB962C8B-B14F-4D97-AF65-F5344CB8AC3E}">
        <p14:creationId xmlns:p14="http://schemas.microsoft.com/office/powerpoint/2010/main" val="1233368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2543;p57">
            <a:extLst>
              <a:ext uri="{FF2B5EF4-FFF2-40B4-BE49-F238E27FC236}">
                <a16:creationId xmlns:a16="http://schemas.microsoft.com/office/drawing/2014/main" id="{A24F205F-BC9F-3EAA-05AD-E9B98E08720E}"/>
              </a:ext>
            </a:extLst>
          </p:cNvPr>
          <p:cNvGrpSpPr/>
          <p:nvPr/>
        </p:nvGrpSpPr>
        <p:grpSpPr>
          <a:xfrm>
            <a:off x="6507480" y="2346960"/>
            <a:ext cx="2542985" cy="2796540"/>
            <a:chOff x="1843375" y="3661300"/>
            <a:chExt cx="1099275" cy="1204025"/>
          </a:xfrm>
        </p:grpSpPr>
        <p:sp>
          <p:nvSpPr>
            <p:cNvPr id="10" name="Google Shape;2544;p57">
              <a:extLst>
                <a:ext uri="{FF2B5EF4-FFF2-40B4-BE49-F238E27FC236}">
                  <a16:creationId xmlns:a16="http://schemas.microsoft.com/office/drawing/2014/main" id="{E9997F23-5ECE-146D-C245-E2D90E68DE9B}"/>
                </a:ext>
              </a:extLst>
            </p:cNvPr>
            <p:cNvSpPr/>
            <p:nvPr/>
          </p:nvSpPr>
          <p:spPr>
            <a:xfrm>
              <a:off x="1843375" y="3661300"/>
              <a:ext cx="1099275" cy="1204025"/>
            </a:xfrm>
            <a:custGeom>
              <a:avLst/>
              <a:gdLst/>
              <a:ahLst/>
              <a:cxnLst/>
              <a:rect l="l" t="t" r="r" b="b"/>
              <a:pathLst>
                <a:path w="43971" h="48161" extrusionOk="0">
                  <a:moveTo>
                    <a:pt x="23658" y="0"/>
                  </a:moveTo>
                  <a:lnTo>
                    <a:pt x="20682" y="881"/>
                  </a:lnTo>
                  <a:cubicBezTo>
                    <a:pt x="18562" y="1512"/>
                    <a:pt x="16776" y="3096"/>
                    <a:pt x="15824" y="5168"/>
                  </a:cubicBezTo>
                  <a:cubicBezTo>
                    <a:pt x="15205" y="5299"/>
                    <a:pt x="14609" y="5632"/>
                    <a:pt x="14133" y="6120"/>
                  </a:cubicBezTo>
                  <a:cubicBezTo>
                    <a:pt x="13490" y="6787"/>
                    <a:pt x="13169" y="7596"/>
                    <a:pt x="12943" y="8299"/>
                  </a:cubicBezTo>
                  <a:cubicBezTo>
                    <a:pt x="12181" y="10585"/>
                    <a:pt x="11907" y="13240"/>
                    <a:pt x="12157" y="15359"/>
                  </a:cubicBezTo>
                  <a:lnTo>
                    <a:pt x="12157" y="15407"/>
                  </a:lnTo>
                  <a:lnTo>
                    <a:pt x="12204" y="15681"/>
                  </a:lnTo>
                  <a:cubicBezTo>
                    <a:pt x="10502" y="16133"/>
                    <a:pt x="9252" y="17681"/>
                    <a:pt x="9252" y="19526"/>
                  </a:cubicBezTo>
                  <a:cubicBezTo>
                    <a:pt x="9252" y="21729"/>
                    <a:pt x="11038" y="23515"/>
                    <a:pt x="13240" y="23515"/>
                  </a:cubicBezTo>
                  <a:cubicBezTo>
                    <a:pt x="13443" y="23515"/>
                    <a:pt x="13669" y="23503"/>
                    <a:pt x="13883" y="23479"/>
                  </a:cubicBezTo>
                  <a:cubicBezTo>
                    <a:pt x="14514" y="24944"/>
                    <a:pt x="15455" y="26265"/>
                    <a:pt x="16645" y="27361"/>
                  </a:cubicBezTo>
                  <a:lnTo>
                    <a:pt x="16967" y="27658"/>
                  </a:lnTo>
                  <a:cubicBezTo>
                    <a:pt x="17003" y="27694"/>
                    <a:pt x="17050" y="27730"/>
                    <a:pt x="17098" y="27777"/>
                  </a:cubicBezTo>
                  <a:lnTo>
                    <a:pt x="17098" y="29587"/>
                  </a:lnTo>
                  <a:lnTo>
                    <a:pt x="8763" y="32897"/>
                  </a:lnTo>
                  <a:cubicBezTo>
                    <a:pt x="5275" y="34278"/>
                    <a:pt x="2656" y="37291"/>
                    <a:pt x="1763" y="40934"/>
                  </a:cubicBezTo>
                  <a:lnTo>
                    <a:pt x="0" y="48161"/>
                  </a:lnTo>
                  <a:lnTo>
                    <a:pt x="43970" y="48161"/>
                  </a:lnTo>
                  <a:lnTo>
                    <a:pt x="42232" y="40934"/>
                  </a:lnTo>
                  <a:cubicBezTo>
                    <a:pt x="41339" y="37291"/>
                    <a:pt x="38720" y="34278"/>
                    <a:pt x="35243" y="32897"/>
                  </a:cubicBezTo>
                  <a:lnTo>
                    <a:pt x="26909" y="29587"/>
                  </a:lnTo>
                  <a:lnTo>
                    <a:pt x="26909" y="27777"/>
                  </a:lnTo>
                  <a:cubicBezTo>
                    <a:pt x="26944" y="27730"/>
                    <a:pt x="26992" y="27694"/>
                    <a:pt x="27040" y="27658"/>
                  </a:cubicBezTo>
                  <a:lnTo>
                    <a:pt x="27349" y="27361"/>
                  </a:lnTo>
                  <a:cubicBezTo>
                    <a:pt x="28540" y="26277"/>
                    <a:pt x="29480" y="24944"/>
                    <a:pt x="30123" y="23479"/>
                  </a:cubicBezTo>
                  <a:cubicBezTo>
                    <a:pt x="30326" y="23503"/>
                    <a:pt x="30540" y="23515"/>
                    <a:pt x="30754" y="23515"/>
                  </a:cubicBezTo>
                  <a:cubicBezTo>
                    <a:pt x="32957" y="23515"/>
                    <a:pt x="34743" y="21729"/>
                    <a:pt x="34743" y="19526"/>
                  </a:cubicBezTo>
                  <a:cubicBezTo>
                    <a:pt x="34743" y="17681"/>
                    <a:pt x="33493" y="16133"/>
                    <a:pt x="31802" y="15681"/>
                  </a:cubicBezTo>
                  <a:lnTo>
                    <a:pt x="31850" y="15407"/>
                  </a:lnTo>
                  <a:lnTo>
                    <a:pt x="31850" y="15359"/>
                  </a:lnTo>
                  <a:cubicBezTo>
                    <a:pt x="32100" y="13240"/>
                    <a:pt x="31802" y="10597"/>
                    <a:pt x="31052" y="8299"/>
                  </a:cubicBezTo>
                  <a:cubicBezTo>
                    <a:pt x="30850" y="7680"/>
                    <a:pt x="30576" y="6989"/>
                    <a:pt x="30076" y="6370"/>
                  </a:cubicBezTo>
                  <a:lnTo>
                    <a:pt x="30683" y="5989"/>
                  </a:lnTo>
                  <a:lnTo>
                    <a:pt x="29171" y="4668"/>
                  </a:lnTo>
                  <a:cubicBezTo>
                    <a:pt x="28873" y="4406"/>
                    <a:pt x="28540" y="4167"/>
                    <a:pt x="28194" y="3965"/>
                  </a:cubicBezTo>
                  <a:lnTo>
                    <a:pt x="30992" y="3013"/>
                  </a:lnTo>
                  <a:lnTo>
                    <a:pt x="26194" y="1762"/>
                  </a:lnTo>
                  <a:cubicBezTo>
                    <a:pt x="25432" y="1572"/>
                    <a:pt x="24623" y="1465"/>
                    <a:pt x="23825" y="1465"/>
                  </a:cubicBezTo>
                  <a:cubicBezTo>
                    <a:pt x="23563" y="1465"/>
                    <a:pt x="23301" y="1477"/>
                    <a:pt x="23051" y="1489"/>
                  </a:cubicBezTo>
                  <a:lnTo>
                    <a:pt x="23658" y="0"/>
                  </a:lnTo>
                  <a:close/>
                </a:path>
              </a:pathLst>
            </a:custGeom>
            <a:solidFill>
              <a:srgbClr val="FFFFFF"/>
            </a:solidFill>
            <a:ln>
              <a:noFill/>
            </a:ln>
            <a:effectLst>
              <a:outerShdw dist="95250" dir="2280000" algn="bl" rotWithShape="0">
                <a:schemeClr val="accent3">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45;p57">
              <a:extLst>
                <a:ext uri="{FF2B5EF4-FFF2-40B4-BE49-F238E27FC236}">
                  <a16:creationId xmlns:a16="http://schemas.microsoft.com/office/drawing/2014/main" id="{01F9808C-9A33-D568-CD9D-D62B5DC632ED}"/>
                </a:ext>
              </a:extLst>
            </p:cNvPr>
            <p:cNvSpPr/>
            <p:nvPr/>
          </p:nvSpPr>
          <p:spPr>
            <a:xfrm>
              <a:off x="2287475" y="4351550"/>
              <a:ext cx="211950" cy="146175"/>
            </a:xfrm>
            <a:custGeom>
              <a:avLst/>
              <a:gdLst/>
              <a:ahLst/>
              <a:cxnLst/>
              <a:rect l="l" t="t" r="r" b="b"/>
              <a:pathLst>
                <a:path w="8478" h="5847" extrusionOk="0">
                  <a:moveTo>
                    <a:pt x="822" y="1"/>
                  </a:moveTo>
                  <a:lnTo>
                    <a:pt x="822" y="3013"/>
                  </a:lnTo>
                  <a:lnTo>
                    <a:pt x="1" y="3335"/>
                  </a:lnTo>
                  <a:lnTo>
                    <a:pt x="346" y="3823"/>
                  </a:lnTo>
                  <a:cubicBezTo>
                    <a:pt x="1239" y="5109"/>
                    <a:pt x="2679" y="5847"/>
                    <a:pt x="4239" y="5847"/>
                  </a:cubicBezTo>
                  <a:cubicBezTo>
                    <a:pt x="5799" y="5847"/>
                    <a:pt x="7251" y="5097"/>
                    <a:pt x="8144" y="3823"/>
                  </a:cubicBezTo>
                  <a:lnTo>
                    <a:pt x="8478" y="3335"/>
                  </a:lnTo>
                  <a:lnTo>
                    <a:pt x="7668" y="3013"/>
                  </a:lnTo>
                  <a:lnTo>
                    <a:pt x="7668" y="1"/>
                  </a:lnTo>
                  <a:lnTo>
                    <a:pt x="7442" y="298"/>
                  </a:lnTo>
                  <a:cubicBezTo>
                    <a:pt x="6609" y="1430"/>
                    <a:pt x="5537" y="2072"/>
                    <a:pt x="4406" y="2072"/>
                  </a:cubicBezTo>
                  <a:lnTo>
                    <a:pt x="4072" y="2072"/>
                  </a:lnTo>
                  <a:cubicBezTo>
                    <a:pt x="2965" y="2072"/>
                    <a:pt x="1882" y="1441"/>
                    <a:pt x="1036" y="298"/>
                  </a:cubicBezTo>
                  <a:lnTo>
                    <a:pt x="822"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6;p57">
              <a:extLst>
                <a:ext uri="{FF2B5EF4-FFF2-40B4-BE49-F238E27FC236}">
                  <a16:creationId xmlns:a16="http://schemas.microsoft.com/office/drawing/2014/main" id="{4BD787F9-ACAA-8A03-E640-660386175A97}"/>
                </a:ext>
              </a:extLst>
            </p:cNvPr>
            <p:cNvSpPr/>
            <p:nvPr/>
          </p:nvSpPr>
          <p:spPr>
            <a:xfrm>
              <a:off x="2309200" y="4251850"/>
              <a:ext cx="170300" cy="151225"/>
            </a:xfrm>
            <a:custGeom>
              <a:avLst/>
              <a:gdLst/>
              <a:ahLst/>
              <a:cxnLst/>
              <a:rect l="l" t="t" r="r" b="b"/>
              <a:pathLst>
                <a:path w="6812" h="6049" extrusionOk="0">
                  <a:moveTo>
                    <a:pt x="1" y="0"/>
                  </a:moveTo>
                  <a:lnTo>
                    <a:pt x="1" y="3977"/>
                  </a:lnTo>
                  <a:lnTo>
                    <a:pt x="215" y="4275"/>
                  </a:lnTo>
                  <a:cubicBezTo>
                    <a:pt x="1013" y="5418"/>
                    <a:pt x="2096" y="6049"/>
                    <a:pt x="3227" y="6049"/>
                  </a:cubicBezTo>
                  <a:lnTo>
                    <a:pt x="3549" y="6049"/>
                  </a:lnTo>
                  <a:cubicBezTo>
                    <a:pt x="4668" y="6049"/>
                    <a:pt x="5751" y="5418"/>
                    <a:pt x="6585" y="4275"/>
                  </a:cubicBezTo>
                  <a:lnTo>
                    <a:pt x="6811" y="3977"/>
                  </a:lnTo>
                  <a:lnTo>
                    <a:pt x="6811" y="0"/>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47;p57">
              <a:extLst>
                <a:ext uri="{FF2B5EF4-FFF2-40B4-BE49-F238E27FC236}">
                  <a16:creationId xmlns:a16="http://schemas.microsoft.com/office/drawing/2014/main" id="{3A204878-11FF-D921-D055-5668F525F2E7}"/>
                </a:ext>
              </a:extLst>
            </p:cNvPr>
            <p:cNvSpPr/>
            <p:nvPr/>
          </p:nvSpPr>
          <p:spPr>
            <a:xfrm>
              <a:off x="1890100" y="4434600"/>
              <a:ext cx="1004625" cy="394125"/>
            </a:xfrm>
            <a:custGeom>
              <a:avLst/>
              <a:gdLst/>
              <a:ahLst/>
              <a:cxnLst/>
              <a:rect l="l" t="t" r="r" b="b"/>
              <a:pathLst>
                <a:path w="40185" h="15765" extrusionOk="0">
                  <a:moveTo>
                    <a:pt x="15884" y="1"/>
                  </a:moveTo>
                  <a:lnTo>
                    <a:pt x="7430" y="3346"/>
                  </a:lnTo>
                  <a:cubicBezTo>
                    <a:pt x="4382" y="4549"/>
                    <a:pt x="2120" y="7168"/>
                    <a:pt x="1322" y="10359"/>
                  </a:cubicBezTo>
                  <a:lnTo>
                    <a:pt x="1" y="15764"/>
                  </a:lnTo>
                  <a:lnTo>
                    <a:pt x="40184" y="15764"/>
                  </a:lnTo>
                  <a:lnTo>
                    <a:pt x="38922" y="10359"/>
                  </a:lnTo>
                  <a:cubicBezTo>
                    <a:pt x="38148" y="7168"/>
                    <a:pt x="35874" y="4573"/>
                    <a:pt x="32814" y="3346"/>
                  </a:cubicBezTo>
                  <a:lnTo>
                    <a:pt x="24361" y="1"/>
                  </a:lnTo>
                  <a:lnTo>
                    <a:pt x="24028" y="489"/>
                  </a:lnTo>
                  <a:cubicBezTo>
                    <a:pt x="23135" y="1775"/>
                    <a:pt x="21682" y="2513"/>
                    <a:pt x="20122" y="2513"/>
                  </a:cubicBezTo>
                  <a:cubicBezTo>
                    <a:pt x="18563" y="2513"/>
                    <a:pt x="17122" y="1751"/>
                    <a:pt x="16229" y="489"/>
                  </a:cubicBezTo>
                  <a:lnTo>
                    <a:pt x="15884" y="1"/>
                  </a:lnTo>
                  <a:close/>
                </a:path>
              </a:pathLst>
            </a:custGeom>
            <a:solidFill>
              <a:srgbClr val="005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548;p57">
              <a:extLst>
                <a:ext uri="{FF2B5EF4-FFF2-40B4-BE49-F238E27FC236}">
                  <a16:creationId xmlns:a16="http://schemas.microsoft.com/office/drawing/2014/main" id="{3E9E2277-7BCB-6AFB-23AA-C0BE4A36FB50}"/>
                </a:ext>
              </a:extLst>
            </p:cNvPr>
            <p:cNvSpPr/>
            <p:nvPr/>
          </p:nvSpPr>
          <p:spPr>
            <a:xfrm>
              <a:off x="2105900" y="4087600"/>
              <a:ext cx="137550" cy="124925"/>
            </a:xfrm>
            <a:custGeom>
              <a:avLst/>
              <a:gdLst/>
              <a:ahLst/>
              <a:cxnLst/>
              <a:rect l="l" t="t" r="r" b="b"/>
              <a:pathLst>
                <a:path w="5502" h="4997" extrusionOk="0">
                  <a:moveTo>
                    <a:pt x="2740" y="0"/>
                  </a:moveTo>
                  <a:cubicBezTo>
                    <a:pt x="1608" y="0"/>
                    <a:pt x="585" y="777"/>
                    <a:pt x="310" y="1927"/>
                  </a:cubicBezTo>
                  <a:cubicBezTo>
                    <a:pt x="1" y="3272"/>
                    <a:pt x="822" y="4618"/>
                    <a:pt x="2168" y="4927"/>
                  </a:cubicBezTo>
                  <a:cubicBezTo>
                    <a:pt x="2363" y="4974"/>
                    <a:pt x="2558" y="4996"/>
                    <a:pt x="2750" y="4996"/>
                  </a:cubicBezTo>
                  <a:cubicBezTo>
                    <a:pt x="3882" y="4996"/>
                    <a:pt x="4905" y="4220"/>
                    <a:pt x="5180" y="3070"/>
                  </a:cubicBezTo>
                  <a:cubicBezTo>
                    <a:pt x="5501" y="1724"/>
                    <a:pt x="4668" y="379"/>
                    <a:pt x="3323" y="69"/>
                  </a:cubicBezTo>
                  <a:cubicBezTo>
                    <a:pt x="3127" y="23"/>
                    <a:pt x="2932" y="0"/>
                    <a:pt x="2740"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49;p57">
              <a:extLst>
                <a:ext uri="{FF2B5EF4-FFF2-40B4-BE49-F238E27FC236}">
                  <a16:creationId xmlns:a16="http://schemas.microsoft.com/office/drawing/2014/main" id="{527F8466-B3F4-0723-49C8-523102BB8012}"/>
                </a:ext>
              </a:extLst>
            </p:cNvPr>
            <p:cNvSpPr/>
            <p:nvPr/>
          </p:nvSpPr>
          <p:spPr>
            <a:xfrm>
              <a:off x="2544050" y="4087400"/>
              <a:ext cx="137250" cy="125025"/>
            </a:xfrm>
            <a:custGeom>
              <a:avLst/>
              <a:gdLst/>
              <a:ahLst/>
              <a:cxnLst/>
              <a:rect l="l" t="t" r="r" b="b"/>
              <a:pathLst>
                <a:path w="5490" h="5001" extrusionOk="0">
                  <a:moveTo>
                    <a:pt x="2745" y="0"/>
                  </a:moveTo>
                  <a:cubicBezTo>
                    <a:pt x="2105" y="0"/>
                    <a:pt x="1465" y="244"/>
                    <a:pt x="977" y="732"/>
                  </a:cubicBezTo>
                  <a:cubicBezTo>
                    <a:pt x="1" y="1709"/>
                    <a:pt x="1" y="3292"/>
                    <a:pt x="977" y="4268"/>
                  </a:cubicBezTo>
                  <a:cubicBezTo>
                    <a:pt x="1465" y="4757"/>
                    <a:pt x="2105" y="5001"/>
                    <a:pt x="2745" y="5001"/>
                  </a:cubicBezTo>
                  <a:cubicBezTo>
                    <a:pt x="3385" y="5001"/>
                    <a:pt x="4025" y="4757"/>
                    <a:pt x="4513" y="4268"/>
                  </a:cubicBezTo>
                  <a:cubicBezTo>
                    <a:pt x="5490" y="3292"/>
                    <a:pt x="5490" y="1709"/>
                    <a:pt x="4513" y="732"/>
                  </a:cubicBezTo>
                  <a:cubicBezTo>
                    <a:pt x="4025" y="244"/>
                    <a:pt x="3385" y="0"/>
                    <a:pt x="274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50;p57">
              <a:extLst>
                <a:ext uri="{FF2B5EF4-FFF2-40B4-BE49-F238E27FC236}">
                  <a16:creationId xmlns:a16="http://schemas.microsoft.com/office/drawing/2014/main" id="{F6270C99-B374-96F5-7457-90856BC38B33}"/>
                </a:ext>
              </a:extLst>
            </p:cNvPr>
            <p:cNvSpPr/>
            <p:nvPr/>
          </p:nvSpPr>
          <p:spPr>
            <a:xfrm>
              <a:off x="2203250" y="3830950"/>
              <a:ext cx="380425" cy="531950"/>
            </a:xfrm>
            <a:custGeom>
              <a:avLst/>
              <a:gdLst/>
              <a:ahLst/>
              <a:cxnLst/>
              <a:rect l="l" t="t" r="r" b="b"/>
              <a:pathLst>
                <a:path w="15217" h="21278" extrusionOk="0">
                  <a:moveTo>
                    <a:pt x="7608" y="1"/>
                  </a:moveTo>
                  <a:cubicBezTo>
                    <a:pt x="3417" y="1"/>
                    <a:pt x="0" y="3418"/>
                    <a:pt x="0" y="7609"/>
                  </a:cubicBezTo>
                  <a:lnTo>
                    <a:pt x="0" y="12062"/>
                  </a:lnTo>
                  <a:cubicBezTo>
                    <a:pt x="0" y="14884"/>
                    <a:pt x="1191" y="17586"/>
                    <a:pt x="3262" y="19491"/>
                  </a:cubicBezTo>
                  <a:lnTo>
                    <a:pt x="3572" y="19789"/>
                  </a:lnTo>
                  <a:cubicBezTo>
                    <a:pt x="4620" y="20741"/>
                    <a:pt x="5989" y="21277"/>
                    <a:pt x="7406" y="21277"/>
                  </a:cubicBezTo>
                  <a:lnTo>
                    <a:pt x="7787" y="21277"/>
                  </a:lnTo>
                  <a:cubicBezTo>
                    <a:pt x="9204" y="21277"/>
                    <a:pt x="10573" y="20741"/>
                    <a:pt x="11609" y="19789"/>
                  </a:cubicBezTo>
                  <a:lnTo>
                    <a:pt x="11930" y="19491"/>
                  </a:lnTo>
                  <a:cubicBezTo>
                    <a:pt x="14014" y="17586"/>
                    <a:pt x="15181" y="14884"/>
                    <a:pt x="15181" y="12062"/>
                  </a:cubicBezTo>
                  <a:lnTo>
                    <a:pt x="15181" y="7609"/>
                  </a:lnTo>
                  <a:cubicBezTo>
                    <a:pt x="15216" y="3418"/>
                    <a:pt x="11811" y="1"/>
                    <a:pt x="7608"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51;p57">
              <a:extLst>
                <a:ext uri="{FF2B5EF4-FFF2-40B4-BE49-F238E27FC236}">
                  <a16:creationId xmlns:a16="http://schemas.microsoft.com/office/drawing/2014/main" id="{C224FABF-36FC-F4B2-78DC-109E6300089E}"/>
                </a:ext>
              </a:extLst>
            </p:cNvPr>
            <p:cNvSpPr/>
            <p:nvPr/>
          </p:nvSpPr>
          <p:spPr>
            <a:xfrm>
              <a:off x="2178525" y="3719925"/>
              <a:ext cx="430150" cy="444125"/>
            </a:xfrm>
            <a:custGeom>
              <a:avLst/>
              <a:gdLst/>
              <a:ahLst/>
              <a:cxnLst/>
              <a:rect l="l" t="t" r="r" b="b"/>
              <a:pathLst>
                <a:path w="17206" h="17765" extrusionOk="0">
                  <a:moveTo>
                    <a:pt x="7704" y="1"/>
                  </a:moveTo>
                  <a:lnTo>
                    <a:pt x="7704" y="1"/>
                  </a:lnTo>
                  <a:cubicBezTo>
                    <a:pt x="5668" y="596"/>
                    <a:pt x="4073" y="2299"/>
                    <a:pt x="3466" y="4323"/>
                  </a:cubicBezTo>
                  <a:cubicBezTo>
                    <a:pt x="3339" y="4284"/>
                    <a:pt x="3210" y="4266"/>
                    <a:pt x="3081" y="4266"/>
                  </a:cubicBezTo>
                  <a:cubicBezTo>
                    <a:pt x="2617" y="4266"/>
                    <a:pt x="2155" y="4499"/>
                    <a:pt x="1811" y="4835"/>
                  </a:cubicBezTo>
                  <a:cubicBezTo>
                    <a:pt x="1394" y="5263"/>
                    <a:pt x="1156" y="5847"/>
                    <a:pt x="965" y="6430"/>
                  </a:cubicBezTo>
                  <a:cubicBezTo>
                    <a:pt x="322" y="8359"/>
                    <a:pt x="1" y="10835"/>
                    <a:pt x="239" y="12860"/>
                  </a:cubicBezTo>
                  <a:lnTo>
                    <a:pt x="1072" y="17765"/>
                  </a:lnTo>
                  <a:lnTo>
                    <a:pt x="1811" y="11193"/>
                  </a:lnTo>
                  <a:cubicBezTo>
                    <a:pt x="1870" y="10693"/>
                    <a:pt x="1989" y="10216"/>
                    <a:pt x="2192" y="9764"/>
                  </a:cubicBezTo>
                  <a:cubicBezTo>
                    <a:pt x="2465" y="9085"/>
                    <a:pt x="2823" y="8347"/>
                    <a:pt x="3263" y="7752"/>
                  </a:cubicBezTo>
                  <a:cubicBezTo>
                    <a:pt x="3454" y="7476"/>
                    <a:pt x="3762" y="7335"/>
                    <a:pt x="4077" y="7335"/>
                  </a:cubicBezTo>
                  <a:cubicBezTo>
                    <a:pt x="4294" y="7335"/>
                    <a:pt x="4515" y="7402"/>
                    <a:pt x="4704" y="7537"/>
                  </a:cubicBezTo>
                  <a:cubicBezTo>
                    <a:pt x="5830" y="8382"/>
                    <a:pt x="7165" y="9181"/>
                    <a:pt x="8480" y="9181"/>
                  </a:cubicBezTo>
                  <a:cubicBezTo>
                    <a:pt x="8499" y="9181"/>
                    <a:pt x="8518" y="9181"/>
                    <a:pt x="8538" y="9180"/>
                  </a:cubicBezTo>
                  <a:cubicBezTo>
                    <a:pt x="10181" y="9180"/>
                    <a:pt x="11800" y="8585"/>
                    <a:pt x="13062" y="7537"/>
                  </a:cubicBezTo>
                  <a:cubicBezTo>
                    <a:pt x="13172" y="7450"/>
                    <a:pt x="13282" y="7410"/>
                    <a:pt x="13391" y="7410"/>
                  </a:cubicBezTo>
                  <a:cubicBezTo>
                    <a:pt x="14052" y="7410"/>
                    <a:pt x="14688" y="8866"/>
                    <a:pt x="15086" y="9919"/>
                  </a:cubicBezTo>
                  <a:cubicBezTo>
                    <a:pt x="15241" y="10323"/>
                    <a:pt x="15324" y="10728"/>
                    <a:pt x="15384" y="11145"/>
                  </a:cubicBezTo>
                  <a:lnTo>
                    <a:pt x="16134" y="17765"/>
                  </a:lnTo>
                  <a:lnTo>
                    <a:pt x="16967" y="12860"/>
                  </a:lnTo>
                  <a:cubicBezTo>
                    <a:pt x="17205" y="10835"/>
                    <a:pt x="16860" y="8359"/>
                    <a:pt x="16241" y="6430"/>
                  </a:cubicBezTo>
                  <a:cubicBezTo>
                    <a:pt x="16039" y="5847"/>
                    <a:pt x="15800" y="5263"/>
                    <a:pt x="15384" y="4835"/>
                  </a:cubicBezTo>
                  <a:cubicBezTo>
                    <a:pt x="14836" y="4347"/>
                    <a:pt x="13538" y="4180"/>
                    <a:pt x="13538" y="4180"/>
                  </a:cubicBezTo>
                  <a:cubicBezTo>
                    <a:pt x="13955" y="3906"/>
                    <a:pt x="14372" y="3704"/>
                    <a:pt x="14788" y="3454"/>
                  </a:cubicBezTo>
                  <a:cubicBezTo>
                    <a:pt x="13823" y="2602"/>
                    <a:pt x="12459" y="2086"/>
                    <a:pt x="11155" y="2086"/>
                  </a:cubicBezTo>
                  <a:cubicBezTo>
                    <a:pt x="10964" y="2086"/>
                    <a:pt x="10773" y="2097"/>
                    <a:pt x="10586" y="2120"/>
                  </a:cubicBezTo>
                  <a:cubicBezTo>
                    <a:pt x="11074" y="1561"/>
                    <a:pt x="11717" y="1132"/>
                    <a:pt x="12407" y="870"/>
                  </a:cubicBezTo>
                  <a:cubicBezTo>
                    <a:pt x="11767" y="704"/>
                    <a:pt x="11099" y="620"/>
                    <a:pt x="10430" y="620"/>
                  </a:cubicBezTo>
                  <a:cubicBezTo>
                    <a:pt x="9272" y="620"/>
                    <a:pt x="8112" y="873"/>
                    <a:pt x="7085" y="1394"/>
                  </a:cubicBezTo>
                  <a:cubicBezTo>
                    <a:pt x="7276" y="918"/>
                    <a:pt x="7514" y="477"/>
                    <a:pt x="7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52;p57">
              <a:extLst>
                <a:ext uri="{FF2B5EF4-FFF2-40B4-BE49-F238E27FC236}">
                  <a16:creationId xmlns:a16="http://schemas.microsoft.com/office/drawing/2014/main" id="{795FBAEE-D0D2-F778-8A14-8F17F542466D}"/>
                </a:ext>
              </a:extLst>
            </p:cNvPr>
            <p:cNvSpPr/>
            <p:nvPr/>
          </p:nvSpPr>
          <p:spPr>
            <a:xfrm>
              <a:off x="2291650" y="4070275"/>
              <a:ext cx="34250" cy="34250"/>
            </a:xfrm>
            <a:custGeom>
              <a:avLst/>
              <a:gdLst/>
              <a:ahLst/>
              <a:cxnLst/>
              <a:rect l="l" t="t" r="r" b="b"/>
              <a:pathLst>
                <a:path w="1370" h="1370" extrusionOk="0">
                  <a:moveTo>
                    <a:pt x="679" y="0"/>
                  </a:moveTo>
                  <a:cubicBezTo>
                    <a:pt x="298" y="0"/>
                    <a:pt x="0" y="310"/>
                    <a:pt x="0" y="691"/>
                  </a:cubicBezTo>
                  <a:cubicBezTo>
                    <a:pt x="0" y="1060"/>
                    <a:pt x="298" y="1370"/>
                    <a:pt x="679" y="1370"/>
                  </a:cubicBezTo>
                  <a:cubicBezTo>
                    <a:pt x="1060" y="1370"/>
                    <a:pt x="1369" y="1060"/>
                    <a:pt x="1369" y="691"/>
                  </a:cubicBezTo>
                  <a:cubicBezTo>
                    <a:pt x="1369" y="310"/>
                    <a:pt x="1060" y="0"/>
                    <a:pt x="67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53;p57">
              <a:extLst>
                <a:ext uri="{FF2B5EF4-FFF2-40B4-BE49-F238E27FC236}">
                  <a16:creationId xmlns:a16="http://schemas.microsoft.com/office/drawing/2014/main" id="{D8317668-47D2-BF52-AC37-A753AFEC314A}"/>
                </a:ext>
              </a:extLst>
            </p:cNvPr>
            <p:cNvSpPr/>
            <p:nvPr/>
          </p:nvSpPr>
          <p:spPr>
            <a:xfrm>
              <a:off x="2461600" y="4070275"/>
              <a:ext cx="34250" cy="34250"/>
            </a:xfrm>
            <a:custGeom>
              <a:avLst/>
              <a:gdLst/>
              <a:ahLst/>
              <a:cxnLst/>
              <a:rect l="l" t="t" r="r" b="b"/>
              <a:pathLst>
                <a:path w="1370" h="1370" extrusionOk="0">
                  <a:moveTo>
                    <a:pt x="691" y="0"/>
                  </a:moveTo>
                  <a:cubicBezTo>
                    <a:pt x="310" y="0"/>
                    <a:pt x="1" y="310"/>
                    <a:pt x="1" y="691"/>
                  </a:cubicBezTo>
                  <a:cubicBezTo>
                    <a:pt x="1" y="1060"/>
                    <a:pt x="310" y="1370"/>
                    <a:pt x="691" y="1370"/>
                  </a:cubicBezTo>
                  <a:cubicBezTo>
                    <a:pt x="1060" y="1370"/>
                    <a:pt x="1370" y="1060"/>
                    <a:pt x="1370" y="691"/>
                  </a:cubicBezTo>
                  <a:cubicBezTo>
                    <a:pt x="1370" y="310"/>
                    <a:pt x="1060" y="0"/>
                    <a:pt x="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54;p57">
              <a:extLst>
                <a:ext uri="{FF2B5EF4-FFF2-40B4-BE49-F238E27FC236}">
                  <a16:creationId xmlns:a16="http://schemas.microsoft.com/office/drawing/2014/main" id="{258FAADB-D1AF-4D8A-E85C-461B925899F0}"/>
                </a:ext>
              </a:extLst>
            </p:cNvPr>
            <p:cNvSpPr/>
            <p:nvPr/>
          </p:nvSpPr>
          <p:spPr>
            <a:xfrm>
              <a:off x="2322000" y="4210475"/>
              <a:ext cx="143800" cy="66700"/>
            </a:xfrm>
            <a:custGeom>
              <a:avLst/>
              <a:gdLst/>
              <a:ahLst/>
              <a:cxnLst/>
              <a:rect l="l" t="t" r="r" b="b"/>
              <a:pathLst>
                <a:path w="5752" h="2668" extrusionOk="0">
                  <a:moveTo>
                    <a:pt x="5347" y="405"/>
                  </a:moveTo>
                  <a:lnTo>
                    <a:pt x="5347" y="405"/>
                  </a:lnTo>
                  <a:cubicBezTo>
                    <a:pt x="5144" y="1096"/>
                    <a:pt x="4573" y="1786"/>
                    <a:pt x="3965" y="2108"/>
                  </a:cubicBezTo>
                  <a:cubicBezTo>
                    <a:pt x="3608" y="2280"/>
                    <a:pt x="3209" y="2370"/>
                    <a:pt x="2813" y="2370"/>
                  </a:cubicBezTo>
                  <a:cubicBezTo>
                    <a:pt x="2444" y="2370"/>
                    <a:pt x="2078" y="2292"/>
                    <a:pt x="1751" y="2131"/>
                  </a:cubicBezTo>
                  <a:cubicBezTo>
                    <a:pt x="1120" y="1846"/>
                    <a:pt x="620" y="1250"/>
                    <a:pt x="394" y="584"/>
                  </a:cubicBezTo>
                  <a:lnTo>
                    <a:pt x="394" y="584"/>
                  </a:lnTo>
                  <a:cubicBezTo>
                    <a:pt x="1052" y="685"/>
                    <a:pt x="1723" y="735"/>
                    <a:pt x="2395" y="735"/>
                  </a:cubicBezTo>
                  <a:cubicBezTo>
                    <a:pt x="3386" y="735"/>
                    <a:pt x="4381" y="625"/>
                    <a:pt x="5347" y="405"/>
                  </a:cubicBezTo>
                  <a:close/>
                  <a:moveTo>
                    <a:pt x="5751" y="0"/>
                  </a:moveTo>
                  <a:lnTo>
                    <a:pt x="5525" y="60"/>
                  </a:lnTo>
                  <a:cubicBezTo>
                    <a:pt x="4515" y="319"/>
                    <a:pt x="3460" y="447"/>
                    <a:pt x="2408" y="447"/>
                  </a:cubicBezTo>
                  <a:cubicBezTo>
                    <a:pt x="1674" y="447"/>
                    <a:pt x="941" y="385"/>
                    <a:pt x="227" y="262"/>
                  </a:cubicBezTo>
                  <a:lnTo>
                    <a:pt x="1" y="215"/>
                  </a:lnTo>
                  <a:lnTo>
                    <a:pt x="48" y="441"/>
                  </a:lnTo>
                  <a:cubicBezTo>
                    <a:pt x="239" y="1286"/>
                    <a:pt x="846" y="2060"/>
                    <a:pt x="1632" y="2417"/>
                  </a:cubicBezTo>
                  <a:cubicBezTo>
                    <a:pt x="2001" y="2584"/>
                    <a:pt x="2406" y="2667"/>
                    <a:pt x="2822" y="2667"/>
                  </a:cubicBezTo>
                  <a:cubicBezTo>
                    <a:pt x="3251" y="2667"/>
                    <a:pt x="3692" y="2560"/>
                    <a:pt x="4096" y="2358"/>
                  </a:cubicBezTo>
                  <a:cubicBezTo>
                    <a:pt x="4870" y="1965"/>
                    <a:pt x="5537" y="1072"/>
                    <a:pt x="5704" y="226"/>
                  </a:cubicBezTo>
                  <a:lnTo>
                    <a:pt x="5751" y="0"/>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55;p57">
              <a:extLst>
                <a:ext uri="{FF2B5EF4-FFF2-40B4-BE49-F238E27FC236}">
                  <a16:creationId xmlns:a16="http://schemas.microsoft.com/office/drawing/2014/main" id="{9DEB30B4-15BA-BA97-41E0-58E0753B7915}"/>
                </a:ext>
              </a:extLst>
            </p:cNvPr>
            <p:cNvSpPr/>
            <p:nvPr/>
          </p:nvSpPr>
          <p:spPr>
            <a:xfrm>
              <a:off x="2253850" y="4011925"/>
              <a:ext cx="99425" cy="31575"/>
            </a:xfrm>
            <a:custGeom>
              <a:avLst/>
              <a:gdLst/>
              <a:ahLst/>
              <a:cxnLst/>
              <a:rect l="l" t="t" r="r" b="b"/>
              <a:pathLst>
                <a:path w="3977" h="1263" extrusionOk="0">
                  <a:moveTo>
                    <a:pt x="2134" y="0"/>
                  </a:moveTo>
                  <a:cubicBezTo>
                    <a:pt x="2051" y="0"/>
                    <a:pt x="1966" y="4"/>
                    <a:pt x="1881" y="13"/>
                  </a:cubicBezTo>
                  <a:cubicBezTo>
                    <a:pt x="1048" y="108"/>
                    <a:pt x="357" y="596"/>
                    <a:pt x="0" y="1263"/>
                  </a:cubicBezTo>
                  <a:cubicBezTo>
                    <a:pt x="1334" y="1060"/>
                    <a:pt x="2655" y="918"/>
                    <a:pt x="3977" y="846"/>
                  </a:cubicBezTo>
                  <a:cubicBezTo>
                    <a:pt x="3538" y="322"/>
                    <a:pt x="2870" y="0"/>
                    <a:pt x="21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56;p57">
              <a:extLst>
                <a:ext uri="{FF2B5EF4-FFF2-40B4-BE49-F238E27FC236}">
                  <a16:creationId xmlns:a16="http://schemas.microsoft.com/office/drawing/2014/main" id="{519A655C-66F2-0ADD-9C84-5E6C212FCF0D}"/>
                </a:ext>
              </a:extLst>
            </p:cNvPr>
            <p:cNvSpPr/>
            <p:nvPr/>
          </p:nvSpPr>
          <p:spPr>
            <a:xfrm>
              <a:off x="2433925" y="4011925"/>
              <a:ext cx="99450" cy="31575"/>
            </a:xfrm>
            <a:custGeom>
              <a:avLst/>
              <a:gdLst/>
              <a:ahLst/>
              <a:cxnLst/>
              <a:rect l="l" t="t" r="r" b="b"/>
              <a:pathLst>
                <a:path w="3978" h="1263" extrusionOk="0">
                  <a:moveTo>
                    <a:pt x="1855" y="0"/>
                  </a:moveTo>
                  <a:cubicBezTo>
                    <a:pt x="1119" y="0"/>
                    <a:pt x="449" y="322"/>
                    <a:pt x="0" y="846"/>
                  </a:cubicBezTo>
                  <a:cubicBezTo>
                    <a:pt x="1334" y="918"/>
                    <a:pt x="2656" y="1060"/>
                    <a:pt x="3977" y="1263"/>
                  </a:cubicBezTo>
                  <a:cubicBezTo>
                    <a:pt x="3620" y="596"/>
                    <a:pt x="2941" y="108"/>
                    <a:pt x="2108" y="13"/>
                  </a:cubicBezTo>
                  <a:cubicBezTo>
                    <a:pt x="2023" y="4"/>
                    <a:pt x="1938" y="0"/>
                    <a:pt x="18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57;p57">
              <a:extLst>
                <a:ext uri="{FF2B5EF4-FFF2-40B4-BE49-F238E27FC236}">
                  <a16:creationId xmlns:a16="http://schemas.microsoft.com/office/drawing/2014/main" id="{F44ED782-21F8-3B51-2ADE-464F32E23182}"/>
                </a:ext>
              </a:extLst>
            </p:cNvPr>
            <p:cNvSpPr/>
            <p:nvPr/>
          </p:nvSpPr>
          <p:spPr>
            <a:xfrm>
              <a:off x="2312475" y="3753275"/>
              <a:ext cx="128625" cy="177425"/>
            </a:xfrm>
            <a:custGeom>
              <a:avLst/>
              <a:gdLst/>
              <a:ahLst/>
              <a:cxnLst/>
              <a:rect l="l" t="t" r="r" b="b"/>
              <a:pathLst>
                <a:path w="5145" h="7097" extrusionOk="0">
                  <a:moveTo>
                    <a:pt x="5144" y="0"/>
                  </a:moveTo>
                  <a:cubicBezTo>
                    <a:pt x="4477" y="36"/>
                    <a:pt x="3692" y="250"/>
                    <a:pt x="2965" y="727"/>
                  </a:cubicBezTo>
                  <a:cubicBezTo>
                    <a:pt x="2251" y="1203"/>
                    <a:pt x="1620" y="1977"/>
                    <a:pt x="1334" y="2882"/>
                  </a:cubicBezTo>
                  <a:cubicBezTo>
                    <a:pt x="1203" y="3334"/>
                    <a:pt x="1132" y="3810"/>
                    <a:pt x="1179" y="4287"/>
                  </a:cubicBezTo>
                  <a:cubicBezTo>
                    <a:pt x="1191" y="4417"/>
                    <a:pt x="1203" y="4572"/>
                    <a:pt x="1227" y="4703"/>
                  </a:cubicBezTo>
                  <a:cubicBezTo>
                    <a:pt x="1120" y="4489"/>
                    <a:pt x="1013" y="4287"/>
                    <a:pt x="917" y="4060"/>
                  </a:cubicBezTo>
                  <a:cubicBezTo>
                    <a:pt x="667" y="3453"/>
                    <a:pt x="489" y="2798"/>
                    <a:pt x="477" y="2191"/>
                  </a:cubicBezTo>
                  <a:cubicBezTo>
                    <a:pt x="453" y="1572"/>
                    <a:pt x="632" y="977"/>
                    <a:pt x="965" y="548"/>
                  </a:cubicBezTo>
                  <a:lnTo>
                    <a:pt x="965" y="548"/>
                  </a:lnTo>
                  <a:cubicBezTo>
                    <a:pt x="513" y="858"/>
                    <a:pt x="155" y="1453"/>
                    <a:pt x="84" y="2155"/>
                  </a:cubicBezTo>
                  <a:cubicBezTo>
                    <a:pt x="1" y="2858"/>
                    <a:pt x="155" y="3584"/>
                    <a:pt x="441" y="4251"/>
                  </a:cubicBezTo>
                  <a:cubicBezTo>
                    <a:pt x="727" y="4929"/>
                    <a:pt x="1144" y="5537"/>
                    <a:pt x="1632" y="6013"/>
                  </a:cubicBezTo>
                  <a:cubicBezTo>
                    <a:pt x="1882" y="6251"/>
                    <a:pt x="2144" y="6453"/>
                    <a:pt x="2406" y="6632"/>
                  </a:cubicBezTo>
                  <a:cubicBezTo>
                    <a:pt x="2691" y="6858"/>
                    <a:pt x="2989" y="7013"/>
                    <a:pt x="3287" y="7096"/>
                  </a:cubicBezTo>
                  <a:cubicBezTo>
                    <a:pt x="2751" y="6715"/>
                    <a:pt x="2263" y="6120"/>
                    <a:pt x="1989" y="5394"/>
                  </a:cubicBezTo>
                  <a:cubicBezTo>
                    <a:pt x="1727" y="4679"/>
                    <a:pt x="1727" y="3846"/>
                    <a:pt x="1965" y="3084"/>
                  </a:cubicBezTo>
                  <a:cubicBezTo>
                    <a:pt x="2203" y="2310"/>
                    <a:pt x="2680" y="1620"/>
                    <a:pt x="3263" y="1119"/>
                  </a:cubicBezTo>
                  <a:cubicBezTo>
                    <a:pt x="3834" y="596"/>
                    <a:pt x="4525" y="238"/>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58;p57">
              <a:extLst>
                <a:ext uri="{FF2B5EF4-FFF2-40B4-BE49-F238E27FC236}">
                  <a16:creationId xmlns:a16="http://schemas.microsoft.com/office/drawing/2014/main" id="{7A9E796D-647D-12FB-CC7C-BF7FB8680728}"/>
                </a:ext>
              </a:extLst>
            </p:cNvPr>
            <p:cNvSpPr/>
            <p:nvPr/>
          </p:nvSpPr>
          <p:spPr>
            <a:xfrm>
              <a:off x="2382425" y="3800300"/>
              <a:ext cx="67300" cy="115225"/>
            </a:xfrm>
            <a:custGeom>
              <a:avLst/>
              <a:gdLst/>
              <a:ahLst/>
              <a:cxnLst/>
              <a:rect l="l" t="t" r="r" b="b"/>
              <a:pathLst>
                <a:path w="2692" h="4609" extrusionOk="0">
                  <a:moveTo>
                    <a:pt x="2691" y="0"/>
                  </a:moveTo>
                  <a:lnTo>
                    <a:pt x="2691" y="0"/>
                  </a:lnTo>
                  <a:cubicBezTo>
                    <a:pt x="2287" y="36"/>
                    <a:pt x="1810" y="191"/>
                    <a:pt x="1382" y="489"/>
                  </a:cubicBezTo>
                  <a:cubicBezTo>
                    <a:pt x="953" y="774"/>
                    <a:pt x="560" y="1203"/>
                    <a:pt x="322" y="1703"/>
                  </a:cubicBezTo>
                  <a:cubicBezTo>
                    <a:pt x="84" y="2215"/>
                    <a:pt x="1" y="2775"/>
                    <a:pt x="48" y="3298"/>
                  </a:cubicBezTo>
                  <a:cubicBezTo>
                    <a:pt x="84" y="3822"/>
                    <a:pt x="263" y="4287"/>
                    <a:pt x="501" y="4608"/>
                  </a:cubicBezTo>
                  <a:cubicBezTo>
                    <a:pt x="382" y="4227"/>
                    <a:pt x="322" y="3763"/>
                    <a:pt x="346" y="3287"/>
                  </a:cubicBezTo>
                  <a:cubicBezTo>
                    <a:pt x="358" y="2810"/>
                    <a:pt x="477" y="2322"/>
                    <a:pt x="679" y="1870"/>
                  </a:cubicBezTo>
                  <a:cubicBezTo>
                    <a:pt x="894" y="1429"/>
                    <a:pt x="1203" y="1024"/>
                    <a:pt x="1560" y="715"/>
                  </a:cubicBezTo>
                  <a:cubicBezTo>
                    <a:pt x="1918" y="393"/>
                    <a:pt x="2299" y="155"/>
                    <a:pt x="2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59;p57">
              <a:extLst>
                <a:ext uri="{FF2B5EF4-FFF2-40B4-BE49-F238E27FC236}">
                  <a16:creationId xmlns:a16="http://schemas.microsoft.com/office/drawing/2014/main" id="{9C093F7C-33C5-F5B8-DBFF-1F2B15FCD1FF}"/>
                </a:ext>
              </a:extLst>
            </p:cNvPr>
            <p:cNvSpPr/>
            <p:nvPr/>
          </p:nvSpPr>
          <p:spPr>
            <a:xfrm>
              <a:off x="2378250" y="4091400"/>
              <a:ext cx="34575" cy="67000"/>
            </a:xfrm>
            <a:custGeom>
              <a:avLst/>
              <a:gdLst/>
              <a:ahLst/>
              <a:cxnLst/>
              <a:rect l="l" t="t" r="r" b="b"/>
              <a:pathLst>
                <a:path w="1383" h="2680" extrusionOk="0">
                  <a:moveTo>
                    <a:pt x="120" y="1"/>
                  </a:moveTo>
                  <a:cubicBezTo>
                    <a:pt x="49" y="1"/>
                    <a:pt x="1" y="60"/>
                    <a:pt x="1" y="120"/>
                  </a:cubicBezTo>
                  <a:lnTo>
                    <a:pt x="1" y="1513"/>
                  </a:lnTo>
                  <a:lnTo>
                    <a:pt x="120" y="1513"/>
                  </a:lnTo>
                  <a:cubicBezTo>
                    <a:pt x="727" y="1513"/>
                    <a:pt x="1144" y="1751"/>
                    <a:pt x="1144" y="1965"/>
                  </a:cubicBezTo>
                  <a:cubicBezTo>
                    <a:pt x="1144" y="2192"/>
                    <a:pt x="727" y="2430"/>
                    <a:pt x="120" y="2430"/>
                  </a:cubicBezTo>
                  <a:cubicBezTo>
                    <a:pt x="49" y="2430"/>
                    <a:pt x="1" y="2489"/>
                    <a:pt x="1" y="2549"/>
                  </a:cubicBezTo>
                  <a:cubicBezTo>
                    <a:pt x="1" y="2608"/>
                    <a:pt x="49" y="2680"/>
                    <a:pt x="120" y="2680"/>
                  </a:cubicBezTo>
                  <a:cubicBezTo>
                    <a:pt x="834" y="2680"/>
                    <a:pt x="1382" y="2370"/>
                    <a:pt x="1382" y="1965"/>
                  </a:cubicBezTo>
                  <a:cubicBezTo>
                    <a:pt x="1382" y="1596"/>
                    <a:pt x="894" y="1299"/>
                    <a:pt x="239" y="1251"/>
                  </a:cubicBezTo>
                  <a:lnTo>
                    <a:pt x="239" y="120"/>
                  </a:lnTo>
                  <a:cubicBezTo>
                    <a:pt x="239" y="48"/>
                    <a:pt x="180"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2121AB0B-F07F-28DB-B4DC-5E4B2DBC21AA}"/>
              </a:ext>
            </a:extLst>
          </p:cNvPr>
          <p:cNvPicPr>
            <a:picLocks noChangeAspect="1"/>
          </p:cNvPicPr>
          <p:nvPr/>
        </p:nvPicPr>
        <p:blipFill>
          <a:blip r:embed="rId2">
            <a:biLevel thresh="75000"/>
          </a:blip>
          <a:stretch>
            <a:fillRect/>
          </a:stretch>
        </p:blipFill>
        <p:spPr>
          <a:xfrm>
            <a:off x="304523" y="1544336"/>
            <a:ext cx="6301741" cy="3116054"/>
          </a:xfrm>
          <a:prstGeom prst="rect">
            <a:avLst/>
          </a:prstGeom>
          <a:ln w="57150">
            <a:solidFill>
              <a:schemeClr val="accent2">
                <a:lumMod val="50000"/>
              </a:schemeClr>
            </a:solidFill>
          </a:ln>
          <a:effectLst>
            <a:outerShdw blurRad="292100" dist="139700" dir="2700000" algn="tl" rotWithShape="0">
              <a:srgbClr val="333333">
                <a:alpha val="65000"/>
              </a:srgbClr>
            </a:outerShdw>
          </a:effectLst>
        </p:spPr>
      </p:pic>
      <p:sp>
        <p:nvSpPr>
          <p:cNvPr id="6" name="TextBox 105">
            <a:extLst>
              <a:ext uri="{FF2B5EF4-FFF2-40B4-BE49-F238E27FC236}">
                <a16:creationId xmlns:a16="http://schemas.microsoft.com/office/drawing/2014/main" id="{1C33B38B-AC0F-7859-8664-FE1C44722CD7}"/>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3</a:t>
            </a:r>
          </a:p>
        </p:txBody>
      </p:sp>
      <p:sp>
        <p:nvSpPr>
          <p:cNvPr id="8" name="TextBox 7">
            <a:extLst>
              <a:ext uri="{FF2B5EF4-FFF2-40B4-BE49-F238E27FC236}">
                <a16:creationId xmlns:a16="http://schemas.microsoft.com/office/drawing/2014/main" id="{A2FDE1A5-9021-EEEB-B2BF-CB6D961A786F}"/>
              </a:ext>
            </a:extLst>
          </p:cNvPr>
          <p:cNvSpPr txBox="1"/>
          <p:nvPr/>
        </p:nvSpPr>
        <p:spPr>
          <a:xfrm>
            <a:off x="438150" y="659919"/>
            <a:ext cx="8267700" cy="646331"/>
          </a:xfrm>
          <a:prstGeom prst="rect">
            <a:avLst/>
          </a:prstGeom>
          <a:noFill/>
        </p:spPr>
        <p:txBody>
          <a:bodyPr wrap="square">
            <a:spAutoFit/>
          </a:bodyPr>
          <a:lstStyle/>
          <a:p>
            <a:r>
              <a:rPr lang="vi-VN" sz="1800" b="1" dirty="0"/>
              <a:t>Em hãy thảo luận về trường hợp sau</a:t>
            </a:r>
            <a:r>
              <a:rPr lang="en-US" sz="1800" b="1" dirty="0"/>
              <a:t>. </a:t>
            </a:r>
            <a:r>
              <a:rPr lang="en-US" sz="1800" b="1" dirty="0" err="1"/>
              <a:t>Dựa</a:t>
            </a:r>
            <a:r>
              <a:rPr lang="en-US" sz="1800" b="1" dirty="0"/>
              <a:t> </a:t>
            </a:r>
            <a:r>
              <a:rPr lang="en-US" sz="1800" b="1" dirty="0" err="1"/>
              <a:t>vào</a:t>
            </a:r>
            <a:r>
              <a:rPr lang="en-US" sz="1800" b="1" dirty="0"/>
              <a:t> </a:t>
            </a:r>
            <a:r>
              <a:rPr lang="en-US" sz="1800" b="1" dirty="0" err="1"/>
              <a:t>gợi</a:t>
            </a:r>
            <a:r>
              <a:rPr lang="en-US" sz="1800" b="1" dirty="0"/>
              <a:t> ý </a:t>
            </a:r>
            <a:r>
              <a:rPr lang="en-US" sz="1800" b="1" dirty="0" err="1"/>
              <a:t>của</a:t>
            </a:r>
            <a:r>
              <a:rPr lang="en-US" sz="1800" b="1" dirty="0"/>
              <a:t> </a:t>
            </a:r>
            <a:r>
              <a:rPr lang="en-US" sz="1800" b="1" dirty="0" err="1"/>
              <a:t>bạn</a:t>
            </a:r>
            <a:r>
              <a:rPr lang="en-US" sz="1800" b="1" dirty="0"/>
              <a:t> V, </a:t>
            </a:r>
            <a:r>
              <a:rPr lang="en-US" sz="1800" b="1" dirty="0" err="1"/>
              <a:t>em</a:t>
            </a:r>
            <a:r>
              <a:rPr lang="en-US" sz="1800" b="1" dirty="0"/>
              <a:t> </a:t>
            </a:r>
            <a:r>
              <a:rPr lang="en-US" sz="1800" b="1" dirty="0" err="1"/>
              <a:t>hãy</a:t>
            </a:r>
            <a:r>
              <a:rPr lang="en-US" sz="1800" b="1" dirty="0"/>
              <a:t> </a:t>
            </a:r>
            <a:r>
              <a:rPr lang="en-US" sz="1800" b="1" dirty="0" err="1"/>
              <a:t>giúp</a:t>
            </a:r>
            <a:r>
              <a:rPr lang="en-US" sz="1800" b="1" dirty="0"/>
              <a:t> </a:t>
            </a:r>
            <a:r>
              <a:rPr lang="en-US" sz="1800" b="1" dirty="0" err="1"/>
              <a:t>bạn</a:t>
            </a:r>
            <a:r>
              <a:rPr lang="en-US" sz="1800" b="1" dirty="0"/>
              <a:t> M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p>
        </p:txBody>
      </p:sp>
      <p:sp>
        <p:nvSpPr>
          <p:cNvPr id="26" name="Google Shape;644;p37">
            <a:extLst>
              <a:ext uri="{FF2B5EF4-FFF2-40B4-BE49-F238E27FC236}">
                <a16:creationId xmlns:a16="http://schemas.microsoft.com/office/drawing/2014/main" id="{E2671C04-0BA4-7422-73AC-7EDFEF112AFD}"/>
              </a:ext>
            </a:extLst>
          </p:cNvPr>
          <p:cNvSpPr/>
          <p:nvPr/>
        </p:nvSpPr>
        <p:spPr>
          <a:xfrm flipH="1">
            <a:off x="8412765" y="2623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1;p37">
            <a:extLst>
              <a:ext uri="{FF2B5EF4-FFF2-40B4-BE49-F238E27FC236}">
                <a16:creationId xmlns:a16="http://schemas.microsoft.com/office/drawing/2014/main" id="{1FC4803B-7681-30FF-BE15-A7F8EB843556}"/>
              </a:ext>
            </a:extLst>
          </p:cNvPr>
          <p:cNvSpPr/>
          <p:nvPr/>
        </p:nvSpPr>
        <p:spPr>
          <a:xfrm rot="18900000" flipH="1">
            <a:off x="6870788" y="1298664"/>
            <a:ext cx="732465" cy="69424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371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575822">
            <a:off x="5828373" y="428869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t>Em hãy quan sát các hình ảnh </a:t>
            </a:r>
            <a:r>
              <a:rPr lang="en-US" sz="1800" b="1" dirty="0" err="1"/>
              <a:t>trong</a:t>
            </a:r>
            <a:r>
              <a:rPr lang="en-US" sz="1800" b="1" dirty="0"/>
              <a:t> SGK tr. 37, 38</a:t>
            </a:r>
            <a:r>
              <a:rPr lang="vi-VN" sz="1800" b="1" dirty="0"/>
              <a:t> và thực hiện yêu cầu</a:t>
            </a:r>
            <a:r>
              <a:rPr lang="en-US" sz="1800" b="1" dirty="0"/>
              <a:t>:</a:t>
            </a:r>
            <a:endParaRPr lang="vi-VN" sz="1800" b="1" dirty="0"/>
          </a:p>
        </p:txBody>
      </p:sp>
      <p:sp>
        <p:nvSpPr>
          <p:cNvPr id="8" name="TextBox 105">
            <a:extLst>
              <a:ext uri="{FF2B5EF4-FFF2-40B4-BE49-F238E27FC236}">
                <a16:creationId xmlns:a16="http://schemas.microsoft.com/office/drawing/2014/main"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4</a:t>
            </a:r>
          </a:p>
        </p:txBody>
      </p:sp>
      <p:sp>
        <p:nvSpPr>
          <p:cNvPr id="10" name="TextBox 9">
            <a:extLst>
              <a:ext uri="{FF2B5EF4-FFF2-40B4-BE49-F238E27FC236}">
                <a16:creationId xmlns:a16="http://schemas.microsoft.com/office/drawing/2014/main" id="{396BB0B8-70A0-FC5E-95D9-D3D7EF9FFCF7}"/>
              </a:ext>
            </a:extLst>
          </p:cNvPr>
          <p:cNvSpPr txBox="1"/>
          <p:nvPr/>
        </p:nvSpPr>
        <p:spPr>
          <a:xfrm>
            <a:off x="1225399" y="1695910"/>
            <a:ext cx="7321782" cy="2343655"/>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Em hãy sắp xếp các hình ảnh theo trình tự các bước lập kế hoạch thực hiện mục  tiêu cá nhân.  </a:t>
            </a:r>
            <a:endParaRPr lang="en-US" sz="2000" dirty="0">
              <a:solidFill>
                <a:schemeClr val="tx1"/>
              </a:solidFill>
            </a:endParaRPr>
          </a:p>
          <a:p>
            <a:pPr lvl="0">
              <a:lnSpc>
                <a:spcPct val="150000"/>
              </a:lnSpc>
            </a:pPr>
            <a:endParaRPr lang="vi-VN" sz="2000" dirty="0">
              <a:solidFill>
                <a:schemeClr val="tx1"/>
              </a:solidFill>
            </a:endParaRPr>
          </a:p>
          <a:p>
            <a:pPr marL="342900" lvl="0" indent="-342900" algn="just">
              <a:lnSpc>
                <a:spcPct val="150000"/>
              </a:lnSpc>
              <a:buFont typeface="Arial" panose="020B0604020202020204" pitchFamily="34" charset="0"/>
              <a:buChar char="•"/>
            </a:pPr>
            <a:r>
              <a:rPr lang="vi-VN" sz="2000" dirty="0">
                <a:solidFill>
                  <a:schemeClr val="tx1"/>
                </a:solidFill>
              </a:rPr>
              <a:t>Dựa vào mục tiêu đã được xác định ở hoạt động trên, em hãy hướng dẫn cho bạn M cách lập kế hoạch để thực hiện.  </a:t>
            </a:r>
          </a:p>
        </p:txBody>
      </p:sp>
      <p:grpSp>
        <p:nvGrpSpPr>
          <p:cNvPr id="11" name="Google Shape;2394;p56">
            <a:extLst>
              <a:ext uri="{FF2B5EF4-FFF2-40B4-BE49-F238E27FC236}">
                <a16:creationId xmlns:a16="http://schemas.microsoft.com/office/drawing/2014/main" id="{6078CD3A-AF75-8C3F-CF20-09840992A8C1}"/>
              </a:ext>
            </a:extLst>
          </p:cNvPr>
          <p:cNvGrpSpPr/>
          <p:nvPr/>
        </p:nvGrpSpPr>
        <p:grpSpPr>
          <a:xfrm>
            <a:off x="972573" y="1709426"/>
            <a:ext cx="609299" cy="646331"/>
            <a:chOff x="1038875" y="4068150"/>
            <a:chExt cx="323300" cy="342950"/>
          </a:xfrm>
        </p:grpSpPr>
        <p:sp>
          <p:nvSpPr>
            <p:cNvPr id="12" name="Google Shape;2395;p56">
              <a:extLst>
                <a:ext uri="{FF2B5EF4-FFF2-40B4-BE49-F238E27FC236}">
                  <a16:creationId xmlns:a16="http://schemas.microsoft.com/office/drawing/2014/main"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id="{1723BC74-64E6-22F9-63B1-F6FBAE4A50AF}"/>
              </a:ext>
            </a:extLst>
          </p:cNvPr>
          <p:cNvGrpSpPr/>
          <p:nvPr/>
        </p:nvGrpSpPr>
        <p:grpSpPr>
          <a:xfrm>
            <a:off x="992173" y="3103345"/>
            <a:ext cx="609299" cy="646331"/>
            <a:chOff x="1038875" y="4068150"/>
            <a:chExt cx="323300" cy="342950"/>
          </a:xfrm>
        </p:grpSpPr>
        <p:sp>
          <p:nvSpPr>
            <p:cNvPr id="940" name="Google Shape;2395;p56">
              <a:extLst>
                <a:ext uri="{FF2B5EF4-FFF2-40B4-BE49-F238E27FC236}">
                  <a16:creationId xmlns:a16="http://schemas.microsoft.com/office/drawing/2014/main"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533225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BB98E-FB7C-FD4E-B9ED-1DF92461F8E3}"/>
              </a:ext>
            </a:extLst>
          </p:cNvPr>
          <p:cNvPicPr>
            <a:picLocks noChangeAspect="1"/>
          </p:cNvPicPr>
          <p:nvPr/>
        </p:nvPicPr>
        <p:blipFill>
          <a:blip r:embed="rId3"/>
          <a:stretch>
            <a:fillRect/>
          </a:stretch>
        </p:blipFill>
        <p:spPr>
          <a:xfrm>
            <a:off x="536235" y="308609"/>
            <a:ext cx="2220205" cy="1651505"/>
          </a:xfrm>
          <a:prstGeom prst="rect">
            <a:avLst/>
          </a:prstGeom>
        </p:spPr>
      </p:pic>
      <p:pic>
        <p:nvPicPr>
          <p:cNvPr id="5" name="Picture 4">
            <a:extLst>
              <a:ext uri="{FF2B5EF4-FFF2-40B4-BE49-F238E27FC236}">
                <a16:creationId xmlns:a16="http://schemas.microsoft.com/office/drawing/2014/main" id="{28C15B38-32F0-C1E1-462F-7B66B45D3006}"/>
              </a:ext>
            </a:extLst>
          </p:cNvPr>
          <p:cNvPicPr>
            <a:picLocks noChangeAspect="1"/>
          </p:cNvPicPr>
          <p:nvPr/>
        </p:nvPicPr>
        <p:blipFill>
          <a:blip r:embed="rId4"/>
          <a:stretch>
            <a:fillRect/>
          </a:stretch>
        </p:blipFill>
        <p:spPr>
          <a:xfrm>
            <a:off x="3309891" y="308609"/>
            <a:ext cx="2327208" cy="1703071"/>
          </a:xfrm>
          <a:prstGeom prst="rect">
            <a:avLst/>
          </a:prstGeom>
        </p:spPr>
      </p:pic>
      <p:pic>
        <p:nvPicPr>
          <p:cNvPr id="7" name="Picture 6">
            <a:extLst>
              <a:ext uri="{FF2B5EF4-FFF2-40B4-BE49-F238E27FC236}">
                <a16:creationId xmlns:a16="http://schemas.microsoft.com/office/drawing/2014/main" id="{F8FBEB71-1CC6-17E6-6B22-363379872E72}"/>
              </a:ext>
            </a:extLst>
          </p:cNvPr>
          <p:cNvPicPr>
            <a:picLocks noChangeAspect="1"/>
          </p:cNvPicPr>
          <p:nvPr/>
        </p:nvPicPr>
        <p:blipFill>
          <a:blip r:embed="rId5"/>
          <a:stretch>
            <a:fillRect/>
          </a:stretch>
        </p:blipFill>
        <p:spPr>
          <a:xfrm>
            <a:off x="6166085" y="318952"/>
            <a:ext cx="2452688" cy="1757363"/>
          </a:xfrm>
          <a:prstGeom prst="rect">
            <a:avLst/>
          </a:prstGeom>
        </p:spPr>
      </p:pic>
      <p:pic>
        <p:nvPicPr>
          <p:cNvPr id="9" name="Picture 8">
            <a:extLst>
              <a:ext uri="{FF2B5EF4-FFF2-40B4-BE49-F238E27FC236}">
                <a16:creationId xmlns:a16="http://schemas.microsoft.com/office/drawing/2014/main" id="{517CAFB1-F042-E54E-CB5B-53F4AC1710CF}"/>
              </a:ext>
            </a:extLst>
          </p:cNvPr>
          <p:cNvPicPr>
            <a:picLocks noChangeAspect="1"/>
          </p:cNvPicPr>
          <p:nvPr/>
        </p:nvPicPr>
        <p:blipFill>
          <a:blip r:embed="rId6"/>
          <a:stretch>
            <a:fillRect/>
          </a:stretch>
        </p:blipFill>
        <p:spPr>
          <a:xfrm>
            <a:off x="502360" y="2774562"/>
            <a:ext cx="2254080" cy="1584078"/>
          </a:xfrm>
          <a:prstGeom prst="rect">
            <a:avLst/>
          </a:prstGeom>
        </p:spPr>
      </p:pic>
      <p:pic>
        <p:nvPicPr>
          <p:cNvPr id="11" name="Picture 10">
            <a:extLst>
              <a:ext uri="{FF2B5EF4-FFF2-40B4-BE49-F238E27FC236}">
                <a16:creationId xmlns:a16="http://schemas.microsoft.com/office/drawing/2014/main" id="{8F8C2BFF-30CC-56EB-0C3C-3EA10F22E58B}"/>
              </a:ext>
            </a:extLst>
          </p:cNvPr>
          <p:cNvPicPr>
            <a:picLocks noChangeAspect="1"/>
          </p:cNvPicPr>
          <p:nvPr/>
        </p:nvPicPr>
        <p:blipFill>
          <a:blip r:embed="rId7"/>
          <a:stretch>
            <a:fillRect/>
          </a:stretch>
        </p:blipFill>
        <p:spPr>
          <a:xfrm>
            <a:off x="3309891" y="2715065"/>
            <a:ext cx="2302743" cy="1703071"/>
          </a:xfrm>
          <a:prstGeom prst="rect">
            <a:avLst/>
          </a:prstGeom>
        </p:spPr>
      </p:pic>
      <p:pic>
        <p:nvPicPr>
          <p:cNvPr id="13" name="Picture 12">
            <a:extLst>
              <a:ext uri="{FF2B5EF4-FFF2-40B4-BE49-F238E27FC236}">
                <a16:creationId xmlns:a16="http://schemas.microsoft.com/office/drawing/2014/main" id="{5796D445-3115-2AF4-B10F-1E11D69A9A5C}"/>
              </a:ext>
            </a:extLst>
          </p:cNvPr>
          <p:cNvPicPr>
            <a:picLocks noChangeAspect="1"/>
          </p:cNvPicPr>
          <p:nvPr/>
        </p:nvPicPr>
        <p:blipFill>
          <a:blip r:embed="rId8"/>
          <a:stretch>
            <a:fillRect/>
          </a:stretch>
        </p:blipFill>
        <p:spPr>
          <a:xfrm>
            <a:off x="6228825" y="2715065"/>
            <a:ext cx="2327208" cy="1703071"/>
          </a:xfrm>
          <a:prstGeom prst="rect">
            <a:avLst/>
          </a:prstGeom>
        </p:spPr>
      </p:pic>
      <p:sp>
        <p:nvSpPr>
          <p:cNvPr id="17" name="TextBox 16">
            <a:extLst>
              <a:ext uri="{FF2B5EF4-FFF2-40B4-BE49-F238E27FC236}">
                <a16:creationId xmlns:a16="http://schemas.microsoft.com/office/drawing/2014/main" id="{735FF7D3-C990-7D1D-A07E-E78177BDD22B}"/>
              </a:ext>
            </a:extLst>
          </p:cNvPr>
          <p:cNvSpPr txBox="1"/>
          <p:nvPr/>
        </p:nvSpPr>
        <p:spPr>
          <a:xfrm>
            <a:off x="594997" y="2065972"/>
            <a:ext cx="2102680" cy="523220"/>
          </a:xfrm>
          <a:prstGeom prst="rect">
            <a:avLst/>
          </a:prstGeom>
          <a:noFill/>
        </p:spPr>
        <p:txBody>
          <a:bodyPr wrap="square">
            <a:spAutoFit/>
          </a:bodyPr>
          <a:lstStyle/>
          <a:p>
            <a:pPr algn="ctr"/>
            <a:r>
              <a:rPr lang="vi-VN" dirty="0"/>
              <a:t>Sắp xếp công việc theo thứ tự ưu tiên. </a:t>
            </a:r>
            <a:endParaRPr lang="en-US" dirty="0"/>
          </a:p>
        </p:txBody>
      </p:sp>
      <p:sp>
        <p:nvSpPr>
          <p:cNvPr id="19" name="TextBox 18">
            <a:extLst>
              <a:ext uri="{FF2B5EF4-FFF2-40B4-BE49-F238E27FC236}">
                <a16:creationId xmlns:a16="http://schemas.microsoft.com/office/drawing/2014/main" id="{1B65E89C-81B4-35D3-7E95-8DBE0CAC01E5}"/>
              </a:ext>
            </a:extLst>
          </p:cNvPr>
          <p:cNvSpPr txBox="1"/>
          <p:nvPr/>
        </p:nvSpPr>
        <p:spPr>
          <a:xfrm>
            <a:off x="3332915" y="2013395"/>
            <a:ext cx="2478170" cy="523220"/>
          </a:xfrm>
          <a:prstGeom prst="rect">
            <a:avLst/>
          </a:prstGeom>
          <a:noFill/>
        </p:spPr>
        <p:txBody>
          <a:bodyPr wrap="square">
            <a:spAutoFit/>
          </a:bodyPr>
          <a:lstStyle/>
          <a:p>
            <a:pPr algn="ctr"/>
            <a:r>
              <a:rPr lang="en-US" dirty="0" err="1"/>
              <a:t>Điều</a:t>
            </a:r>
            <a:r>
              <a:rPr lang="en-US" dirty="0"/>
              <a:t> </a:t>
            </a:r>
            <a:r>
              <a:rPr lang="en-US" dirty="0" err="1"/>
              <a:t>chỉnh</a:t>
            </a:r>
            <a:r>
              <a:rPr lang="en-US" dirty="0"/>
              <a:t> </a:t>
            </a:r>
            <a:r>
              <a:rPr lang="en-US" dirty="0" err="1"/>
              <a:t>cách</a:t>
            </a:r>
            <a:r>
              <a:rPr lang="en-US" dirty="0"/>
              <a:t> </a:t>
            </a:r>
            <a:r>
              <a:rPr lang="en-US" dirty="0" err="1"/>
              <a:t>thực</a:t>
            </a:r>
            <a:r>
              <a:rPr lang="en-US" dirty="0"/>
              <a:t> hiện </a:t>
            </a:r>
            <a:r>
              <a:rPr lang="en-US" dirty="0" err="1"/>
              <a:t>nếu</a:t>
            </a:r>
            <a:r>
              <a:rPr lang="en-US" dirty="0"/>
              <a:t> </a:t>
            </a:r>
            <a:r>
              <a:rPr lang="en-US" dirty="0" err="1"/>
              <a:t>hoàn</a:t>
            </a:r>
            <a:r>
              <a:rPr lang="en-US" dirty="0"/>
              <a:t> </a:t>
            </a:r>
            <a:r>
              <a:rPr lang="en-US" dirty="0" err="1"/>
              <a:t>cảnh</a:t>
            </a:r>
            <a:r>
              <a:rPr lang="en-US" dirty="0"/>
              <a:t> </a:t>
            </a:r>
            <a:r>
              <a:rPr lang="en-US" dirty="0" err="1"/>
              <a:t>thay</a:t>
            </a:r>
            <a:r>
              <a:rPr lang="en-US" dirty="0"/>
              <a:t> </a:t>
            </a:r>
            <a:r>
              <a:rPr lang="en-US" dirty="0" err="1"/>
              <a:t>đổi</a:t>
            </a:r>
            <a:r>
              <a:rPr lang="en-US" dirty="0"/>
              <a:t>.</a:t>
            </a:r>
          </a:p>
        </p:txBody>
      </p:sp>
      <p:sp>
        <p:nvSpPr>
          <p:cNvPr id="21" name="TextBox 20">
            <a:extLst>
              <a:ext uri="{FF2B5EF4-FFF2-40B4-BE49-F238E27FC236}">
                <a16:creationId xmlns:a16="http://schemas.microsoft.com/office/drawing/2014/main" id="{CEA59374-EBC5-4E62-80C0-E65E7D768B39}"/>
              </a:ext>
            </a:extLst>
          </p:cNvPr>
          <p:cNvSpPr txBox="1"/>
          <p:nvPr/>
        </p:nvSpPr>
        <p:spPr>
          <a:xfrm>
            <a:off x="6453746" y="2048530"/>
            <a:ext cx="2164080" cy="523220"/>
          </a:xfrm>
          <a:prstGeom prst="rect">
            <a:avLst/>
          </a:prstGeom>
          <a:noFill/>
        </p:spPr>
        <p:txBody>
          <a:bodyPr wrap="square">
            <a:spAutoFit/>
          </a:bodyPr>
          <a:lstStyle/>
          <a:p>
            <a:pPr algn="ctr"/>
            <a:r>
              <a:rPr lang="en-US" dirty="0" err="1"/>
              <a:t>Xác</a:t>
            </a:r>
            <a:r>
              <a:rPr lang="en-US" dirty="0"/>
              <a:t> </a:t>
            </a:r>
            <a:r>
              <a:rPr lang="en-US" dirty="0" err="1"/>
              <a:t>định</a:t>
            </a:r>
            <a:r>
              <a:rPr lang="en-US" dirty="0"/>
              <a:t> </a:t>
            </a:r>
            <a:r>
              <a:rPr lang="en-US" dirty="0" err="1"/>
              <a:t>thời</a:t>
            </a:r>
            <a:r>
              <a:rPr lang="en-US" dirty="0"/>
              <a:t> </a:t>
            </a:r>
            <a:r>
              <a:rPr lang="en-US" dirty="0" err="1"/>
              <a:t>gian</a:t>
            </a:r>
            <a:r>
              <a:rPr lang="en-US" dirty="0"/>
              <a:t> </a:t>
            </a:r>
            <a:r>
              <a:rPr lang="en-US" dirty="0" err="1"/>
              <a:t>và</a:t>
            </a:r>
            <a:r>
              <a:rPr lang="en-US" dirty="0"/>
              <a:t> </a:t>
            </a:r>
            <a:r>
              <a:rPr lang="en-US" dirty="0" err="1"/>
              <a:t>nguồn</a:t>
            </a:r>
            <a:r>
              <a:rPr lang="en-US" dirty="0"/>
              <a:t> </a:t>
            </a:r>
            <a:r>
              <a:rPr lang="en-US" dirty="0" err="1"/>
              <a:t>lực</a:t>
            </a:r>
            <a:r>
              <a:rPr lang="en-US" dirty="0"/>
              <a:t> </a:t>
            </a:r>
            <a:r>
              <a:rPr lang="en-US" dirty="0" err="1"/>
              <a:t>cần</a:t>
            </a:r>
            <a:r>
              <a:rPr lang="en-US" dirty="0"/>
              <a:t> </a:t>
            </a:r>
            <a:r>
              <a:rPr lang="en-US" dirty="0" err="1"/>
              <a:t>thiết</a:t>
            </a:r>
            <a:r>
              <a:rPr lang="en-US" dirty="0"/>
              <a:t>. </a:t>
            </a:r>
          </a:p>
        </p:txBody>
      </p:sp>
      <p:sp>
        <p:nvSpPr>
          <p:cNvPr id="23" name="TextBox 22">
            <a:extLst>
              <a:ext uri="{FF2B5EF4-FFF2-40B4-BE49-F238E27FC236}">
                <a16:creationId xmlns:a16="http://schemas.microsoft.com/office/drawing/2014/main" id="{A3CC037E-C87B-7B3D-AB83-D8BC04792EEA}"/>
              </a:ext>
            </a:extLst>
          </p:cNvPr>
          <p:cNvSpPr txBox="1"/>
          <p:nvPr/>
        </p:nvSpPr>
        <p:spPr>
          <a:xfrm>
            <a:off x="409480" y="4358640"/>
            <a:ext cx="2082260" cy="738664"/>
          </a:xfrm>
          <a:prstGeom prst="rect">
            <a:avLst/>
          </a:prstGeom>
          <a:noFill/>
        </p:spPr>
        <p:txBody>
          <a:bodyPr wrap="square">
            <a:spAutoFit/>
          </a:bodyPr>
          <a:lstStyle/>
          <a:p>
            <a:r>
              <a:rPr lang="vi-VN" dirty="0"/>
              <a:t>Thường xuyên đánh giá việc thực hiện mục tiêu  của bản thân. </a:t>
            </a:r>
            <a:endParaRPr lang="en-US" dirty="0"/>
          </a:p>
        </p:txBody>
      </p:sp>
      <p:sp>
        <p:nvSpPr>
          <p:cNvPr id="25" name="TextBox 24">
            <a:extLst>
              <a:ext uri="{FF2B5EF4-FFF2-40B4-BE49-F238E27FC236}">
                <a16:creationId xmlns:a16="http://schemas.microsoft.com/office/drawing/2014/main" id="{32A97910-146E-FC63-972D-D2310AE9E0D2}"/>
              </a:ext>
            </a:extLst>
          </p:cNvPr>
          <p:cNvSpPr txBox="1"/>
          <p:nvPr/>
        </p:nvSpPr>
        <p:spPr>
          <a:xfrm>
            <a:off x="3420132" y="4466362"/>
            <a:ext cx="2082260" cy="523220"/>
          </a:xfrm>
          <a:prstGeom prst="rect">
            <a:avLst/>
          </a:prstGeom>
          <a:noFill/>
        </p:spPr>
        <p:txBody>
          <a:bodyPr wrap="square">
            <a:spAutoFit/>
          </a:bodyPr>
          <a:lstStyle/>
          <a:p>
            <a:pPr algn="ctr"/>
            <a:r>
              <a:rPr lang="en-US" dirty="0" err="1"/>
              <a:t>Liệt</a:t>
            </a:r>
            <a:r>
              <a:rPr lang="en-US" dirty="0"/>
              <a:t> </a:t>
            </a:r>
            <a:r>
              <a:rPr lang="en-US" dirty="0" err="1"/>
              <a:t>kê</a:t>
            </a:r>
            <a:r>
              <a:rPr lang="en-US" dirty="0"/>
              <a:t> </a:t>
            </a:r>
            <a:r>
              <a:rPr lang="en-US" dirty="0" err="1"/>
              <a:t>các</a:t>
            </a:r>
            <a:r>
              <a:rPr lang="en-US" dirty="0"/>
              <a:t> </a:t>
            </a:r>
            <a:r>
              <a:rPr lang="en-US" dirty="0" err="1"/>
              <a:t>việc</a:t>
            </a:r>
            <a:r>
              <a:rPr lang="en-US" dirty="0"/>
              <a:t> </a:t>
            </a:r>
            <a:r>
              <a:rPr lang="en-US" dirty="0" err="1"/>
              <a:t>cần</a:t>
            </a:r>
            <a:r>
              <a:rPr lang="en-US" dirty="0"/>
              <a:t> </a:t>
            </a:r>
            <a:r>
              <a:rPr lang="en-US" dirty="0" err="1"/>
              <a:t>làm</a:t>
            </a:r>
            <a:r>
              <a:rPr lang="en-US" dirty="0"/>
              <a:t> để </a:t>
            </a:r>
            <a:r>
              <a:rPr lang="en-US" dirty="0" err="1"/>
              <a:t>đạt</a:t>
            </a:r>
            <a:r>
              <a:rPr lang="en-US" dirty="0"/>
              <a:t> </a:t>
            </a:r>
            <a:r>
              <a:rPr lang="en-US" dirty="0" err="1"/>
              <a:t>mục</a:t>
            </a:r>
            <a:r>
              <a:rPr lang="en-US" dirty="0"/>
              <a:t> </a:t>
            </a:r>
            <a:r>
              <a:rPr lang="en-US" dirty="0" err="1"/>
              <a:t>tiêu</a:t>
            </a:r>
            <a:r>
              <a:rPr lang="en-US" dirty="0"/>
              <a:t>. </a:t>
            </a:r>
          </a:p>
        </p:txBody>
      </p:sp>
      <p:sp>
        <p:nvSpPr>
          <p:cNvPr id="27" name="TextBox 26">
            <a:extLst>
              <a:ext uri="{FF2B5EF4-FFF2-40B4-BE49-F238E27FC236}">
                <a16:creationId xmlns:a16="http://schemas.microsoft.com/office/drawing/2014/main" id="{340F55CC-8B58-FE6C-2704-CE9E2C6E5D4D}"/>
              </a:ext>
            </a:extLst>
          </p:cNvPr>
          <p:cNvSpPr txBox="1"/>
          <p:nvPr/>
        </p:nvSpPr>
        <p:spPr>
          <a:xfrm>
            <a:off x="6199471" y="4516771"/>
            <a:ext cx="2598420" cy="307777"/>
          </a:xfrm>
          <a:prstGeom prst="rect">
            <a:avLst/>
          </a:prstGeom>
          <a:noFill/>
        </p:spPr>
        <p:txBody>
          <a:bodyPr wrap="square">
            <a:spAutoFit/>
          </a:bodyPr>
          <a:lstStyle/>
          <a:p>
            <a:r>
              <a:rPr lang="en-US" dirty="0"/>
              <a:t>Cam </a:t>
            </a:r>
            <a:r>
              <a:rPr lang="en-US" dirty="0" err="1"/>
              <a:t>kết</a:t>
            </a:r>
            <a:r>
              <a:rPr lang="en-US" dirty="0"/>
              <a:t> </a:t>
            </a:r>
            <a:r>
              <a:rPr lang="en-US" dirty="0" err="1"/>
              <a:t>thực</a:t>
            </a:r>
            <a:r>
              <a:rPr lang="en-US" dirty="0"/>
              <a:t> hiện </a:t>
            </a:r>
            <a:r>
              <a:rPr lang="en-US" dirty="0" err="1"/>
              <a:t>kế</a:t>
            </a:r>
            <a:r>
              <a:rPr lang="en-US" dirty="0"/>
              <a:t> </a:t>
            </a:r>
            <a:r>
              <a:rPr lang="en-US" dirty="0" err="1"/>
              <a:t>hoạch</a:t>
            </a:r>
            <a:r>
              <a:rPr lang="en-US" dirty="0"/>
              <a:t>. </a:t>
            </a:r>
          </a:p>
        </p:txBody>
      </p:sp>
    </p:spTree>
    <p:extLst>
      <p:ext uri="{BB962C8B-B14F-4D97-AF65-F5344CB8AC3E}">
        <p14:creationId xmlns:p14="http://schemas.microsoft.com/office/powerpoint/2010/main" val="4063137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7"/>
          <p:cNvSpPr/>
          <p:nvPr/>
        </p:nvSpPr>
        <p:spPr>
          <a:xfrm rot="-9899902" flipH="1">
            <a:off x="810091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rot="5136528">
            <a:off x="4328721" y="64497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rot="5663472" flipH="1">
            <a:off x="6357221"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rot="5663472" flipH="1">
            <a:off x="2314396"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rot="9899902">
            <a:off x="-7548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rot="-134001">
            <a:off x="7864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47"/>
          <p:cNvSpPr/>
          <p:nvPr/>
        </p:nvSpPr>
        <p:spPr>
          <a:xfrm rot="-134001">
            <a:off x="2789722" y="11560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47"/>
          <p:cNvSpPr/>
          <p:nvPr/>
        </p:nvSpPr>
        <p:spPr>
          <a:xfrm rot="-134001">
            <a:off x="47930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rot="-134001">
            <a:off x="6796322" y="11181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a:off x="2355370" y="1764507"/>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rot="90155" flipH="1">
            <a:off x="6517836" y="116698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flipH="1">
            <a:off x="4845732" y="678804"/>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8357232" y="1968479"/>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rot="90155" flipH="1">
            <a:off x="838974" y="15905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rot="90155" flipH="1">
            <a:off x="585224" y="17668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rot="90155" flipH="1">
            <a:off x="1092536" y="195449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p:nvPr/>
        </p:nvSpPr>
        <p:spPr>
          <a:xfrm rot="90155" flipH="1">
            <a:off x="2954324" y="104832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7"/>
          <p:cNvSpPr/>
          <p:nvPr/>
        </p:nvSpPr>
        <p:spPr>
          <a:xfrm rot="90155" flipH="1">
            <a:off x="6708011" y="137383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rot="90155" flipH="1">
            <a:off x="8012324" y="72117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文本框 15">
            <a:extLst>
              <a:ext uri="{FF2B5EF4-FFF2-40B4-BE49-F238E27FC236}">
                <a16:creationId xmlns:a16="http://schemas.microsoft.com/office/drawing/2014/main" id="{0A6BC22D-5268-22B9-78ED-3A34DDF1C2A5}"/>
              </a:ext>
            </a:extLst>
          </p:cNvPr>
          <p:cNvSpPr txBox="1"/>
          <p:nvPr/>
        </p:nvSpPr>
        <p:spPr>
          <a:xfrm>
            <a:off x="3418160" y="77532"/>
            <a:ext cx="2031325" cy="584775"/>
          </a:xfrm>
          <a:prstGeom prst="rect">
            <a:avLst/>
          </a:prstGeom>
          <a:noFill/>
        </p:spPr>
        <p:txBody>
          <a:bodyPr wrap="none" rtlCol="0">
            <a:spAutoFit/>
          </a:bodyPr>
          <a:lstStyle/>
          <a:p>
            <a:pPr algn="ctr"/>
            <a:r>
              <a:rPr lang="en-US" sz="3200" b="1" dirty="0">
                <a:ln w="22225">
                  <a:solidFill>
                    <a:srgbClr val="23269E"/>
                  </a:solidFill>
                  <a:prstDash val="solid"/>
                </a:ln>
                <a:solidFill>
                  <a:schemeClr val="accent1">
                    <a:lumMod val="75000"/>
                  </a:schemeClr>
                </a:solidFill>
                <a:latin typeface="SVN-Poky's" panose="020B0606040200020203" pitchFamily="34" charset="0"/>
              </a:rPr>
              <a:t>TỔNG KẾT</a:t>
            </a:r>
          </a:p>
        </p:txBody>
      </p:sp>
      <p:sp>
        <p:nvSpPr>
          <p:cNvPr id="6" name="TextBox 5">
            <a:extLst>
              <a:ext uri="{FF2B5EF4-FFF2-40B4-BE49-F238E27FC236}">
                <a16:creationId xmlns:a16="http://schemas.microsoft.com/office/drawing/2014/main" id="{65CD72E3-3E83-1FC3-D1A1-C6B66AAB9F00}"/>
              </a:ext>
            </a:extLst>
          </p:cNvPr>
          <p:cNvSpPr txBox="1"/>
          <p:nvPr/>
        </p:nvSpPr>
        <p:spPr>
          <a:xfrm>
            <a:off x="309326" y="1953534"/>
            <a:ext cx="1559874" cy="2062103"/>
          </a:xfrm>
          <a:prstGeom prst="rect">
            <a:avLst/>
          </a:prstGeom>
          <a:noFill/>
        </p:spPr>
        <p:txBody>
          <a:bodyPr wrap="square">
            <a:spAutoFit/>
          </a:bodyPr>
          <a:lstStyle/>
          <a:p>
            <a:pPr algn="just"/>
            <a:r>
              <a:rPr lang="vi-VN" sz="1600" dirty="0">
                <a:solidFill>
                  <a:schemeClr val="bg1"/>
                </a:solidFill>
              </a:rPr>
              <a:t>Mục tiêu cá nhân là kết quả cụ thể mà mỗi người mong muốn đạt được trong một  thời gian nhất định. </a:t>
            </a:r>
          </a:p>
        </p:txBody>
      </p:sp>
      <p:sp>
        <p:nvSpPr>
          <p:cNvPr id="8" name="TextBox 7">
            <a:extLst>
              <a:ext uri="{FF2B5EF4-FFF2-40B4-BE49-F238E27FC236}">
                <a16:creationId xmlns:a16="http://schemas.microsoft.com/office/drawing/2014/main" id="{611F6011-41F5-FAD4-4020-0D5C95B4C2DC}"/>
              </a:ext>
            </a:extLst>
          </p:cNvPr>
          <p:cNvSpPr txBox="1"/>
          <p:nvPr/>
        </p:nvSpPr>
        <p:spPr>
          <a:xfrm>
            <a:off x="6605841" y="2078312"/>
            <a:ext cx="2187602" cy="2631490"/>
          </a:xfrm>
          <a:prstGeom prst="rect">
            <a:avLst/>
          </a:prstGeom>
          <a:noFill/>
        </p:spPr>
        <p:txBody>
          <a:bodyPr wrap="square">
            <a:spAutoFit/>
          </a:bodyPr>
          <a:lstStyle/>
          <a:p>
            <a:pPr algn="just"/>
            <a:r>
              <a:rPr lang="vi-VN" sz="1500" dirty="0">
                <a:solidFill>
                  <a:schemeClr val="accent3">
                    <a:lumMod val="50000"/>
                  </a:schemeClr>
                </a:solidFill>
              </a:rPr>
              <a:t>Xác định mục tiêu cá nhân cần phải đảm bảo các yêu cầu sau: cụ thể (rõ ràng, chi  tiết), đo lường được (có thể lượng giá được), khả thi (có khả năng thực hiện), thực tế (có giá trị với bản thân), thời gian thực hiện (có lộ trình, thời điểm). </a:t>
            </a:r>
          </a:p>
        </p:txBody>
      </p:sp>
      <p:sp>
        <p:nvSpPr>
          <p:cNvPr id="10" name="TextBox 9">
            <a:extLst>
              <a:ext uri="{FF2B5EF4-FFF2-40B4-BE49-F238E27FC236}">
                <a16:creationId xmlns:a16="http://schemas.microsoft.com/office/drawing/2014/main" id="{D4407544-17DA-96FF-E3FC-DAEDC0D70148}"/>
              </a:ext>
            </a:extLst>
          </p:cNvPr>
          <p:cNvSpPr txBox="1"/>
          <p:nvPr/>
        </p:nvSpPr>
        <p:spPr>
          <a:xfrm>
            <a:off x="4387514" y="1968479"/>
            <a:ext cx="1887615" cy="2554545"/>
          </a:xfrm>
          <a:prstGeom prst="rect">
            <a:avLst/>
          </a:prstGeom>
          <a:noFill/>
        </p:spPr>
        <p:txBody>
          <a:bodyPr wrap="square">
            <a:spAutoFit/>
          </a:bodyPr>
          <a:lstStyle/>
          <a:p>
            <a:pPr algn="just"/>
            <a:r>
              <a:rPr lang="vi-VN" sz="1600" dirty="0">
                <a:solidFill>
                  <a:schemeClr val="bg1"/>
                </a:solidFill>
              </a:rPr>
              <a:t>Mục tiêu cá nhân có ý nghĩa quan trọng, đóng vai trò định hướng cho hoạt động  của con người. Mục tiêu có tác dụng tạo động lực để cá nhân quyết tâm hành động. </a:t>
            </a:r>
          </a:p>
        </p:txBody>
      </p:sp>
      <p:sp>
        <p:nvSpPr>
          <p:cNvPr id="12" name="TextBox 11">
            <a:extLst>
              <a:ext uri="{FF2B5EF4-FFF2-40B4-BE49-F238E27FC236}">
                <a16:creationId xmlns:a16="http://schemas.microsoft.com/office/drawing/2014/main" id="{EF219706-D401-B9DA-7231-AB4F2E6E591D}"/>
              </a:ext>
            </a:extLst>
          </p:cNvPr>
          <p:cNvSpPr txBox="1"/>
          <p:nvPr/>
        </p:nvSpPr>
        <p:spPr>
          <a:xfrm>
            <a:off x="2136623" y="2119207"/>
            <a:ext cx="2001038" cy="2862322"/>
          </a:xfrm>
          <a:prstGeom prst="rect">
            <a:avLst/>
          </a:prstGeom>
          <a:noFill/>
        </p:spPr>
        <p:txBody>
          <a:bodyPr wrap="square">
            <a:spAutoFit/>
          </a:bodyPr>
          <a:lstStyle/>
          <a:p>
            <a:pPr algn="just"/>
            <a:r>
              <a:rPr lang="vi-VN" sz="1500" dirty="0">
                <a:solidFill>
                  <a:schemeClr val="accent3">
                    <a:lumMod val="50000"/>
                  </a:schemeClr>
                </a:solidFill>
              </a:rPr>
              <a:t>Mục tiêu cá nhân có thể được phân loại theo thời gian (mục tiêu ngắn hạn và  mục tiêu dài hạn) hoặc phân loại theo lĩnh vực (mục tiêu về sức </a:t>
            </a:r>
            <a:r>
              <a:rPr lang="vi-VN" sz="1500" dirty="0" err="1">
                <a:solidFill>
                  <a:schemeClr val="accent3">
                    <a:lumMod val="50000"/>
                  </a:schemeClr>
                </a:solidFill>
              </a:rPr>
              <a:t>khoẻ</a:t>
            </a:r>
            <a:r>
              <a:rPr lang="vi-VN" sz="1500" dirty="0">
                <a:solidFill>
                  <a:schemeClr val="accent3">
                    <a:lumMod val="50000"/>
                  </a:schemeClr>
                </a:solidFill>
              </a:rPr>
              <a:t>, mục tiêu về  học tập, mục tiêu về gia đình, mục tiêu về sự nghiệp, mục tiêu về tài chính,…).  </a:t>
            </a:r>
          </a:p>
        </p:txBody>
      </p:sp>
      <p:grpSp>
        <p:nvGrpSpPr>
          <p:cNvPr id="13" name="Google Shape;2394;p56">
            <a:extLst>
              <a:ext uri="{FF2B5EF4-FFF2-40B4-BE49-F238E27FC236}">
                <a16:creationId xmlns:a16="http://schemas.microsoft.com/office/drawing/2014/main" id="{D72F2803-7AB5-2A22-6CA3-89D93635B39B}"/>
              </a:ext>
            </a:extLst>
          </p:cNvPr>
          <p:cNvGrpSpPr/>
          <p:nvPr/>
        </p:nvGrpSpPr>
        <p:grpSpPr>
          <a:xfrm>
            <a:off x="1128560" y="928244"/>
            <a:ext cx="765779" cy="729460"/>
            <a:chOff x="1038875" y="4068150"/>
            <a:chExt cx="323300" cy="342950"/>
          </a:xfrm>
        </p:grpSpPr>
        <p:sp>
          <p:nvSpPr>
            <p:cNvPr id="14" name="Google Shape;2395;p56">
              <a:extLst>
                <a:ext uri="{FF2B5EF4-FFF2-40B4-BE49-F238E27FC236}">
                  <a16:creationId xmlns:a16="http://schemas.microsoft.com/office/drawing/2014/main" id="{26D2CCA6-9BC4-3357-3BD4-62E564FB3FEB}"/>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6;p56">
              <a:extLst>
                <a:ext uri="{FF2B5EF4-FFF2-40B4-BE49-F238E27FC236}">
                  <a16:creationId xmlns:a16="http://schemas.microsoft.com/office/drawing/2014/main" id="{B8E82A60-69CA-1C84-280A-2DFEDE84EB3B}"/>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7;p56">
              <a:extLst>
                <a:ext uri="{FF2B5EF4-FFF2-40B4-BE49-F238E27FC236}">
                  <a16:creationId xmlns:a16="http://schemas.microsoft.com/office/drawing/2014/main" id="{73369F46-9EEF-27CB-FA33-6284C615B0F5}"/>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98;p56">
              <a:extLst>
                <a:ext uri="{FF2B5EF4-FFF2-40B4-BE49-F238E27FC236}">
                  <a16:creationId xmlns:a16="http://schemas.microsoft.com/office/drawing/2014/main" id="{15DDD53C-9E44-0623-1CA7-C87BE30B75E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9;p56">
              <a:extLst>
                <a:ext uri="{FF2B5EF4-FFF2-40B4-BE49-F238E27FC236}">
                  <a16:creationId xmlns:a16="http://schemas.microsoft.com/office/drawing/2014/main" id="{A1AA281C-0AA5-BC71-FAD2-76E7463A3AE5}"/>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0;p56">
              <a:extLst>
                <a:ext uri="{FF2B5EF4-FFF2-40B4-BE49-F238E27FC236}">
                  <a16:creationId xmlns:a16="http://schemas.microsoft.com/office/drawing/2014/main" id="{5CACA12C-6936-65E7-70C0-0D5C597E7088}"/>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1;p56">
              <a:extLst>
                <a:ext uri="{FF2B5EF4-FFF2-40B4-BE49-F238E27FC236}">
                  <a16:creationId xmlns:a16="http://schemas.microsoft.com/office/drawing/2014/main" id="{E4BCD51F-E272-6564-EE4D-294ED9F644CD}"/>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2;p56">
              <a:extLst>
                <a:ext uri="{FF2B5EF4-FFF2-40B4-BE49-F238E27FC236}">
                  <a16:creationId xmlns:a16="http://schemas.microsoft.com/office/drawing/2014/main" id="{0584A2EA-C793-CFCF-6121-56E584868B53}"/>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3;p56">
              <a:extLst>
                <a:ext uri="{FF2B5EF4-FFF2-40B4-BE49-F238E27FC236}">
                  <a16:creationId xmlns:a16="http://schemas.microsoft.com/office/drawing/2014/main" id="{AEBB922D-F68A-E1A8-224C-50168558485E}"/>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4;p56">
              <a:extLst>
                <a:ext uri="{FF2B5EF4-FFF2-40B4-BE49-F238E27FC236}">
                  <a16:creationId xmlns:a16="http://schemas.microsoft.com/office/drawing/2014/main" id="{D6CF01A4-C192-5086-1F9F-A9087F20787E}"/>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5;p56">
              <a:extLst>
                <a:ext uri="{FF2B5EF4-FFF2-40B4-BE49-F238E27FC236}">
                  <a16:creationId xmlns:a16="http://schemas.microsoft.com/office/drawing/2014/main" id="{0C5F1CDD-0CC1-9291-5A13-58086CE2C533}"/>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6;p56">
              <a:extLst>
                <a:ext uri="{FF2B5EF4-FFF2-40B4-BE49-F238E27FC236}">
                  <a16:creationId xmlns:a16="http://schemas.microsoft.com/office/drawing/2014/main" id="{B73E20A8-A5CA-F656-0FBA-595F553C223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7;p56">
              <a:extLst>
                <a:ext uri="{FF2B5EF4-FFF2-40B4-BE49-F238E27FC236}">
                  <a16:creationId xmlns:a16="http://schemas.microsoft.com/office/drawing/2014/main" id="{333A3AF7-845E-4E66-10BE-84460AEC2E68}"/>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08;p56">
              <a:extLst>
                <a:ext uri="{FF2B5EF4-FFF2-40B4-BE49-F238E27FC236}">
                  <a16:creationId xmlns:a16="http://schemas.microsoft.com/office/drawing/2014/main" id="{A46344B2-CD36-6F19-AB0D-2D683833ADA7}"/>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09;p56">
              <a:extLst>
                <a:ext uri="{FF2B5EF4-FFF2-40B4-BE49-F238E27FC236}">
                  <a16:creationId xmlns:a16="http://schemas.microsoft.com/office/drawing/2014/main" id="{C60171DC-8EFD-19DD-D2C3-5E62AD68AFDF}"/>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0;p56">
              <a:extLst>
                <a:ext uri="{FF2B5EF4-FFF2-40B4-BE49-F238E27FC236}">
                  <a16:creationId xmlns:a16="http://schemas.microsoft.com/office/drawing/2014/main" id="{2C46CA3C-920F-2D8C-3F82-85775CB0E7D8}"/>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2319;p56">
            <a:extLst>
              <a:ext uri="{FF2B5EF4-FFF2-40B4-BE49-F238E27FC236}">
                <a16:creationId xmlns:a16="http://schemas.microsoft.com/office/drawing/2014/main" id="{D0DE9BB3-479F-4ABA-FF9F-52EB089D8123}"/>
              </a:ext>
            </a:extLst>
          </p:cNvPr>
          <p:cNvGrpSpPr/>
          <p:nvPr/>
        </p:nvGrpSpPr>
        <p:grpSpPr>
          <a:xfrm>
            <a:off x="3141202" y="1133912"/>
            <a:ext cx="702144" cy="693586"/>
            <a:chOff x="3870425" y="3610925"/>
            <a:chExt cx="404275" cy="359600"/>
          </a:xfrm>
        </p:grpSpPr>
        <p:sp>
          <p:nvSpPr>
            <p:cNvPr id="31" name="Google Shape;2320;p56">
              <a:extLst>
                <a:ext uri="{FF2B5EF4-FFF2-40B4-BE49-F238E27FC236}">
                  <a16:creationId xmlns:a16="http://schemas.microsoft.com/office/drawing/2014/main" id="{D16841D8-9135-D4A6-B630-CE5EC67D015C}"/>
                </a:ext>
              </a:extLst>
            </p:cNvPr>
            <p:cNvSpPr/>
            <p:nvPr/>
          </p:nvSpPr>
          <p:spPr>
            <a:xfrm>
              <a:off x="3870425" y="3610925"/>
              <a:ext cx="404275" cy="359600"/>
            </a:xfrm>
            <a:custGeom>
              <a:avLst/>
              <a:gdLst/>
              <a:ahLst/>
              <a:cxnLst/>
              <a:rect l="l" t="t" r="r" b="b"/>
              <a:pathLst>
                <a:path w="16171" h="14384" extrusionOk="0">
                  <a:moveTo>
                    <a:pt x="5287" y="0"/>
                  </a:moveTo>
                  <a:cubicBezTo>
                    <a:pt x="3834" y="0"/>
                    <a:pt x="2667" y="1191"/>
                    <a:pt x="2667" y="2643"/>
                  </a:cubicBezTo>
                  <a:lnTo>
                    <a:pt x="2667" y="5858"/>
                  </a:lnTo>
                  <a:cubicBezTo>
                    <a:pt x="2667" y="6644"/>
                    <a:pt x="3025" y="7359"/>
                    <a:pt x="3572" y="7859"/>
                  </a:cubicBezTo>
                  <a:lnTo>
                    <a:pt x="3406" y="7859"/>
                  </a:lnTo>
                  <a:cubicBezTo>
                    <a:pt x="2501" y="7859"/>
                    <a:pt x="1715" y="8502"/>
                    <a:pt x="1524" y="9359"/>
                  </a:cubicBezTo>
                  <a:cubicBezTo>
                    <a:pt x="667" y="9526"/>
                    <a:pt x="0" y="10288"/>
                    <a:pt x="0" y="11193"/>
                  </a:cubicBezTo>
                  <a:lnTo>
                    <a:pt x="0" y="12526"/>
                  </a:lnTo>
                  <a:cubicBezTo>
                    <a:pt x="0" y="13550"/>
                    <a:pt x="834" y="14384"/>
                    <a:pt x="1858" y="14384"/>
                  </a:cubicBezTo>
                  <a:lnTo>
                    <a:pt x="3191" y="14384"/>
                  </a:lnTo>
                  <a:cubicBezTo>
                    <a:pt x="3715" y="14384"/>
                    <a:pt x="4192" y="14193"/>
                    <a:pt x="4549" y="13812"/>
                  </a:cubicBezTo>
                  <a:cubicBezTo>
                    <a:pt x="4739" y="13598"/>
                    <a:pt x="4858" y="13336"/>
                    <a:pt x="4835" y="13050"/>
                  </a:cubicBezTo>
                  <a:cubicBezTo>
                    <a:pt x="4835" y="12979"/>
                    <a:pt x="4835" y="12931"/>
                    <a:pt x="4811" y="12860"/>
                  </a:cubicBezTo>
                  <a:cubicBezTo>
                    <a:pt x="4811" y="12836"/>
                    <a:pt x="4835" y="12812"/>
                    <a:pt x="4835" y="12788"/>
                  </a:cubicBezTo>
                  <a:cubicBezTo>
                    <a:pt x="4977" y="12622"/>
                    <a:pt x="5073" y="12384"/>
                    <a:pt x="5073" y="12145"/>
                  </a:cubicBezTo>
                  <a:lnTo>
                    <a:pt x="5073" y="11193"/>
                  </a:lnTo>
                  <a:cubicBezTo>
                    <a:pt x="5073" y="10717"/>
                    <a:pt x="4882" y="10288"/>
                    <a:pt x="4596" y="9954"/>
                  </a:cubicBezTo>
                  <a:lnTo>
                    <a:pt x="6025" y="9954"/>
                  </a:lnTo>
                  <a:cubicBezTo>
                    <a:pt x="5716" y="10288"/>
                    <a:pt x="5549" y="10717"/>
                    <a:pt x="5549" y="11193"/>
                  </a:cubicBezTo>
                  <a:lnTo>
                    <a:pt x="5549" y="12526"/>
                  </a:lnTo>
                  <a:cubicBezTo>
                    <a:pt x="5549" y="13550"/>
                    <a:pt x="6382" y="14384"/>
                    <a:pt x="7406" y="14384"/>
                  </a:cubicBezTo>
                  <a:lnTo>
                    <a:pt x="8740" y="14384"/>
                  </a:lnTo>
                  <a:cubicBezTo>
                    <a:pt x="9788" y="14384"/>
                    <a:pt x="10621" y="13550"/>
                    <a:pt x="10621" y="12526"/>
                  </a:cubicBezTo>
                  <a:lnTo>
                    <a:pt x="10621" y="11193"/>
                  </a:lnTo>
                  <a:cubicBezTo>
                    <a:pt x="10621" y="10717"/>
                    <a:pt x="10431" y="10288"/>
                    <a:pt x="10145" y="9954"/>
                  </a:cubicBezTo>
                  <a:lnTo>
                    <a:pt x="11550" y="9954"/>
                  </a:lnTo>
                  <a:cubicBezTo>
                    <a:pt x="11264" y="10288"/>
                    <a:pt x="11098" y="10717"/>
                    <a:pt x="11098" y="11193"/>
                  </a:cubicBezTo>
                  <a:lnTo>
                    <a:pt x="11098" y="12526"/>
                  </a:lnTo>
                  <a:cubicBezTo>
                    <a:pt x="11098" y="13550"/>
                    <a:pt x="11931" y="14384"/>
                    <a:pt x="12955" y="14384"/>
                  </a:cubicBezTo>
                  <a:lnTo>
                    <a:pt x="14289" y="14384"/>
                  </a:lnTo>
                  <a:cubicBezTo>
                    <a:pt x="15313" y="14384"/>
                    <a:pt x="16170" y="13550"/>
                    <a:pt x="16170" y="12526"/>
                  </a:cubicBezTo>
                  <a:lnTo>
                    <a:pt x="16170" y="11193"/>
                  </a:lnTo>
                  <a:cubicBezTo>
                    <a:pt x="16170" y="10288"/>
                    <a:pt x="15503" y="9526"/>
                    <a:pt x="14646" y="9359"/>
                  </a:cubicBezTo>
                  <a:cubicBezTo>
                    <a:pt x="14456" y="8502"/>
                    <a:pt x="13670" y="7859"/>
                    <a:pt x="12741" y="7859"/>
                  </a:cubicBezTo>
                  <a:lnTo>
                    <a:pt x="12574" y="7859"/>
                  </a:lnTo>
                  <a:cubicBezTo>
                    <a:pt x="13146" y="7359"/>
                    <a:pt x="13503" y="6644"/>
                    <a:pt x="13503" y="5858"/>
                  </a:cubicBezTo>
                  <a:lnTo>
                    <a:pt x="13503" y="2643"/>
                  </a:lnTo>
                  <a:cubicBezTo>
                    <a:pt x="13503" y="2096"/>
                    <a:pt x="13336" y="1572"/>
                    <a:pt x="13027" y="1119"/>
                  </a:cubicBezTo>
                  <a:cubicBezTo>
                    <a:pt x="12860" y="881"/>
                    <a:pt x="12574" y="715"/>
                    <a:pt x="12288" y="691"/>
                  </a:cubicBezTo>
                  <a:cubicBezTo>
                    <a:pt x="12288" y="667"/>
                    <a:pt x="12265" y="667"/>
                    <a:pt x="12265" y="643"/>
                  </a:cubicBezTo>
                  <a:cubicBezTo>
                    <a:pt x="12146" y="405"/>
                    <a:pt x="11907" y="214"/>
                    <a:pt x="11645" y="119"/>
                  </a:cubicBezTo>
                  <a:cubicBezTo>
                    <a:pt x="11384" y="48"/>
                    <a:pt x="11122" y="0"/>
                    <a:pt x="1086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2321;p56">
              <a:extLst>
                <a:ext uri="{FF2B5EF4-FFF2-40B4-BE49-F238E27FC236}">
                  <a16:creationId xmlns:a16="http://schemas.microsoft.com/office/drawing/2014/main" id="{B7C64B6B-2FE6-8AE8-EA8D-FDA8D0FED81D}"/>
                </a:ext>
              </a:extLst>
            </p:cNvPr>
            <p:cNvSpPr/>
            <p:nvPr/>
          </p:nvSpPr>
          <p:spPr>
            <a:xfrm>
              <a:off x="3961500" y="3638900"/>
              <a:ext cx="217925" cy="159575"/>
            </a:xfrm>
            <a:custGeom>
              <a:avLst/>
              <a:gdLst/>
              <a:ahLst/>
              <a:cxnLst/>
              <a:rect l="l" t="t" r="r" b="b"/>
              <a:pathLst>
                <a:path w="8717" h="6383" extrusionOk="0">
                  <a:moveTo>
                    <a:pt x="1573" y="0"/>
                  </a:moveTo>
                  <a:cubicBezTo>
                    <a:pt x="691" y="0"/>
                    <a:pt x="1" y="715"/>
                    <a:pt x="1" y="1596"/>
                  </a:cubicBezTo>
                  <a:lnTo>
                    <a:pt x="1" y="4787"/>
                  </a:lnTo>
                  <a:cubicBezTo>
                    <a:pt x="1" y="5668"/>
                    <a:pt x="691" y="6383"/>
                    <a:pt x="1573" y="6383"/>
                  </a:cubicBezTo>
                  <a:lnTo>
                    <a:pt x="7145" y="6383"/>
                  </a:lnTo>
                  <a:cubicBezTo>
                    <a:pt x="8026" y="6383"/>
                    <a:pt x="8717" y="5668"/>
                    <a:pt x="8717" y="4787"/>
                  </a:cubicBezTo>
                  <a:lnTo>
                    <a:pt x="8717" y="1596"/>
                  </a:lnTo>
                  <a:cubicBezTo>
                    <a:pt x="8717" y="715"/>
                    <a:pt x="8026" y="0"/>
                    <a:pt x="7145"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322;p56">
              <a:extLst>
                <a:ext uri="{FF2B5EF4-FFF2-40B4-BE49-F238E27FC236}">
                  <a16:creationId xmlns:a16="http://schemas.microsoft.com/office/drawing/2014/main" id="{E3AB1B61-2627-449A-1FED-6F2D2B4CD4C9}"/>
                </a:ext>
              </a:extLst>
            </p:cNvPr>
            <p:cNvSpPr/>
            <p:nvPr/>
          </p:nvSpPr>
          <p:spPr>
            <a:xfrm>
              <a:off x="3961500" y="3699025"/>
              <a:ext cx="217925" cy="38725"/>
            </a:xfrm>
            <a:custGeom>
              <a:avLst/>
              <a:gdLst/>
              <a:ahLst/>
              <a:cxnLst/>
              <a:rect l="l" t="t" r="r" b="b"/>
              <a:pathLst>
                <a:path w="8717" h="1549" extrusionOk="0">
                  <a:moveTo>
                    <a:pt x="1" y="1"/>
                  </a:moveTo>
                  <a:lnTo>
                    <a:pt x="1" y="1549"/>
                  </a:lnTo>
                  <a:lnTo>
                    <a:pt x="8717" y="1549"/>
                  </a:lnTo>
                  <a:lnTo>
                    <a:pt x="871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323;p56">
              <a:extLst>
                <a:ext uri="{FF2B5EF4-FFF2-40B4-BE49-F238E27FC236}">
                  <a16:creationId xmlns:a16="http://schemas.microsoft.com/office/drawing/2014/main" id="{55B2757C-C856-2909-1621-CDB1F9BF8A5E}"/>
                </a:ext>
              </a:extLst>
            </p:cNvPr>
            <p:cNvSpPr/>
            <p:nvPr/>
          </p:nvSpPr>
          <p:spPr>
            <a:xfrm>
              <a:off x="3961500" y="3699025"/>
              <a:ext cx="49450" cy="38725"/>
            </a:xfrm>
            <a:custGeom>
              <a:avLst/>
              <a:gdLst/>
              <a:ahLst/>
              <a:cxnLst/>
              <a:rect l="l" t="t" r="r" b="b"/>
              <a:pathLst>
                <a:path w="1978" h="1549" extrusionOk="0">
                  <a:moveTo>
                    <a:pt x="1" y="1"/>
                  </a:moveTo>
                  <a:lnTo>
                    <a:pt x="1" y="1549"/>
                  </a:lnTo>
                  <a:lnTo>
                    <a:pt x="1977" y="1549"/>
                  </a:lnTo>
                  <a:lnTo>
                    <a:pt x="197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324;p56">
              <a:extLst>
                <a:ext uri="{FF2B5EF4-FFF2-40B4-BE49-F238E27FC236}">
                  <a16:creationId xmlns:a16="http://schemas.microsoft.com/office/drawing/2014/main" id="{0AAFECDB-69A5-E5FE-BE7E-522FD910E028}"/>
                </a:ext>
              </a:extLst>
            </p:cNvPr>
            <p:cNvSpPr/>
            <p:nvPr/>
          </p:nvSpPr>
          <p:spPr>
            <a:xfrm>
              <a:off x="3990075" y="3667475"/>
              <a:ext cx="160775" cy="102425"/>
            </a:xfrm>
            <a:custGeom>
              <a:avLst/>
              <a:gdLst/>
              <a:ahLst/>
              <a:cxnLst/>
              <a:rect l="l" t="t" r="r" b="b"/>
              <a:pathLst>
                <a:path w="6431" h="4097" extrusionOk="0">
                  <a:moveTo>
                    <a:pt x="596" y="0"/>
                  </a:moveTo>
                  <a:cubicBezTo>
                    <a:pt x="263" y="0"/>
                    <a:pt x="1" y="286"/>
                    <a:pt x="1" y="596"/>
                  </a:cubicBezTo>
                  <a:lnTo>
                    <a:pt x="1" y="3501"/>
                  </a:lnTo>
                  <a:cubicBezTo>
                    <a:pt x="1" y="3811"/>
                    <a:pt x="263" y="4097"/>
                    <a:pt x="596" y="4097"/>
                  </a:cubicBezTo>
                  <a:lnTo>
                    <a:pt x="5835" y="4097"/>
                  </a:lnTo>
                  <a:cubicBezTo>
                    <a:pt x="6169" y="4097"/>
                    <a:pt x="6431" y="3811"/>
                    <a:pt x="6431" y="3501"/>
                  </a:cubicBezTo>
                  <a:lnTo>
                    <a:pt x="6431" y="596"/>
                  </a:lnTo>
                  <a:cubicBezTo>
                    <a:pt x="6431" y="286"/>
                    <a:pt x="6169" y="0"/>
                    <a:pt x="583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2325;p56">
              <a:extLst>
                <a:ext uri="{FF2B5EF4-FFF2-40B4-BE49-F238E27FC236}">
                  <a16:creationId xmlns:a16="http://schemas.microsoft.com/office/drawing/2014/main" id="{B66AFF18-FAA9-D170-9E01-59F49BE152E8}"/>
                </a:ext>
              </a:extLst>
            </p:cNvPr>
            <p:cNvSpPr/>
            <p:nvPr/>
          </p:nvSpPr>
          <p:spPr>
            <a:xfrm>
              <a:off x="3990075" y="3667475"/>
              <a:ext cx="56000" cy="101825"/>
            </a:xfrm>
            <a:custGeom>
              <a:avLst/>
              <a:gdLst/>
              <a:ahLst/>
              <a:cxnLst/>
              <a:rect l="l" t="t" r="r" b="b"/>
              <a:pathLst>
                <a:path w="2240" h="4073" extrusionOk="0">
                  <a:moveTo>
                    <a:pt x="596" y="0"/>
                  </a:moveTo>
                  <a:cubicBezTo>
                    <a:pt x="263" y="0"/>
                    <a:pt x="1" y="262"/>
                    <a:pt x="1" y="596"/>
                  </a:cubicBezTo>
                  <a:lnTo>
                    <a:pt x="1" y="3501"/>
                  </a:lnTo>
                  <a:cubicBezTo>
                    <a:pt x="1" y="3811"/>
                    <a:pt x="263" y="4073"/>
                    <a:pt x="596" y="4073"/>
                  </a:cubicBezTo>
                  <a:lnTo>
                    <a:pt x="2239" y="4073"/>
                  </a:lnTo>
                  <a:cubicBezTo>
                    <a:pt x="1501" y="2906"/>
                    <a:pt x="1239" y="1310"/>
                    <a:pt x="1358"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2326;p56">
              <a:extLst>
                <a:ext uri="{FF2B5EF4-FFF2-40B4-BE49-F238E27FC236}">
                  <a16:creationId xmlns:a16="http://schemas.microsoft.com/office/drawing/2014/main" id="{A16489FC-2BE5-0164-1A54-2B77EC1D7060}"/>
                </a:ext>
              </a:extLst>
            </p:cNvPr>
            <p:cNvSpPr/>
            <p:nvPr/>
          </p:nvSpPr>
          <p:spPr>
            <a:xfrm>
              <a:off x="399545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20" y="1000"/>
                    <a:pt x="1620" y="643"/>
                  </a:cubicBezTo>
                  <a:cubicBezTo>
                    <a:pt x="1620"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2327;p56">
              <a:extLst>
                <a:ext uri="{FF2B5EF4-FFF2-40B4-BE49-F238E27FC236}">
                  <a16:creationId xmlns:a16="http://schemas.microsoft.com/office/drawing/2014/main" id="{DA9A40CB-7283-4AC5-D6F6-B84971FDD348}"/>
                </a:ext>
              </a:extLst>
            </p:cNvPr>
            <p:cNvSpPr/>
            <p:nvPr/>
          </p:nvSpPr>
          <p:spPr>
            <a:xfrm>
              <a:off x="410500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19" y="1000"/>
                    <a:pt x="1619" y="643"/>
                  </a:cubicBezTo>
                  <a:cubicBezTo>
                    <a:pt x="1619"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2328;p56">
              <a:extLst>
                <a:ext uri="{FF2B5EF4-FFF2-40B4-BE49-F238E27FC236}">
                  <a16:creationId xmlns:a16="http://schemas.microsoft.com/office/drawing/2014/main" id="{4EEFF206-DCBB-31BA-BDAB-5F1D68A7CC33}"/>
                </a:ext>
              </a:extLst>
            </p:cNvPr>
            <p:cNvSpPr/>
            <p:nvPr/>
          </p:nvSpPr>
          <p:spPr>
            <a:xfrm>
              <a:off x="4033550" y="3871675"/>
              <a:ext cx="73850" cy="74450"/>
            </a:xfrm>
            <a:custGeom>
              <a:avLst/>
              <a:gdLst/>
              <a:ahLst/>
              <a:cxnLst/>
              <a:rect l="l" t="t" r="r" b="b"/>
              <a:pathLst>
                <a:path w="2954" h="2978" extrusionOk="0">
                  <a:moveTo>
                    <a:pt x="810" y="1"/>
                  </a:moveTo>
                  <a:cubicBezTo>
                    <a:pt x="358" y="1"/>
                    <a:pt x="0" y="382"/>
                    <a:pt x="0" y="810"/>
                  </a:cubicBezTo>
                  <a:lnTo>
                    <a:pt x="0" y="2168"/>
                  </a:lnTo>
                  <a:cubicBezTo>
                    <a:pt x="0" y="2597"/>
                    <a:pt x="358" y="2978"/>
                    <a:pt x="810" y="2978"/>
                  </a:cubicBezTo>
                  <a:lnTo>
                    <a:pt x="2144" y="2978"/>
                  </a:lnTo>
                  <a:cubicBezTo>
                    <a:pt x="2596" y="2978"/>
                    <a:pt x="2953" y="2597"/>
                    <a:pt x="2953" y="2168"/>
                  </a:cubicBezTo>
                  <a:lnTo>
                    <a:pt x="2953" y="810"/>
                  </a:lnTo>
                  <a:cubicBezTo>
                    <a:pt x="2953" y="382"/>
                    <a:pt x="2596" y="1"/>
                    <a:pt x="2144"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2329;p56">
              <a:extLst>
                <a:ext uri="{FF2B5EF4-FFF2-40B4-BE49-F238E27FC236}">
                  <a16:creationId xmlns:a16="http://schemas.microsoft.com/office/drawing/2014/main" id="{C69B326B-1B10-9CE4-FF5B-938891FF95FD}"/>
                </a:ext>
              </a:extLst>
            </p:cNvPr>
            <p:cNvSpPr/>
            <p:nvPr/>
          </p:nvSpPr>
          <p:spPr>
            <a:xfrm>
              <a:off x="3894825" y="3871675"/>
              <a:ext cx="73850" cy="74450"/>
            </a:xfrm>
            <a:custGeom>
              <a:avLst/>
              <a:gdLst/>
              <a:ahLst/>
              <a:cxnLst/>
              <a:rect l="l" t="t" r="r" b="b"/>
              <a:pathLst>
                <a:path w="2954" h="2978" extrusionOk="0">
                  <a:moveTo>
                    <a:pt x="810" y="1"/>
                  </a:moveTo>
                  <a:cubicBezTo>
                    <a:pt x="358" y="1"/>
                    <a:pt x="1" y="382"/>
                    <a:pt x="1" y="810"/>
                  </a:cubicBezTo>
                  <a:lnTo>
                    <a:pt x="1" y="2168"/>
                  </a:lnTo>
                  <a:cubicBezTo>
                    <a:pt x="1" y="2597"/>
                    <a:pt x="358" y="2978"/>
                    <a:pt x="810" y="2978"/>
                  </a:cubicBezTo>
                  <a:lnTo>
                    <a:pt x="2144" y="2978"/>
                  </a:lnTo>
                  <a:cubicBezTo>
                    <a:pt x="2596" y="2978"/>
                    <a:pt x="2954" y="2597"/>
                    <a:pt x="2954" y="2168"/>
                  </a:cubicBezTo>
                  <a:lnTo>
                    <a:pt x="2954" y="810"/>
                  </a:lnTo>
                  <a:cubicBezTo>
                    <a:pt x="2954" y="382"/>
                    <a:pt x="2596" y="1"/>
                    <a:pt x="2144"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2330;p56">
              <a:extLst>
                <a:ext uri="{FF2B5EF4-FFF2-40B4-BE49-F238E27FC236}">
                  <a16:creationId xmlns:a16="http://schemas.microsoft.com/office/drawing/2014/main" id="{A0BA4527-749C-1A4E-E39A-452B2797A8A2}"/>
                </a:ext>
              </a:extLst>
            </p:cNvPr>
            <p:cNvSpPr/>
            <p:nvPr/>
          </p:nvSpPr>
          <p:spPr>
            <a:xfrm>
              <a:off x="4033550" y="3872275"/>
              <a:ext cx="66100" cy="73850"/>
            </a:xfrm>
            <a:custGeom>
              <a:avLst/>
              <a:gdLst/>
              <a:ahLst/>
              <a:cxnLst/>
              <a:rect l="l" t="t" r="r" b="b"/>
              <a:pathLst>
                <a:path w="2644" h="2954" extrusionOk="0">
                  <a:moveTo>
                    <a:pt x="810" y="1"/>
                  </a:moveTo>
                  <a:cubicBezTo>
                    <a:pt x="358" y="1"/>
                    <a:pt x="0" y="358"/>
                    <a:pt x="0" y="810"/>
                  </a:cubicBezTo>
                  <a:lnTo>
                    <a:pt x="0" y="2144"/>
                  </a:lnTo>
                  <a:cubicBezTo>
                    <a:pt x="0" y="2573"/>
                    <a:pt x="358" y="2954"/>
                    <a:pt x="810" y="2954"/>
                  </a:cubicBezTo>
                  <a:lnTo>
                    <a:pt x="2144" y="2954"/>
                  </a:lnTo>
                  <a:cubicBezTo>
                    <a:pt x="2334" y="2954"/>
                    <a:pt x="2501" y="2882"/>
                    <a:pt x="2644" y="2763"/>
                  </a:cubicBezTo>
                  <a:cubicBezTo>
                    <a:pt x="1715" y="2477"/>
                    <a:pt x="953" y="1096"/>
                    <a:pt x="10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2331;p56">
              <a:extLst>
                <a:ext uri="{FF2B5EF4-FFF2-40B4-BE49-F238E27FC236}">
                  <a16:creationId xmlns:a16="http://schemas.microsoft.com/office/drawing/2014/main" id="{4E26E880-79BA-272B-D174-A25E2418D996}"/>
                </a:ext>
              </a:extLst>
            </p:cNvPr>
            <p:cNvSpPr/>
            <p:nvPr/>
          </p:nvSpPr>
          <p:spPr>
            <a:xfrm>
              <a:off x="4172275" y="3871675"/>
              <a:ext cx="73850" cy="74450"/>
            </a:xfrm>
            <a:custGeom>
              <a:avLst/>
              <a:gdLst/>
              <a:ahLst/>
              <a:cxnLst/>
              <a:rect l="l" t="t" r="r" b="b"/>
              <a:pathLst>
                <a:path w="2954" h="2978" extrusionOk="0">
                  <a:moveTo>
                    <a:pt x="810" y="1"/>
                  </a:moveTo>
                  <a:cubicBezTo>
                    <a:pt x="357" y="1"/>
                    <a:pt x="0" y="382"/>
                    <a:pt x="0" y="810"/>
                  </a:cubicBezTo>
                  <a:lnTo>
                    <a:pt x="0" y="2168"/>
                  </a:lnTo>
                  <a:cubicBezTo>
                    <a:pt x="0" y="2597"/>
                    <a:pt x="357" y="2978"/>
                    <a:pt x="810" y="2978"/>
                  </a:cubicBezTo>
                  <a:lnTo>
                    <a:pt x="2143" y="2978"/>
                  </a:lnTo>
                  <a:cubicBezTo>
                    <a:pt x="2596" y="2978"/>
                    <a:pt x="2953" y="2597"/>
                    <a:pt x="2953" y="2168"/>
                  </a:cubicBezTo>
                  <a:lnTo>
                    <a:pt x="2953" y="810"/>
                  </a:lnTo>
                  <a:cubicBezTo>
                    <a:pt x="2953" y="382"/>
                    <a:pt x="2596" y="1"/>
                    <a:pt x="2143"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2332;p56">
              <a:extLst>
                <a:ext uri="{FF2B5EF4-FFF2-40B4-BE49-F238E27FC236}">
                  <a16:creationId xmlns:a16="http://schemas.microsoft.com/office/drawing/2014/main" id="{049E45DE-433C-CE1A-D449-4F0242AF70F6}"/>
                </a:ext>
              </a:extLst>
            </p:cNvPr>
            <p:cNvSpPr/>
            <p:nvPr/>
          </p:nvSpPr>
          <p:spPr>
            <a:xfrm>
              <a:off x="4172275" y="3872275"/>
              <a:ext cx="66100" cy="73850"/>
            </a:xfrm>
            <a:custGeom>
              <a:avLst/>
              <a:gdLst/>
              <a:ahLst/>
              <a:cxnLst/>
              <a:rect l="l" t="t" r="r" b="b"/>
              <a:pathLst>
                <a:path w="2644" h="2954" extrusionOk="0">
                  <a:moveTo>
                    <a:pt x="810" y="1"/>
                  </a:moveTo>
                  <a:cubicBezTo>
                    <a:pt x="357" y="1"/>
                    <a:pt x="0" y="358"/>
                    <a:pt x="0" y="810"/>
                  </a:cubicBezTo>
                  <a:lnTo>
                    <a:pt x="0" y="2144"/>
                  </a:lnTo>
                  <a:cubicBezTo>
                    <a:pt x="0" y="2573"/>
                    <a:pt x="357" y="2954"/>
                    <a:pt x="810" y="2954"/>
                  </a:cubicBezTo>
                  <a:lnTo>
                    <a:pt x="2143" y="2954"/>
                  </a:lnTo>
                  <a:cubicBezTo>
                    <a:pt x="2334" y="2954"/>
                    <a:pt x="2501" y="2882"/>
                    <a:pt x="2644" y="2763"/>
                  </a:cubicBezTo>
                  <a:cubicBezTo>
                    <a:pt x="1715" y="2477"/>
                    <a:pt x="953" y="1096"/>
                    <a:pt x="10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2333;p56">
              <a:extLst>
                <a:ext uri="{FF2B5EF4-FFF2-40B4-BE49-F238E27FC236}">
                  <a16:creationId xmlns:a16="http://schemas.microsoft.com/office/drawing/2014/main" id="{02C6E117-EAE0-D014-E6FE-9EC4C76C6761}"/>
                </a:ext>
              </a:extLst>
            </p:cNvPr>
            <p:cNvSpPr/>
            <p:nvPr/>
          </p:nvSpPr>
          <p:spPr>
            <a:xfrm>
              <a:off x="3889475" y="3633550"/>
              <a:ext cx="362000" cy="317925"/>
            </a:xfrm>
            <a:custGeom>
              <a:avLst/>
              <a:gdLst/>
              <a:ahLst/>
              <a:cxnLst/>
              <a:rect l="l" t="t" r="r" b="b"/>
              <a:pathLst>
                <a:path w="14480" h="12717" extrusionOk="0">
                  <a:moveTo>
                    <a:pt x="9026" y="2858"/>
                  </a:moveTo>
                  <a:cubicBezTo>
                    <a:pt x="8693" y="2858"/>
                    <a:pt x="8431" y="3120"/>
                    <a:pt x="8431" y="3429"/>
                  </a:cubicBezTo>
                  <a:cubicBezTo>
                    <a:pt x="8454" y="3548"/>
                    <a:pt x="8550" y="3644"/>
                    <a:pt x="8669" y="3644"/>
                  </a:cubicBezTo>
                  <a:cubicBezTo>
                    <a:pt x="8764" y="3644"/>
                    <a:pt x="8859" y="3548"/>
                    <a:pt x="8859" y="3429"/>
                  </a:cubicBezTo>
                  <a:cubicBezTo>
                    <a:pt x="8859" y="3358"/>
                    <a:pt x="8931" y="3286"/>
                    <a:pt x="9026" y="3286"/>
                  </a:cubicBezTo>
                  <a:cubicBezTo>
                    <a:pt x="9097" y="3286"/>
                    <a:pt x="9169" y="3358"/>
                    <a:pt x="9169" y="3429"/>
                  </a:cubicBezTo>
                  <a:cubicBezTo>
                    <a:pt x="9169" y="3548"/>
                    <a:pt x="9264" y="3644"/>
                    <a:pt x="9383" y="3644"/>
                  </a:cubicBezTo>
                  <a:cubicBezTo>
                    <a:pt x="9502" y="3644"/>
                    <a:pt x="9597" y="3548"/>
                    <a:pt x="9597" y="3429"/>
                  </a:cubicBezTo>
                  <a:cubicBezTo>
                    <a:pt x="9597" y="3120"/>
                    <a:pt x="9336" y="2858"/>
                    <a:pt x="9026" y="2858"/>
                  </a:cubicBezTo>
                  <a:close/>
                  <a:moveTo>
                    <a:pt x="5525" y="2929"/>
                  </a:moveTo>
                  <a:cubicBezTo>
                    <a:pt x="5406" y="2929"/>
                    <a:pt x="5311" y="3024"/>
                    <a:pt x="5311" y="3144"/>
                  </a:cubicBezTo>
                  <a:lnTo>
                    <a:pt x="5311" y="3453"/>
                  </a:lnTo>
                  <a:cubicBezTo>
                    <a:pt x="5311" y="3572"/>
                    <a:pt x="5406" y="3667"/>
                    <a:pt x="5525" y="3667"/>
                  </a:cubicBezTo>
                  <a:cubicBezTo>
                    <a:pt x="5644" y="3667"/>
                    <a:pt x="5740" y="3572"/>
                    <a:pt x="5740" y="3453"/>
                  </a:cubicBezTo>
                  <a:lnTo>
                    <a:pt x="5740" y="3144"/>
                  </a:lnTo>
                  <a:cubicBezTo>
                    <a:pt x="5740" y="3024"/>
                    <a:pt x="5644" y="2929"/>
                    <a:pt x="5525" y="2929"/>
                  </a:cubicBezTo>
                  <a:close/>
                  <a:moveTo>
                    <a:pt x="6788" y="3235"/>
                  </a:moveTo>
                  <a:cubicBezTo>
                    <a:pt x="6738" y="3235"/>
                    <a:pt x="6689" y="3253"/>
                    <a:pt x="6644" y="3286"/>
                  </a:cubicBezTo>
                  <a:cubicBezTo>
                    <a:pt x="6549" y="3358"/>
                    <a:pt x="6549" y="3501"/>
                    <a:pt x="6621" y="3596"/>
                  </a:cubicBezTo>
                  <a:cubicBezTo>
                    <a:pt x="6787" y="3763"/>
                    <a:pt x="7002" y="3858"/>
                    <a:pt x="7240" y="3858"/>
                  </a:cubicBezTo>
                  <a:cubicBezTo>
                    <a:pt x="7478" y="3858"/>
                    <a:pt x="7692" y="3763"/>
                    <a:pt x="7859" y="3596"/>
                  </a:cubicBezTo>
                  <a:cubicBezTo>
                    <a:pt x="7930" y="3501"/>
                    <a:pt x="7930" y="3358"/>
                    <a:pt x="7835" y="3286"/>
                  </a:cubicBezTo>
                  <a:cubicBezTo>
                    <a:pt x="7791" y="3253"/>
                    <a:pt x="7737" y="3235"/>
                    <a:pt x="7684" y="3235"/>
                  </a:cubicBezTo>
                  <a:cubicBezTo>
                    <a:pt x="7623" y="3235"/>
                    <a:pt x="7564" y="3259"/>
                    <a:pt x="7526" y="3310"/>
                  </a:cubicBezTo>
                  <a:cubicBezTo>
                    <a:pt x="7454" y="3405"/>
                    <a:pt x="7359" y="3453"/>
                    <a:pt x="7240" y="3453"/>
                  </a:cubicBezTo>
                  <a:cubicBezTo>
                    <a:pt x="7121" y="3453"/>
                    <a:pt x="7026" y="3382"/>
                    <a:pt x="6954" y="3310"/>
                  </a:cubicBezTo>
                  <a:cubicBezTo>
                    <a:pt x="6903" y="3259"/>
                    <a:pt x="6845" y="3235"/>
                    <a:pt x="6788" y="3235"/>
                  </a:cubicBezTo>
                  <a:close/>
                  <a:moveTo>
                    <a:pt x="3811" y="2834"/>
                  </a:moveTo>
                  <a:lnTo>
                    <a:pt x="3811" y="3977"/>
                  </a:lnTo>
                  <a:lnTo>
                    <a:pt x="3096" y="3977"/>
                  </a:lnTo>
                  <a:lnTo>
                    <a:pt x="3096" y="2834"/>
                  </a:lnTo>
                  <a:close/>
                  <a:moveTo>
                    <a:pt x="11384" y="2834"/>
                  </a:moveTo>
                  <a:lnTo>
                    <a:pt x="11384" y="3977"/>
                  </a:lnTo>
                  <a:lnTo>
                    <a:pt x="10669" y="3977"/>
                  </a:lnTo>
                  <a:lnTo>
                    <a:pt x="10669" y="2834"/>
                  </a:lnTo>
                  <a:close/>
                  <a:moveTo>
                    <a:pt x="9859" y="1572"/>
                  </a:moveTo>
                  <a:cubicBezTo>
                    <a:pt x="10074" y="1572"/>
                    <a:pt x="10240" y="1738"/>
                    <a:pt x="10240" y="1953"/>
                  </a:cubicBezTo>
                  <a:lnTo>
                    <a:pt x="10240" y="4858"/>
                  </a:lnTo>
                  <a:cubicBezTo>
                    <a:pt x="10240" y="5049"/>
                    <a:pt x="10074" y="5239"/>
                    <a:pt x="9859" y="5239"/>
                  </a:cubicBezTo>
                  <a:lnTo>
                    <a:pt x="4620" y="5239"/>
                  </a:lnTo>
                  <a:cubicBezTo>
                    <a:pt x="4406" y="5239"/>
                    <a:pt x="4239" y="5049"/>
                    <a:pt x="4239" y="4858"/>
                  </a:cubicBezTo>
                  <a:lnTo>
                    <a:pt x="4239" y="1953"/>
                  </a:lnTo>
                  <a:cubicBezTo>
                    <a:pt x="4239" y="1738"/>
                    <a:pt x="4406" y="1572"/>
                    <a:pt x="4620" y="1572"/>
                  </a:cubicBezTo>
                  <a:close/>
                  <a:moveTo>
                    <a:pt x="11384" y="4382"/>
                  </a:moveTo>
                  <a:lnTo>
                    <a:pt x="11384" y="5001"/>
                  </a:lnTo>
                  <a:cubicBezTo>
                    <a:pt x="11384" y="5763"/>
                    <a:pt x="10764" y="6382"/>
                    <a:pt x="10026" y="6382"/>
                  </a:cubicBezTo>
                  <a:lnTo>
                    <a:pt x="4454" y="6382"/>
                  </a:lnTo>
                  <a:cubicBezTo>
                    <a:pt x="3691" y="6382"/>
                    <a:pt x="3096" y="5763"/>
                    <a:pt x="3096" y="5001"/>
                  </a:cubicBezTo>
                  <a:lnTo>
                    <a:pt x="3096" y="4382"/>
                  </a:lnTo>
                  <a:lnTo>
                    <a:pt x="3811" y="4382"/>
                  </a:lnTo>
                  <a:lnTo>
                    <a:pt x="3811" y="4834"/>
                  </a:lnTo>
                  <a:cubicBezTo>
                    <a:pt x="3811" y="5287"/>
                    <a:pt x="4168" y="5644"/>
                    <a:pt x="4620" y="5644"/>
                  </a:cubicBezTo>
                  <a:lnTo>
                    <a:pt x="9859" y="5644"/>
                  </a:lnTo>
                  <a:cubicBezTo>
                    <a:pt x="10312" y="5644"/>
                    <a:pt x="10669" y="5287"/>
                    <a:pt x="10669" y="4834"/>
                  </a:cubicBezTo>
                  <a:lnTo>
                    <a:pt x="10669" y="4382"/>
                  </a:lnTo>
                  <a:close/>
                  <a:moveTo>
                    <a:pt x="7907" y="9764"/>
                  </a:moveTo>
                  <a:cubicBezTo>
                    <a:pt x="8240" y="9764"/>
                    <a:pt x="8502" y="10026"/>
                    <a:pt x="8502" y="10359"/>
                  </a:cubicBezTo>
                  <a:lnTo>
                    <a:pt x="8502" y="11693"/>
                  </a:lnTo>
                  <a:cubicBezTo>
                    <a:pt x="8502" y="12026"/>
                    <a:pt x="8240" y="12288"/>
                    <a:pt x="7907" y="12288"/>
                  </a:cubicBezTo>
                  <a:lnTo>
                    <a:pt x="6573" y="12288"/>
                  </a:lnTo>
                  <a:cubicBezTo>
                    <a:pt x="6240" y="12288"/>
                    <a:pt x="5978" y="12002"/>
                    <a:pt x="5978" y="11693"/>
                  </a:cubicBezTo>
                  <a:lnTo>
                    <a:pt x="5978" y="10359"/>
                  </a:lnTo>
                  <a:cubicBezTo>
                    <a:pt x="5978" y="10026"/>
                    <a:pt x="6240" y="9764"/>
                    <a:pt x="6573" y="9764"/>
                  </a:cubicBezTo>
                  <a:close/>
                  <a:moveTo>
                    <a:pt x="13455" y="9764"/>
                  </a:moveTo>
                  <a:cubicBezTo>
                    <a:pt x="13789" y="9764"/>
                    <a:pt x="14051" y="10026"/>
                    <a:pt x="14051" y="10359"/>
                  </a:cubicBezTo>
                  <a:lnTo>
                    <a:pt x="14051" y="11693"/>
                  </a:lnTo>
                  <a:cubicBezTo>
                    <a:pt x="14051" y="12026"/>
                    <a:pt x="13789" y="12288"/>
                    <a:pt x="13455" y="12288"/>
                  </a:cubicBezTo>
                  <a:lnTo>
                    <a:pt x="12122" y="12288"/>
                  </a:lnTo>
                  <a:cubicBezTo>
                    <a:pt x="11788" y="12288"/>
                    <a:pt x="11526" y="12002"/>
                    <a:pt x="11526" y="11693"/>
                  </a:cubicBezTo>
                  <a:lnTo>
                    <a:pt x="11526" y="10359"/>
                  </a:lnTo>
                  <a:cubicBezTo>
                    <a:pt x="11526" y="10026"/>
                    <a:pt x="11788" y="9764"/>
                    <a:pt x="12122" y="9764"/>
                  </a:cubicBezTo>
                  <a:close/>
                  <a:moveTo>
                    <a:pt x="4454" y="0"/>
                  </a:moveTo>
                  <a:cubicBezTo>
                    <a:pt x="3477" y="0"/>
                    <a:pt x="2667" y="810"/>
                    <a:pt x="2667" y="1786"/>
                  </a:cubicBezTo>
                  <a:lnTo>
                    <a:pt x="2667" y="5001"/>
                  </a:lnTo>
                  <a:cubicBezTo>
                    <a:pt x="2667" y="5977"/>
                    <a:pt x="3477" y="6787"/>
                    <a:pt x="4454" y="6787"/>
                  </a:cubicBezTo>
                  <a:lnTo>
                    <a:pt x="7026" y="6787"/>
                  </a:lnTo>
                  <a:lnTo>
                    <a:pt x="7026" y="7859"/>
                  </a:lnTo>
                  <a:lnTo>
                    <a:pt x="2572" y="7859"/>
                  </a:lnTo>
                  <a:cubicBezTo>
                    <a:pt x="1977" y="7859"/>
                    <a:pt x="1477" y="8335"/>
                    <a:pt x="1477" y="8930"/>
                  </a:cubicBezTo>
                  <a:lnTo>
                    <a:pt x="1477" y="9335"/>
                  </a:lnTo>
                  <a:lnTo>
                    <a:pt x="1024" y="9335"/>
                  </a:lnTo>
                  <a:cubicBezTo>
                    <a:pt x="477" y="9335"/>
                    <a:pt x="0" y="9788"/>
                    <a:pt x="0" y="10335"/>
                  </a:cubicBezTo>
                  <a:lnTo>
                    <a:pt x="0" y="11693"/>
                  </a:lnTo>
                  <a:cubicBezTo>
                    <a:pt x="0" y="12241"/>
                    <a:pt x="477" y="12693"/>
                    <a:pt x="1024" y="12693"/>
                  </a:cubicBezTo>
                  <a:lnTo>
                    <a:pt x="2358" y="12693"/>
                  </a:lnTo>
                  <a:cubicBezTo>
                    <a:pt x="2644" y="12693"/>
                    <a:pt x="2906" y="12598"/>
                    <a:pt x="3120" y="12383"/>
                  </a:cubicBezTo>
                  <a:cubicBezTo>
                    <a:pt x="3191" y="12288"/>
                    <a:pt x="3191" y="12169"/>
                    <a:pt x="3096" y="12074"/>
                  </a:cubicBezTo>
                  <a:cubicBezTo>
                    <a:pt x="3063" y="12041"/>
                    <a:pt x="3014" y="12023"/>
                    <a:pt x="2965" y="12023"/>
                  </a:cubicBezTo>
                  <a:cubicBezTo>
                    <a:pt x="2907" y="12023"/>
                    <a:pt x="2849" y="12047"/>
                    <a:pt x="2810" y="12098"/>
                  </a:cubicBezTo>
                  <a:cubicBezTo>
                    <a:pt x="2691" y="12217"/>
                    <a:pt x="2525" y="12288"/>
                    <a:pt x="2358" y="12288"/>
                  </a:cubicBezTo>
                  <a:lnTo>
                    <a:pt x="1024" y="12288"/>
                  </a:lnTo>
                  <a:cubicBezTo>
                    <a:pt x="691" y="12288"/>
                    <a:pt x="429" y="12002"/>
                    <a:pt x="429" y="11693"/>
                  </a:cubicBezTo>
                  <a:lnTo>
                    <a:pt x="429" y="10359"/>
                  </a:lnTo>
                  <a:cubicBezTo>
                    <a:pt x="429" y="10026"/>
                    <a:pt x="691" y="9764"/>
                    <a:pt x="1024" y="9764"/>
                  </a:cubicBezTo>
                  <a:lnTo>
                    <a:pt x="2358" y="9764"/>
                  </a:lnTo>
                  <a:cubicBezTo>
                    <a:pt x="2691" y="9764"/>
                    <a:pt x="2953" y="10026"/>
                    <a:pt x="2953" y="10359"/>
                  </a:cubicBezTo>
                  <a:lnTo>
                    <a:pt x="2953" y="11288"/>
                  </a:lnTo>
                  <a:cubicBezTo>
                    <a:pt x="2953" y="11407"/>
                    <a:pt x="3048" y="11502"/>
                    <a:pt x="3168" y="11502"/>
                  </a:cubicBezTo>
                  <a:cubicBezTo>
                    <a:pt x="3287" y="11502"/>
                    <a:pt x="3382" y="11407"/>
                    <a:pt x="3382" y="11288"/>
                  </a:cubicBezTo>
                  <a:lnTo>
                    <a:pt x="3382" y="10359"/>
                  </a:lnTo>
                  <a:cubicBezTo>
                    <a:pt x="3382" y="9788"/>
                    <a:pt x="2929" y="9335"/>
                    <a:pt x="2358" y="9335"/>
                  </a:cubicBezTo>
                  <a:lnTo>
                    <a:pt x="1905" y="9335"/>
                  </a:lnTo>
                  <a:lnTo>
                    <a:pt x="1905" y="8930"/>
                  </a:lnTo>
                  <a:cubicBezTo>
                    <a:pt x="1905" y="8573"/>
                    <a:pt x="2215" y="8264"/>
                    <a:pt x="2572" y="8264"/>
                  </a:cubicBezTo>
                  <a:lnTo>
                    <a:pt x="7026" y="8264"/>
                  </a:lnTo>
                  <a:lnTo>
                    <a:pt x="7026" y="9335"/>
                  </a:lnTo>
                  <a:lnTo>
                    <a:pt x="6573" y="9335"/>
                  </a:lnTo>
                  <a:cubicBezTo>
                    <a:pt x="6001" y="9335"/>
                    <a:pt x="5549" y="9788"/>
                    <a:pt x="5549" y="10359"/>
                  </a:cubicBezTo>
                  <a:lnTo>
                    <a:pt x="5549" y="11693"/>
                  </a:lnTo>
                  <a:cubicBezTo>
                    <a:pt x="5549" y="12241"/>
                    <a:pt x="6001" y="12717"/>
                    <a:pt x="6573" y="12717"/>
                  </a:cubicBezTo>
                  <a:lnTo>
                    <a:pt x="7907" y="12717"/>
                  </a:lnTo>
                  <a:cubicBezTo>
                    <a:pt x="8478" y="12717"/>
                    <a:pt x="8931" y="12241"/>
                    <a:pt x="8931" y="11693"/>
                  </a:cubicBezTo>
                  <a:lnTo>
                    <a:pt x="8931" y="10359"/>
                  </a:lnTo>
                  <a:cubicBezTo>
                    <a:pt x="8931" y="9788"/>
                    <a:pt x="8478" y="9335"/>
                    <a:pt x="7907" y="9335"/>
                  </a:cubicBezTo>
                  <a:lnTo>
                    <a:pt x="7454" y="9335"/>
                  </a:lnTo>
                  <a:lnTo>
                    <a:pt x="7454" y="8264"/>
                  </a:lnTo>
                  <a:lnTo>
                    <a:pt x="11907" y="8264"/>
                  </a:lnTo>
                  <a:cubicBezTo>
                    <a:pt x="12289" y="8264"/>
                    <a:pt x="12574" y="8573"/>
                    <a:pt x="12574" y="8930"/>
                  </a:cubicBezTo>
                  <a:lnTo>
                    <a:pt x="12574" y="9335"/>
                  </a:lnTo>
                  <a:lnTo>
                    <a:pt x="12122" y="9335"/>
                  </a:lnTo>
                  <a:cubicBezTo>
                    <a:pt x="11550" y="9335"/>
                    <a:pt x="11098" y="9788"/>
                    <a:pt x="11098" y="10359"/>
                  </a:cubicBezTo>
                  <a:lnTo>
                    <a:pt x="11098" y="11693"/>
                  </a:lnTo>
                  <a:cubicBezTo>
                    <a:pt x="11098" y="12241"/>
                    <a:pt x="11550" y="12717"/>
                    <a:pt x="12122" y="12717"/>
                  </a:cubicBezTo>
                  <a:lnTo>
                    <a:pt x="13455" y="12717"/>
                  </a:lnTo>
                  <a:cubicBezTo>
                    <a:pt x="14027" y="12717"/>
                    <a:pt x="14479" y="12241"/>
                    <a:pt x="14479" y="11693"/>
                  </a:cubicBezTo>
                  <a:lnTo>
                    <a:pt x="14479" y="10359"/>
                  </a:lnTo>
                  <a:cubicBezTo>
                    <a:pt x="14479" y="9788"/>
                    <a:pt x="14027" y="9335"/>
                    <a:pt x="13455" y="9335"/>
                  </a:cubicBezTo>
                  <a:lnTo>
                    <a:pt x="13003" y="9335"/>
                  </a:lnTo>
                  <a:lnTo>
                    <a:pt x="13003" y="8930"/>
                  </a:lnTo>
                  <a:cubicBezTo>
                    <a:pt x="13003" y="8335"/>
                    <a:pt x="12503" y="7859"/>
                    <a:pt x="11907" y="7859"/>
                  </a:cubicBezTo>
                  <a:lnTo>
                    <a:pt x="7454" y="7859"/>
                  </a:lnTo>
                  <a:lnTo>
                    <a:pt x="7454" y="6787"/>
                  </a:lnTo>
                  <a:lnTo>
                    <a:pt x="10026" y="6787"/>
                  </a:lnTo>
                  <a:cubicBezTo>
                    <a:pt x="11026" y="6787"/>
                    <a:pt x="11812" y="6001"/>
                    <a:pt x="11812" y="5001"/>
                  </a:cubicBezTo>
                  <a:lnTo>
                    <a:pt x="11812" y="1810"/>
                  </a:lnTo>
                  <a:cubicBezTo>
                    <a:pt x="11812" y="1429"/>
                    <a:pt x="11717" y="1072"/>
                    <a:pt x="11503" y="762"/>
                  </a:cubicBezTo>
                  <a:cubicBezTo>
                    <a:pt x="11459" y="704"/>
                    <a:pt x="11390" y="673"/>
                    <a:pt x="11321" y="673"/>
                  </a:cubicBezTo>
                  <a:cubicBezTo>
                    <a:pt x="11276" y="673"/>
                    <a:pt x="11231" y="686"/>
                    <a:pt x="11193" y="714"/>
                  </a:cubicBezTo>
                  <a:cubicBezTo>
                    <a:pt x="11098" y="786"/>
                    <a:pt x="11074" y="905"/>
                    <a:pt x="11145" y="1000"/>
                  </a:cubicBezTo>
                  <a:cubicBezTo>
                    <a:pt x="11312" y="1238"/>
                    <a:pt x="11407" y="1500"/>
                    <a:pt x="11407" y="1786"/>
                  </a:cubicBezTo>
                  <a:lnTo>
                    <a:pt x="11407" y="2405"/>
                  </a:lnTo>
                  <a:lnTo>
                    <a:pt x="10669" y="2405"/>
                  </a:lnTo>
                  <a:lnTo>
                    <a:pt x="10669" y="1953"/>
                  </a:lnTo>
                  <a:cubicBezTo>
                    <a:pt x="10669" y="1500"/>
                    <a:pt x="10312" y="1143"/>
                    <a:pt x="9859" y="1143"/>
                  </a:cubicBezTo>
                  <a:lnTo>
                    <a:pt x="4620" y="1143"/>
                  </a:lnTo>
                  <a:cubicBezTo>
                    <a:pt x="4168" y="1143"/>
                    <a:pt x="3811" y="1500"/>
                    <a:pt x="3811" y="1953"/>
                  </a:cubicBezTo>
                  <a:lnTo>
                    <a:pt x="3811" y="2405"/>
                  </a:lnTo>
                  <a:lnTo>
                    <a:pt x="3096" y="2405"/>
                  </a:lnTo>
                  <a:lnTo>
                    <a:pt x="3096" y="1786"/>
                  </a:lnTo>
                  <a:cubicBezTo>
                    <a:pt x="3096" y="1048"/>
                    <a:pt x="3715" y="429"/>
                    <a:pt x="4454" y="429"/>
                  </a:cubicBezTo>
                  <a:lnTo>
                    <a:pt x="10026" y="429"/>
                  </a:lnTo>
                  <a:cubicBezTo>
                    <a:pt x="10169" y="429"/>
                    <a:pt x="10312" y="452"/>
                    <a:pt x="10431" y="476"/>
                  </a:cubicBezTo>
                  <a:cubicBezTo>
                    <a:pt x="10457" y="487"/>
                    <a:pt x="10483" y="491"/>
                    <a:pt x="10508" y="491"/>
                  </a:cubicBezTo>
                  <a:cubicBezTo>
                    <a:pt x="10598" y="491"/>
                    <a:pt x="10674" y="432"/>
                    <a:pt x="10693" y="357"/>
                  </a:cubicBezTo>
                  <a:cubicBezTo>
                    <a:pt x="10741" y="238"/>
                    <a:pt x="10669" y="119"/>
                    <a:pt x="10550" y="71"/>
                  </a:cubicBezTo>
                  <a:cubicBezTo>
                    <a:pt x="10383" y="24"/>
                    <a:pt x="10217" y="0"/>
                    <a:pt x="100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7" name="Google Shape;2365;p56">
            <a:extLst>
              <a:ext uri="{FF2B5EF4-FFF2-40B4-BE49-F238E27FC236}">
                <a16:creationId xmlns:a16="http://schemas.microsoft.com/office/drawing/2014/main" id="{65AB1B90-E050-6607-5B45-6E563287B4C8}"/>
              </a:ext>
            </a:extLst>
          </p:cNvPr>
          <p:cNvGrpSpPr/>
          <p:nvPr/>
        </p:nvGrpSpPr>
        <p:grpSpPr>
          <a:xfrm>
            <a:off x="5223251" y="929152"/>
            <a:ext cx="648442" cy="787453"/>
            <a:chOff x="5618400" y="3565075"/>
            <a:chExt cx="372125" cy="451900"/>
          </a:xfrm>
        </p:grpSpPr>
        <p:sp>
          <p:nvSpPr>
            <p:cNvPr id="1198" name="Google Shape;2366;p56">
              <a:extLst>
                <a:ext uri="{FF2B5EF4-FFF2-40B4-BE49-F238E27FC236}">
                  <a16:creationId xmlns:a16="http://schemas.microsoft.com/office/drawing/2014/main" id="{15A1A13A-BCF9-E091-F4A8-C2832B2197F5}"/>
                </a:ext>
              </a:extLst>
            </p:cNvPr>
            <p:cNvSpPr/>
            <p:nvPr/>
          </p:nvSpPr>
          <p:spPr>
            <a:xfrm>
              <a:off x="5618400" y="3565075"/>
              <a:ext cx="372125" cy="451900"/>
            </a:xfrm>
            <a:custGeom>
              <a:avLst/>
              <a:gdLst/>
              <a:ahLst/>
              <a:cxnLst/>
              <a:rect l="l" t="t" r="r" b="b"/>
              <a:pathLst>
                <a:path w="14885" h="18076" extrusionOk="0">
                  <a:moveTo>
                    <a:pt x="7454" y="0"/>
                  </a:moveTo>
                  <a:cubicBezTo>
                    <a:pt x="6168" y="0"/>
                    <a:pt x="4930" y="358"/>
                    <a:pt x="3906" y="1024"/>
                  </a:cubicBezTo>
                  <a:cubicBezTo>
                    <a:pt x="3692" y="1167"/>
                    <a:pt x="3549" y="1358"/>
                    <a:pt x="3454" y="1596"/>
                  </a:cubicBezTo>
                  <a:cubicBezTo>
                    <a:pt x="3215" y="1620"/>
                    <a:pt x="2977" y="1739"/>
                    <a:pt x="2811" y="1929"/>
                  </a:cubicBezTo>
                  <a:cubicBezTo>
                    <a:pt x="2549" y="2191"/>
                    <a:pt x="2311" y="2501"/>
                    <a:pt x="2096" y="2834"/>
                  </a:cubicBezTo>
                  <a:cubicBezTo>
                    <a:pt x="882" y="3168"/>
                    <a:pt x="1" y="4287"/>
                    <a:pt x="1" y="5644"/>
                  </a:cubicBezTo>
                  <a:cubicBezTo>
                    <a:pt x="1" y="6978"/>
                    <a:pt x="882" y="8121"/>
                    <a:pt x="2144" y="8454"/>
                  </a:cubicBezTo>
                  <a:cubicBezTo>
                    <a:pt x="2406" y="8859"/>
                    <a:pt x="2763" y="9240"/>
                    <a:pt x="3168" y="9574"/>
                  </a:cubicBezTo>
                  <a:cubicBezTo>
                    <a:pt x="3215" y="9598"/>
                    <a:pt x="3263" y="9645"/>
                    <a:pt x="3311" y="9669"/>
                  </a:cubicBezTo>
                  <a:cubicBezTo>
                    <a:pt x="2287" y="9931"/>
                    <a:pt x="1548" y="10860"/>
                    <a:pt x="1548" y="11955"/>
                  </a:cubicBezTo>
                  <a:cubicBezTo>
                    <a:pt x="1548" y="12503"/>
                    <a:pt x="1715" y="13003"/>
                    <a:pt x="2025" y="13408"/>
                  </a:cubicBezTo>
                  <a:cubicBezTo>
                    <a:pt x="977" y="13646"/>
                    <a:pt x="191" y="14575"/>
                    <a:pt x="191" y="15718"/>
                  </a:cubicBezTo>
                  <a:cubicBezTo>
                    <a:pt x="191" y="17004"/>
                    <a:pt x="1263" y="18075"/>
                    <a:pt x="2549" y="18075"/>
                  </a:cubicBezTo>
                  <a:cubicBezTo>
                    <a:pt x="3477" y="18075"/>
                    <a:pt x="4263" y="17552"/>
                    <a:pt x="4668" y="16789"/>
                  </a:cubicBezTo>
                  <a:lnTo>
                    <a:pt x="6478" y="16789"/>
                  </a:lnTo>
                  <a:cubicBezTo>
                    <a:pt x="6883" y="17575"/>
                    <a:pt x="7669" y="18075"/>
                    <a:pt x="8598" y="18075"/>
                  </a:cubicBezTo>
                  <a:cubicBezTo>
                    <a:pt x="8979" y="18075"/>
                    <a:pt x="9383" y="17980"/>
                    <a:pt x="9717" y="17790"/>
                  </a:cubicBezTo>
                  <a:cubicBezTo>
                    <a:pt x="10026" y="17623"/>
                    <a:pt x="10217" y="17337"/>
                    <a:pt x="10265" y="17028"/>
                  </a:cubicBezTo>
                  <a:cubicBezTo>
                    <a:pt x="10312" y="16956"/>
                    <a:pt x="10360" y="16909"/>
                    <a:pt x="10384" y="16861"/>
                  </a:cubicBezTo>
                  <a:cubicBezTo>
                    <a:pt x="10669" y="16718"/>
                    <a:pt x="10884" y="16432"/>
                    <a:pt x="10931" y="16099"/>
                  </a:cubicBezTo>
                  <a:cubicBezTo>
                    <a:pt x="11003" y="15718"/>
                    <a:pt x="10955" y="15337"/>
                    <a:pt x="10860" y="14980"/>
                  </a:cubicBezTo>
                  <a:lnTo>
                    <a:pt x="11598" y="14218"/>
                  </a:lnTo>
                  <a:cubicBezTo>
                    <a:pt x="11836" y="14289"/>
                    <a:pt x="12074" y="14337"/>
                    <a:pt x="12336" y="14337"/>
                  </a:cubicBezTo>
                  <a:cubicBezTo>
                    <a:pt x="13646" y="14337"/>
                    <a:pt x="14694" y="13265"/>
                    <a:pt x="14694" y="11955"/>
                  </a:cubicBezTo>
                  <a:cubicBezTo>
                    <a:pt x="14694" y="10669"/>
                    <a:pt x="13646" y="9598"/>
                    <a:pt x="12336" y="9598"/>
                  </a:cubicBezTo>
                  <a:cubicBezTo>
                    <a:pt x="12027" y="9598"/>
                    <a:pt x="11741" y="9645"/>
                    <a:pt x="11455" y="9764"/>
                  </a:cubicBezTo>
                  <a:cubicBezTo>
                    <a:pt x="11551" y="9693"/>
                    <a:pt x="11646" y="9621"/>
                    <a:pt x="11717" y="9574"/>
                  </a:cubicBezTo>
                  <a:cubicBezTo>
                    <a:pt x="12122" y="9240"/>
                    <a:pt x="12479" y="8859"/>
                    <a:pt x="12741" y="8454"/>
                  </a:cubicBezTo>
                  <a:cubicBezTo>
                    <a:pt x="14003" y="8121"/>
                    <a:pt x="14885" y="6978"/>
                    <a:pt x="14885" y="5621"/>
                  </a:cubicBezTo>
                  <a:cubicBezTo>
                    <a:pt x="14885" y="4287"/>
                    <a:pt x="14003" y="3168"/>
                    <a:pt x="12765" y="2834"/>
                  </a:cubicBezTo>
                  <a:cubicBezTo>
                    <a:pt x="11670" y="1096"/>
                    <a:pt x="9645" y="0"/>
                    <a:pt x="7454"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2367;p56">
              <a:extLst>
                <a:ext uri="{FF2B5EF4-FFF2-40B4-BE49-F238E27FC236}">
                  <a16:creationId xmlns:a16="http://schemas.microsoft.com/office/drawing/2014/main" id="{354309ED-F9D3-FD19-DBAE-EB699B890E3B}"/>
                </a:ext>
              </a:extLst>
            </p:cNvPr>
            <p:cNvSpPr/>
            <p:nvPr/>
          </p:nvSpPr>
          <p:spPr>
            <a:xfrm>
              <a:off x="5892275" y="3833575"/>
              <a:ext cx="64325" cy="64325"/>
            </a:xfrm>
            <a:custGeom>
              <a:avLst/>
              <a:gdLst/>
              <a:ahLst/>
              <a:cxnLst/>
              <a:rect l="l" t="t" r="r" b="b"/>
              <a:pathLst>
                <a:path w="2573" h="2573" extrusionOk="0">
                  <a:moveTo>
                    <a:pt x="1286" y="1"/>
                  </a:moveTo>
                  <a:cubicBezTo>
                    <a:pt x="572" y="1"/>
                    <a:pt x="0" y="572"/>
                    <a:pt x="0" y="1287"/>
                  </a:cubicBezTo>
                  <a:cubicBezTo>
                    <a:pt x="0" y="2001"/>
                    <a:pt x="596" y="2573"/>
                    <a:pt x="1286" y="2573"/>
                  </a:cubicBezTo>
                  <a:cubicBezTo>
                    <a:pt x="2001" y="2573"/>
                    <a:pt x="2572" y="2001"/>
                    <a:pt x="2572" y="1287"/>
                  </a:cubicBezTo>
                  <a:cubicBezTo>
                    <a:pt x="2572" y="572"/>
                    <a:pt x="2001" y="1"/>
                    <a:pt x="1286"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2368;p56">
              <a:extLst>
                <a:ext uri="{FF2B5EF4-FFF2-40B4-BE49-F238E27FC236}">
                  <a16:creationId xmlns:a16="http://schemas.microsoft.com/office/drawing/2014/main" id="{01D60C9E-6EE0-7C11-C83D-BB4996AB39B3}"/>
                </a:ext>
              </a:extLst>
            </p:cNvPr>
            <p:cNvSpPr/>
            <p:nvPr/>
          </p:nvSpPr>
          <p:spPr>
            <a:xfrm>
              <a:off x="5794625" y="3926875"/>
              <a:ext cx="73250" cy="64650"/>
            </a:xfrm>
            <a:custGeom>
              <a:avLst/>
              <a:gdLst/>
              <a:ahLst/>
              <a:cxnLst/>
              <a:rect l="l" t="t" r="r" b="b"/>
              <a:pathLst>
                <a:path w="2930" h="2586" extrusionOk="0">
                  <a:moveTo>
                    <a:pt x="1466" y="1"/>
                  </a:moveTo>
                  <a:cubicBezTo>
                    <a:pt x="1035" y="1"/>
                    <a:pt x="613" y="217"/>
                    <a:pt x="382" y="603"/>
                  </a:cubicBezTo>
                  <a:cubicBezTo>
                    <a:pt x="1" y="1222"/>
                    <a:pt x="191" y="2008"/>
                    <a:pt x="786" y="2389"/>
                  </a:cubicBezTo>
                  <a:cubicBezTo>
                    <a:pt x="1002" y="2522"/>
                    <a:pt x="1238" y="2585"/>
                    <a:pt x="1470" y="2585"/>
                  </a:cubicBezTo>
                  <a:cubicBezTo>
                    <a:pt x="1904" y="2585"/>
                    <a:pt x="2324" y="2364"/>
                    <a:pt x="2573" y="1960"/>
                  </a:cubicBezTo>
                  <a:cubicBezTo>
                    <a:pt x="2930" y="1365"/>
                    <a:pt x="2763" y="579"/>
                    <a:pt x="2144" y="198"/>
                  </a:cubicBezTo>
                  <a:cubicBezTo>
                    <a:pt x="1935" y="64"/>
                    <a:pt x="1699" y="1"/>
                    <a:pt x="146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2369;p56">
              <a:extLst>
                <a:ext uri="{FF2B5EF4-FFF2-40B4-BE49-F238E27FC236}">
                  <a16:creationId xmlns:a16="http://schemas.microsoft.com/office/drawing/2014/main" id="{7FFCD4F9-FB26-2AF2-6A27-1A59AB357493}"/>
                </a:ext>
              </a:extLst>
            </p:cNvPr>
            <p:cNvSpPr/>
            <p:nvPr/>
          </p:nvSpPr>
          <p:spPr>
            <a:xfrm>
              <a:off x="5798800" y="3932400"/>
              <a:ext cx="61350" cy="58975"/>
            </a:xfrm>
            <a:custGeom>
              <a:avLst/>
              <a:gdLst/>
              <a:ahLst/>
              <a:cxnLst/>
              <a:rect l="l" t="t" r="r" b="b"/>
              <a:pathLst>
                <a:path w="2454" h="2359" extrusionOk="0">
                  <a:moveTo>
                    <a:pt x="572" y="1"/>
                  </a:moveTo>
                  <a:lnTo>
                    <a:pt x="572" y="1"/>
                  </a:lnTo>
                  <a:cubicBezTo>
                    <a:pt x="238" y="239"/>
                    <a:pt x="0" y="620"/>
                    <a:pt x="0" y="1072"/>
                  </a:cubicBezTo>
                  <a:cubicBezTo>
                    <a:pt x="0" y="1787"/>
                    <a:pt x="596" y="2358"/>
                    <a:pt x="1286" y="2358"/>
                  </a:cubicBezTo>
                  <a:cubicBezTo>
                    <a:pt x="1786" y="2358"/>
                    <a:pt x="2239" y="2073"/>
                    <a:pt x="2453" y="1644"/>
                  </a:cubicBezTo>
                  <a:lnTo>
                    <a:pt x="2453" y="1644"/>
                  </a:lnTo>
                  <a:cubicBezTo>
                    <a:pt x="2324" y="1694"/>
                    <a:pt x="2162" y="1722"/>
                    <a:pt x="1986" y="1722"/>
                  </a:cubicBezTo>
                  <a:cubicBezTo>
                    <a:pt x="1317" y="1722"/>
                    <a:pt x="459" y="1302"/>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2370;p56">
              <a:extLst>
                <a:ext uri="{FF2B5EF4-FFF2-40B4-BE49-F238E27FC236}">
                  <a16:creationId xmlns:a16="http://schemas.microsoft.com/office/drawing/2014/main" id="{A80AF336-1707-8F1E-AB74-12DF1D09B828}"/>
                </a:ext>
              </a:extLst>
            </p:cNvPr>
            <p:cNvSpPr/>
            <p:nvPr/>
          </p:nvSpPr>
          <p:spPr>
            <a:xfrm>
              <a:off x="5645200" y="3926950"/>
              <a:ext cx="70275" cy="64125"/>
            </a:xfrm>
            <a:custGeom>
              <a:avLst/>
              <a:gdLst/>
              <a:ahLst/>
              <a:cxnLst/>
              <a:rect l="l" t="t" r="r" b="b"/>
              <a:pathLst>
                <a:path w="2811" h="2565" extrusionOk="0">
                  <a:moveTo>
                    <a:pt x="1430" y="1"/>
                  </a:moveTo>
                  <a:cubicBezTo>
                    <a:pt x="1185" y="1"/>
                    <a:pt x="943" y="72"/>
                    <a:pt x="715" y="195"/>
                  </a:cubicBezTo>
                  <a:cubicBezTo>
                    <a:pt x="429" y="386"/>
                    <a:pt x="238" y="671"/>
                    <a:pt x="143" y="981"/>
                  </a:cubicBezTo>
                  <a:cubicBezTo>
                    <a:pt x="0" y="1672"/>
                    <a:pt x="405" y="2362"/>
                    <a:pt x="1119" y="2529"/>
                  </a:cubicBezTo>
                  <a:cubicBezTo>
                    <a:pt x="1220" y="2553"/>
                    <a:pt x="1321" y="2565"/>
                    <a:pt x="1420" y="2565"/>
                  </a:cubicBezTo>
                  <a:cubicBezTo>
                    <a:pt x="2000" y="2565"/>
                    <a:pt x="2522" y="2166"/>
                    <a:pt x="2644" y="1576"/>
                  </a:cubicBezTo>
                  <a:cubicBezTo>
                    <a:pt x="2810" y="886"/>
                    <a:pt x="2382" y="195"/>
                    <a:pt x="1691" y="28"/>
                  </a:cubicBezTo>
                  <a:cubicBezTo>
                    <a:pt x="1604" y="10"/>
                    <a:pt x="1517" y="1"/>
                    <a:pt x="1430"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2371;p56">
              <a:extLst>
                <a:ext uri="{FF2B5EF4-FFF2-40B4-BE49-F238E27FC236}">
                  <a16:creationId xmlns:a16="http://schemas.microsoft.com/office/drawing/2014/main" id="{39DAB6CA-99E8-AF00-E227-697E1BC3AFFD}"/>
                </a:ext>
              </a:extLst>
            </p:cNvPr>
            <p:cNvSpPr/>
            <p:nvPr/>
          </p:nvSpPr>
          <p:spPr>
            <a:xfrm>
              <a:off x="5648175" y="3932400"/>
              <a:ext cx="60750" cy="58975"/>
            </a:xfrm>
            <a:custGeom>
              <a:avLst/>
              <a:gdLst/>
              <a:ahLst/>
              <a:cxnLst/>
              <a:rect l="l" t="t" r="r" b="b"/>
              <a:pathLst>
                <a:path w="2430" h="2359" extrusionOk="0">
                  <a:moveTo>
                    <a:pt x="572" y="1"/>
                  </a:moveTo>
                  <a:cubicBezTo>
                    <a:pt x="238" y="239"/>
                    <a:pt x="0" y="620"/>
                    <a:pt x="0" y="1072"/>
                  </a:cubicBezTo>
                  <a:cubicBezTo>
                    <a:pt x="0" y="1787"/>
                    <a:pt x="572" y="2358"/>
                    <a:pt x="1286" y="2358"/>
                  </a:cubicBezTo>
                  <a:cubicBezTo>
                    <a:pt x="1786" y="2358"/>
                    <a:pt x="2215" y="2073"/>
                    <a:pt x="2429" y="1644"/>
                  </a:cubicBezTo>
                  <a:lnTo>
                    <a:pt x="2429" y="1644"/>
                  </a:lnTo>
                  <a:cubicBezTo>
                    <a:pt x="2306" y="1694"/>
                    <a:pt x="2146" y="1722"/>
                    <a:pt x="1972" y="1722"/>
                  </a:cubicBezTo>
                  <a:cubicBezTo>
                    <a:pt x="1309" y="1722"/>
                    <a:pt x="440" y="1302"/>
                    <a:pt x="5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2372;p56">
              <a:extLst>
                <a:ext uri="{FF2B5EF4-FFF2-40B4-BE49-F238E27FC236}">
                  <a16:creationId xmlns:a16="http://schemas.microsoft.com/office/drawing/2014/main" id="{0B4AD775-33A6-AC71-29AB-2AD00A192EB7}"/>
                </a:ext>
              </a:extLst>
            </p:cNvPr>
            <p:cNvSpPr/>
            <p:nvPr/>
          </p:nvSpPr>
          <p:spPr>
            <a:xfrm>
              <a:off x="5682100" y="3833575"/>
              <a:ext cx="64325" cy="64325"/>
            </a:xfrm>
            <a:custGeom>
              <a:avLst/>
              <a:gdLst/>
              <a:ahLst/>
              <a:cxnLst/>
              <a:rect l="l" t="t" r="r" b="b"/>
              <a:pathLst>
                <a:path w="2573" h="2573" extrusionOk="0">
                  <a:moveTo>
                    <a:pt x="1287" y="1"/>
                  </a:moveTo>
                  <a:cubicBezTo>
                    <a:pt x="572" y="1"/>
                    <a:pt x="1" y="572"/>
                    <a:pt x="1" y="1287"/>
                  </a:cubicBezTo>
                  <a:cubicBezTo>
                    <a:pt x="1" y="2001"/>
                    <a:pt x="572" y="2573"/>
                    <a:pt x="1287" y="2573"/>
                  </a:cubicBezTo>
                  <a:cubicBezTo>
                    <a:pt x="2001" y="2573"/>
                    <a:pt x="2573" y="2001"/>
                    <a:pt x="2573" y="1287"/>
                  </a:cubicBezTo>
                  <a:cubicBezTo>
                    <a:pt x="2573" y="572"/>
                    <a:pt x="2001" y="1"/>
                    <a:pt x="1287"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2373;p56">
              <a:extLst>
                <a:ext uri="{FF2B5EF4-FFF2-40B4-BE49-F238E27FC236}">
                  <a16:creationId xmlns:a16="http://schemas.microsoft.com/office/drawing/2014/main" id="{002CB5CE-C0BC-ED17-FB2C-C24D51A7D797}"/>
                </a:ext>
              </a:extLst>
            </p:cNvPr>
            <p:cNvSpPr/>
            <p:nvPr/>
          </p:nvSpPr>
          <p:spPr>
            <a:xfrm>
              <a:off x="5682100" y="3838925"/>
              <a:ext cx="60750" cy="58975"/>
            </a:xfrm>
            <a:custGeom>
              <a:avLst/>
              <a:gdLst/>
              <a:ahLst/>
              <a:cxnLst/>
              <a:rect l="l" t="t" r="r" b="b"/>
              <a:pathLst>
                <a:path w="2430" h="2359" extrusionOk="0">
                  <a:moveTo>
                    <a:pt x="572" y="1"/>
                  </a:moveTo>
                  <a:lnTo>
                    <a:pt x="572" y="1"/>
                  </a:lnTo>
                  <a:cubicBezTo>
                    <a:pt x="215" y="239"/>
                    <a:pt x="1" y="620"/>
                    <a:pt x="1" y="1073"/>
                  </a:cubicBezTo>
                  <a:cubicBezTo>
                    <a:pt x="1" y="1787"/>
                    <a:pt x="572" y="2359"/>
                    <a:pt x="1287" y="2359"/>
                  </a:cubicBezTo>
                  <a:cubicBezTo>
                    <a:pt x="1787" y="2359"/>
                    <a:pt x="2215" y="2073"/>
                    <a:pt x="2430" y="1644"/>
                  </a:cubicBezTo>
                  <a:lnTo>
                    <a:pt x="2430" y="1644"/>
                  </a:lnTo>
                  <a:cubicBezTo>
                    <a:pt x="2306" y="1694"/>
                    <a:pt x="2146" y="1723"/>
                    <a:pt x="1972" y="1723"/>
                  </a:cubicBezTo>
                  <a:cubicBezTo>
                    <a:pt x="1309" y="1723"/>
                    <a:pt x="440" y="1303"/>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2374;p56">
              <a:extLst>
                <a:ext uri="{FF2B5EF4-FFF2-40B4-BE49-F238E27FC236}">
                  <a16:creationId xmlns:a16="http://schemas.microsoft.com/office/drawing/2014/main" id="{2CF7BEBB-B92D-D6F0-A3DE-9C0DC77BA555}"/>
                </a:ext>
              </a:extLst>
            </p:cNvPr>
            <p:cNvSpPr/>
            <p:nvPr/>
          </p:nvSpPr>
          <p:spPr>
            <a:xfrm>
              <a:off x="5643400" y="3661525"/>
              <a:ext cx="88750" cy="91100"/>
            </a:xfrm>
            <a:custGeom>
              <a:avLst/>
              <a:gdLst/>
              <a:ahLst/>
              <a:cxnLst/>
              <a:rect l="l" t="t" r="r" b="b"/>
              <a:pathLst>
                <a:path w="3550" h="3644" extrusionOk="0">
                  <a:moveTo>
                    <a:pt x="1787" y="0"/>
                  </a:moveTo>
                  <a:cubicBezTo>
                    <a:pt x="787" y="0"/>
                    <a:pt x="1" y="834"/>
                    <a:pt x="1" y="1834"/>
                  </a:cubicBezTo>
                  <a:cubicBezTo>
                    <a:pt x="1" y="2834"/>
                    <a:pt x="787" y="3644"/>
                    <a:pt x="1787" y="3644"/>
                  </a:cubicBezTo>
                  <a:cubicBezTo>
                    <a:pt x="2763" y="3644"/>
                    <a:pt x="3549" y="2834"/>
                    <a:pt x="3549" y="1834"/>
                  </a:cubicBezTo>
                  <a:cubicBezTo>
                    <a:pt x="3549" y="1358"/>
                    <a:pt x="3359" y="881"/>
                    <a:pt x="3025" y="548"/>
                  </a:cubicBezTo>
                  <a:cubicBezTo>
                    <a:pt x="2692" y="191"/>
                    <a:pt x="2239" y="0"/>
                    <a:pt x="178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2375;p56">
              <a:extLst>
                <a:ext uri="{FF2B5EF4-FFF2-40B4-BE49-F238E27FC236}">
                  <a16:creationId xmlns:a16="http://schemas.microsoft.com/office/drawing/2014/main" id="{F6FED0A1-1A71-7CF8-3A3F-C4B0BD9A0273}"/>
                </a:ext>
              </a:extLst>
            </p:cNvPr>
            <p:cNvSpPr/>
            <p:nvPr/>
          </p:nvSpPr>
          <p:spPr>
            <a:xfrm>
              <a:off x="5872625" y="3661525"/>
              <a:ext cx="88725" cy="91100"/>
            </a:xfrm>
            <a:custGeom>
              <a:avLst/>
              <a:gdLst/>
              <a:ahLst/>
              <a:cxnLst/>
              <a:rect l="l" t="t" r="r" b="b"/>
              <a:pathLst>
                <a:path w="3549" h="3644" extrusionOk="0">
                  <a:moveTo>
                    <a:pt x="1786" y="0"/>
                  </a:moveTo>
                  <a:cubicBezTo>
                    <a:pt x="810" y="0"/>
                    <a:pt x="0" y="834"/>
                    <a:pt x="0" y="1834"/>
                  </a:cubicBezTo>
                  <a:cubicBezTo>
                    <a:pt x="0" y="2834"/>
                    <a:pt x="810" y="3644"/>
                    <a:pt x="1786" y="3644"/>
                  </a:cubicBezTo>
                  <a:cubicBezTo>
                    <a:pt x="2763" y="3644"/>
                    <a:pt x="3549" y="2834"/>
                    <a:pt x="3549" y="1834"/>
                  </a:cubicBezTo>
                  <a:cubicBezTo>
                    <a:pt x="3549" y="834"/>
                    <a:pt x="2763" y="0"/>
                    <a:pt x="1786"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2376;p56">
              <a:extLst>
                <a:ext uri="{FF2B5EF4-FFF2-40B4-BE49-F238E27FC236}">
                  <a16:creationId xmlns:a16="http://schemas.microsoft.com/office/drawing/2014/main" id="{5691932C-A5DF-CC75-1DC9-BD0DA599D262}"/>
                </a:ext>
              </a:extLst>
            </p:cNvPr>
            <p:cNvSpPr/>
            <p:nvPr/>
          </p:nvSpPr>
          <p:spPr>
            <a:xfrm>
              <a:off x="5675550" y="3593650"/>
              <a:ext cx="253650" cy="220300"/>
            </a:xfrm>
            <a:custGeom>
              <a:avLst/>
              <a:gdLst/>
              <a:ahLst/>
              <a:cxnLst/>
              <a:rect l="l" t="t" r="r" b="b"/>
              <a:pathLst>
                <a:path w="10146" h="8812" extrusionOk="0">
                  <a:moveTo>
                    <a:pt x="5073" y="0"/>
                  </a:moveTo>
                  <a:cubicBezTo>
                    <a:pt x="2263" y="0"/>
                    <a:pt x="1" y="2048"/>
                    <a:pt x="1" y="4573"/>
                  </a:cubicBezTo>
                  <a:cubicBezTo>
                    <a:pt x="1" y="7097"/>
                    <a:pt x="2263" y="8812"/>
                    <a:pt x="5073" y="8812"/>
                  </a:cubicBezTo>
                  <a:cubicBezTo>
                    <a:pt x="7883" y="8812"/>
                    <a:pt x="10146" y="7097"/>
                    <a:pt x="10146" y="4573"/>
                  </a:cubicBezTo>
                  <a:cubicBezTo>
                    <a:pt x="10146" y="2048"/>
                    <a:pt x="7883" y="0"/>
                    <a:pt x="507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2377;p56">
              <a:extLst>
                <a:ext uri="{FF2B5EF4-FFF2-40B4-BE49-F238E27FC236}">
                  <a16:creationId xmlns:a16="http://schemas.microsoft.com/office/drawing/2014/main" id="{ACE740F8-CAF2-F93F-134B-E261A9F6E9B7}"/>
                </a:ext>
              </a:extLst>
            </p:cNvPr>
            <p:cNvSpPr/>
            <p:nvPr/>
          </p:nvSpPr>
          <p:spPr>
            <a:xfrm>
              <a:off x="5675550" y="3599000"/>
              <a:ext cx="176850" cy="214950"/>
            </a:xfrm>
            <a:custGeom>
              <a:avLst/>
              <a:gdLst/>
              <a:ahLst/>
              <a:cxnLst/>
              <a:rect l="l" t="t" r="r" b="b"/>
              <a:pathLst>
                <a:path w="7074" h="8598" extrusionOk="0">
                  <a:moveTo>
                    <a:pt x="3525" y="1"/>
                  </a:moveTo>
                  <a:cubicBezTo>
                    <a:pt x="1477" y="596"/>
                    <a:pt x="1" y="2335"/>
                    <a:pt x="1" y="4359"/>
                  </a:cubicBezTo>
                  <a:cubicBezTo>
                    <a:pt x="1" y="6883"/>
                    <a:pt x="2263" y="8598"/>
                    <a:pt x="5073" y="8598"/>
                  </a:cubicBezTo>
                  <a:cubicBezTo>
                    <a:pt x="5788" y="8598"/>
                    <a:pt x="6478" y="8479"/>
                    <a:pt x="7074" y="8288"/>
                  </a:cubicBezTo>
                  <a:cubicBezTo>
                    <a:pt x="310" y="7574"/>
                    <a:pt x="1382" y="2263"/>
                    <a:pt x="3525"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2378;p56">
              <a:extLst>
                <a:ext uri="{FF2B5EF4-FFF2-40B4-BE49-F238E27FC236}">
                  <a16:creationId xmlns:a16="http://schemas.microsoft.com/office/drawing/2014/main" id="{C7EF0011-A9FC-1655-3720-7FFCE895AE09}"/>
                </a:ext>
              </a:extLst>
            </p:cNvPr>
            <p:cNvSpPr/>
            <p:nvPr/>
          </p:nvSpPr>
          <p:spPr>
            <a:xfrm>
              <a:off x="5677350" y="3593650"/>
              <a:ext cx="250675" cy="101825"/>
            </a:xfrm>
            <a:custGeom>
              <a:avLst/>
              <a:gdLst/>
              <a:ahLst/>
              <a:cxnLst/>
              <a:rect l="l" t="t" r="r" b="b"/>
              <a:pathLst>
                <a:path w="10027" h="4073" extrusionOk="0">
                  <a:moveTo>
                    <a:pt x="5001" y="0"/>
                  </a:moveTo>
                  <a:cubicBezTo>
                    <a:pt x="2477" y="0"/>
                    <a:pt x="381" y="1667"/>
                    <a:pt x="0" y="3835"/>
                  </a:cubicBezTo>
                  <a:cubicBezTo>
                    <a:pt x="238" y="3977"/>
                    <a:pt x="548" y="4073"/>
                    <a:pt x="881" y="4073"/>
                  </a:cubicBezTo>
                  <a:cubicBezTo>
                    <a:pt x="1739" y="4073"/>
                    <a:pt x="2453" y="3454"/>
                    <a:pt x="2596" y="2620"/>
                  </a:cubicBezTo>
                  <a:cubicBezTo>
                    <a:pt x="2882" y="2787"/>
                    <a:pt x="3191" y="2882"/>
                    <a:pt x="3548" y="2882"/>
                  </a:cubicBezTo>
                  <a:cubicBezTo>
                    <a:pt x="4144" y="2882"/>
                    <a:pt x="4668" y="2620"/>
                    <a:pt x="5001" y="2215"/>
                  </a:cubicBezTo>
                  <a:cubicBezTo>
                    <a:pt x="5358" y="2620"/>
                    <a:pt x="5882" y="2882"/>
                    <a:pt x="6454" y="2882"/>
                  </a:cubicBezTo>
                  <a:cubicBezTo>
                    <a:pt x="6811" y="2882"/>
                    <a:pt x="7144" y="2787"/>
                    <a:pt x="7430" y="2620"/>
                  </a:cubicBezTo>
                  <a:cubicBezTo>
                    <a:pt x="7573" y="3454"/>
                    <a:pt x="8288" y="4073"/>
                    <a:pt x="9145" y="4073"/>
                  </a:cubicBezTo>
                  <a:cubicBezTo>
                    <a:pt x="9454" y="4073"/>
                    <a:pt x="9764" y="3977"/>
                    <a:pt x="10026" y="3835"/>
                  </a:cubicBezTo>
                  <a:cubicBezTo>
                    <a:pt x="9621" y="1667"/>
                    <a:pt x="7526" y="0"/>
                    <a:pt x="5001"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2379;p56">
              <a:extLst>
                <a:ext uri="{FF2B5EF4-FFF2-40B4-BE49-F238E27FC236}">
                  <a16:creationId xmlns:a16="http://schemas.microsoft.com/office/drawing/2014/main" id="{28AFA167-BFDF-B766-CF61-AF70B34A322D}"/>
                </a:ext>
              </a:extLst>
            </p:cNvPr>
            <p:cNvSpPr/>
            <p:nvPr/>
          </p:nvSpPr>
          <p:spPr>
            <a:xfrm>
              <a:off x="5698175" y="3718075"/>
              <a:ext cx="56000" cy="44675"/>
            </a:xfrm>
            <a:custGeom>
              <a:avLst/>
              <a:gdLst/>
              <a:ahLst/>
              <a:cxnLst/>
              <a:rect l="l" t="t" r="r" b="b"/>
              <a:pathLst>
                <a:path w="2240" h="1787" extrusionOk="0">
                  <a:moveTo>
                    <a:pt x="1120" y="1"/>
                  </a:moveTo>
                  <a:cubicBezTo>
                    <a:pt x="501" y="1"/>
                    <a:pt x="1" y="406"/>
                    <a:pt x="1" y="882"/>
                  </a:cubicBezTo>
                  <a:cubicBezTo>
                    <a:pt x="1" y="1382"/>
                    <a:pt x="501" y="1787"/>
                    <a:pt x="1120" y="1787"/>
                  </a:cubicBezTo>
                  <a:cubicBezTo>
                    <a:pt x="1739" y="1787"/>
                    <a:pt x="2239" y="1382"/>
                    <a:pt x="2239" y="882"/>
                  </a:cubicBezTo>
                  <a:cubicBezTo>
                    <a:pt x="2239" y="406"/>
                    <a:pt x="1739" y="1"/>
                    <a:pt x="1120"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2380;p56">
              <a:extLst>
                <a:ext uri="{FF2B5EF4-FFF2-40B4-BE49-F238E27FC236}">
                  <a16:creationId xmlns:a16="http://schemas.microsoft.com/office/drawing/2014/main" id="{D2C36E8E-E05B-50DD-6A4E-D16F059263D1}"/>
                </a:ext>
              </a:extLst>
            </p:cNvPr>
            <p:cNvSpPr/>
            <p:nvPr/>
          </p:nvSpPr>
          <p:spPr>
            <a:xfrm>
              <a:off x="5850600" y="3718075"/>
              <a:ext cx="56575" cy="44675"/>
            </a:xfrm>
            <a:custGeom>
              <a:avLst/>
              <a:gdLst/>
              <a:ahLst/>
              <a:cxnLst/>
              <a:rect l="l" t="t" r="r" b="b"/>
              <a:pathLst>
                <a:path w="2263" h="1787" extrusionOk="0">
                  <a:moveTo>
                    <a:pt x="1119" y="1"/>
                  </a:moveTo>
                  <a:cubicBezTo>
                    <a:pt x="500" y="1"/>
                    <a:pt x="0" y="406"/>
                    <a:pt x="0" y="882"/>
                  </a:cubicBezTo>
                  <a:cubicBezTo>
                    <a:pt x="0" y="1382"/>
                    <a:pt x="500" y="1787"/>
                    <a:pt x="1119" y="1787"/>
                  </a:cubicBezTo>
                  <a:cubicBezTo>
                    <a:pt x="1762" y="1787"/>
                    <a:pt x="2263" y="1382"/>
                    <a:pt x="2263" y="882"/>
                  </a:cubicBezTo>
                  <a:cubicBezTo>
                    <a:pt x="2263" y="406"/>
                    <a:pt x="1762" y="1"/>
                    <a:pt x="1119"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2381;p56">
              <a:extLst>
                <a:ext uri="{FF2B5EF4-FFF2-40B4-BE49-F238E27FC236}">
                  <a16:creationId xmlns:a16="http://schemas.microsoft.com/office/drawing/2014/main" id="{86C4B52D-1D08-C325-D980-00BED7917B70}"/>
                </a:ext>
              </a:extLst>
            </p:cNvPr>
            <p:cNvSpPr/>
            <p:nvPr/>
          </p:nvSpPr>
          <p:spPr>
            <a:xfrm>
              <a:off x="5637450" y="3587700"/>
              <a:ext cx="330450" cy="409625"/>
            </a:xfrm>
            <a:custGeom>
              <a:avLst/>
              <a:gdLst/>
              <a:ahLst/>
              <a:cxnLst/>
              <a:rect l="l" t="t" r="r" b="b"/>
              <a:pathLst>
                <a:path w="13218" h="16385" extrusionOk="0">
                  <a:moveTo>
                    <a:pt x="4216" y="4549"/>
                  </a:moveTo>
                  <a:cubicBezTo>
                    <a:pt x="4073" y="4549"/>
                    <a:pt x="3954" y="4644"/>
                    <a:pt x="3954" y="4787"/>
                  </a:cubicBezTo>
                  <a:lnTo>
                    <a:pt x="3954" y="5239"/>
                  </a:lnTo>
                  <a:cubicBezTo>
                    <a:pt x="3954" y="5382"/>
                    <a:pt x="4073" y="5478"/>
                    <a:pt x="4216" y="5478"/>
                  </a:cubicBezTo>
                  <a:cubicBezTo>
                    <a:pt x="4335" y="5478"/>
                    <a:pt x="4454" y="5382"/>
                    <a:pt x="4454" y="5239"/>
                  </a:cubicBezTo>
                  <a:lnTo>
                    <a:pt x="4454" y="4787"/>
                  </a:lnTo>
                  <a:cubicBezTo>
                    <a:pt x="4454" y="4644"/>
                    <a:pt x="4335" y="4549"/>
                    <a:pt x="4216" y="4549"/>
                  </a:cubicBezTo>
                  <a:close/>
                  <a:moveTo>
                    <a:pt x="9002" y="4549"/>
                  </a:moveTo>
                  <a:cubicBezTo>
                    <a:pt x="8860" y="4549"/>
                    <a:pt x="8764" y="4644"/>
                    <a:pt x="8764" y="4787"/>
                  </a:cubicBezTo>
                  <a:lnTo>
                    <a:pt x="8764" y="5239"/>
                  </a:lnTo>
                  <a:cubicBezTo>
                    <a:pt x="8764" y="5382"/>
                    <a:pt x="8860" y="5478"/>
                    <a:pt x="9002" y="5478"/>
                  </a:cubicBezTo>
                  <a:cubicBezTo>
                    <a:pt x="9122" y="5478"/>
                    <a:pt x="9241" y="5382"/>
                    <a:pt x="9241" y="5239"/>
                  </a:cubicBezTo>
                  <a:lnTo>
                    <a:pt x="9241" y="4787"/>
                  </a:lnTo>
                  <a:cubicBezTo>
                    <a:pt x="9241" y="4644"/>
                    <a:pt x="9122" y="4549"/>
                    <a:pt x="9002" y="4549"/>
                  </a:cubicBezTo>
                  <a:close/>
                  <a:moveTo>
                    <a:pt x="5964" y="4988"/>
                  </a:moveTo>
                  <a:cubicBezTo>
                    <a:pt x="5909" y="4988"/>
                    <a:pt x="5853" y="5007"/>
                    <a:pt x="5811" y="5049"/>
                  </a:cubicBezTo>
                  <a:cubicBezTo>
                    <a:pt x="5716" y="5144"/>
                    <a:pt x="5692" y="5287"/>
                    <a:pt x="5787" y="5382"/>
                  </a:cubicBezTo>
                  <a:cubicBezTo>
                    <a:pt x="6002" y="5621"/>
                    <a:pt x="6288" y="5763"/>
                    <a:pt x="6597" y="5763"/>
                  </a:cubicBezTo>
                  <a:cubicBezTo>
                    <a:pt x="6907" y="5763"/>
                    <a:pt x="7216" y="5621"/>
                    <a:pt x="7407" y="5382"/>
                  </a:cubicBezTo>
                  <a:cubicBezTo>
                    <a:pt x="7502" y="5287"/>
                    <a:pt x="7502" y="5144"/>
                    <a:pt x="7383" y="5049"/>
                  </a:cubicBezTo>
                  <a:cubicBezTo>
                    <a:pt x="7341" y="5007"/>
                    <a:pt x="7290" y="4988"/>
                    <a:pt x="7238" y="4988"/>
                  </a:cubicBezTo>
                  <a:cubicBezTo>
                    <a:pt x="7172" y="4988"/>
                    <a:pt x="7103" y="5019"/>
                    <a:pt x="7050" y="5073"/>
                  </a:cubicBezTo>
                  <a:cubicBezTo>
                    <a:pt x="6931" y="5216"/>
                    <a:pt x="6764" y="5287"/>
                    <a:pt x="6597" y="5287"/>
                  </a:cubicBezTo>
                  <a:cubicBezTo>
                    <a:pt x="6430" y="5287"/>
                    <a:pt x="6264" y="5216"/>
                    <a:pt x="6145" y="5073"/>
                  </a:cubicBezTo>
                  <a:cubicBezTo>
                    <a:pt x="6105" y="5019"/>
                    <a:pt x="6034" y="4988"/>
                    <a:pt x="5964" y="4988"/>
                  </a:cubicBezTo>
                  <a:close/>
                  <a:moveTo>
                    <a:pt x="1572" y="3263"/>
                  </a:moveTo>
                  <a:cubicBezTo>
                    <a:pt x="1191" y="4263"/>
                    <a:pt x="1191" y="5335"/>
                    <a:pt x="1549" y="6287"/>
                  </a:cubicBezTo>
                  <a:cubicBezTo>
                    <a:pt x="929" y="6097"/>
                    <a:pt x="477" y="5501"/>
                    <a:pt x="477" y="4787"/>
                  </a:cubicBezTo>
                  <a:cubicBezTo>
                    <a:pt x="477" y="4073"/>
                    <a:pt x="929" y="3477"/>
                    <a:pt x="1572" y="3263"/>
                  </a:cubicBezTo>
                  <a:close/>
                  <a:moveTo>
                    <a:pt x="11646" y="3263"/>
                  </a:moveTo>
                  <a:cubicBezTo>
                    <a:pt x="12265" y="3477"/>
                    <a:pt x="12718" y="4073"/>
                    <a:pt x="12718" y="4787"/>
                  </a:cubicBezTo>
                  <a:cubicBezTo>
                    <a:pt x="12718" y="5501"/>
                    <a:pt x="12289" y="6097"/>
                    <a:pt x="11646" y="6287"/>
                  </a:cubicBezTo>
                  <a:cubicBezTo>
                    <a:pt x="12027" y="5311"/>
                    <a:pt x="12003" y="4215"/>
                    <a:pt x="11646" y="3263"/>
                  </a:cubicBezTo>
                  <a:close/>
                  <a:moveTo>
                    <a:pt x="6597" y="2810"/>
                  </a:moveTo>
                  <a:cubicBezTo>
                    <a:pt x="7008" y="3174"/>
                    <a:pt x="7534" y="3359"/>
                    <a:pt x="8064" y="3359"/>
                  </a:cubicBezTo>
                  <a:cubicBezTo>
                    <a:pt x="8333" y="3359"/>
                    <a:pt x="8603" y="3311"/>
                    <a:pt x="8860" y="3215"/>
                  </a:cubicBezTo>
                  <a:cubicBezTo>
                    <a:pt x="9140" y="4037"/>
                    <a:pt x="9918" y="4551"/>
                    <a:pt x="10746" y="4551"/>
                  </a:cubicBezTo>
                  <a:cubicBezTo>
                    <a:pt x="10974" y="4551"/>
                    <a:pt x="11205" y="4512"/>
                    <a:pt x="11432" y="4430"/>
                  </a:cubicBezTo>
                  <a:lnTo>
                    <a:pt x="11432" y="4430"/>
                  </a:lnTo>
                  <a:cubicBezTo>
                    <a:pt x="11551" y="5740"/>
                    <a:pt x="11027" y="6906"/>
                    <a:pt x="10050" y="7692"/>
                  </a:cubicBezTo>
                  <a:cubicBezTo>
                    <a:pt x="9130" y="8434"/>
                    <a:pt x="7867" y="8809"/>
                    <a:pt x="6603" y="8809"/>
                  </a:cubicBezTo>
                  <a:cubicBezTo>
                    <a:pt x="5349" y="8809"/>
                    <a:pt x="4093" y="8440"/>
                    <a:pt x="3168" y="7692"/>
                  </a:cubicBezTo>
                  <a:cubicBezTo>
                    <a:pt x="2144" y="6859"/>
                    <a:pt x="1668" y="5692"/>
                    <a:pt x="1787" y="4430"/>
                  </a:cubicBezTo>
                  <a:lnTo>
                    <a:pt x="1787" y="4430"/>
                  </a:lnTo>
                  <a:cubicBezTo>
                    <a:pt x="2008" y="4512"/>
                    <a:pt x="2235" y="4551"/>
                    <a:pt x="2460" y="4551"/>
                  </a:cubicBezTo>
                  <a:cubicBezTo>
                    <a:pt x="3277" y="4551"/>
                    <a:pt x="4055" y="4037"/>
                    <a:pt x="4335" y="3215"/>
                  </a:cubicBezTo>
                  <a:cubicBezTo>
                    <a:pt x="4591" y="3319"/>
                    <a:pt x="4861" y="3370"/>
                    <a:pt x="5130" y="3370"/>
                  </a:cubicBezTo>
                  <a:cubicBezTo>
                    <a:pt x="5660" y="3370"/>
                    <a:pt x="6186" y="3174"/>
                    <a:pt x="6597" y="2810"/>
                  </a:cubicBezTo>
                  <a:close/>
                  <a:moveTo>
                    <a:pt x="3073" y="10074"/>
                  </a:moveTo>
                  <a:cubicBezTo>
                    <a:pt x="3644" y="10074"/>
                    <a:pt x="4120" y="10550"/>
                    <a:pt x="4120" y="11122"/>
                  </a:cubicBezTo>
                  <a:cubicBezTo>
                    <a:pt x="4120" y="11693"/>
                    <a:pt x="3644" y="12169"/>
                    <a:pt x="3073" y="12169"/>
                  </a:cubicBezTo>
                  <a:cubicBezTo>
                    <a:pt x="2501" y="12169"/>
                    <a:pt x="2025" y="11693"/>
                    <a:pt x="2025" y="11122"/>
                  </a:cubicBezTo>
                  <a:cubicBezTo>
                    <a:pt x="2025" y="10550"/>
                    <a:pt x="2501" y="10074"/>
                    <a:pt x="3073" y="10074"/>
                  </a:cubicBezTo>
                  <a:close/>
                  <a:moveTo>
                    <a:pt x="11479" y="10074"/>
                  </a:moveTo>
                  <a:cubicBezTo>
                    <a:pt x="12075" y="10074"/>
                    <a:pt x="12527" y="10550"/>
                    <a:pt x="12527" y="11122"/>
                  </a:cubicBezTo>
                  <a:cubicBezTo>
                    <a:pt x="12527" y="11693"/>
                    <a:pt x="12075" y="12169"/>
                    <a:pt x="11479" y="12169"/>
                  </a:cubicBezTo>
                  <a:cubicBezTo>
                    <a:pt x="10908" y="12169"/>
                    <a:pt x="10455" y="11693"/>
                    <a:pt x="10455" y="11122"/>
                  </a:cubicBezTo>
                  <a:cubicBezTo>
                    <a:pt x="10455" y="10550"/>
                    <a:pt x="10908" y="10074"/>
                    <a:pt x="11479" y="10074"/>
                  </a:cubicBezTo>
                  <a:close/>
                  <a:moveTo>
                    <a:pt x="1715" y="13813"/>
                  </a:moveTo>
                  <a:cubicBezTo>
                    <a:pt x="2287" y="13813"/>
                    <a:pt x="2763" y="14289"/>
                    <a:pt x="2763" y="14860"/>
                  </a:cubicBezTo>
                  <a:cubicBezTo>
                    <a:pt x="2763" y="15432"/>
                    <a:pt x="2287" y="15908"/>
                    <a:pt x="1715" y="15908"/>
                  </a:cubicBezTo>
                  <a:cubicBezTo>
                    <a:pt x="1144" y="15908"/>
                    <a:pt x="667" y="15432"/>
                    <a:pt x="667" y="14860"/>
                  </a:cubicBezTo>
                  <a:cubicBezTo>
                    <a:pt x="667" y="14289"/>
                    <a:pt x="1144" y="13813"/>
                    <a:pt x="1715" y="13813"/>
                  </a:cubicBezTo>
                  <a:close/>
                  <a:moveTo>
                    <a:pt x="6597" y="0"/>
                  </a:moveTo>
                  <a:cubicBezTo>
                    <a:pt x="5502" y="0"/>
                    <a:pt x="4430" y="310"/>
                    <a:pt x="3525" y="905"/>
                  </a:cubicBezTo>
                  <a:cubicBezTo>
                    <a:pt x="3406" y="977"/>
                    <a:pt x="3382" y="1120"/>
                    <a:pt x="3454" y="1215"/>
                  </a:cubicBezTo>
                  <a:cubicBezTo>
                    <a:pt x="3498" y="1289"/>
                    <a:pt x="3571" y="1326"/>
                    <a:pt x="3648" y="1326"/>
                  </a:cubicBezTo>
                  <a:cubicBezTo>
                    <a:pt x="3694" y="1326"/>
                    <a:pt x="3742" y="1313"/>
                    <a:pt x="3787" y="1286"/>
                  </a:cubicBezTo>
                  <a:cubicBezTo>
                    <a:pt x="4597" y="762"/>
                    <a:pt x="5573" y="477"/>
                    <a:pt x="6597" y="477"/>
                  </a:cubicBezTo>
                  <a:cubicBezTo>
                    <a:pt x="8955" y="477"/>
                    <a:pt x="10908" y="1977"/>
                    <a:pt x="11360" y="3954"/>
                  </a:cubicBezTo>
                  <a:cubicBezTo>
                    <a:pt x="11158" y="4038"/>
                    <a:pt x="10951" y="4078"/>
                    <a:pt x="10748" y="4078"/>
                  </a:cubicBezTo>
                  <a:cubicBezTo>
                    <a:pt x="10041" y="4078"/>
                    <a:pt x="9394" y="3593"/>
                    <a:pt x="9264" y="2834"/>
                  </a:cubicBezTo>
                  <a:cubicBezTo>
                    <a:pt x="9247" y="2713"/>
                    <a:pt x="9142" y="2630"/>
                    <a:pt x="9031" y="2630"/>
                  </a:cubicBezTo>
                  <a:cubicBezTo>
                    <a:pt x="8989" y="2630"/>
                    <a:pt x="8946" y="2641"/>
                    <a:pt x="8907" y="2668"/>
                  </a:cubicBezTo>
                  <a:cubicBezTo>
                    <a:pt x="8645" y="2821"/>
                    <a:pt x="8353" y="2896"/>
                    <a:pt x="8062" y="2896"/>
                  </a:cubicBezTo>
                  <a:cubicBezTo>
                    <a:pt x="7585" y="2896"/>
                    <a:pt x="7113" y="2695"/>
                    <a:pt x="6788" y="2310"/>
                  </a:cubicBezTo>
                  <a:cubicBezTo>
                    <a:pt x="6740" y="2251"/>
                    <a:pt x="6675" y="2221"/>
                    <a:pt x="6609" y="2221"/>
                  </a:cubicBezTo>
                  <a:cubicBezTo>
                    <a:pt x="6544" y="2221"/>
                    <a:pt x="6478" y="2251"/>
                    <a:pt x="6430" y="2310"/>
                  </a:cubicBezTo>
                  <a:cubicBezTo>
                    <a:pt x="6105" y="2695"/>
                    <a:pt x="5633" y="2896"/>
                    <a:pt x="5156" y="2896"/>
                  </a:cubicBezTo>
                  <a:cubicBezTo>
                    <a:pt x="4865" y="2896"/>
                    <a:pt x="4573" y="2821"/>
                    <a:pt x="4311" y="2668"/>
                  </a:cubicBezTo>
                  <a:cubicBezTo>
                    <a:pt x="4272" y="2641"/>
                    <a:pt x="4229" y="2630"/>
                    <a:pt x="4188" y="2630"/>
                  </a:cubicBezTo>
                  <a:cubicBezTo>
                    <a:pt x="4076" y="2630"/>
                    <a:pt x="3971" y="2713"/>
                    <a:pt x="3954" y="2834"/>
                  </a:cubicBezTo>
                  <a:cubicBezTo>
                    <a:pt x="3824" y="3593"/>
                    <a:pt x="3163" y="4078"/>
                    <a:pt x="2461" y="4078"/>
                  </a:cubicBezTo>
                  <a:cubicBezTo>
                    <a:pt x="2259" y="4078"/>
                    <a:pt x="2055" y="4038"/>
                    <a:pt x="1858" y="3954"/>
                  </a:cubicBezTo>
                  <a:cubicBezTo>
                    <a:pt x="2025" y="3215"/>
                    <a:pt x="2406" y="2548"/>
                    <a:pt x="2930" y="2001"/>
                  </a:cubicBezTo>
                  <a:cubicBezTo>
                    <a:pt x="3025" y="1905"/>
                    <a:pt x="3025" y="1739"/>
                    <a:pt x="2930" y="1644"/>
                  </a:cubicBezTo>
                  <a:cubicBezTo>
                    <a:pt x="2888" y="1602"/>
                    <a:pt x="2837" y="1583"/>
                    <a:pt x="2785" y="1583"/>
                  </a:cubicBezTo>
                  <a:cubicBezTo>
                    <a:pt x="2718" y="1583"/>
                    <a:pt x="2650" y="1614"/>
                    <a:pt x="2596" y="1667"/>
                  </a:cubicBezTo>
                  <a:cubicBezTo>
                    <a:pt x="2287" y="1977"/>
                    <a:pt x="2025" y="2358"/>
                    <a:pt x="1810" y="2739"/>
                  </a:cubicBezTo>
                  <a:cubicBezTo>
                    <a:pt x="786" y="2834"/>
                    <a:pt x="1" y="3715"/>
                    <a:pt x="1" y="4787"/>
                  </a:cubicBezTo>
                  <a:cubicBezTo>
                    <a:pt x="1" y="5859"/>
                    <a:pt x="786" y="6740"/>
                    <a:pt x="1810" y="6835"/>
                  </a:cubicBezTo>
                  <a:cubicBezTo>
                    <a:pt x="2072" y="7288"/>
                    <a:pt x="2430" y="7716"/>
                    <a:pt x="2858" y="8073"/>
                  </a:cubicBezTo>
                  <a:cubicBezTo>
                    <a:pt x="3430" y="8502"/>
                    <a:pt x="4073" y="8835"/>
                    <a:pt x="4811" y="9050"/>
                  </a:cubicBezTo>
                  <a:lnTo>
                    <a:pt x="3978" y="9883"/>
                  </a:lnTo>
                  <a:cubicBezTo>
                    <a:pt x="3716" y="9693"/>
                    <a:pt x="3406" y="9598"/>
                    <a:pt x="3073" y="9598"/>
                  </a:cubicBezTo>
                  <a:cubicBezTo>
                    <a:pt x="2239" y="9598"/>
                    <a:pt x="1549" y="10288"/>
                    <a:pt x="1549" y="11122"/>
                  </a:cubicBezTo>
                  <a:cubicBezTo>
                    <a:pt x="1549" y="11955"/>
                    <a:pt x="2239" y="12646"/>
                    <a:pt x="3073" y="12646"/>
                  </a:cubicBezTo>
                  <a:cubicBezTo>
                    <a:pt x="3835" y="12646"/>
                    <a:pt x="4478" y="12074"/>
                    <a:pt x="4573" y="11360"/>
                  </a:cubicBezTo>
                  <a:lnTo>
                    <a:pt x="9979" y="11360"/>
                  </a:lnTo>
                  <a:cubicBezTo>
                    <a:pt x="10026" y="11598"/>
                    <a:pt x="10122" y="11812"/>
                    <a:pt x="10265" y="12003"/>
                  </a:cubicBezTo>
                  <a:lnTo>
                    <a:pt x="8645" y="13622"/>
                  </a:lnTo>
                  <a:cubicBezTo>
                    <a:pt x="8407" y="13432"/>
                    <a:pt x="8097" y="13336"/>
                    <a:pt x="7764" y="13336"/>
                  </a:cubicBezTo>
                  <a:cubicBezTo>
                    <a:pt x="7002" y="13336"/>
                    <a:pt x="6359" y="13884"/>
                    <a:pt x="6240" y="14622"/>
                  </a:cubicBezTo>
                  <a:lnTo>
                    <a:pt x="3216" y="14622"/>
                  </a:lnTo>
                  <a:cubicBezTo>
                    <a:pt x="3120" y="13884"/>
                    <a:pt x="2477" y="13336"/>
                    <a:pt x="1715" y="13336"/>
                  </a:cubicBezTo>
                  <a:cubicBezTo>
                    <a:pt x="882" y="13336"/>
                    <a:pt x="191" y="14003"/>
                    <a:pt x="191" y="14860"/>
                  </a:cubicBezTo>
                  <a:cubicBezTo>
                    <a:pt x="191" y="15694"/>
                    <a:pt x="882" y="16385"/>
                    <a:pt x="1715" y="16385"/>
                  </a:cubicBezTo>
                  <a:cubicBezTo>
                    <a:pt x="2477" y="16385"/>
                    <a:pt x="3120" y="15813"/>
                    <a:pt x="3216" y="15099"/>
                  </a:cubicBezTo>
                  <a:lnTo>
                    <a:pt x="6240" y="15099"/>
                  </a:lnTo>
                  <a:cubicBezTo>
                    <a:pt x="6359" y="15813"/>
                    <a:pt x="7002" y="16385"/>
                    <a:pt x="7764" y="16385"/>
                  </a:cubicBezTo>
                  <a:cubicBezTo>
                    <a:pt x="8002" y="16385"/>
                    <a:pt x="8264" y="16313"/>
                    <a:pt x="8479" y="16194"/>
                  </a:cubicBezTo>
                  <a:cubicBezTo>
                    <a:pt x="8598" y="16123"/>
                    <a:pt x="8645" y="15980"/>
                    <a:pt x="8574" y="15861"/>
                  </a:cubicBezTo>
                  <a:cubicBezTo>
                    <a:pt x="8541" y="15779"/>
                    <a:pt x="8464" y="15742"/>
                    <a:pt x="8381" y="15742"/>
                  </a:cubicBezTo>
                  <a:cubicBezTo>
                    <a:pt x="8342" y="15742"/>
                    <a:pt x="8302" y="15750"/>
                    <a:pt x="8264" y="15765"/>
                  </a:cubicBezTo>
                  <a:cubicBezTo>
                    <a:pt x="8097" y="15861"/>
                    <a:pt x="7931" y="15908"/>
                    <a:pt x="7764" y="15908"/>
                  </a:cubicBezTo>
                  <a:cubicBezTo>
                    <a:pt x="7169" y="15908"/>
                    <a:pt x="6716" y="15432"/>
                    <a:pt x="6716" y="14860"/>
                  </a:cubicBezTo>
                  <a:cubicBezTo>
                    <a:pt x="6716" y="14265"/>
                    <a:pt x="7169" y="13813"/>
                    <a:pt x="7764" y="13813"/>
                  </a:cubicBezTo>
                  <a:cubicBezTo>
                    <a:pt x="8383" y="13813"/>
                    <a:pt x="8883" y="14384"/>
                    <a:pt x="8788" y="15027"/>
                  </a:cubicBezTo>
                  <a:cubicBezTo>
                    <a:pt x="8764" y="15146"/>
                    <a:pt x="8860" y="15265"/>
                    <a:pt x="8979" y="15289"/>
                  </a:cubicBezTo>
                  <a:cubicBezTo>
                    <a:pt x="8997" y="15292"/>
                    <a:pt x="9015" y="15294"/>
                    <a:pt x="9032" y="15294"/>
                  </a:cubicBezTo>
                  <a:cubicBezTo>
                    <a:pt x="9150" y="15294"/>
                    <a:pt x="9244" y="15223"/>
                    <a:pt x="9264" y="15099"/>
                  </a:cubicBezTo>
                  <a:cubicBezTo>
                    <a:pt x="9336" y="14694"/>
                    <a:pt x="9241" y="14289"/>
                    <a:pt x="9002" y="13956"/>
                  </a:cubicBezTo>
                  <a:lnTo>
                    <a:pt x="10598" y="12360"/>
                  </a:lnTo>
                  <a:cubicBezTo>
                    <a:pt x="10860" y="12527"/>
                    <a:pt x="11170" y="12646"/>
                    <a:pt x="11503" y="12646"/>
                  </a:cubicBezTo>
                  <a:cubicBezTo>
                    <a:pt x="12336" y="12646"/>
                    <a:pt x="13027" y="11955"/>
                    <a:pt x="13027" y="11122"/>
                  </a:cubicBezTo>
                  <a:cubicBezTo>
                    <a:pt x="13003" y="10288"/>
                    <a:pt x="12336" y="9598"/>
                    <a:pt x="11479" y="9598"/>
                  </a:cubicBezTo>
                  <a:cubicBezTo>
                    <a:pt x="10741" y="9598"/>
                    <a:pt x="10098" y="10145"/>
                    <a:pt x="9979" y="10883"/>
                  </a:cubicBezTo>
                  <a:lnTo>
                    <a:pt x="4573" y="10883"/>
                  </a:lnTo>
                  <a:cubicBezTo>
                    <a:pt x="4549" y="10645"/>
                    <a:pt x="4454" y="10407"/>
                    <a:pt x="4311" y="10217"/>
                  </a:cubicBezTo>
                  <a:lnTo>
                    <a:pt x="5359" y="9169"/>
                  </a:lnTo>
                  <a:cubicBezTo>
                    <a:pt x="5774" y="9251"/>
                    <a:pt x="6204" y="9292"/>
                    <a:pt x="6636" y="9292"/>
                  </a:cubicBezTo>
                  <a:cubicBezTo>
                    <a:pt x="7963" y="9292"/>
                    <a:pt x="9312" y="8900"/>
                    <a:pt x="10336" y="8073"/>
                  </a:cubicBezTo>
                  <a:cubicBezTo>
                    <a:pt x="10789" y="7716"/>
                    <a:pt x="11146" y="7288"/>
                    <a:pt x="11384" y="6835"/>
                  </a:cubicBezTo>
                  <a:cubicBezTo>
                    <a:pt x="12408" y="6740"/>
                    <a:pt x="13218" y="5859"/>
                    <a:pt x="13218" y="4787"/>
                  </a:cubicBezTo>
                  <a:cubicBezTo>
                    <a:pt x="13218" y="3715"/>
                    <a:pt x="12408" y="2834"/>
                    <a:pt x="11408" y="2739"/>
                  </a:cubicBezTo>
                  <a:cubicBezTo>
                    <a:pt x="10550" y="1120"/>
                    <a:pt x="8717" y="0"/>
                    <a:pt x="6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2042;p56">
            <a:extLst>
              <a:ext uri="{FF2B5EF4-FFF2-40B4-BE49-F238E27FC236}">
                <a16:creationId xmlns:a16="http://schemas.microsoft.com/office/drawing/2014/main" id="{D9508788-A20D-FED4-39E1-B10AEAC9E2F5}"/>
              </a:ext>
            </a:extLst>
          </p:cNvPr>
          <p:cNvGrpSpPr/>
          <p:nvPr/>
        </p:nvGrpSpPr>
        <p:grpSpPr>
          <a:xfrm>
            <a:off x="7174440" y="1109657"/>
            <a:ext cx="841000" cy="799683"/>
            <a:chOff x="5602325" y="2741100"/>
            <a:chExt cx="407850" cy="373300"/>
          </a:xfrm>
        </p:grpSpPr>
        <p:sp>
          <p:nvSpPr>
            <p:cNvPr id="1215" name="Google Shape;2043;p56">
              <a:extLst>
                <a:ext uri="{FF2B5EF4-FFF2-40B4-BE49-F238E27FC236}">
                  <a16:creationId xmlns:a16="http://schemas.microsoft.com/office/drawing/2014/main" id="{696D7EFC-EB8C-1F30-4ED5-D8FBE41C3EB0}"/>
                </a:ext>
              </a:extLst>
            </p:cNvPr>
            <p:cNvSpPr/>
            <p:nvPr/>
          </p:nvSpPr>
          <p:spPr>
            <a:xfrm>
              <a:off x="5602325" y="2741100"/>
              <a:ext cx="407850" cy="373300"/>
            </a:xfrm>
            <a:custGeom>
              <a:avLst/>
              <a:gdLst/>
              <a:ahLst/>
              <a:cxnLst/>
              <a:rect l="l" t="t" r="r" b="b"/>
              <a:pathLst>
                <a:path w="16314" h="14932" extrusionOk="0">
                  <a:moveTo>
                    <a:pt x="6716" y="0"/>
                  </a:moveTo>
                  <a:cubicBezTo>
                    <a:pt x="5573" y="0"/>
                    <a:pt x="4454" y="334"/>
                    <a:pt x="3525" y="953"/>
                  </a:cubicBezTo>
                  <a:cubicBezTo>
                    <a:pt x="3335" y="1072"/>
                    <a:pt x="3192" y="1262"/>
                    <a:pt x="3120" y="1453"/>
                  </a:cubicBezTo>
                  <a:cubicBezTo>
                    <a:pt x="2906" y="1501"/>
                    <a:pt x="2715" y="1596"/>
                    <a:pt x="2572" y="1763"/>
                  </a:cubicBezTo>
                  <a:cubicBezTo>
                    <a:pt x="2168" y="2191"/>
                    <a:pt x="1858" y="2644"/>
                    <a:pt x="1644" y="3168"/>
                  </a:cubicBezTo>
                  <a:cubicBezTo>
                    <a:pt x="667" y="3525"/>
                    <a:pt x="1" y="4454"/>
                    <a:pt x="1" y="5478"/>
                  </a:cubicBezTo>
                  <a:cubicBezTo>
                    <a:pt x="1" y="6025"/>
                    <a:pt x="191" y="6549"/>
                    <a:pt x="501" y="6954"/>
                  </a:cubicBezTo>
                  <a:cubicBezTo>
                    <a:pt x="477" y="7097"/>
                    <a:pt x="453" y="7240"/>
                    <a:pt x="453" y="7383"/>
                  </a:cubicBezTo>
                  <a:lnTo>
                    <a:pt x="453" y="12098"/>
                  </a:lnTo>
                  <a:cubicBezTo>
                    <a:pt x="453" y="13313"/>
                    <a:pt x="1453" y="14289"/>
                    <a:pt x="2668" y="14289"/>
                  </a:cubicBezTo>
                  <a:lnTo>
                    <a:pt x="5502" y="14289"/>
                  </a:lnTo>
                  <a:cubicBezTo>
                    <a:pt x="5525" y="14337"/>
                    <a:pt x="5597" y="14408"/>
                    <a:pt x="5668" y="14479"/>
                  </a:cubicBezTo>
                  <a:cubicBezTo>
                    <a:pt x="5930" y="14765"/>
                    <a:pt x="6335" y="14932"/>
                    <a:pt x="6716" y="14932"/>
                  </a:cubicBezTo>
                  <a:cubicBezTo>
                    <a:pt x="7121" y="14932"/>
                    <a:pt x="7502" y="14765"/>
                    <a:pt x="7788" y="14479"/>
                  </a:cubicBezTo>
                  <a:cubicBezTo>
                    <a:pt x="7859" y="14408"/>
                    <a:pt x="7907" y="14337"/>
                    <a:pt x="7955" y="14289"/>
                  </a:cubicBezTo>
                  <a:lnTo>
                    <a:pt x="10931" y="14289"/>
                  </a:lnTo>
                  <a:cubicBezTo>
                    <a:pt x="11193" y="14479"/>
                    <a:pt x="11503" y="14598"/>
                    <a:pt x="11836" y="14598"/>
                  </a:cubicBezTo>
                  <a:cubicBezTo>
                    <a:pt x="12241" y="14598"/>
                    <a:pt x="12622" y="14432"/>
                    <a:pt x="12908" y="14146"/>
                  </a:cubicBezTo>
                  <a:lnTo>
                    <a:pt x="13813" y="13241"/>
                  </a:lnTo>
                  <a:cubicBezTo>
                    <a:pt x="13956" y="13122"/>
                    <a:pt x="14027" y="12955"/>
                    <a:pt x="14075" y="12789"/>
                  </a:cubicBezTo>
                  <a:cubicBezTo>
                    <a:pt x="14242" y="12741"/>
                    <a:pt x="14408" y="12646"/>
                    <a:pt x="14527" y="12527"/>
                  </a:cubicBezTo>
                  <a:lnTo>
                    <a:pt x="15718" y="11336"/>
                  </a:lnTo>
                  <a:cubicBezTo>
                    <a:pt x="16313" y="10741"/>
                    <a:pt x="16313" y="9788"/>
                    <a:pt x="15718" y="9193"/>
                  </a:cubicBezTo>
                  <a:lnTo>
                    <a:pt x="13456" y="6930"/>
                  </a:lnTo>
                  <a:cubicBezTo>
                    <a:pt x="13360" y="6835"/>
                    <a:pt x="13241" y="6740"/>
                    <a:pt x="13146" y="6692"/>
                  </a:cubicBezTo>
                  <a:cubicBezTo>
                    <a:pt x="13337" y="6311"/>
                    <a:pt x="13456" y="5906"/>
                    <a:pt x="13456" y="5478"/>
                  </a:cubicBezTo>
                  <a:cubicBezTo>
                    <a:pt x="13456" y="4454"/>
                    <a:pt x="12789" y="3525"/>
                    <a:pt x="11812" y="3168"/>
                  </a:cubicBezTo>
                  <a:cubicBezTo>
                    <a:pt x="10979" y="1286"/>
                    <a:pt x="8955" y="0"/>
                    <a:pt x="6716"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2044;p56">
              <a:extLst>
                <a:ext uri="{FF2B5EF4-FFF2-40B4-BE49-F238E27FC236}">
                  <a16:creationId xmlns:a16="http://schemas.microsoft.com/office/drawing/2014/main" id="{4D4D8870-5BEF-7169-8769-DC1DA16451E5}"/>
                </a:ext>
              </a:extLst>
            </p:cNvPr>
            <p:cNvSpPr/>
            <p:nvPr/>
          </p:nvSpPr>
          <p:spPr>
            <a:xfrm>
              <a:off x="5638650" y="2898275"/>
              <a:ext cx="260200" cy="175650"/>
            </a:xfrm>
            <a:custGeom>
              <a:avLst/>
              <a:gdLst/>
              <a:ahLst/>
              <a:cxnLst/>
              <a:rect l="l" t="t" r="r" b="b"/>
              <a:pathLst>
                <a:path w="10408" h="7026" extrusionOk="0">
                  <a:moveTo>
                    <a:pt x="1143" y="0"/>
                  </a:moveTo>
                  <a:cubicBezTo>
                    <a:pt x="500" y="0"/>
                    <a:pt x="0" y="524"/>
                    <a:pt x="0" y="1167"/>
                  </a:cubicBezTo>
                  <a:lnTo>
                    <a:pt x="0" y="5859"/>
                  </a:lnTo>
                  <a:cubicBezTo>
                    <a:pt x="0" y="6502"/>
                    <a:pt x="500" y="7026"/>
                    <a:pt x="1143" y="7026"/>
                  </a:cubicBezTo>
                  <a:lnTo>
                    <a:pt x="9240" y="7026"/>
                  </a:lnTo>
                  <a:cubicBezTo>
                    <a:pt x="9883" y="7026"/>
                    <a:pt x="10407" y="6502"/>
                    <a:pt x="10407" y="5859"/>
                  </a:cubicBezTo>
                  <a:lnTo>
                    <a:pt x="10407" y="1167"/>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2045;p56">
              <a:extLst>
                <a:ext uri="{FF2B5EF4-FFF2-40B4-BE49-F238E27FC236}">
                  <a16:creationId xmlns:a16="http://schemas.microsoft.com/office/drawing/2014/main" id="{5E463241-5CD4-7C41-7249-E010E289794E}"/>
                </a:ext>
              </a:extLst>
            </p:cNvPr>
            <p:cNvSpPr/>
            <p:nvPr/>
          </p:nvSpPr>
          <p:spPr>
            <a:xfrm>
              <a:off x="5638650" y="3044725"/>
              <a:ext cx="260200" cy="29200"/>
            </a:xfrm>
            <a:custGeom>
              <a:avLst/>
              <a:gdLst/>
              <a:ahLst/>
              <a:cxnLst/>
              <a:rect l="l" t="t" r="r" b="b"/>
              <a:pathLst>
                <a:path w="10408" h="1168" extrusionOk="0">
                  <a:moveTo>
                    <a:pt x="0" y="1"/>
                  </a:moveTo>
                  <a:cubicBezTo>
                    <a:pt x="0" y="644"/>
                    <a:pt x="500" y="1168"/>
                    <a:pt x="1143" y="1168"/>
                  </a:cubicBezTo>
                  <a:lnTo>
                    <a:pt x="9240" y="1168"/>
                  </a:lnTo>
                  <a:cubicBezTo>
                    <a:pt x="9883" y="1168"/>
                    <a:pt x="10407" y="644"/>
                    <a:pt x="10407"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2046;p56">
              <a:extLst>
                <a:ext uri="{FF2B5EF4-FFF2-40B4-BE49-F238E27FC236}">
                  <a16:creationId xmlns:a16="http://schemas.microsoft.com/office/drawing/2014/main" id="{9D00A39C-D596-94DB-2B91-5749AA28F545}"/>
                </a:ext>
              </a:extLst>
            </p:cNvPr>
            <p:cNvSpPr/>
            <p:nvPr/>
          </p:nvSpPr>
          <p:spPr>
            <a:xfrm>
              <a:off x="5638650" y="2898275"/>
              <a:ext cx="260200" cy="91700"/>
            </a:xfrm>
            <a:custGeom>
              <a:avLst/>
              <a:gdLst/>
              <a:ahLst/>
              <a:cxnLst/>
              <a:rect l="l" t="t" r="r" b="b"/>
              <a:pathLst>
                <a:path w="10408" h="3668" extrusionOk="0">
                  <a:moveTo>
                    <a:pt x="1143" y="0"/>
                  </a:moveTo>
                  <a:cubicBezTo>
                    <a:pt x="500" y="0"/>
                    <a:pt x="0" y="524"/>
                    <a:pt x="0" y="1143"/>
                  </a:cubicBezTo>
                  <a:lnTo>
                    <a:pt x="0" y="1572"/>
                  </a:lnTo>
                  <a:cubicBezTo>
                    <a:pt x="0" y="2025"/>
                    <a:pt x="191" y="2429"/>
                    <a:pt x="548" y="2715"/>
                  </a:cubicBezTo>
                  <a:lnTo>
                    <a:pt x="1000" y="3049"/>
                  </a:lnTo>
                  <a:cubicBezTo>
                    <a:pt x="1524" y="3453"/>
                    <a:pt x="2167" y="3668"/>
                    <a:pt x="2810" y="3668"/>
                  </a:cubicBezTo>
                  <a:lnTo>
                    <a:pt x="7573" y="3668"/>
                  </a:lnTo>
                  <a:cubicBezTo>
                    <a:pt x="8240" y="3668"/>
                    <a:pt x="8883" y="3453"/>
                    <a:pt x="9407" y="3049"/>
                  </a:cubicBezTo>
                  <a:lnTo>
                    <a:pt x="9859" y="2715"/>
                  </a:lnTo>
                  <a:cubicBezTo>
                    <a:pt x="10193" y="2429"/>
                    <a:pt x="10407" y="2025"/>
                    <a:pt x="10407" y="1572"/>
                  </a:cubicBezTo>
                  <a:lnTo>
                    <a:pt x="10407" y="1143"/>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2047;p56">
              <a:extLst>
                <a:ext uri="{FF2B5EF4-FFF2-40B4-BE49-F238E27FC236}">
                  <a16:creationId xmlns:a16="http://schemas.microsoft.com/office/drawing/2014/main" id="{8091ECCD-C5C6-F0C2-6048-6B19CCC94321}"/>
                </a:ext>
              </a:extLst>
            </p:cNvPr>
            <p:cNvSpPr/>
            <p:nvPr/>
          </p:nvSpPr>
          <p:spPr>
            <a:xfrm>
              <a:off x="5749375" y="3004250"/>
              <a:ext cx="38725" cy="85300"/>
            </a:xfrm>
            <a:custGeom>
              <a:avLst/>
              <a:gdLst/>
              <a:ahLst/>
              <a:cxnLst/>
              <a:rect l="l" t="t" r="r" b="b"/>
              <a:pathLst>
                <a:path w="1549" h="3412" extrusionOk="0">
                  <a:moveTo>
                    <a:pt x="1" y="0"/>
                  </a:moveTo>
                  <a:lnTo>
                    <a:pt x="1" y="2477"/>
                  </a:lnTo>
                  <a:cubicBezTo>
                    <a:pt x="1" y="2667"/>
                    <a:pt x="72" y="2858"/>
                    <a:pt x="191" y="2977"/>
                  </a:cubicBezTo>
                  <a:lnTo>
                    <a:pt x="477" y="3287"/>
                  </a:lnTo>
                  <a:cubicBezTo>
                    <a:pt x="560" y="3370"/>
                    <a:pt x="667" y="3412"/>
                    <a:pt x="772" y="3412"/>
                  </a:cubicBezTo>
                  <a:cubicBezTo>
                    <a:pt x="876" y="3412"/>
                    <a:pt x="977" y="3370"/>
                    <a:pt x="1049" y="3287"/>
                  </a:cubicBezTo>
                  <a:lnTo>
                    <a:pt x="1334" y="2977"/>
                  </a:lnTo>
                  <a:cubicBezTo>
                    <a:pt x="1477" y="2858"/>
                    <a:pt x="1549" y="2667"/>
                    <a:pt x="1549" y="2477"/>
                  </a:cubicBez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2048;p56">
              <a:extLst>
                <a:ext uri="{FF2B5EF4-FFF2-40B4-BE49-F238E27FC236}">
                  <a16:creationId xmlns:a16="http://schemas.microsoft.com/office/drawing/2014/main" id="{BF6F6600-FC70-0EF9-163C-B09068CE9928}"/>
                </a:ext>
              </a:extLst>
            </p:cNvPr>
            <p:cNvSpPr/>
            <p:nvPr/>
          </p:nvSpPr>
          <p:spPr>
            <a:xfrm>
              <a:off x="5749375" y="3004250"/>
              <a:ext cx="38725" cy="23225"/>
            </a:xfrm>
            <a:custGeom>
              <a:avLst/>
              <a:gdLst/>
              <a:ahLst/>
              <a:cxnLst/>
              <a:rect l="l" t="t" r="r" b="b"/>
              <a:pathLst>
                <a:path w="1549" h="929" extrusionOk="0">
                  <a:moveTo>
                    <a:pt x="1" y="0"/>
                  </a:moveTo>
                  <a:lnTo>
                    <a:pt x="1" y="929"/>
                  </a:lnTo>
                  <a:lnTo>
                    <a:pt x="1549" y="929"/>
                  </a:ln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2049;p56">
              <a:extLst>
                <a:ext uri="{FF2B5EF4-FFF2-40B4-BE49-F238E27FC236}">
                  <a16:creationId xmlns:a16="http://schemas.microsoft.com/office/drawing/2014/main" id="{F82B4611-B169-ABB0-488B-B4EB10226C03}"/>
                </a:ext>
              </a:extLst>
            </p:cNvPr>
            <p:cNvSpPr/>
            <p:nvPr/>
          </p:nvSpPr>
          <p:spPr>
            <a:xfrm>
              <a:off x="5735100" y="2961375"/>
              <a:ext cx="67300" cy="46475"/>
            </a:xfrm>
            <a:custGeom>
              <a:avLst/>
              <a:gdLst/>
              <a:ahLst/>
              <a:cxnLst/>
              <a:rect l="l" t="t" r="r" b="b"/>
              <a:pathLst>
                <a:path w="2692" h="1859" extrusionOk="0">
                  <a:moveTo>
                    <a:pt x="548" y="1"/>
                  </a:moveTo>
                  <a:cubicBezTo>
                    <a:pt x="238" y="1"/>
                    <a:pt x="0" y="239"/>
                    <a:pt x="0" y="548"/>
                  </a:cubicBezTo>
                  <a:lnTo>
                    <a:pt x="0" y="1310"/>
                  </a:lnTo>
                  <a:cubicBezTo>
                    <a:pt x="0" y="1620"/>
                    <a:pt x="238" y="1858"/>
                    <a:pt x="548" y="1858"/>
                  </a:cubicBezTo>
                  <a:lnTo>
                    <a:pt x="2120" y="1858"/>
                  </a:lnTo>
                  <a:cubicBezTo>
                    <a:pt x="2429" y="1858"/>
                    <a:pt x="2691" y="1620"/>
                    <a:pt x="2691" y="1310"/>
                  </a:cubicBezTo>
                  <a:lnTo>
                    <a:pt x="2691" y="548"/>
                  </a:lnTo>
                  <a:cubicBezTo>
                    <a:pt x="2691" y="239"/>
                    <a:pt x="2429" y="1"/>
                    <a:pt x="2120"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2050;p56">
              <a:extLst>
                <a:ext uri="{FF2B5EF4-FFF2-40B4-BE49-F238E27FC236}">
                  <a16:creationId xmlns:a16="http://schemas.microsoft.com/office/drawing/2014/main" id="{9F90BD08-04F1-6912-32DE-CBA0DEF123FE}"/>
                </a:ext>
              </a:extLst>
            </p:cNvPr>
            <p:cNvSpPr/>
            <p:nvPr/>
          </p:nvSpPr>
          <p:spPr>
            <a:xfrm>
              <a:off x="5754150" y="2979250"/>
              <a:ext cx="29200" cy="10725"/>
            </a:xfrm>
            <a:custGeom>
              <a:avLst/>
              <a:gdLst/>
              <a:ahLst/>
              <a:cxnLst/>
              <a:rect l="l" t="t" r="r" b="b"/>
              <a:pathLst>
                <a:path w="1168" h="429" extrusionOk="0">
                  <a:moveTo>
                    <a:pt x="215" y="0"/>
                  </a:moveTo>
                  <a:cubicBezTo>
                    <a:pt x="95" y="0"/>
                    <a:pt x="0" y="95"/>
                    <a:pt x="0" y="214"/>
                  </a:cubicBezTo>
                  <a:cubicBezTo>
                    <a:pt x="0" y="333"/>
                    <a:pt x="95" y="429"/>
                    <a:pt x="215" y="429"/>
                  </a:cubicBezTo>
                  <a:lnTo>
                    <a:pt x="953" y="429"/>
                  </a:lnTo>
                  <a:cubicBezTo>
                    <a:pt x="1072" y="429"/>
                    <a:pt x="1167" y="333"/>
                    <a:pt x="1167" y="214"/>
                  </a:cubicBezTo>
                  <a:cubicBezTo>
                    <a:pt x="1167" y="95"/>
                    <a:pt x="1072" y="0"/>
                    <a:pt x="95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2051;p56">
              <a:extLst>
                <a:ext uri="{FF2B5EF4-FFF2-40B4-BE49-F238E27FC236}">
                  <a16:creationId xmlns:a16="http://schemas.microsoft.com/office/drawing/2014/main" id="{745FECB1-BCE2-186F-3B73-45F35DFFAD44}"/>
                </a:ext>
              </a:extLst>
            </p:cNvPr>
            <p:cNvSpPr/>
            <p:nvPr/>
          </p:nvSpPr>
          <p:spPr>
            <a:xfrm>
              <a:off x="5626725" y="2843500"/>
              <a:ext cx="77425" cy="72650"/>
            </a:xfrm>
            <a:custGeom>
              <a:avLst/>
              <a:gdLst/>
              <a:ahLst/>
              <a:cxnLst/>
              <a:rect l="l" t="t" r="r" b="b"/>
              <a:pathLst>
                <a:path w="3097" h="2906" extrusionOk="0">
                  <a:moveTo>
                    <a:pt x="1549" y="0"/>
                  </a:moveTo>
                  <a:cubicBezTo>
                    <a:pt x="692" y="0"/>
                    <a:pt x="1" y="643"/>
                    <a:pt x="1" y="1453"/>
                  </a:cubicBezTo>
                  <a:cubicBezTo>
                    <a:pt x="1" y="2263"/>
                    <a:pt x="692" y="2906"/>
                    <a:pt x="1549" y="2906"/>
                  </a:cubicBezTo>
                  <a:cubicBezTo>
                    <a:pt x="2406" y="2906"/>
                    <a:pt x="3097" y="2263"/>
                    <a:pt x="3097" y="1453"/>
                  </a:cubicBezTo>
                  <a:cubicBezTo>
                    <a:pt x="3097" y="643"/>
                    <a:pt x="2406" y="0"/>
                    <a:pt x="1549"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2052;p56">
              <a:extLst>
                <a:ext uri="{FF2B5EF4-FFF2-40B4-BE49-F238E27FC236}">
                  <a16:creationId xmlns:a16="http://schemas.microsoft.com/office/drawing/2014/main" id="{B832A842-F60C-447C-5267-88BB2DC42DBD}"/>
                </a:ext>
              </a:extLst>
            </p:cNvPr>
            <p:cNvSpPr/>
            <p:nvPr/>
          </p:nvSpPr>
          <p:spPr>
            <a:xfrm>
              <a:off x="5832725" y="2843500"/>
              <a:ext cx="77425" cy="72650"/>
            </a:xfrm>
            <a:custGeom>
              <a:avLst/>
              <a:gdLst/>
              <a:ahLst/>
              <a:cxnLst/>
              <a:rect l="l" t="t" r="r" b="b"/>
              <a:pathLst>
                <a:path w="3097" h="2906" extrusionOk="0">
                  <a:moveTo>
                    <a:pt x="1549" y="0"/>
                  </a:moveTo>
                  <a:cubicBezTo>
                    <a:pt x="691" y="0"/>
                    <a:pt x="1" y="643"/>
                    <a:pt x="1" y="1453"/>
                  </a:cubicBezTo>
                  <a:cubicBezTo>
                    <a:pt x="1" y="2263"/>
                    <a:pt x="691" y="2906"/>
                    <a:pt x="1549" y="2906"/>
                  </a:cubicBezTo>
                  <a:cubicBezTo>
                    <a:pt x="2406" y="2906"/>
                    <a:pt x="3097" y="2263"/>
                    <a:pt x="3097" y="1453"/>
                  </a:cubicBezTo>
                  <a:cubicBezTo>
                    <a:pt x="3097" y="643"/>
                    <a:pt x="2406" y="0"/>
                    <a:pt x="1549"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2053;p56">
              <a:extLst>
                <a:ext uri="{FF2B5EF4-FFF2-40B4-BE49-F238E27FC236}">
                  <a16:creationId xmlns:a16="http://schemas.microsoft.com/office/drawing/2014/main" id="{23DD4A70-A607-7BDD-366A-C998EE0B076D}"/>
                </a:ext>
              </a:extLst>
            </p:cNvPr>
            <p:cNvSpPr/>
            <p:nvPr/>
          </p:nvSpPr>
          <p:spPr>
            <a:xfrm>
              <a:off x="5657700" y="2769075"/>
              <a:ext cx="221500" cy="192325"/>
            </a:xfrm>
            <a:custGeom>
              <a:avLst/>
              <a:gdLst/>
              <a:ahLst/>
              <a:cxnLst/>
              <a:rect l="l" t="t" r="r" b="b"/>
              <a:pathLst>
                <a:path w="8860" h="7693" extrusionOk="0">
                  <a:moveTo>
                    <a:pt x="4430" y="1"/>
                  </a:moveTo>
                  <a:cubicBezTo>
                    <a:pt x="2001" y="1"/>
                    <a:pt x="0" y="1787"/>
                    <a:pt x="0" y="4001"/>
                  </a:cubicBezTo>
                  <a:cubicBezTo>
                    <a:pt x="0" y="6192"/>
                    <a:pt x="2001" y="7693"/>
                    <a:pt x="4430" y="7693"/>
                  </a:cubicBezTo>
                  <a:cubicBezTo>
                    <a:pt x="6883" y="7693"/>
                    <a:pt x="8859" y="6192"/>
                    <a:pt x="8859" y="4001"/>
                  </a:cubicBezTo>
                  <a:cubicBezTo>
                    <a:pt x="8859" y="1787"/>
                    <a:pt x="6883" y="1"/>
                    <a:pt x="4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2054;p56">
              <a:extLst>
                <a:ext uri="{FF2B5EF4-FFF2-40B4-BE49-F238E27FC236}">
                  <a16:creationId xmlns:a16="http://schemas.microsoft.com/office/drawing/2014/main" id="{DD90CBE9-9EDB-D6AF-F8B3-6F077610DDBD}"/>
                </a:ext>
              </a:extLst>
            </p:cNvPr>
            <p:cNvSpPr/>
            <p:nvPr/>
          </p:nvSpPr>
          <p:spPr>
            <a:xfrm>
              <a:off x="5657700" y="2774425"/>
              <a:ext cx="154825" cy="186975"/>
            </a:xfrm>
            <a:custGeom>
              <a:avLst/>
              <a:gdLst/>
              <a:ahLst/>
              <a:cxnLst/>
              <a:rect l="l" t="t" r="r" b="b"/>
              <a:pathLst>
                <a:path w="6193" h="7479" extrusionOk="0">
                  <a:moveTo>
                    <a:pt x="3072" y="1"/>
                  </a:moveTo>
                  <a:lnTo>
                    <a:pt x="3072" y="1"/>
                  </a:lnTo>
                  <a:cubicBezTo>
                    <a:pt x="1286" y="501"/>
                    <a:pt x="0" y="2001"/>
                    <a:pt x="0" y="3787"/>
                  </a:cubicBezTo>
                  <a:cubicBezTo>
                    <a:pt x="0" y="5978"/>
                    <a:pt x="2001" y="7479"/>
                    <a:pt x="4430" y="7479"/>
                  </a:cubicBezTo>
                  <a:cubicBezTo>
                    <a:pt x="5049" y="7479"/>
                    <a:pt x="5644" y="7383"/>
                    <a:pt x="6192" y="7193"/>
                  </a:cubicBezTo>
                  <a:cubicBezTo>
                    <a:pt x="286" y="6574"/>
                    <a:pt x="1215" y="1954"/>
                    <a:pt x="3072"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2055;p56">
              <a:extLst>
                <a:ext uri="{FF2B5EF4-FFF2-40B4-BE49-F238E27FC236}">
                  <a16:creationId xmlns:a16="http://schemas.microsoft.com/office/drawing/2014/main" id="{E0ADD83C-636F-3DC8-7206-CDF325D9B032}"/>
                </a:ext>
              </a:extLst>
            </p:cNvPr>
            <p:cNvSpPr/>
            <p:nvPr/>
          </p:nvSpPr>
          <p:spPr>
            <a:xfrm>
              <a:off x="5659475" y="2769075"/>
              <a:ext cx="218525" cy="84900"/>
            </a:xfrm>
            <a:custGeom>
              <a:avLst/>
              <a:gdLst/>
              <a:ahLst/>
              <a:cxnLst/>
              <a:rect l="l" t="t" r="r" b="b"/>
              <a:pathLst>
                <a:path w="8741" h="3396" extrusionOk="0">
                  <a:moveTo>
                    <a:pt x="4359" y="1"/>
                  </a:moveTo>
                  <a:cubicBezTo>
                    <a:pt x="2168" y="1"/>
                    <a:pt x="358" y="1453"/>
                    <a:pt x="1" y="3335"/>
                  </a:cubicBezTo>
                  <a:cubicBezTo>
                    <a:pt x="102" y="3375"/>
                    <a:pt x="233" y="3396"/>
                    <a:pt x="383" y="3396"/>
                  </a:cubicBezTo>
                  <a:cubicBezTo>
                    <a:pt x="1118" y="3396"/>
                    <a:pt x="2325" y="2906"/>
                    <a:pt x="2858" y="1858"/>
                  </a:cubicBezTo>
                  <a:cubicBezTo>
                    <a:pt x="3694" y="2336"/>
                    <a:pt x="4878" y="2796"/>
                    <a:pt x="5968" y="2796"/>
                  </a:cubicBezTo>
                  <a:cubicBezTo>
                    <a:pt x="6182" y="2796"/>
                    <a:pt x="6393" y="2778"/>
                    <a:pt x="6597" y="2739"/>
                  </a:cubicBezTo>
                  <a:cubicBezTo>
                    <a:pt x="7183" y="3178"/>
                    <a:pt x="7867" y="3393"/>
                    <a:pt x="8358" y="3393"/>
                  </a:cubicBezTo>
                  <a:cubicBezTo>
                    <a:pt x="8506" y="3393"/>
                    <a:pt x="8636" y="3373"/>
                    <a:pt x="8741" y="3335"/>
                  </a:cubicBezTo>
                  <a:cubicBezTo>
                    <a:pt x="8383" y="1453"/>
                    <a:pt x="6550" y="1"/>
                    <a:pt x="435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2056;p56">
              <a:extLst>
                <a:ext uri="{FF2B5EF4-FFF2-40B4-BE49-F238E27FC236}">
                  <a16:creationId xmlns:a16="http://schemas.microsoft.com/office/drawing/2014/main" id="{67996796-30AD-F2E2-6DF0-044E2B19FF16}"/>
                </a:ext>
              </a:extLst>
            </p:cNvPr>
            <p:cNvSpPr/>
            <p:nvPr/>
          </p:nvSpPr>
          <p:spPr>
            <a:xfrm>
              <a:off x="5671375" y="2879825"/>
              <a:ext cx="52425" cy="41700"/>
            </a:xfrm>
            <a:custGeom>
              <a:avLst/>
              <a:gdLst/>
              <a:ahLst/>
              <a:cxnLst/>
              <a:rect l="l" t="t" r="r" b="b"/>
              <a:pathLst>
                <a:path w="2097" h="1668" extrusionOk="0">
                  <a:moveTo>
                    <a:pt x="1049" y="0"/>
                  </a:moveTo>
                  <a:cubicBezTo>
                    <a:pt x="477" y="0"/>
                    <a:pt x="1" y="381"/>
                    <a:pt x="1" y="834"/>
                  </a:cubicBezTo>
                  <a:cubicBezTo>
                    <a:pt x="1" y="1286"/>
                    <a:pt x="477" y="1667"/>
                    <a:pt x="1049" y="1667"/>
                  </a:cubicBezTo>
                  <a:cubicBezTo>
                    <a:pt x="1620" y="1667"/>
                    <a:pt x="2097" y="1286"/>
                    <a:pt x="2097" y="834"/>
                  </a:cubicBezTo>
                  <a:cubicBezTo>
                    <a:pt x="2097" y="381"/>
                    <a:pt x="1620" y="0"/>
                    <a:pt x="104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2057;p56">
              <a:extLst>
                <a:ext uri="{FF2B5EF4-FFF2-40B4-BE49-F238E27FC236}">
                  <a16:creationId xmlns:a16="http://schemas.microsoft.com/office/drawing/2014/main" id="{32FDB3DE-938C-20FA-AA76-7B461E29333F}"/>
                </a:ext>
              </a:extLst>
            </p:cNvPr>
            <p:cNvSpPr/>
            <p:nvPr/>
          </p:nvSpPr>
          <p:spPr>
            <a:xfrm>
              <a:off x="5813675" y="2879825"/>
              <a:ext cx="52425" cy="41700"/>
            </a:xfrm>
            <a:custGeom>
              <a:avLst/>
              <a:gdLst/>
              <a:ahLst/>
              <a:cxnLst/>
              <a:rect l="l" t="t" r="r" b="b"/>
              <a:pathLst>
                <a:path w="2097" h="1668" extrusionOk="0">
                  <a:moveTo>
                    <a:pt x="1048" y="0"/>
                  </a:moveTo>
                  <a:cubicBezTo>
                    <a:pt x="453" y="0"/>
                    <a:pt x="1" y="381"/>
                    <a:pt x="1" y="834"/>
                  </a:cubicBezTo>
                  <a:cubicBezTo>
                    <a:pt x="1" y="1286"/>
                    <a:pt x="453" y="1667"/>
                    <a:pt x="1048" y="1667"/>
                  </a:cubicBezTo>
                  <a:cubicBezTo>
                    <a:pt x="1620" y="1667"/>
                    <a:pt x="2096" y="1286"/>
                    <a:pt x="2096" y="834"/>
                  </a:cubicBezTo>
                  <a:cubicBezTo>
                    <a:pt x="2096" y="381"/>
                    <a:pt x="1620" y="0"/>
                    <a:pt x="104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2058;p56">
              <a:extLst>
                <a:ext uri="{FF2B5EF4-FFF2-40B4-BE49-F238E27FC236}">
                  <a16:creationId xmlns:a16="http://schemas.microsoft.com/office/drawing/2014/main" id="{AE6B13CF-CBED-57A9-E279-4B86295017E0}"/>
                </a:ext>
              </a:extLst>
            </p:cNvPr>
            <p:cNvSpPr/>
            <p:nvPr/>
          </p:nvSpPr>
          <p:spPr>
            <a:xfrm>
              <a:off x="5826775" y="2931025"/>
              <a:ext cx="152450" cy="150200"/>
            </a:xfrm>
            <a:custGeom>
              <a:avLst/>
              <a:gdLst/>
              <a:ahLst/>
              <a:cxnLst/>
              <a:rect l="l" t="t" r="r" b="b"/>
              <a:pathLst>
                <a:path w="6098" h="6008" extrusionOk="0">
                  <a:moveTo>
                    <a:pt x="3311" y="0"/>
                  </a:moveTo>
                  <a:cubicBezTo>
                    <a:pt x="3192" y="0"/>
                    <a:pt x="3073" y="48"/>
                    <a:pt x="2977" y="143"/>
                  </a:cubicBezTo>
                  <a:lnTo>
                    <a:pt x="191" y="2953"/>
                  </a:lnTo>
                  <a:cubicBezTo>
                    <a:pt x="1" y="3120"/>
                    <a:pt x="1" y="3406"/>
                    <a:pt x="191" y="3596"/>
                  </a:cubicBezTo>
                  <a:lnTo>
                    <a:pt x="2453" y="5882"/>
                  </a:lnTo>
                  <a:cubicBezTo>
                    <a:pt x="2549" y="5966"/>
                    <a:pt x="2668" y="6007"/>
                    <a:pt x="2787" y="6007"/>
                  </a:cubicBezTo>
                  <a:cubicBezTo>
                    <a:pt x="2906" y="6007"/>
                    <a:pt x="3025" y="5966"/>
                    <a:pt x="3120" y="5882"/>
                  </a:cubicBezTo>
                  <a:lnTo>
                    <a:pt x="5907" y="3072"/>
                  </a:lnTo>
                  <a:cubicBezTo>
                    <a:pt x="6097" y="2882"/>
                    <a:pt x="6097" y="2596"/>
                    <a:pt x="5907" y="2405"/>
                  </a:cubicBezTo>
                  <a:lnTo>
                    <a:pt x="3644" y="143"/>
                  </a:lnTo>
                  <a:cubicBezTo>
                    <a:pt x="3549" y="48"/>
                    <a:pt x="3430" y="0"/>
                    <a:pt x="3311"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2059;p56">
              <a:extLst>
                <a:ext uri="{FF2B5EF4-FFF2-40B4-BE49-F238E27FC236}">
                  <a16:creationId xmlns:a16="http://schemas.microsoft.com/office/drawing/2014/main" id="{49C8F7CA-2815-335B-B458-E63C4493792E}"/>
                </a:ext>
              </a:extLst>
            </p:cNvPr>
            <p:cNvSpPr/>
            <p:nvPr/>
          </p:nvSpPr>
          <p:spPr>
            <a:xfrm>
              <a:off x="5621375" y="2764325"/>
              <a:ext cx="363800" cy="330725"/>
            </a:xfrm>
            <a:custGeom>
              <a:avLst/>
              <a:gdLst/>
              <a:ahLst/>
              <a:cxnLst/>
              <a:rect l="l" t="t" r="r" b="b"/>
              <a:pathLst>
                <a:path w="14552" h="13229" extrusionOk="0">
                  <a:moveTo>
                    <a:pt x="8193" y="3953"/>
                  </a:moveTo>
                  <a:cubicBezTo>
                    <a:pt x="7812" y="3953"/>
                    <a:pt x="7526" y="4239"/>
                    <a:pt x="7526" y="4620"/>
                  </a:cubicBezTo>
                  <a:cubicBezTo>
                    <a:pt x="7526" y="4739"/>
                    <a:pt x="7621" y="4834"/>
                    <a:pt x="7716" y="4834"/>
                  </a:cubicBezTo>
                  <a:cubicBezTo>
                    <a:pt x="7836" y="4834"/>
                    <a:pt x="7931" y="4739"/>
                    <a:pt x="7931" y="4620"/>
                  </a:cubicBezTo>
                  <a:cubicBezTo>
                    <a:pt x="7931" y="4477"/>
                    <a:pt x="8050" y="4358"/>
                    <a:pt x="8193" y="4358"/>
                  </a:cubicBezTo>
                  <a:cubicBezTo>
                    <a:pt x="8336" y="4358"/>
                    <a:pt x="8455" y="4477"/>
                    <a:pt x="8455" y="4620"/>
                  </a:cubicBezTo>
                  <a:cubicBezTo>
                    <a:pt x="8455" y="4739"/>
                    <a:pt x="8550" y="4834"/>
                    <a:pt x="8669" y="4834"/>
                  </a:cubicBezTo>
                  <a:cubicBezTo>
                    <a:pt x="8788" y="4834"/>
                    <a:pt x="8883" y="4739"/>
                    <a:pt x="8883" y="4620"/>
                  </a:cubicBezTo>
                  <a:cubicBezTo>
                    <a:pt x="8883" y="4263"/>
                    <a:pt x="8574" y="3953"/>
                    <a:pt x="8193" y="3953"/>
                  </a:cubicBezTo>
                  <a:close/>
                  <a:moveTo>
                    <a:pt x="3668" y="4025"/>
                  </a:moveTo>
                  <a:cubicBezTo>
                    <a:pt x="3549" y="4025"/>
                    <a:pt x="3454" y="4120"/>
                    <a:pt x="3454" y="4239"/>
                  </a:cubicBezTo>
                  <a:lnTo>
                    <a:pt x="3454" y="4644"/>
                  </a:lnTo>
                  <a:cubicBezTo>
                    <a:pt x="3454" y="4763"/>
                    <a:pt x="3549" y="4858"/>
                    <a:pt x="3668" y="4858"/>
                  </a:cubicBezTo>
                  <a:cubicBezTo>
                    <a:pt x="3763" y="4858"/>
                    <a:pt x="3859" y="4763"/>
                    <a:pt x="3859" y="4644"/>
                  </a:cubicBezTo>
                  <a:lnTo>
                    <a:pt x="3859" y="4239"/>
                  </a:lnTo>
                  <a:cubicBezTo>
                    <a:pt x="3859" y="4120"/>
                    <a:pt x="3763" y="4025"/>
                    <a:pt x="3668" y="4025"/>
                  </a:cubicBezTo>
                  <a:close/>
                  <a:moveTo>
                    <a:pt x="5300" y="4426"/>
                  </a:moveTo>
                  <a:cubicBezTo>
                    <a:pt x="5250" y="4426"/>
                    <a:pt x="5201" y="4444"/>
                    <a:pt x="5168" y="4477"/>
                  </a:cubicBezTo>
                  <a:cubicBezTo>
                    <a:pt x="5073" y="4549"/>
                    <a:pt x="5073" y="4691"/>
                    <a:pt x="5145" y="4787"/>
                  </a:cubicBezTo>
                  <a:cubicBezTo>
                    <a:pt x="5335" y="5001"/>
                    <a:pt x="5597" y="5120"/>
                    <a:pt x="5883" y="5120"/>
                  </a:cubicBezTo>
                  <a:cubicBezTo>
                    <a:pt x="6169" y="5120"/>
                    <a:pt x="6454" y="5001"/>
                    <a:pt x="6645" y="4787"/>
                  </a:cubicBezTo>
                  <a:cubicBezTo>
                    <a:pt x="6716" y="4691"/>
                    <a:pt x="6716" y="4549"/>
                    <a:pt x="6621" y="4477"/>
                  </a:cubicBezTo>
                  <a:cubicBezTo>
                    <a:pt x="6577" y="4444"/>
                    <a:pt x="6522" y="4426"/>
                    <a:pt x="6470" y="4426"/>
                  </a:cubicBezTo>
                  <a:cubicBezTo>
                    <a:pt x="6409" y="4426"/>
                    <a:pt x="6350" y="4450"/>
                    <a:pt x="6311" y="4501"/>
                  </a:cubicBezTo>
                  <a:cubicBezTo>
                    <a:pt x="6216" y="4620"/>
                    <a:pt x="6049" y="4691"/>
                    <a:pt x="5883" y="4691"/>
                  </a:cubicBezTo>
                  <a:cubicBezTo>
                    <a:pt x="5716" y="4691"/>
                    <a:pt x="5573" y="4620"/>
                    <a:pt x="5454" y="4501"/>
                  </a:cubicBezTo>
                  <a:cubicBezTo>
                    <a:pt x="5416" y="4450"/>
                    <a:pt x="5357" y="4426"/>
                    <a:pt x="5300" y="4426"/>
                  </a:cubicBezTo>
                  <a:close/>
                  <a:moveTo>
                    <a:pt x="1334" y="3453"/>
                  </a:moveTo>
                  <a:cubicBezTo>
                    <a:pt x="1167" y="4263"/>
                    <a:pt x="1263" y="5120"/>
                    <a:pt x="1668" y="5858"/>
                  </a:cubicBezTo>
                  <a:cubicBezTo>
                    <a:pt x="977" y="5811"/>
                    <a:pt x="429" y="5263"/>
                    <a:pt x="429" y="4620"/>
                  </a:cubicBezTo>
                  <a:cubicBezTo>
                    <a:pt x="429" y="4072"/>
                    <a:pt x="810" y="3620"/>
                    <a:pt x="1334" y="3453"/>
                  </a:cubicBezTo>
                  <a:close/>
                  <a:moveTo>
                    <a:pt x="10455" y="3453"/>
                  </a:moveTo>
                  <a:lnTo>
                    <a:pt x="10455" y="3453"/>
                  </a:lnTo>
                  <a:cubicBezTo>
                    <a:pt x="10979" y="3620"/>
                    <a:pt x="11336" y="4096"/>
                    <a:pt x="11336" y="4620"/>
                  </a:cubicBezTo>
                  <a:cubicBezTo>
                    <a:pt x="11336" y="5263"/>
                    <a:pt x="10812" y="5811"/>
                    <a:pt x="10122" y="5858"/>
                  </a:cubicBezTo>
                  <a:cubicBezTo>
                    <a:pt x="10503" y="5120"/>
                    <a:pt x="10622" y="4263"/>
                    <a:pt x="10455" y="3453"/>
                  </a:cubicBezTo>
                  <a:close/>
                  <a:moveTo>
                    <a:pt x="4454" y="2334"/>
                  </a:moveTo>
                  <a:cubicBezTo>
                    <a:pt x="5330" y="2812"/>
                    <a:pt x="6438" y="3189"/>
                    <a:pt x="7474" y="3189"/>
                  </a:cubicBezTo>
                  <a:cubicBezTo>
                    <a:pt x="7677" y="3189"/>
                    <a:pt x="7878" y="3175"/>
                    <a:pt x="8074" y="3144"/>
                  </a:cubicBezTo>
                  <a:cubicBezTo>
                    <a:pt x="8557" y="3501"/>
                    <a:pt x="9264" y="3803"/>
                    <a:pt x="9849" y="3803"/>
                  </a:cubicBezTo>
                  <a:cubicBezTo>
                    <a:pt x="9927" y="3803"/>
                    <a:pt x="10002" y="3798"/>
                    <a:pt x="10074" y="3787"/>
                  </a:cubicBezTo>
                  <a:lnTo>
                    <a:pt x="10074" y="3787"/>
                  </a:lnTo>
                  <a:cubicBezTo>
                    <a:pt x="10336" y="6073"/>
                    <a:pt x="8359" y="7668"/>
                    <a:pt x="5883" y="7668"/>
                  </a:cubicBezTo>
                  <a:cubicBezTo>
                    <a:pt x="3406" y="7668"/>
                    <a:pt x="1429" y="6049"/>
                    <a:pt x="1691" y="3787"/>
                  </a:cubicBezTo>
                  <a:lnTo>
                    <a:pt x="1691" y="3787"/>
                  </a:lnTo>
                  <a:cubicBezTo>
                    <a:pt x="1765" y="3797"/>
                    <a:pt x="1842" y="3803"/>
                    <a:pt x="1923" y="3803"/>
                  </a:cubicBezTo>
                  <a:cubicBezTo>
                    <a:pt x="2733" y="3803"/>
                    <a:pt x="3869" y="3265"/>
                    <a:pt x="4454" y="2334"/>
                  </a:cubicBezTo>
                  <a:close/>
                  <a:moveTo>
                    <a:pt x="977" y="6097"/>
                  </a:moveTo>
                  <a:cubicBezTo>
                    <a:pt x="1226" y="6221"/>
                    <a:pt x="1512" y="6292"/>
                    <a:pt x="1803" y="6292"/>
                  </a:cubicBezTo>
                  <a:cubicBezTo>
                    <a:pt x="1845" y="6292"/>
                    <a:pt x="1887" y="6290"/>
                    <a:pt x="1930" y="6287"/>
                  </a:cubicBezTo>
                  <a:cubicBezTo>
                    <a:pt x="2549" y="7144"/>
                    <a:pt x="3501" y="7692"/>
                    <a:pt x="4525" y="7930"/>
                  </a:cubicBezTo>
                  <a:cubicBezTo>
                    <a:pt x="4406" y="8073"/>
                    <a:pt x="4335" y="8240"/>
                    <a:pt x="4335" y="8454"/>
                  </a:cubicBezTo>
                  <a:lnTo>
                    <a:pt x="4335" y="8811"/>
                  </a:lnTo>
                  <a:lnTo>
                    <a:pt x="3501" y="8811"/>
                  </a:lnTo>
                  <a:cubicBezTo>
                    <a:pt x="2906" y="8811"/>
                    <a:pt x="2311" y="8621"/>
                    <a:pt x="1810" y="8240"/>
                  </a:cubicBezTo>
                  <a:lnTo>
                    <a:pt x="1358" y="7906"/>
                  </a:lnTo>
                  <a:cubicBezTo>
                    <a:pt x="1072" y="7668"/>
                    <a:pt x="882" y="7311"/>
                    <a:pt x="882" y="6930"/>
                  </a:cubicBezTo>
                  <a:lnTo>
                    <a:pt x="882" y="6525"/>
                  </a:lnTo>
                  <a:cubicBezTo>
                    <a:pt x="882" y="6382"/>
                    <a:pt x="929" y="6239"/>
                    <a:pt x="977" y="6097"/>
                  </a:cubicBezTo>
                  <a:close/>
                  <a:moveTo>
                    <a:pt x="10789" y="6097"/>
                  </a:moveTo>
                  <a:cubicBezTo>
                    <a:pt x="10860" y="6239"/>
                    <a:pt x="10884" y="6382"/>
                    <a:pt x="10884" y="6525"/>
                  </a:cubicBezTo>
                  <a:lnTo>
                    <a:pt x="10884" y="6811"/>
                  </a:lnTo>
                  <a:lnTo>
                    <a:pt x="8979" y="8716"/>
                  </a:lnTo>
                  <a:cubicBezTo>
                    <a:pt x="8664" y="8802"/>
                    <a:pt x="8419" y="8819"/>
                    <a:pt x="8128" y="8819"/>
                  </a:cubicBezTo>
                  <a:cubicBezTo>
                    <a:pt x="7935" y="8819"/>
                    <a:pt x="7721" y="8811"/>
                    <a:pt x="7455" y="8811"/>
                  </a:cubicBezTo>
                  <a:lnTo>
                    <a:pt x="7455" y="8430"/>
                  </a:lnTo>
                  <a:cubicBezTo>
                    <a:pt x="7455" y="8240"/>
                    <a:pt x="7383" y="8073"/>
                    <a:pt x="7264" y="7930"/>
                  </a:cubicBezTo>
                  <a:cubicBezTo>
                    <a:pt x="8288" y="7692"/>
                    <a:pt x="9241" y="7144"/>
                    <a:pt x="9860" y="6287"/>
                  </a:cubicBezTo>
                  <a:cubicBezTo>
                    <a:pt x="9902" y="6290"/>
                    <a:pt x="9944" y="6292"/>
                    <a:pt x="9986" y="6292"/>
                  </a:cubicBezTo>
                  <a:cubicBezTo>
                    <a:pt x="10271" y="6292"/>
                    <a:pt x="10539" y="6221"/>
                    <a:pt x="10789" y="6097"/>
                  </a:cubicBezTo>
                  <a:close/>
                  <a:moveTo>
                    <a:pt x="11848" y="8210"/>
                  </a:moveTo>
                  <a:cubicBezTo>
                    <a:pt x="11795" y="8210"/>
                    <a:pt x="11741" y="8228"/>
                    <a:pt x="11693" y="8264"/>
                  </a:cubicBezTo>
                  <a:cubicBezTo>
                    <a:pt x="11622" y="8335"/>
                    <a:pt x="11622" y="8478"/>
                    <a:pt x="11693" y="8573"/>
                  </a:cubicBezTo>
                  <a:lnTo>
                    <a:pt x="12360" y="9240"/>
                  </a:lnTo>
                  <a:cubicBezTo>
                    <a:pt x="12408" y="9276"/>
                    <a:pt x="12467" y="9294"/>
                    <a:pt x="12524" y="9294"/>
                  </a:cubicBezTo>
                  <a:cubicBezTo>
                    <a:pt x="12581" y="9294"/>
                    <a:pt x="12634" y="9276"/>
                    <a:pt x="12670" y="9240"/>
                  </a:cubicBezTo>
                  <a:cubicBezTo>
                    <a:pt x="12765" y="9145"/>
                    <a:pt x="12765" y="9026"/>
                    <a:pt x="12670" y="8930"/>
                  </a:cubicBezTo>
                  <a:lnTo>
                    <a:pt x="12003" y="8264"/>
                  </a:lnTo>
                  <a:cubicBezTo>
                    <a:pt x="11955" y="8228"/>
                    <a:pt x="11902" y="8210"/>
                    <a:pt x="11848" y="8210"/>
                  </a:cubicBezTo>
                  <a:close/>
                  <a:moveTo>
                    <a:pt x="6669" y="8097"/>
                  </a:moveTo>
                  <a:cubicBezTo>
                    <a:pt x="6859" y="8097"/>
                    <a:pt x="7026" y="8240"/>
                    <a:pt x="7026" y="8430"/>
                  </a:cubicBezTo>
                  <a:lnTo>
                    <a:pt x="7026" y="9192"/>
                  </a:lnTo>
                  <a:cubicBezTo>
                    <a:pt x="7026" y="9383"/>
                    <a:pt x="6859" y="9526"/>
                    <a:pt x="6669" y="9526"/>
                  </a:cubicBezTo>
                  <a:lnTo>
                    <a:pt x="5097" y="9526"/>
                  </a:lnTo>
                  <a:cubicBezTo>
                    <a:pt x="4906" y="9526"/>
                    <a:pt x="4763" y="9383"/>
                    <a:pt x="4763" y="9192"/>
                  </a:cubicBezTo>
                  <a:lnTo>
                    <a:pt x="4763" y="8430"/>
                  </a:lnTo>
                  <a:cubicBezTo>
                    <a:pt x="4763" y="8240"/>
                    <a:pt x="4906" y="8097"/>
                    <a:pt x="5097" y="8097"/>
                  </a:cubicBezTo>
                  <a:close/>
                  <a:moveTo>
                    <a:pt x="10530" y="8734"/>
                  </a:moveTo>
                  <a:cubicBezTo>
                    <a:pt x="10473" y="8734"/>
                    <a:pt x="10419" y="8752"/>
                    <a:pt x="10384" y="8788"/>
                  </a:cubicBezTo>
                  <a:cubicBezTo>
                    <a:pt x="10288" y="8859"/>
                    <a:pt x="10288" y="9002"/>
                    <a:pt x="10384" y="9097"/>
                  </a:cubicBezTo>
                  <a:lnTo>
                    <a:pt x="11836" y="10550"/>
                  </a:lnTo>
                  <a:cubicBezTo>
                    <a:pt x="11884" y="10586"/>
                    <a:pt x="11944" y="10603"/>
                    <a:pt x="12000" y="10603"/>
                  </a:cubicBezTo>
                  <a:cubicBezTo>
                    <a:pt x="12057" y="10603"/>
                    <a:pt x="12110" y="10586"/>
                    <a:pt x="12146" y="10550"/>
                  </a:cubicBezTo>
                  <a:cubicBezTo>
                    <a:pt x="12241" y="10478"/>
                    <a:pt x="12241" y="10335"/>
                    <a:pt x="12146" y="10264"/>
                  </a:cubicBezTo>
                  <a:lnTo>
                    <a:pt x="10693" y="8788"/>
                  </a:lnTo>
                  <a:cubicBezTo>
                    <a:pt x="10646" y="8752"/>
                    <a:pt x="10586" y="8734"/>
                    <a:pt x="10530" y="8734"/>
                  </a:cubicBezTo>
                  <a:close/>
                  <a:moveTo>
                    <a:pt x="882" y="8025"/>
                  </a:moveTo>
                  <a:cubicBezTo>
                    <a:pt x="1048" y="8216"/>
                    <a:pt x="1167" y="8264"/>
                    <a:pt x="1549" y="8573"/>
                  </a:cubicBezTo>
                  <a:cubicBezTo>
                    <a:pt x="2120" y="9002"/>
                    <a:pt x="2811" y="9240"/>
                    <a:pt x="3501" y="9240"/>
                  </a:cubicBezTo>
                  <a:lnTo>
                    <a:pt x="4335" y="9240"/>
                  </a:lnTo>
                  <a:cubicBezTo>
                    <a:pt x="4359" y="9573"/>
                    <a:pt x="4597" y="9859"/>
                    <a:pt x="4906" y="9931"/>
                  </a:cubicBezTo>
                  <a:lnTo>
                    <a:pt x="4906" y="11002"/>
                  </a:lnTo>
                  <a:lnTo>
                    <a:pt x="882" y="11002"/>
                  </a:lnTo>
                  <a:lnTo>
                    <a:pt x="882" y="8025"/>
                  </a:lnTo>
                  <a:close/>
                  <a:moveTo>
                    <a:pt x="7455" y="9240"/>
                  </a:moveTo>
                  <a:cubicBezTo>
                    <a:pt x="7978" y="9240"/>
                    <a:pt x="8174" y="9251"/>
                    <a:pt x="8296" y="9251"/>
                  </a:cubicBezTo>
                  <a:cubicBezTo>
                    <a:pt x="8357" y="9251"/>
                    <a:pt x="8399" y="9248"/>
                    <a:pt x="8455" y="9240"/>
                  </a:cubicBezTo>
                  <a:lnTo>
                    <a:pt x="8455" y="9240"/>
                  </a:lnTo>
                  <a:lnTo>
                    <a:pt x="8240" y="9454"/>
                  </a:lnTo>
                  <a:cubicBezTo>
                    <a:pt x="7978" y="9716"/>
                    <a:pt x="7978" y="10145"/>
                    <a:pt x="8240" y="10407"/>
                  </a:cubicBezTo>
                  <a:lnTo>
                    <a:pt x="8836" y="11002"/>
                  </a:lnTo>
                  <a:lnTo>
                    <a:pt x="6883" y="11002"/>
                  </a:lnTo>
                  <a:lnTo>
                    <a:pt x="6883" y="9931"/>
                  </a:lnTo>
                  <a:cubicBezTo>
                    <a:pt x="7193" y="9859"/>
                    <a:pt x="7431" y="9573"/>
                    <a:pt x="7455" y="9240"/>
                  </a:cubicBezTo>
                  <a:close/>
                  <a:moveTo>
                    <a:pt x="9848" y="9407"/>
                  </a:moveTo>
                  <a:cubicBezTo>
                    <a:pt x="9794" y="9407"/>
                    <a:pt x="9741" y="9431"/>
                    <a:pt x="9693" y="9478"/>
                  </a:cubicBezTo>
                  <a:cubicBezTo>
                    <a:pt x="9622" y="9550"/>
                    <a:pt x="9622" y="9693"/>
                    <a:pt x="9693" y="9764"/>
                  </a:cubicBezTo>
                  <a:lnTo>
                    <a:pt x="11170" y="11240"/>
                  </a:lnTo>
                  <a:cubicBezTo>
                    <a:pt x="11205" y="11276"/>
                    <a:pt x="11259" y="11294"/>
                    <a:pt x="11312" y="11294"/>
                  </a:cubicBezTo>
                  <a:cubicBezTo>
                    <a:pt x="11366" y="11294"/>
                    <a:pt x="11420" y="11276"/>
                    <a:pt x="11455" y="11240"/>
                  </a:cubicBezTo>
                  <a:cubicBezTo>
                    <a:pt x="11551" y="11145"/>
                    <a:pt x="11551" y="11026"/>
                    <a:pt x="11455" y="10931"/>
                  </a:cubicBezTo>
                  <a:lnTo>
                    <a:pt x="10003" y="9478"/>
                  </a:lnTo>
                  <a:cubicBezTo>
                    <a:pt x="9955" y="9431"/>
                    <a:pt x="9901" y="9407"/>
                    <a:pt x="9848" y="9407"/>
                  </a:cubicBezTo>
                  <a:close/>
                  <a:moveTo>
                    <a:pt x="4906" y="11431"/>
                  </a:moveTo>
                  <a:cubicBezTo>
                    <a:pt x="4906" y="12098"/>
                    <a:pt x="4906" y="12098"/>
                    <a:pt x="4906" y="12169"/>
                  </a:cubicBezTo>
                  <a:lnTo>
                    <a:pt x="1834" y="12169"/>
                  </a:lnTo>
                  <a:cubicBezTo>
                    <a:pt x="1382" y="12169"/>
                    <a:pt x="1025" y="11860"/>
                    <a:pt x="929" y="11431"/>
                  </a:cubicBezTo>
                  <a:close/>
                  <a:moveTo>
                    <a:pt x="9264" y="11431"/>
                  </a:moveTo>
                  <a:lnTo>
                    <a:pt x="10003" y="12169"/>
                  </a:lnTo>
                  <a:lnTo>
                    <a:pt x="6883" y="12169"/>
                  </a:lnTo>
                  <a:cubicBezTo>
                    <a:pt x="6883" y="12098"/>
                    <a:pt x="6883" y="12122"/>
                    <a:pt x="6883" y="11431"/>
                  </a:cubicBezTo>
                  <a:close/>
                  <a:moveTo>
                    <a:pt x="6454" y="9954"/>
                  </a:moveTo>
                  <a:lnTo>
                    <a:pt x="6454" y="12098"/>
                  </a:lnTo>
                  <a:cubicBezTo>
                    <a:pt x="6454" y="12217"/>
                    <a:pt x="6407" y="12360"/>
                    <a:pt x="6311" y="12455"/>
                  </a:cubicBezTo>
                  <a:lnTo>
                    <a:pt x="6026" y="12741"/>
                  </a:lnTo>
                  <a:cubicBezTo>
                    <a:pt x="5990" y="12788"/>
                    <a:pt x="5942" y="12812"/>
                    <a:pt x="5895" y="12812"/>
                  </a:cubicBezTo>
                  <a:cubicBezTo>
                    <a:pt x="5847" y="12812"/>
                    <a:pt x="5799" y="12788"/>
                    <a:pt x="5764" y="12741"/>
                  </a:cubicBezTo>
                  <a:lnTo>
                    <a:pt x="5454" y="12455"/>
                  </a:lnTo>
                  <a:cubicBezTo>
                    <a:pt x="5383" y="12360"/>
                    <a:pt x="5335" y="12217"/>
                    <a:pt x="5335" y="12098"/>
                  </a:cubicBezTo>
                  <a:lnTo>
                    <a:pt x="5335" y="9954"/>
                  </a:lnTo>
                  <a:close/>
                  <a:moveTo>
                    <a:pt x="5883" y="0"/>
                  </a:moveTo>
                  <a:cubicBezTo>
                    <a:pt x="4906" y="0"/>
                    <a:pt x="3954" y="262"/>
                    <a:pt x="3144" y="786"/>
                  </a:cubicBezTo>
                  <a:cubicBezTo>
                    <a:pt x="3049" y="857"/>
                    <a:pt x="3025" y="1000"/>
                    <a:pt x="3096" y="1096"/>
                  </a:cubicBezTo>
                  <a:cubicBezTo>
                    <a:pt x="3140" y="1153"/>
                    <a:pt x="3200" y="1185"/>
                    <a:pt x="3263" y="1185"/>
                  </a:cubicBezTo>
                  <a:cubicBezTo>
                    <a:pt x="3303" y="1185"/>
                    <a:pt x="3345" y="1171"/>
                    <a:pt x="3382" y="1143"/>
                  </a:cubicBezTo>
                  <a:cubicBezTo>
                    <a:pt x="4120" y="667"/>
                    <a:pt x="4978" y="405"/>
                    <a:pt x="5883" y="405"/>
                  </a:cubicBezTo>
                  <a:cubicBezTo>
                    <a:pt x="7907" y="405"/>
                    <a:pt x="9598" y="1691"/>
                    <a:pt x="10003" y="3358"/>
                  </a:cubicBezTo>
                  <a:cubicBezTo>
                    <a:pt x="9959" y="3363"/>
                    <a:pt x="9911" y="3366"/>
                    <a:pt x="9860" y="3366"/>
                  </a:cubicBezTo>
                  <a:cubicBezTo>
                    <a:pt x="9444" y="3366"/>
                    <a:pt x="8816" y="3187"/>
                    <a:pt x="8264" y="2763"/>
                  </a:cubicBezTo>
                  <a:cubicBezTo>
                    <a:pt x="8229" y="2728"/>
                    <a:pt x="8182" y="2706"/>
                    <a:pt x="8140" y="2706"/>
                  </a:cubicBezTo>
                  <a:cubicBezTo>
                    <a:pt x="8125" y="2706"/>
                    <a:pt x="8110" y="2709"/>
                    <a:pt x="8098" y="2715"/>
                  </a:cubicBezTo>
                  <a:cubicBezTo>
                    <a:pt x="7895" y="2755"/>
                    <a:pt x="7686" y="2774"/>
                    <a:pt x="7472" y="2774"/>
                  </a:cubicBezTo>
                  <a:cubicBezTo>
                    <a:pt x="6427" y="2774"/>
                    <a:pt x="5288" y="2332"/>
                    <a:pt x="4478" y="1858"/>
                  </a:cubicBezTo>
                  <a:cubicBezTo>
                    <a:pt x="4447" y="1835"/>
                    <a:pt x="4412" y="1824"/>
                    <a:pt x="4376" y="1824"/>
                  </a:cubicBezTo>
                  <a:cubicBezTo>
                    <a:pt x="4301" y="1824"/>
                    <a:pt x="4224" y="1872"/>
                    <a:pt x="4192" y="1953"/>
                  </a:cubicBezTo>
                  <a:cubicBezTo>
                    <a:pt x="3835" y="2643"/>
                    <a:pt x="3192" y="3001"/>
                    <a:pt x="2858" y="3144"/>
                  </a:cubicBezTo>
                  <a:cubicBezTo>
                    <a:pt x="2496" y="3296"/>
                    <a:pt x="2180" y="3372"/>
                    <a:pt x="1946" y="3372"/>
                  </a:cubicBezTo>
                  <a:cubicBezTo>
                    <a:pt x="1888" y="3372"/>
                    <a:pt x="1834" y="3367"/>
                    <a:pt x="1787" y="3358"/>
                  </a:cubicBezTo>
                  <a:cubicBezTo>
                    <a:pt x="1930" y="2786"/>
                    <a:pt x="2215" y="2239"/>
                    <a:pt x="2644" y="1762"/>
                  </a:cubicBezTo>
                  <a:cubicBezTo>
                    <a:pt x="2739" y="1691"/>
                    <a:pt x="2739" y="1548"/>
                    <a:pt x="2644" y="1477"/>
                  </a:cubicBezTo>
                  <a:cubicBezTo>
                    <a:pt x="2596" y="1429"/>
                    <a:pt x="2543" y="1405"/>
                    <a:pt x="2489" y="1405"/>
                  </a:cubicBezTo>
                  <a:cubicBezTo>
                    <a:pt x="2436" y="1405"/>
                    <a:pt x="2382" y="1429"/>
                    <a:pt x="2334" y="1477"/>
                  </a:cubicBezTo>
                  <a:cubicBezTo>
                    <a:pt x="1930" y="1929"/>
                    <a:pt x="1620" y="2429"/>
                    <a:pt x="1453" y="2977"/>
                  </a:cubicBezTo>
                  <a:cubicBezTo>
                    <a:pt x="620" y="3120"/>
                    <a:pt x="1" y="3810"/>
                    <a:pt x="1" y="4620"/>
                  </a:cubicBezTo>
                  <a:cubicBezTo>
                    <a:pt x="1" y="5120"/>
                    <a:pt x="239" y="5573"/>
                    <a:pt x="620" y="5882"/>
                  </a:cubicBezTo>
                  <a:cubicBezTo>
                    <a:pt x="524" y="6073"/>
                    <a:pt x="477" y="6287"/>
                    <a:pt x="477" y="6501"/>
                  </a:cubicBezTo>
                  <a:lnTo>
                    <a:pt x="477" y="11217"/>
                  </a:lnTo>
                  <a:cubicBezTo>
                    <a:pt x="477" y="11979"/>
                    <a:pt x="1072" y="12598"/>
                    <a:pt x="1834" y="12598"/>
                  </a:cubicBezTo>
                  <a:lnTo>
                    <a:pt x="5049" y="12598"/>
                  </a:lnTo>
                  <a:cubicBezTo>
                    <a:pt x="5121" y="12717"/>
                    <a:pt x="5192" y="12765"/>
                    <a:pt x="5454" y="13050"/>
                  </a:cubicBezTo>
                  <a:cubicBezTo>
                    <a:pt x="5573" y="13169"/>
                    <a:pt x="5734" y="13229"/>
                    <a:pt x="5895" y="13229"/>
                  </a:cubicBezTo>
                  <a:cubicBezTo>
                    <a:pt x="6055" y="13229"/>
                    <a:pt x="6216" y="13169"/>
                    <a:pt x="6335" y="13050"/>
                  </a:cubicBezTo>
                  <a:cubicBezTo>
                    <a:pt x="6597" y="12765"/>
                    <a:pt x="6645" y="12717"/>
                    <a:pt x="6740" y="12598"/>
                  </a:cubicBezTo>
                  <a:lnTo>
                    <a:pt x="9931" y="12598"/>
                  </a:lnTo>
                  <a:cubicBezTo>
                    <a:pt x="10074" y="12598"/>
                    <a:pt x="10217" y="12574"/>
                    <a:pt x="10360" y="12526"/>
                  </a:cubicBezTo>
                  <a:lnTo>
                    <a:pt x="10527" y="12693"/>
                  </a:lnTo>
                  <a:cubicBezTo>
                    <a:pt x="10658" y="12824"/>
                    <a:pt x="10830" y="12890"/>
                    <a:pt x="11003" y="12890"/>
                  </a:cubicBezTo>
                  <a:cubicBezTo>
                    <a:pt x="11176" y="12890"/>
                    <a:pt x="11348" y="12824"/>
                    <a:pt x="11479" y="12693"/>
                  </a:cubicBezTo>
                  <a:lnTo>
                    <a:pt x="12384" y="11764"/>
                  </a:lnTo>
                  <a:cubicBezTo>
                    <a:pt x="12479" y="11693"/>
                    <a:pt x="12479" y="11550"/>
                    <a:pt x="12384" y="11479"/>
                  </a:cubicBezTo>
                  <a:cubicBezTo>
                    <a:pt x="12348" y="11431"/>
                    <a:pt x="12295" y="11407"/>
                    <a:pt x="12241" y="11407"/>
                  </a:cubicBezTo>
                  <a:cubicBezTo>
                    <a:pt x="12188" y="11407"/>
                    <a:pt x="12134" y="11431"/>
                    <a:pt x="12098" y="11479"/>
                  </a:cubicBezTo>
                  <a:lnTo>
                    <a:pt x="11170" y="12384"/>
                  </a:lnTo>
                  <a:cubicBezTo>
                    <a:pt x="11122" y="12431"/>
                    <a:pt x="11062" y="12455"/>
                    <a:pt x="11003" y="12455"/>
                  </a:cubicBezTo>
                  <a:cubicBezTo>
                    <a:pt x="10943" y="12455"/>
                    <a:pt x="10884" y="12431"/>
                    <a:pt x="10836" y="12384"/>
                  </a:cubicBezTo>
                  <a:lnTo>
                    <a:pt x="8550" y="10121"/>
                  </a:lnTo>
                  <a:cubicBezTo>
                    <a:pt x="8455" y="10002"/>
                    <a:pt x="8455" y="9859"/>
                    <a:pt x="8550" y="9764"/>
                  </a:cubicBezTo>
                  <a:lnTo>
                    <a:pt x="11360" y="6954"/>
                  </a:lnTo>
                  <a:cubicBezTo>
                    <a:pt x="11408" y="6906"/>
                    <a:pt x="11473" y="6882"/>
                    <a:pt x="11539" y="6882"/>
                  </a:cubicBezTo>
                  <a:cubicBezTo>
                    <a:pt x="11604" y="6882"/>
                    <a:pt x="11670" y="6906"/>
                    <a:pt x="11717" y="6954"/>
                  </a:cubicBezTo>
                  <a:lnTo>
                    <a:pt x="13980" y="9216"/>
                  </a:lnTo>
                  <a:cubicBezTo>
                    <a:pt x="14075" y="9311"/>
                    <a:pt x="14075" y="9478"/>
                    <a:pt x="13980" y="9573"/>
                  </a:cubicBezTo>
                  <a:lnTo>
                    <a:pt x="12813" y="10764"/>
                  </a:lnTo>
                  <a:cubicBezTo>
                    <a:pt x="12718" y="10836"/>
                    <a:pt x="12718" y="10978"/>
                    <a:pt x="12813" y="11050"/>
                  </a:cubicBezTo>
                  <a:cubicBezTo>
                    <a:pt x="12848" y="11098"/>
                    <a:pt x="12902" y="11121"/>
                    <a:pt x="12956" y="11121"/>
                  </a:cubicBezTo>
                  <a:cubicBezTo>
                    <a:pt x="13009" y="11121"/>
                    <a:pt x="13063" y="11098"/>
                    <a:pt x="13099" y="11050"/>
                  </a:cubicBezTo>
                  <a:lnTo>
                    <a:pt x="14289" y="9883"/>
                  </a:lnTo>
                  <a:cubicBezTo>
                    <a:pt x="14551" y="9621"/>
                    <a:pt x="14551" y="9192"/>
                    <a:pt x="14289" y="8930"/>
                  </a:cubicBezTo>
                  <a:lnTo>
                    <a:pt x="12003" y="6644"/>
                  </a:lnTo>
                  <a:cubicBezTo>
                    <a:pt x="11871" y="6529"/>
                    <a:pt x="11704" y="6459"/>
                    <a:pt x="11535" y="6459"/>
                  </a:cubicBezTo>
                  <a:cubicBezTo>
                    <a:pt x="11460" y="6459"/>
                    <a:pt x="11385" y="6472"/>
                    <a:pt x="11312" y="6501"/>
                  </a:cubicBezTo>
                  <a:cubicBezTo>
                    <a:pt x="11312" y="6287"/>
                    <a:pt x="11265" y="6073"/>
                    <a:pt x="11146" y="5882"/>
                  </a:cubicBezTo>
                  <a:cubicBezTo>
                    <a:pt x="11527" y="5573"/>
                    <a:pt x="11765" y="5120"/>
                    <a:pt x="11765" y="4620"/>
                  </a:cubicBezTo>
                  <a:cubicBezTo>
                    <a:pt x="11765" y="3810"/>
                    <a:pt x="11170" y="3144"/>
                    <a:pt x="10336" y="2977"/>
                  </a:cubicBezTo>
                  <a:cubicBezTo>
                    <a:pt x="9765" y="1262"/>
                    <a:pt x="7978" y="0"/>
                    <a:pt x="5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6261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wipe(left)">
                                      <p:cBhvr>
                                        <p:cTn id="7" dur="1000"/>
                                        <p:tgtEl>
                                          <p:spTgt spid="11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
                                        </p:tgtEl>
                                        <p:attrNameLst>
                                          <p:attrName>style.visibility</p:attrName>
                                        </p:attrNameLst>
                                      </p:cBhvr>
                                      <p:to>
                                        <p:strVal val="visible"/>
                                      </p:to>
                                    </p:set>
                                    <p:animEffect transition="in" filter="wipe(left)">
                                      <p:cBhvr>
                                        <p:cTn id="10" dur="1000"/>
                                        <p:tgtEl>
                                          <p:spTgt spid="11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8"/>
                                        </p:tgtEl>
                                        <p:attrNameLst>
                                          <p:attrName>style.visibility</p:attrName>
                                        </p:attrNameLst>
                                      </p:cBhvr>
                                      <p:to>
                                        <p:strVal val="visible"/>
                                      </p:to>
                                    </p:set>
                                    <p:animEffect transition="in" filter="wipe(left)">
                                      <p:cBhvr>
                                        <p:cTn id="13" dur="1000"/>
                                        <p:tgtEl>
                                          <p:spTgt spid="11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9"/>
                                        </p:tgtEl>
                                        <p:attrNameLst>
                                          <p:attrName>style.visibility</p:attrName>
                                        </p:attrNameLst>
                                      </p:cBhvr>
                                      <p:to>
                                        <p:strVal val="visible"/>
                                      </p:to>
                                    </p:set>
                                    <p:animEffect transition="in" filter="wipe(left)">
                                      <p:cBhvr>
                                        <p:cTn id="16" dur="1000"/>
                                        <p:tgtEl>
                                          <p:spTgt spid="11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0"/>
                                        </p:tgtEl>
                                        <p:attrNameLst>
                                          <p:attrName>style.visibility</p:attrName>
                                        </p:attrNameLst>
                                      </p:cBhvr>
                                      <p:to>
                                        <p:strVal val="visible"/>
                                      </p:to>
                                    </p:set>
                                    <p:animEffect transition="in" filter="wipe(left)">
                                      <p:cBhvr>
                                        <p:cTn id="19" dur="1000"/>
                                        <p:tgtEl>
                                          <p:spTgt spid="11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70"/>
                                        </p:tgtEl>
                                        <p:attrNameLst>
                                          <p:attrName>style.visibility</p:attrName>
                                        </p:attrNameLst>
                                      </p:cBhvr>
                                      <p:to>
                                        <p:strVal val="visible"/>
                                      </p:to>
                                    </p:set>
                                    <p:animEffect transition="in" filter="wipe(left)">
                                      <p:cBhvr>
                                        <p:cTn id="22" dur="1000"/>
                                        <p:tgtEl>
                                          <p:spTgt spid="11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72"/>
                                        </p:tgtEl>
                                        <p:attrNameLst>
                                          <p:attrName>style.visibility</p:attrName>
                                        </p:attrNameLst>
                                      </p:cBhvr>
                                      <p:to>
                                        <p:strVal val="visible"/>
                                      </p:to>
                                    </p:set>
                                    <p:animEffect transition="in" filter="wipe(left)">
                                      <p:cBhvr>
                                        <p:cTn id="25" dur="1000"/>
                                        <p:tgtEl>
                                          <p:spTgt spid="11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74"/>
                                        </p:tgtEl>
                                        <p:attrNameLst>
                                          <p:attrName>style.visibility</p:attrName>
                                        </p:attrNameLst>
                                      </p:cBhvr>
                                      <p:to>
                                        <p:strVal val="visible"/>
                                      </p:to>
                                    </p:set>
                                    <p:animEffect transition="in" filter="wipe(left)">
                                      <p:cBhvr>
                                        <p:cTn id="28" dur="1000"/>
                                        <p:tgtEl>
                                          <p:spTgt spid="117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76"/>
                                        </p:tgtEl>
                                        <p:attrNameLst>
                                          <p:attrName>style.visibility</p:attrName>
                                        </p:attrNameLst>
                                      </p:cBhvr>
                                      <p:to>
                                        <p:strVal val="visible"/>
                                      </p:to>
                                    </p:set>
                                    <p:animEffect transition="in" filter="wipe(left)">
                                      <p:cBhvr>
                                        <p:cTn id="31" dur="1000"/>
                                        <p:tgtEl>
                                          <p:spTgt spid="117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78"/>
                                        </p:tgtEl>
                                        <p:attrNameLst>
                                          <p:attrName>style.visibility</p:attrName>
                                        </p:attrNameLst>
                                      </p:cBhvr>
                                      <p:to>
                                        <p:strVal val="visible"/>
                                      </p:to>
                                    </p:set>
                                    <p:animEffect transition="in" filter="wipe(left)">
                                      <p:cBhvr>
                                        <p:cTn id="34" dur="1000"/>
                                        <p:tgtEl>
                                          <p:spTgt spid="117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79"/>
                                        </p:tgtEl>
                                        <p:attrNameLst>
                                          <p:attrName>style.visibility</p:attrName>
                                        </p:attrNameLst>
                                      </p:cBhvr>
                                      <p:to>
                                        <p:strVal val="visible"/>
                                      </p:to>
                                    </p:set>
                                    <p:animEffect transition="in" filter="wipe(left)">
                                      <p:cBhvr>
                                        <p:cTn id="37" dur="1000"/>
                                        <p:tgtEl>
                                          <p:spTgt spid="117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81"/>
                                        </p:tgtEl>
                                        <p:attrNameLst>
                                          <p:attrName>style.visibility</p:attrName>
                                        </p:attrNameLst>
                                      </p:cBhvr>
                                      <p:to>
                                        <p:strVal val="visible"/>
                                      </p:to>
                                    </p:set>
                                    <p:animEffect transition="in" filter="wipe(left)">
                                      <p:cBhvr>
                                        <p:cTn id="40" dur="1000"/>
                                        <p:tgtEl>
                                          <p:spTgt spid="11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82"/>
                                        </p:tgtEl>
                                        <p:attrNameLst>
                                          <p:attrName>style.visibility</p:attrName>
                                        </p:attrNameLst>
                                      </p:cBhvr>
                                      <p:to>
                                        <p:strVal val="visible"/>
                                      </p:to>
                                    </p:set>
                                    <p:animEffect transition="in" filter="wipe(left)">
                                      <p:cBhvr>
                                        <p:cTn id="43" dur="1000"/>
                                        <p:tgtEl>
                                          <p:spTgt spid="118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83"/>
                                        </p:tgtEl>
                                        <p:attrNameLst>
                                          <p:attrName>style.visibility</p:attrName>
                                        </p:attrNameLst>
                                      </p:cBhvr>
                                      <p:to>
                                        <p:strVal val="visible"/>
                                      </p:to>
                                    </p:set>
                                    <p:animEffect transition="in" filter="wipe(left)">
                                      <p:cBhvr>
                                        <p:cTn id="46" dur="1000"/>
                                        <p:tgtEl>
                                          <p:spTgt spid="118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84"/>
                                        </p:tgtEl>
                                        <p:attrNameLst>
                                          <p:attrName>style.visibility</p:attrName>
                                        </p:attrNameLst>
                                      </p:cBhvr>
                                      <p:to>
                                        <p:strVal val="visible"/>
                                      </p:to>
                                    </p:set>
                                    <p:animEffect transition="in" filter="wipe(left)">
                                      <p:cBhvr>
                                        <p:cTn id="49" dur="1000"/>
                                        <p:tgtEl>
                                          <p:spTgt spid="118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85"/>
                                        </p:tgtEl>
                                        <p:attrNameLst>
                                          <p:attrName>style.visibility</p:attrName>
                                        </p:attrNameLst>
                                      </p:cBhvr>
                                      <p:to>
                                        <p:strVal val="visible"/>
                                      </p:to>
                                    </p:set>
                                    <p:animEffect transition="in" filter="wipe(left)">
                                      <p:cBhvr>
                                        <p:cTn id="52" dur="1000"/>
                                        <p:tgtEl>
                                          <p:spTgt spid="118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86"/>
                                        </p:tgtEl>
                                        <p:attrNameLst>
                                          <p:attrName>style.visibility</p:attrName>
                                        </p:attrNameLst>
                                      </p:cBhvr>
                                      <p:to>
                                        <p:strVal val="visible"/>
                                      </p:to>
                                    </p:set>
                                    <p:animEffect transition="in" filter="wipe(left)">
                                      <p:cBhvr>
                                        <p:cTn id="55" dur="1000"/>
                                        <p:tgtEl>
                                          <p:spTgt spid="118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10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1000"/>
                                        <p:tgtEl>
                                          <p:spTgt spid="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1000"/>
                                        <p:tgtEl>
                                          <p:spTgt spid="1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par>
                                <p:cTn id="68" presetID="22" presetClass="entr" presetSubtype="8"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par>
                                <p:cTn id="71" presetID="22" presetClass="entr" presetSubtype="8"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1000"/>
                                        <p:tgtEl>
                                          <p:spTgt spid="30"/>
                                        </p:tgtEl>
                                      </p:cBhvr>
                                    </p:animEffect>
                                  </p:childTnLst>
                                </p:cTn>
                              </p:par>
                              <p:par>
                                <p:cTn id="74" presetID="22" presetClass="entr" presetSubtype="8" fill="hold" nodeType="withEffect">
                                  <p:stCondLst>
                                    <p:cond delay="0"/>
                                  </p:stCondLst>
                                  <p:childTnLst>
                                    <p:set>
                                      <p:cBhvr>
                                        <p:cTn id="75" dur="1" fill="hold">
                                          <p:stCondLst>
                                            <p:cond delay="0"/>
                                          </p:stCondLst>
                                        </p:cTn>
                                        <p:tgtEl>
                                          <p:spTgt spid="1197"/>
                                        </p:tgtEl>
                                        <p:attrNameLst>
                                          <p:attrName>style.visibility</p:attrName>
                                        </p:attrNameLst>
                                      </p:cBhvr>
                                      <p:to>
                                        <p:strVal val="visible"/>
                                      </p:to>
                                    </p:set>
                                    <p:animEffect transition="in" filter="wipe(left)">
                                      <p:cBhvr>
                                        <p:cTn id="76" dur="1000"/>
                                        <p:tgtEl>
                                          <p:spTgt spid="1197"/>
                                        </p:tgtEl>
                                      </p:cBhvr>
                                    </p:animEffect>
                                  </p:childTnLst>
                                </p:cTn>
                              </p:par>
                              <p:par>
                                <p:cTn id="77" presetID="22" presetClass="entr" presetSubtype="8" fill="hold" nodeType="withEffect">
                                  <p:stCondLst>
                                    <p:cond delay="0"/>
                                  </p:stCondLst>
                                  <p:childTnLst>
                                    <p:set>
                                      <p:cBhvr>
                                        <p:cTn id="78" dur="1" fill="hold">
                                          <p:stCondLst>
                                            <p:cond delay="0"/>
                                          </p:stCondLst>
                                        </p:cTn>
                                        <p:tgtEl>
                                          <p:spTgt spid="1214"/>
                                        </p:tgtEl>
                                        <p:attrNameLst>
                                          <p:attrName>style.visibility</p:attrName>
                                        </p:attrNameLst>
                                      </p:cBhvr>
                                      <p:to>
                                        <p:strVal val="visible"/>
                                      </p:to>
                                    </p:set>
                                    <p:animEffect transition="in" filter="wipe(left)">
                                      <p:cBhvr>
                                        <p:cTn id="79" dur="1000"/>
                                        <p:tgtEl>
                                          <p:spTgt spid="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 grpId="0" animBg="1"/>
      <p:bldP spid="1157" grpId="0" animBg="1"/>
      <p:bldP spid="1158" grpId="0" animBg="1"/>
      <p:bldP spid="1159" grpId="0" animBg="1"/>
      <p:bldP spid="1160" grpId="0" animBg="1"/>
      <p:bldP spid="1170" grpId="0" animBg="1"/>
      <p:bldP spid="1172" grpId="0" animBg="1"/>
      <p:bldP spid="1174" grpId="0" animBg="1"/>
      <p:bldP spid="1176" grpId="0" animBg="1"/>
      <p:bldP spid="1178" grpId="0" animBg="1"/>
      <p:bldP spid="1179" grpId="0" animBg="1"/>
      <p:bldP spid="1181" grpId="0" animBg="1"/>
      <p:bldP spid="1182" grpId="0" animBg="1"/>
      <p:bldP spid="1183" grpId="0" animBg="1"/>
      <p:bldP spid="1184" grpId="0" animBg="1"/>
      <p:bldP spid="1185" grpId="0" animBg="1"/>
      <p:bldP spid="1186" grpId="0" animBg="1"/>
      <p:bldP spid="6" grpId="0"/>
      <p:bldP spid="8"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33" name="Google Shape;433;p34"/>
          <p:cNvSpPr/>
          <p:nvPr/>
        </p:nvSpPr>
        <p:spPr>
          <a:xfrm rot="-677420">
            <a:off x="-158829" y="1386357"/>
            <a:ext cx="1933184" cy="1090939"/>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476950"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rot="-1029179">
            <a:off x="-611143"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flipH="1">
            <a:off x="103819" y="1114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rot="1548551">
            <a:off x="3533297" y="32882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rot="-1722307">
            <a:off x="-313664" y="4318992"/>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2110775" y="3167450"/>
            <a:ext cx="661002" cy="73970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rot="-1032002">
            <a:off x="-38240" y="2804865"/>
            <a:ext cx="664820" cy="91225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11500"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rot="867748">
            <a:off x="1808068" y="68868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rot="867748">
            <a:off x="3488943" y="2200211"/>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flipH="1">
            <a:off x="2993869" y="42101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CE85746-53C4-5C27-AE4E-189E9216B01E}"/>
              </a:ext>
            </a:extLst>
          </p:cNvPr>
          <p:cNvSpPr txBox="1"/>
          <p:nvPr/>
        </p:nvSpPr>
        <p:spPr>
          <a:xfrm>
            <a:off x="1668648" y="208076"/>
            <a:ext cx="7107883" cy="263200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5"/>
                </a:solidFill>
              </a:rPr>
              <a:t>Cách lập kế hoạch thực hiện mục tiêu gồm 6 bước:  </a:t>
            </a:r>
          </a:p>
          <a:p>
            <a:pPr lvl="1" algn="just">
              <a:lnSpc>
                <a:spcPct val="150000"/>
              </a:lnSpc>
            </a:pPr>
            <a:r>
              <a:rPr lang="en-US" sz="1600" dirty="0">
                <a:solidFill>
                  <a:schemeClr val="accent5"/>
                </a:solidFill>
              </a:rPr>
              <a:t>	</a:t>
            </a:r>
            <a:r>
              <a:rPr lang="vi-VN" sz="1600" dirty="0">
                <a:solidFill>
                  <a:schemeClr val="accent5"/>
                </a:solidFill>
              </a:rPr>
              <a:t>+ Liệt kê các việc cần làm để đạt mục tiêu.  </a:t>
            </a:r>
          </a:p>
          <a:p>
            <a:pPr lvl="1" algn="just">
              <a:lnSpc>
                <a:spcPct val="150000"/>
              </a:lnSpc>
            </a:pPr>
            <a:r>
              <a:rPr lang="en-US" sz="1600" dirty="0">
                <a:solidFill>
                  <a:schemeClr val="accent5"/>
                </a:solidFill>
              </a:rPr>
              <a:t>	</a:t>
            </a:r>
            <a:r>
              <a:rPr lang="vi-VN" sz="1600" dirty="0">
                <a:solidFill>
                  <a:schemeClr val="accent5"/>
                </a:solidFill>
              </a:rPr>
              <a:t>+ Sắp xếp công việc theo thứ tự ưu tiên.  </a:t>
            </a:r>
          </a:p>
          <a:p>
            <a:pPr lvl="1" algn="just">
              <a:lnSpc>
                <a:spcPct val="150000"/>
              </a:lnSpc>
            </a:pPr>
            <a:r>
              <a:rPr lang="en-US" sz="1600" dirty="0">
                <a:solidFill>
                  <a:schemeClr val="accent5"/>
                </a:solidFill>
              </a:rPr>
              <a:t>	</a:t>
            </a:r>
            <a:r>
              <a:rPr lang="vi-VN" sz="1600" dirty="0">
                <a:solidFill>
                  <a:schemeClr val="accent5"/>
                </a:solidFill>
              </a:rPr>
              <a:t>+ Xác định thời gian và nguồn lực cần thiết. </a:t>
            </a:r>
          </a:p>
          <a:p>
            <a:pPr lvl="1" algn="just">
              <a:lnSpc>
                <a:spcPct val="150000"/>
              </a:lnSpc>
            </a:pPr>
            <a:r>
              <a:rPr lang="en-US" sz="1600" dirty="0">
                <a:solidFill>
                  <a:schemeClr val="accent5"/>
                </a:solidFill>
              </a:rPr>
              <a:t>	</a:t>
            </a:r>
            <a:r>
              <a:rPr lang="vi-VN" sz="1600" dirty="0">
                <a:solidFill>
                  <a:schemeClr val="accent5"/>
                </a:solidFill>
              </a:rPr>
              <a:t>+ Thường xuyên đánh giá việc thực hiện mục tiêu của bản thân.  </a:t>
            </a:r>
          </a:p>
          <a:p>
            <a:pPr lvl="1" algn="just">
              <a:lnSpc>
                <a:spcPct val="150000"/>
              </a:lnSpc>
            </a:pPr>
            <a:r>
              <a:rPr lang="en-US" sz="1600" dirty="0">
                <a:solidFill>
                  <a:schemeClr val="accent5"/>
                </a:solidFill>
              </a:rPr>
              <a:t>	</a:t>
            </a:r>
            <a:r>
              <a:rPr lang="vi-VN" sz="1600" dirty="0">
                <a:solidFill>
                  <a:schemeClr val="accent5"/>
                </a:solidFill>
              </a:rPr>
              <a:t>+ Điều chỉnh cách thực hiện nếu hoàn cảnh thay đổi. </a:t>
            </a:r>
          </a:p>
          <a:p>
            <a:pPr lvl="1" algn="just">
              <a:lnSpc>
                <a:spcPct val="150000"/>
              </a:lnSpc>
            </a:pPr>
            <a:r>
              <a:rPr lang="en-US" sz="1600" dirty="0">
                <a:solidFill>
                  <a:schemeClr val="accent5"/>
                </a:solidFill>
              </a:rPr>
              <a:t>	</a:t>
            </a:r>
            <a:r>
              <a:rPr lang="vi-VN" sz="1600" dirty="0">
                <a:solidFill>
                  <a:schemeClr val="accent5"/>
                </a:solidFill>
              </a:rPr>
              <a:t>+ Cam kết thực hiện kế hoạch.  </a:t>
            </a:r>
          </a:p>
        </p:txBody>
      </p:sp>
      <p:sp>
        <p:nvSpPr>
          <p:cNvPr id="9" name="TextBox 8">
            <a:extLst>
              <a:ext uri="{FF2B5EF4-FFF2-40B4-BE49-F238E27FC236}">
                <a16:creationId xmlns:a16="http://schemas.microsoft.com/office/drawing/2014/main" id="{B2CAAF54-F703-57EB-EEF6-C3D4B05798A8}"/>
              </a:ext>
            </a:extLst>
          </p:cNvPr>
          <p:cNvSpPr txBox="1"/>
          <p:nvPr/>
        </p:nvSpPr>
        <p:spPr>
          <a:xfrm>
            <a:off x="3042504" y="3167450"/>
            <a:ext cx="5728116" cy="152400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2">
                    <a:lumMod val="50000"/>
                  </a:schemeClr>
                </a:solidFill>
              </a:rPr>
              <a:t>Học sinh cần xác định cho mình mục tiêu cá nhân đúng đắn, phù hợp và lập  kế hoạch hành động để đạt được mục tiêu đề ra. Trong quá trình thực hiện kế hoạch, cần tập trung, cố gắng vượt qua khó khăn để đạt mục tiêu. </a:t>
            </a:r>
          </a:p>
        </p:txBody>
      </p:sp>
      <p:grpSp>
        <p:nvGrpSpPr>
          <p:cNvPr id="19" name="Google Shape;2466;p56">
            <a:extLst>
              <a:ext uri="{FF2B5EF4-FFF2-40B4-BE49-F238E27FC236}">
                <a16:creationId xmlns:a16="http://schemas.microsoft.com/office/drawing/2014/main" id="{9634F470-3685-A788-E8DC-E7A675AE814A}"/>
              </a:ext>
            </a:extLst>
          </p:cNvPr>
          <p:cNvGrpSpPr/>
          <p:nvPr/>
        </p:nvGrpSpPr>
        <p:grpSpPr>
          <a:xfrm>
            <a:off x="1407368" y="249097"/>
            <a:ext cx="612721" cy="841306"/>
            <a:chOff x="3936500" y="4054450"/>
            <a:chExt cx="269725" cy="370350"/>
          </a:xfrm>
        </p:grpSpPr>
        <p:sp>
          <p:nvSpPr>
            <p:cNvPr id="20" name="Google Shape;2467;p56">
              <a:extLst>
                <a:ext uri="{FF2B5EF4-FFF2-40B4-BE49-F238E27FC236}">
                  <a16:creationId xmlns:a16="http://schemas.microsoft.com/office/drawing/2014/main" id="{5D7E2BFD-60C2-BF40-0F87-8613B25697D6}"/>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68;p56">
              <a:extLst>
                <a:ext uri="{FF2B5EF4-FFF2-40B4-BE49-F238E27FC236}">
                  <a16:creationId xmlns:a16="http://schemas.microsoft.com/office/drawing/2014/main" id="{C08D5BEA-F276-2A2D-B112-EE2DB9A0A747}"/>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69;p56">
              <a:extLst>
                <a:ext uri="{FF2B5EF4-FFF2-40B4-BE49-F238E27FC236}">
                  <a16:creationId xmlns:a16="http://schemas.microsoft.com/office/drawing/2014/main" id="{559A50C1-65A1-3624-F7CE-F59B36666EE4}"/>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70;p56">
              <a:extLst>
                <a:ext uri="{FF2B5EF4-FFF2-40B4-BE49-F238E27FC236}">
                  <a16:creationId xmlns:a16="http://schemas.microsoft.com/office/drawing/2014/main" id="{BDABE369-12F3-064D-887F-83F608B0AC12}"/>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71;p56">
              <a:extLst>
                <a:ext uri="{FF2B5EF4-FFF2-40B4-BE49-F238E27FC236}">
                  <a16:creationId xmlns:a16="http://schemas.microsoft.com/office/drawing/2014/main" id="{B9BCDFB7-0CCE-F411-8E25-48A420C9ABF3}"/>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72;p56">
              <a:extLst>
                <a:ext uri="{FF2B5EF4-FFF2-40B4-BE49-F238E27FC236}">
                  <a16:creationId xmlns:a16="http://schemas.microsoft.com/office/drawing/2014/main" id="{6A34B1B6-FB76-381F-012D-F1A07EF180AD}"/>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73;p56">
              <a:extLst>
                <a:ext uri="{FF2B5EF4-FFF2-40B4-BE49-F238E27FC236}">
                  <a16:creationId xmlns:a16="http://schemas.microsoft.com/office/drawing/2014/main" id="{29F89D21-959B-951D-F97F-DD84816089A5}"/>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74;p56">
              <a:extLst>
                <a:ext uri="{FF2B5EF4-FFF2-40B4-BE49-F238E27FC236}">
                  <a16:creationId xmlns:a16="http://schemas.microsoft.com/office/drawing/2014/main" id="{C3E6B251-49C2-45BE-6A1E-A2A5B99157CB}"/>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466;p56">
            <a:extLst>
              <a:ext uri="{FF2B5EF4-FFF2-40B4-BE49-F238E27FC236}">
                <a16:creationId xmlns:a16="http://schemas.microsoft.com/office/drawing/2014/main" id="{B9405A01-2134-FC77-E4E5-1E398B8926C6}"/>
              </a:ext>
            </a:extLst>
          </p:cNvPr>
          <p:cNvGrpSpPr/>
          <p:nvPr/>
        </p:nvGrpSpPr>
        <p:grpSpPr>
          <a:xfrm>
            <a:off x="2715090" y="3209867"/>
            <a:ext cx="612721" cy="841306"/>
            <a:chOff x="3936500" y="4054450"/>
            <a:chExt cx="269725" cy="370350"/>
          </a:xfrm>
        </p:grpSpPr>
        <p:sp>
          <p:nvSpPr>
            <p:cNvPr id="29" name="Google Shape;2467;p56">
              <a:extLst>
                <a:ext uri="{FF2B5EF4-FFF2-40B4-BE49-F238E27FC236}">
                  <a16:creationId xmlns:a16="http://schemas.microsoft.com/office/drawing/2014/main" id="{A6DD0541-931C-8AF5-CB08-3E6E547CBDB0}"/>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68;p56">
              <a:extLst>
                <a:ext uri="{FF2B5EF4-FFF2-40B4-BE49-F238E27FC236}">
                  <a16:creationId xmlns:a16="http://schemas.microsoft.com/office/drawing/2014/main" id="{5FFCFFCA-76EA-23DB-5237-95FA40A4F29B}"/>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69;p56">
              <a:extLst>
                <a:ext uri="{FF2B5EF4-FFF2-40B4-BE49-F238E27FC236}">
                  <a16:creationId xmlns:a16="http://schemas.microsoft.com/office/drawing/2014/main" id="{9686BBCB-BBAC-29B6-2B7C-8A5B3C2D5083}"/>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470;p56">
              <a:extLst>
                <a:ext uri="{FF2B5EF4-FFF2-40B4-BE49-F238E27FC236}">
                  <a16:creationId xmlns:a16="http://schemas.microsoft.com/office/drawing/2014/main" id="{6A1C9654-3C65-6FCA-7813-A24EA52B0EAB}"/>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471;p56">
              <a:extLst>
                <a:ext uri="{FF2B5EF4-FFF2-40B4-BE49-F238E27FC236}">
                  <a16:creationId xmlns:a16="http://schemas.microsoft.com/office/drawing/2014/main" id="{ED71AE82-F02B-C681-15E7-3076090B3676}"/>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472;p56">
              <a:extLst>
                <a:ext uri="{FF2B5EF4-FFF2-40B4-BE49-F238E27FC236}">
                  <a16:creationId xmlns:a16="http://schemas.microsoft.com/office/drawing/2014/main" id="{B9F8577B-65AB-EED4-C0C3-411EAD13D0B0}"/>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73;p56">
              <a:extLst>
                <a:ext uri="{FF2B5EF4-FFF2-40B4-BE49-F238E27FC236}">
                  <a16:creationId xmlns:a16="http://schemas.microsoft.com/office/drawing/2014/main" id="{FE54FFFD-2472-955F-08F4-FB7AE8961C47}"/>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74;p56">
              <a:extLst>
                <a:ext uri="{FF2B5EF4-FFF2-40B4-BE49-F238E27FC236}">
                  <a16:creationId xmlns:a16="http://schemas.microsoft.com/office/drawing/2014/main" id="{71097FD0-5140-4907-0EEE-27B4434CFF98}"/>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792;p39">
            <a:extLst>
              <a:ext uri="{FF2B5EF4-FFF2-40B4-BE49-F238E27FC236}">
                <a16:creationId xmlns:a16="http://schemas.microsoft.com/office/drawing/2014/main" id="{FB5B68F0-19C6-2D79-122B-01C4BA87F0D7}"/>
              </a:ext>
            </a:extLst>
          </p:cNvPr>
          <p:cNvGrpSpPr/>
          <p:nvPr/>
        </p:nvGrpSpPr>
        <p:grpSpPr>
          <a:xfrm rot="20955423">
            <a:off x="681365" y="3414648"/>
            <a:ext cx="1432256" cy="1696253"/>
            <a:chOff x="6217425" y="2385250"/>
            <a:chExt cx="830500" cy="988525"/>
          </a:xfrm>
        </p:grpSpPr>
        <p:sp>
          <p:nvSpPr>
            <p:cNvPr id="390" name="Google Shape;793;p39">
              <a:extLst>
                <a:ext uri="{FF2B5EF4-FFF2-40B4-BE49-F238E27FC236}">
                  <a16:creationId xmlns:a16="http://schemas.microsoft.com/office/drawing/2014/main" id="{898A63B3-00C6-96E1-B63F-9AF677D3BB7E}"/>
                </a:ext>
              </a:extLst>
            </p:cNvPr>
            <p:cNvSpPr/>
            <p:nvPr/>
          </p:nvSpPr>
          <p:spPr>
            <a:xfrm>
              <a:off x="6217425" y="2385250"/>
              <a:ext cx="830500" cy="988525"/>
            </a:xfrm>
            <a:custGeom>
              <a:avLst/>
              <a:gdLst/>
              <a:ahLst/>
              <a:cxnLst/>
              <a:rect l="l" t="t" r="r" b="b"/>
              <a:pathLst>
                <a:path w="33220" h="39541" extrusionOk="0">
                  <a:moveTo>
                    <a:pt x="16658" y="0"/>
                  </a:moveTo>
                  <a:cubicBezTo>
                    <a:pt x="12514" y="0"/>
                    <a:pt x="8847" y="3227"/>
                    <a:pt x="7764" y="7870"/>
                  </a:cubicBezTo>
                  <a:cubicBezTo>
                    <a:pt x="7549" y="8787"/>
                    <a:pt x="7430" y="9728"/>
                    <a:pt x="7430" y="10668"/>
                  </a:cubicBezTo>
                  <a:cubicBezTo>
                    <a:pt x="7430" y="10847"/>
                    <a:pt x="7430" y="11037"/>
                    <a:pt x="7454" y="11264"/>
                  </a:cubicBezTo>
                  <a:lnTo>
                    <a:pt x="6323" y="24468"/>
                  </a:lnTo>
                  <a:cubicBezTo>
                    <a:pt x="6311" y="24479"/>
                    <a:pt x="6156" y="24575"/>
                    <a:pt x="6156" y="24575"/>
                  </a:cubicBezTo>
                  <a:lnTo>
                    <a:pt x="6109" y="24599"/>
                  </a:lnTo>
                  <a:cubicBezTo>
                    <a:pt x="5990" y="24694"/>
                    <a:pt x="5859" y="24765"/>
                    <a:pt x="5751" y="24849"/>
                  </a:cubicBezTo>
                  <a:cubicBezTo>
                    <a:pt x="5680" y="24896"/>
                    <a:pt x="5609" y="24956"/>
                    <a:pt x="5525" y="25015"/>
                  </a:cubicBezTo>
                  <a:cubicBezTo>
                    <a:pt x="5525" y="25015"/>
                    <a:pt x="5466" y="25063"/>
                    <a:pt x="5454" y="25075"/>
                  </a:cubicBezTo>
                  <a:cubicBezTo>
                    <a:pt x="5442" y="25087"/>
                    <a:pt x="5418" y="25111"/>
                    <a:pt x="5394" y="25122"/>
                  </a:cubicBezTo>
                  <a:lnTo>
                    <a:pt x="5370" y="25134"/>
                  </a:lnTo>
                  <a:cubicBezTo>
                    <a:pt x="5311" y="25182"/>
                    <a:pt x="5251" y="25230"/>
                    <a:pt x="5168" y="25289"/>
                  </a:cubicBezTo>
                  <a:cubicBezTo>
                    <a:pt x="5049" y="25372"/>
                    <a:pt x="4954" y="25468"/>
                    <a:pt x="4835" y="25563"/>
                  </a:cubicBezTo>
                  <a:lnTo>
                    <a:pt x="4775" y="25611"/>
                  </a:lnTo>
                  <a:cubicBezTo>
                    <a:pt x="4739" y="25646"/>
                    <a:pt x="4692" y="25670"/>
                    <a:pt x="4668" y="25706"/>
                  </a:cubicBezTo>
                  <a:cubicBezTo>
                    <a:pt x="4620" y="25742"/>
                    <a:pt x="4573" y="25777"/>
                    <a:pt x="4549" y="25801"/>
                  </a:cubicBezTo>
                  <a:cubicBezTo>
                    <a:pt x="4489" y="25861"/>
                    <a:pt x="4418" y="25920"/>
                    <a:pt x="4358" y="25980"/>
                  </a:cubicBezTo>
                  <a:lnTo>
                    <a:pt x="4335" y="26003"/>
                  </a:lnTo>
                  <a:cubicBezTo>
                    <a:pt x="4275" y="26039"/>
                    <a:pt x="4227" y="26099"/>
                    <a:pt x="4180" y="26158"/>
                  </a:cubicBezTo>
                  <a:lnTo>
                    <a:pt x="3716" y="26611"/>
                  </a:lnTo>
                  <a:lnTo>
                    <a:pt x="3716" y="26635"/>
                  </a:lnTo>
                  <a:lnTo>
                    <a:pt x="3704" y="26658"/>
                  </a:lnTo>
                  <a:lnTo>
                    <a:pt x="3596" y="26754"/>
                  </a:lnTo>
                  <a:cubicBezTo>
                    <a:pt x="3585" y="26777"/>
                    <a:pt x="3525" y="26837"/>
                    <a:pt x="3525" y="26849"/>
                  </a:cubicBezTo>
                  <a:cubicBezTo>
                    <a:pt x="3489" y="26873"/>
                    <a:pt x="3465" y="26920"/>
                    <a:pt x="3430" y="26956"/>
                  </a:cubicBezTo>
                  <a:lnTo>
                    <a:pt x="3418" y="26968"/>
                  </a:lnTo>
                  <a:cubicBezTo>
                    <a:pt x="3370" y="27016"/>
                    <a:pt x="3311" y="27075"/>
                    <a:pt x="3251" y="27146"/>
                  </a:cubicBezTo>
                  <a:cubicBezTo>
                    <a:pt x="3239" y="27170"/>
                    <a:pt x="3215" y="27194"/>
                    <a:pt x="3192" y="27206"/>
                  </a:cubicBezTo>
                  <a:cubicBezTo>
                    <a:pt x="3156" y="27254"/>
                    <a:pt x="3120" y="27289"/>
                    <a:pt x="3073" y="27349"/>
                  </a:cubicBezTo>
                  <a:cubicBezTo>
                    <a:pt x="3061" y="27373"/>
                    <a:pt x="3049" y="27397"/>
                    <a:pt x="3037" y="27408"/>
                  </a:cubicBezTo>
                  <a:cubicBezTo>
                    <a:pt x="2942" y="27516"/>
                    <a:pt x="2870" y="27623"/>
                    <a:pt x="2799" y="27706"/>
                  </a:cubicBezTo>
                  <a:lnTo>
                    <a:pt x="2751" y="27754"/>
                  </a:lnTo>
                  <a:lnTo>
                    <a:pt x="2715" y="27801"/>
                  </a:lnTo>
                  <a:lnTo>
                    <a:pt x="2703" y="27825"/>
                  </a:lnTo>
                  <a:cubicBezTo>
                    <a:pt x="2632" y="27920"/>
                    <a:pt x="2573" y="28028"/>
                    <a:pt x="2501" y="28111"/>
                  </a:cubicBezTo>
                  <a:lnTo>
                    <a:pt x="2453" y="28170"/>
                  </a:lnTo>
                  <a:cubicBezTo>
                    <a:pt x="2418" y="28218"/>
                    <a:pt x="2394" y="28242"/>
                    <a:pt x="2382" y="28289"/>
                  </a:cubicBezTo>
                  <a:lnTo>
                    <a:pt x="2049" y="28623"/>
                  </a:lnTo>
                  <a:lnTo>
                    <a:pt x="2049" y="28801"/>
                  </a:lnTo>
                  <a:lnTo>
                    <a:pt x="2037" y="28825"/>
                  </a:lnTo>
                  <a:cubicBezTo>
                    <a:pt x="1977" y="28920"/>
                    <a:pt x="1918" y="29016"/>
                    <a:pt x="1870" y="29111"/>
                  </a:cubicBezTo>
                  <a:cubicBezTo>
                    <a:pt x="1822" y="29182"/>
                    <a:pt x="1799" y="29242"/>
                    <a:pt x="1751" y="29313"/>
                  </a:cubicBezTo>
                  <a:lnTo>
                    <a:pt x="1739" y="29349"/>
                  </a:lnTo>
                  <a:cubicBezTo>
                    <a:pt x="1703" y="29409"/>
                    <a:pt x="1680" y="29468"/>
                    <a:pt x="1644" y="29516"/>
                  </a:cubicBezTo>
                  <a:cubicBezTo>
                    <a:pt x="1632" y="29552"/>
                    <a:pt x="1584" y="29611"/>
                    <a:pt x="1560" y="29694"/>
                  </a:cubicBezTo>
                  <a:cubicBezTo>
                    <a:pt x="1525" y="29730"/>
                    <a:pt x="1513" y="29790"/>
                    <a:pt x="1489" y="29837"/>
                  </a:cubicBezTo>
                  <a:cubicBezTo>
                    <a:pt x="1465" y="29873"/>
                    <a:pt x="1441" y="29909"/>
                    <a:pt x="1430" y="29956"/>
                  </a:cubicBezTo>
                  <a:lnTo>
                    <a:pt x="1382" y="30063"/>
                  </a:lnTo>
                  <a:cubicBezTo>
                    <a:pt x="1346" y="30111"/>
                    <a:pt x="1334" y="30171"/>
                    <a:pt x="1310" y="30206"/>
                  </a:cubicBezTo>
                  <a:lnTo>
                    <a:pt x="1287" y="30242"/>
                  </a:lnTo>
                  <a:lnTo>
                    <a:pt x="1203" y="30468"/>
                  </a:lnTo>
                  <a:lnTo>
                    <a:pt x="1168" y="30528"/>
                  </a:lnTo>
                  <a:cubicBezTo>
                    <a:pt x="1132" y="30647"/>
                    <a:pt x="1072" y="30766"/>
                    <a:pt x="1025" y="30885"/>
                  </a:cubicBezTo>
                  <a:cubicBezTo>
                    <a:pt x="989" y="30968"/>
                    <a:pt x="953" y="31064"/>
                    <a:pt x="918" y="31135"/>
                  </a:cubicBezTo>
                  <a:cubicBezTo>
                    <a:pt x="894" y="31195"/>
                    <a:pt x="870" y="31254"/>
                    <a:pt x="846" y="31326"/>
                  </a:cubicBezTo>
                  <a:cubicBezTo>
                    <a:pt x="834" y="31361"/>
                    <a:pt x="810" y="31397"/>
                    <a:pt x="798" y="31445"/>
                  </a:cubicBezTo>
                  <a:cubicBezTo>
                    <a:pt x="751" y="31599"/>
                    <a:pt x="691" y="31742"/>
                    <a:pt x="656" y="31909"/>
                  </a:cubicBezTo>
                  <a:cubicBezTo>
                    <a:pt x="620" y="32016"/>
                    <a:pt x="596" y="32135"/>
                    <a:pt x="560" y="32230"/>
                  </a:cubicBezTo>
                  <a:cubicBezTo>
                    <a:pt x="537" y="32338"/>
                    <a:pt x="501" y="32445"/>
                    <a:pt x="489" y="32552"/>
                  </a:cubicBezTo>
                  <a:cubicBezTo>
                    <a:pt x="441" y="32695"/>
                    <a:pt x="417" y="32861"/>
                    <a:pt x="370" y="33040"/>
                  </a:cubicBezTo>
                  <a:cubicBezTo>
                    <a:pt x="370" y="33052"/>
                    <a:pt x="358" y="33088"/>
                    <a:pt x="358" y="33100"/>
                  </a:cubicBezTo>
                  <a:cubicBezTo>
                    <a:pt x="334" y="33147"/>
                    <a:pt x="334" y="33183"/>
                    <a:pt x="322" y="33231"/>
                  </a:cubicBezTo>
                  <a:cubicBezTo>
                    <a:pt x="322" y="33242"/>
                    <a:pt x="322" y="33266"/>
                    <a:pt x="310" y="33278"/>
                  </a:cubicBezTo>
                  <a:cubicBezTo>
                    <a:pt x="298" y="33385"/>
                    <a:pt x="263" y="33481"/>
                    <a:pt x="251" y="33588"/>
                  </a:cubicBezTo>
                  <a:cubicBezTo>
                    <a:pt x="239" y="33659"/>
                    <a:pt x="215" y="33754"/>
                    <a:pt x="203" y="33826"/>
                  </a:cubicBezTo>
                  <a:lnTo>
                    <a:pt x="203" y="33873"/>
                  </a:lnTo>
                  <a:lnTo>
                    <a:pt x="156" y="34231"/>
                  </a:lnTo>
                  <a:cubicBezTo>
                    <a:pt x="156" y="34254"/>
                    <a:pt x="144" y="34302"/>
                    <a:pt x="144" y="34338"/>
                  </a:cubicBezTo>
                  <a:cubicBezTo>
                    <a:pt x="132" y="34397"/>
                    <a:pt x="132" y="34469"/>
                    <a:pt x="132" y="34528"/>
                  </a:cubicBezTo>
                  <a:cubicBezTo>
                    <a:pt x="120" y="34659"/>
                    <a:pt x="96" y="34778"/>
                    <a:pt x="96" y="34909"/>
                  </a:cubicBezTo>
                  <a:cubicBezTo>
                    <a:pt x="96" y="34957"/>
                    <a:pt x="96" y="35005"/>
                    <a:pt x="84" y="35028"/>
                  </a:cubicBezTo>
                  <a:lnTo>
                    <a:pt x="84" y="35112"/>
                  </a:lnTo>
                  <a:cubicBezTo>
                    <a:pt x="84" y="35147"/>
                    <a:pt x="72" y="35207"/>
                    <a:pt x="72" y="35255"/>
                  </a:cubicBezTo>
                  <a:lnTo>
                    <a:pt x="72" y="35302"/>
                  </a:lnTo>
                  <a:cubicBezTo>
                    <a:pt x="72" y="35326"/>
                    <a:pt x="60" y="35505"/>
                    <a:pt x="60" y="35564"/>
                  </a:cubicBezTo>
                  <a:lnTo>
                    <a:pt x="60" y="35600"/>
                  </a:lnTo>
                  <a:cubicBezTo>
                    <a:pt x="60" y="35778"/>
                    <a:pt x="36" y="35969"/>
                    <a:pt x="36" y="36183"/>
                  </a:cubicBezTo>
                  <a:lnTo>
                    <a:pt x="36" y="36267"/>
                  </a:lnTo>
                  <a:lnTo>
                    <a:pt x="36" y="36338"/>
                  </a:lnTo>
                  <a:lnTo>
                    <a:pt x="60" y="37672"/>
                  </a:lnTo>
                  <a:lnTo>
                    <a:pt x="1" y="39517"/>
                  </a:lnTo>
                  <a:lnTo>
                    <a:pt x="1168" y="38541"/>
                  </a:lnTo>
                  <a:lnTo>
                    <a:pt x="2477" y="37636"/>
                  </a:lnTo>
                  <a:cubicBezTo>
                    <a:pt x="3406" y="36993"/>
                    <a:pt x="4787" y="36243"/>
                    <a:pt x="6192" y="36243"/>
                  </a:cubicBezTo>
                  <a:cubicBezTo>
                    <a:pt x="6799" y="36243"/>
                    <a:pt x="7359" y="36386"/>
                    <a:pt x="7895" y="36683"/>
                  </a:cubicBezTo>
                  <a:cubicBezTo>
                    <a:pt x="10621" y="38207"/>
                    <a:pt x="13348" y="39100"/>
                    <a:pt x="16229" y="39410"/>
                  </a:cubicBezTo>
                  <a:cubicBezTo>
                    <a:pt x="16491" y="39434"/>
                    <a:pt x="16729" y="39469"/>
                    <a:pt x="16979" y="39481"/>
                  </a:cubicBezTo>
                  <a:cubicBezTo>
                    <a:pt x="17515" y="39529"/>
                    <a:pt x="18074" y="39541"/>
                    <a:pt x="18634" y="39541"/>
                  </a:cubicBezTo>
                  <a:cubicBezTo>
                    <a:pt x="20849" y="39541"/>
                    <a:pt x="23170" y="39207"/>
                    <a:pt x="25540" y="38553"/>
                  </a:cubicBezTo>
                  <a:cubicBezTo>
                    <a:pt x="27647" y="37981"/>
                    <a:pt x="29838" y="37112"/>
                    <a:pt x="32064" y="35993"/>
                  </a:cubicBezTo>
                  <a:lnTo>
                    <a:pt x="33195" y="35993"/>
                  </a:lnTo>
                  <a:lnTo>
                    <a:pt x="33195" y="34481"/>
                  </a:lnTo>
                  <a:lnTo>
                    <a:pt x="33219" y="33873"/>
                  </a:lnTo>
                  <a:lnTo>
                    <a:pt x="33124" y="33778"/>
                  </a:lnTo>
                  <a:cubicBezTo>
                    <a:pt x="33124" y="33766"/>
                    <a:pt x="33112" y="33719"/>
                    <a:pt x="33112" y="33707"/>
                  </a:cubicBezTo>
                  <a:cubicBezTo>
                    <a:pt x="33076" y="33540"/>
                    <a:pt x="33064" y="33409"/>
                    <a:pt x="33041" y="33278"/>
                  </a:cubicBezTo>
                  <a:lnTo>
                    <a:pt x="33005" y="33159"/>
                  </a:lnTo>
                  <a:cubicBezTo>
                    <a:pt x="32993" y="33100"/>
                    <a:pt x="32993" y="33052"/>
                    <a:pt x="32981" y="32992"/>
                  </a:cubicBezTo>
                  <a:cubicBezTo>
                    <a:pt x="32981" y="32969"/>
                    <a:pt x="32957" y="32921"/>
                    <a:pt x="32957" y="32885"/>
                  </a:cubicBezTo>
                  <a:cubicBezTo>
                    <a:pt x="32945" y="32850"/>
                    <a:pt x="32945" y="32814"/>
                    <a:pt x="32933" y="32766"/>
                  </a:cubicBezTo>
                  <a:lnTo>
                    <a:pt x="32898" y="32623"/>
                  </a:lnTo>
                  <a:cubicBezTo>
                    <a:pt x="32898" y="32623"/>
                    <a:pt x="32874" y="32516"/>
                    <a:pt x="32874" y="32492"/>
                  </a:cubicBezTo>
                  <a:lnTo>
                    <a:pt x="32779" y="32171"/>
                  </a:lnTo>
                  <a:cubicBezTo>
                    <a:pt x="32683" y="31802"/>
                    <a:pt x="32576" y="31445"/>
                    <a:pt x="32445" y="31099"/>
                  </a:cubicBezTo>
                  <a:cubicBezTo>
                    <a:pt x="32410" y="30992"/>
                    <a:pt x="32362" y="30897"/>
                    <a:pt x="32326" y="30802"/>
                  </a:cubicBezTo>
                  <a:cubicBezTo>
                    <a:pt x="32291" y="30718"/>
                    <a:pt x="32243" y="30611"/>
                    <a:pt x="32207" y="30528"/>
                  </a:cubicBezTo>
                  <a:lnTo>
                    <a:pt x="32183" y="30492"/>
                  </a:lnTo>
                  <a:lnTo>
                    <a:pt x="32160" y="30433"/>
                  </a:lnTo>
                  <a:cubicBezTo>
                    <a:pt x="32112" y="30314"/>
                    <a:pt x="32064" y="30206"/>
                    <a:pt x="32005" y="30123"/>
                  </a:cubicBezTo>
                  <a:cubicBezTo>
                    <a:pt x="31945" y="30004"/>
                    <a:pt x="31910" y="29897"/>
                    <a:pt x="31862" y="29790"/>
                  </a:cubicBezTo>
                  <a:cubicBezTo>
                    <a:pt x="31814" y="29706"/>
                    <a:pt x="31767" y="29599"/>
                    <a:pt x="31707" y="29504"/>
                  </a:cubicBezTo>
                  <a:cubicBezTo>
                    <a:pt x="31648" y="29397"/>
                    <a:pt x="31588" y="29266"/>
                    <a:pt x="31529" y="29171"/>
                  </a:cubicBezTo>
                  <a:cubicBezTo>
                    <a:pt x="31398" y="28909"/>
                    <a:pt x="31231" y="28659"/>
                    <a:pt x="31052" y="28397"/>
                  </a:cubicBezTo>
                  <a:cubicBezTo>
                    <a:pt x="30921" y="28206"/>
                    <a:pt x="30802" y="28016"/>
                    <a:pt x="30695" y="27873"/>
                  </a:cubicBezTo>
                  <a:cubicBezTo>
                    <a:pt x="30671" y="27825"/>
                    <a:pt x="30636" y="27778"/>
                    <a:pt x="30600" y="27742"/>
                  </a:cubicBezTo>
                  <a:lnTo>
                    <a:pt x="30564" y="27706"/>
                  </a:lnTo>
                  <a:cubicBezTo>
                    <a:pt x="30278" y="27349"/>
                    <a:pt x="29981" y="26980"/>
                    <a:pt x="29659" y="26635"/>
                  </a:cubicBezTo>
                  <a:cubicBezTo>
                    <a:pt x="29588" y="26563"/>
                    <a:pt x="29528" y="26492"/>
                    <a:pt x="29469" y="26432"/>
                  </a:cubicBezTo>
                  <a:cubicBezTo>
                    <a:pt x="29254" y="26218"/>
                    <a:pt x="29052" y="26015"/>
                    <a:pt x="28826" y="25813"/>
                  </a:cubicBezTo>
                  <a:cubicBezTo>
                    <a:pt x="28778" y="25777"/>
                    <a:pt x="28731" y="25730"/>
                    <a:pt x="28671" y="25682"/>
                  </a:cubicBezTo>
                  <a:cubicBezTo>
                    <a:pt x="28647" y="25658"/>
                    <a:pt x="28600" y="25622"/>
                    <a:pt x="28576" y="25599"/>
                  </a:cubicBezTo>
                  <a:cubicBezTo>
                    <a:pt x="28528" y="25551"/>
                    <a:pt x="28469" y="25503"/>
                    <a:pt x="28421" y="25480"/>
                  </a:cubicBezTo>
                  <a:cubicBezTo>
                    <a:pt x="28373" y="25432"/>
                    <a:pt x="28314" y="25384"/>
                    <a:pt x="28278" y="25361"/>
                  </a:cubicBezTo>
                  <a:lnTo>
                    <a:pt x="28183" y="25289"/>
                  </a:lnTo>
                  <a:cubicBezTo>
                    <a:pt x="28159" y="25265"/>
                    <a:pt x="28123" y="25241"/>
                    <a:pt x="28111" y="25230"/>
                  </a:cubicBezTo>
                  <a:lnTo>
                    <a:pt x="27933" y="25087"/>
                  </a:lnTo>
                  <a:cubicBezTo>
                    <a:pt x="27897" y="25063"/>
                    <a:pt x="27873" y="25051"/>
                    <a:pt x="27826" y="25015"/>
                  </a:cubicBezTo>
                  <a:cubicBezTo>
                    <a:pt x="27766" y="24968"/>
                    <a:pt x="27695" y="24908"/>
                    <a:pt x="27635" y="24872"/>
                  </a:cubicBezTo>
                  <a:cubicBezTo>
                    <a:pt x="27528" y="24789"/>
                    <a:pt x="27409" y="24706"/>
                    <a:pt x="27278" y="24610"/>
                  </a:cubicBezTo>
                  <a:cubicBezTo>
                    <a:pt x="27218" y="24575"/>
                    <a:pt x="27147" y="24527"/>
                    <a:pt x="27064" y="24479"/>
                  </a:cubicBezTo>
                  <a:cubicBezTo>
                    <a:pt x="26980" y="24420"/>
                    <a:pt x="26873" y="24360"/>
                    <a:pt x="26790" y="24301"/>
                  </a:cubicBezTo>
                  <a:lnTo>
                    <a:pt x="25754" y="12323"/>
                  </a:lnTo>
                  <a:cubicBezTo>
                    <a:pt x="25837" y="11776"/>
                    <a:pt x="25873" y="11204"/>
                    <a:pt x="25873" y="10668"/>
                  </a:cubicBezTo>
                  <a:cubicBezTo>
                    <a:pt x="25873" y="4787"/>
                    <a:pt x="21742" y="0"/>
                    <a:pt x="16658" y="0"/>
                  </a:cubicBezTo>
                  <a:close/>
                </a:path>
              </a:pathLst>
            </a:custGeom>
            <a:solidFill>
              <a:schemeClr val="accent6"/>
            </a:solidFill>
            <a:ln>
              <a:noFill/>
            </a:ln>
            <a:effectLst>
              <a:outerShdw dist="571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94;p39">
              <a:extLst>
                <a:ext uri="{FF2B5EF4-FFF2-40B4-BE49-F238E27FC236}">
                  <a16:creationId xmlns:a16="http://schemas.microsoft.com/office/drawing/2014/main" id="{B96669F7-3907-1BF2-BB05-FC4F885B764B}"/>
                </a:ext>
              </a:extLst>
            </p:cNvPr>
            <p:cNvSpPr/>
            <p:nvPr/>
          </p:nvSpPr>
          <p:spPr>
            <a:xfrm>
              <a:off x="6407050" y="2589725"/>
              <a:ext cx="449775" cy="480750"/>
            </a:xfrm>
            <a:custGeom>
              <a:avLst/>
              <a:gdLst/>
              <a:ahLst/>
              <a:cxnLst/>
              <a:rect l="l" t="t" r="r" b="b"/>
              <a:pathLst>
                <a:path w="17991" h="19230" extrusionOk="0">
                  <a:moveTo>
                    <a:pt x="1655" y="1"/>
                  </a:moveTo>
                  <a:lnTo>
                    <a:pt x="0" y="19229"/>
                  </a:lnTo>
                  <a:lnTo>
                    <a:pt x="17990" y="19229"/>
                  </a:lnTo>
                  <a:lnTo>
                    <a:pt x="16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95;p39">
              <a:extLst>
                <a:ext uri="{FF2B5EF4-FFF2-40B4-BE49-F238E27FC236}">
                  <a16:creationId xmlns:a16="http://schemas.microsoft.com/office/drawing/2014/main" id="{B486B741-D97D-50F7-50C9-D0E00818EFBB}"/>
                </a:ext>
              </a:extLst>
            </p:cNvPr>
            <p:cNvSpPr/>
            <p:nvPr/>
          </p:nvSpPr>
          <p:spPr>
            <a:xfrm>
              <a:off x="6441275" y="2422150"/>
              <a:ext cx="386075" cy="459025"/>
            </a:xfrm>
            <a:custGeom>
              <a:avLst/>
              <a:gdLst/>
              <a:ahLst/>
              <a:cxnLst/>
              <a:rect l="l" t="t" r="r" b="b"/>
              <a:pathLst>
                <a:path w="15443" h="18361" extrusionOk="0">
                  <a:moveTo>
                    <a:pt x="7727" y="1"/>
                  </a:moveTo>
                  <a:cubicBezTo>
                    <a:pt x="3453" y="1"/>
                    <a:pt x="0" y="4108"/>
                    <a:pt x="0" y="9180"/>
                  </a:cubicBezTo>
                  <a:cubicBezTo>
                    <a:pt x="0" y="14252"/>
                    <a:pt x="3453" y="18360"/>
                    <a:pt x="7727" y="18360"/>
                  </a:cubicBezTo>
                  <a:cubicBezTo>
                    <a:pt x="11990" y="18360"/>
                    <a:pt x="15443" y="14252"/>
                    <a:pt x="15443" y="9180"/>
                  </a:cubicBezTo>
                  <a:cubicBezTo>
                    <a:pt x="15443" y="4108"/>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96;p39">
              <a:extLst>
                <a:ext uri="{FF2B5EF4-FFF2-40B4-BE49-F238E27FC236}">
                  <a16:creationId xmlns:a16="http://schemas.microsoft.com/office/drawing/2014/main" id="{A91AF237-F5D2-4ED8-CB01-74990364BB9E}"/>
                </a:ext>
              </a:extLst>
            </p:cNvPr>
            <p:cNvSpPr/>
            <p:nvPr/>
          </p:nvSpPr>
          <p:spPr>
            <a:xfrm>
              <a:off x="6570750" y="2827850"/>
              <a:ext cx="128025" cy="210475"/>
            </a:xfrm>
            <a:custGeom>
              <a:avLst/>
              <a:gdLst/>
              <a:ahLst/>
              <a:cxnLst/>
              <a:rect l="l" t="t" r="r" b="b"/>
              <a:pathLst>
                <a:path w="5121" h="8419" extrusionOk="0">
                  <a:moveTo>
                    <a:pt x="215" y="1"/>
                  </a:moveTo>
                  <a:lnTo>
                    <a:pt x="72" y="3573"/>
                  </a:lnTo>
                  <a:lnTo>
                    <a:pt x="0" y="5573"/>
                  </a:lnTo>
                  <a:lnTo>
                    <a:pt x="0" y="5585"/>
                  </a:lnTo>
                  <a:lnTo>
                    <a:pt x="2834" y="8419"/>
                  </a:lnTo>
                  <a:lnTo>
                    <a:pt x="5061" y="5585"/>
                  </a:lnTo>
                  <a:lnTo>
                    <a:pt x="5120" y="5585"/>
                  </a:lnTo>
                  <a:lnTo>
                    <a:pt x="5049" y="3573"/>
                  </a:lnTo>
                  <a:lnTo>
                    <a:pt x="4918"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7;p39">
              <a:extLst>
                <a:ext uri="{FF2B5EF4-FFF2-40B4-BE49-F238E27FC236}">
                  <a16:creationId xmlns:a16="http://schemas.microsoft.com/office/drawing/2014/main" id="{0B771D9D-0B1C-F07F-E849-4435DDDA0441}"/>
                </a:ext>
              </a:extLst>
            </p:cNvPr>
            <p:cNvSpPr/>
            <p:nvPr/>
          </p:nvSpPr>
          <p:spPr>
            <a:xfrm>
              <a:off x="6572525" y="2828450"/>
              <a:ext cx="124450" cy="103025"/>
            </a:xfrm>
            <a:custGeom>
              <a:avLst/>
              <a:gdLst/>
              <a:ahLst/>
              <a:cxnLst/>
              <a:rect l="l" t="t" r="r" b="b"/>
              <a:pathLst>
                <a:path w="4978" h="4121" extrusionOk="0">
                  <a:moveTo>
                    <a:pt x="144" y="1"/>
                  </a:moveTo>
                  <a:lnTo>
                    <a:pt x="1" y="3573"/>
                  </a:lnTo>
                  <a:cubicBezTo>
                    <a:pt x="763" y="3930"/>
                    <a:pt x="1596" y="4120"/>
                    <a:pt x="2489" y="4120"/>
                  </a:cubicBezTo>
                  <a:cubicBezTo>
                    <a:pt x="3382" y="4120"/>
                    <a:pt x="4216" y="3930"/>
                    <a:pt x="4978" y="3573"/>
                  </a:cubicBezTo>
                  <a:lnTo>
                    <a:pt x="484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98;p39">
              <a:extLst>
                <a:ext uri="{FF2B5EF4-FFF2-40B4-BE49-F238E27FC236}">
                  <a16:creationId xmlns:a16="http://schemas.microsoft.com/office/drawing/2014/main" id="{2E50B4FB-E16E-8DEE-AC70-3D50B7422CE7}"/>
                </a:ext>
              </a:extLst>
            </p:cNvPr>
            <p:cNvSpPr/>
            <p:nvPr/>
          </p:nvSpPr>
          <p:spPr>
            <a:xfrm>
              <a:off x="6489500" y="2489125"/>
              <a:ext cx="290525" cy="404250"/>
            </a:xfrm>
            <a:custGeom>
              <a:avLst/>
              <a:gdLst/>
              <a:ahLst/>
              <a:cxnLst/>
              <a:rect l="l" t="t" r="r" b="b"/>
              <a:pathLst>
                <a:path w="11621" h="16170" extrusionOk="0">
                  <a:moveTo>
                    <a:pt x="5203" y="1"/>
                  </a:moveTo>
                  <a:cubicBezTo>
                    <a:pt x="2322" y="1"/>
                    <a:pt x="0" y="2322"/>
                    <a:pt x="0" y="5192"/>
                  </a:cubicBezTo>
                  <a:lnTo>
                    <a:pt x="0" y="10978"/>
                  </a:lnTo>
                  <a:cubicBezTo>
                    <a:pt x="0" y="13847"/>
                    <a:pt x="2334" y="16169"/>
                    <a:pt x="5203" y="16169"/>
                  </a:cubicBezTo>
                  <a:lnTo>
                    <a:pt x="6418" y="16169"/>
                  </a:lnTo>
                  <a:cubicBezTo>
                    <a:pt x="9299" y="16169"/>
                    <a:pt x="11621" y="13836"/>
                    <a:pt x="11621" y="10978"/>
                  </a:cubicBezTo>
                  <a:lnTo>
                    <a:pt x="11621" y="5192"/>
                  </a:lnTo>
                  <a:cubicBezTo>
                    <a:pt x="11621" y="2322"/>
                    <a:pt x="9299"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99;p39">
              <a:extLst>
                <a:ext uri="{FF2B5EF4-FFF2-40B4-BE49-F238E27FC236}">
                  <a16:creationId xmlns:a16="http://schemas.microsoft.com/office/drawing/2014/main" id="{7AE8AD31-FA2E-113F-1A07-7A090E130E23}"/>
                </a:ext>
              </a:extLst>
            </p:cNvPr>
            <p:cNvSpPr/>
            <p:nvPr/>
          </p:nvSpPr>
          <p:spPr>
            <a:xfrm>
              <a:off x="6256725" y="2966575"/>
              <a:ext cx="753975" cy="369675"/>
            </a:xfrm>
            <a:custGeom>
              <a:avLst/>
              <a:gdLst/>
              <a:ahLst/>
              <a:cxnLst/>
              <a:rect l="l" t="t" r="r" b="b"/>
              <a:pathLst>
                <a:path w="30159" h="14787" extrusionOk="0">
                  <a:moveTo>
                    <a:pt x="12502" y="0"/>
                  </a:moveTo>
                  <a:lnTo>
                    <a:pt x="12502" y="36"/>
                  </a:lnTo>
                  <a:cubicBezTo>
                    <a:pt x="12288" y="60"/>
                    <a:pt x="12073" y="95"/>
                    <a:pt x="11847" y="119"/>
                  </a:cubicBezTo>
                  <a:lnTo>
                    <a:pt x="11799" y="119"/>
                  </a:lnTo>
                  <a:cubicBezTo>
                    <a:pt x="11609" y="155"/>
                    <a:pt x="11418" y="203"/>
                    <a:pt x="11216" y="226"/>
                  </a:cubicBezTo>
                  <a:cubicBezTo>
                    <a:pt x="11204" y="226"/>
                    <a:pt x="11192" y="238"/>
                    <a:pt x="11180" y="238"/>
                  </a:cubicBezTo>
                  <a:lnTo>
                    <a:pt x="10549" y="381"/>
                  </a:lnTo>
                  <a:lnTo>
                    <a:pt x="10014" y="512"/>
                  </a:lnTo>
                  <a:cubicBezTo>
                    <a:pt x="9930" y="536"/>
                    <a:pt x="9835" y="560"/>
                    <a:pt x="9752" y="584"/>
                  </a:cubicBezTo>
                  <a:cubicBezTo>
                    <a:pt x="9609" y="619"/>
                    <a:pt x="9502" y="643"/>
                    <a:pt x="9383" y="691"/>
                  </a:cubicBezTo>
                  <a:cubicBezTo>
                    <a:pt x="9335" y="703"/>
                    <a:pt x="9299" y="715"/>
                    <a:pt x="9263" y="738"/>
                  </a:cubicBezTo>
                  <a:lnTo>
                    <a:pt x="8728" y="917"/>
                  </a:lnTo>
                  <a:cubicBezTo>
                    <a:pt x="8692" y="917"/>
                    <a:pt x="8644" y="929"/>
                    <a:pt x="8621" y="941"/>
                  </a:cubicBezTo>
                  <a:cubicBezTo>
                    <a:pt x="8573" y="953"/>
                    <a:pt x="8513" y="988"/>
                    <a:pt x="8466" y="1000"/>
                  </a:cubicBezTo>
                  <a:cubicBezTo>
                    <a:pt x="8382" y="1036"/>
                    <a:pt x="8311" y="1060"/>
                    <a:pt x="8216" y="1096"/>
                  </a:cubicBezTo>
                  <a:cubicBezTo>
                    <a:pt x="8156" y="1119"/>
                    <a:pt x="8097" y="1131"/>
                    <a:pt x="8037" y="1167"/>
                  </a:cubicBezTo>
                  <a:lnTo>
                    <a:pt x="7597" y="1346"/>
                  </a:lnTo>
                  <a:cubicBezTo>
                    <a:pt x="7442" y="1405"/>
                    <a:pt x="7275" y="1477"/>
                    <a:pt x="7132" y="1548"/>
                  </a:cubicBezTo>
                  <a:cubicBezTo>
                    <a:pt x="6977" y="1631"/>
                    <a:pt x="6846" y="1691"/>
                    <a:pt x="6716" y="1762"/>
                  </a:cubicBezTo>
                  <a:cubicBezTo>
                    <a:pt x="6525" y="1846"/>
                    <a:pt x="6358" y="1941"/>
                    <a:pt x="6180" y="2048"/>
                  </a:cubicBezTo>
                  <a:cubicBezTo>
                    <a:pt x="6061" y="2119"/>
                    <a:pt x="5954" y="2179"/>
                    <a:pt x="5834" y="2250"/>
                  </a:cubicBezTo>
                  <a:cubicBezTo>
                    <a:pt x="5751" y="2298"/>
                    <a:pt x="5656" y="2358"/>
                    <a:pt x="5573" y="2417"/>
                  </a:cubicBezTo>
                  <a:cubicBezTo>
                    <a:pt x="5513" y="2441"/>
                    <a:pt x="5430" y="2489"/>
                    <a:pt x="5370" y="2536"/>
                  </a:cubicBezTo>
                  <a:cubicBezTo>
                    <a:pt x="5275" y="2608"/>
                    <a:pt x="5156" y="2703"/>
                    <a:pt x="5037" y="2774"/>
                  </a:cubicBezTo>
                  <a:cubicBezTo>
                    <a:pt x="4941" y="2846"/>
                    <a:pt x="4858" y="2905"/>
                    <a:pt x="4763" y="2977"/>
                  </a:cubicBezTo>
                  <a:lnTo>
                    <a:pt x="4751" y="3001"/>
                  </a:lnTo>
                  <a:cubicBezTo>
                    <a:pt x="4680" y="3036"/>
                    <a:pt x="4596" y="3084"/>
                    <a:pt x="4537" y="3143"/>
                  </a:cubicBezTo>
                  <a:cubicBezTo>
                    <a:pt x="4441" y="3239"/>
                    <a:pt x="4322" y="3322"/>
                    <a:pt x="4215" y="3417"/>
                  </a:cubicBezTo>
                  <a:lnTo>
                    <a:pt x="4168" y="3453"/>
                  </a:lnTo>
                  <a:cubicBezTo>
                    <a:pt x="4120" y="3489"/>
                    <a:pt x="4096" y="3512"/>
                    <a:pt x="4060" y="3548"/>
                  </a:cubicBezTo>
                  <a:cubicBezTo>
                    <a:pt x="4025" y="3572"/>
                    <a:pt x="3989" y="3608"/>
                    <a:pt x="3965" y="3632"/>
                  </a:cubicBezTo>
                  <a:cubicBezTo>
                    <a:pt x="3906" y="3691"/>
                    <a:pt x="3822" y="3751"/>
                    <a:pt x="3763" y="3810"/>
                  </a:cubicBezTo>
                  <a:cubicBezTo>
                    <a:pt x="3703" y="3858"/>
                    <a:pt x="3668" y="3905"/>
                    <a:pt x="3620" y="3953"/>
                  </a:cubicBezTo>
                  <a:lnTo>
                    <a:pt x="3572" y="3989"/>
                  </a:lnTo>
                  <a:lnTo>
                    <a:pt x="3394" y="4167"/>
                  </a:lnTo>
                  <a:lnTo>
                    <a:pt x="3370" y="4203"/>
                  </a:lnTo>
                  <a:cubicBezTo>
                    <a:pt x="3287" y="4263"/>
                    <a:pt x="3227" y="4322"/>
                    <a:pt x="3167" y="4394"/>
                  </a:cubicBezTo>
                  <a:lnTo>
                    <a:pt x="3144" y="4429"/>
                  </a:lnTo>
                  <a:cubicBezTo>
                    <a:pt x="3096" y="4489"/>
                    <a:pt x="3048" y="4525"/>
                    <a:pt x="3013" y="4572"/>
                  </a:cubicBezTo>
                  <a:cubicBezTo>
                    <a:pt x="2989" y="4584"/>
                    <a:pt x="2977" y="4620"/>
                    <a:pt x="2965" y="4632"/>
                  </a:cubicBezTo>
                  <a:cubicBezTo>
                    <a:pt x="2906" y="4691"/>
                    <a:pt x="2846" y="4751"/>
                    <a:pt x="2786" y="4822"/>
                  </a:cubicBezTo>
                  <a:cubicBezTo>
                    <a:pt x="2775" y="4846"/>
                    <a:pt x="2775" y="4858"/>
                    <a:pt x="2751" y="4870"/>
                  </a:cubicBezTo>
                  <a:cubicBezTo>
                    <a:pt x="2715" y="4917"/>
                    <a:pt x="2679" y="4977"/>
                    <a:pt x="2632" y="5025"/>
                  </a:cubicBezTo>
                  <a:cubicBezTo>
                    <a:pt x="2620" y="5036"/>
                    <a:pt x="2620" y="5048"/>
                    <a:pt x="2608" y="5060"/>
                  </a:cubicBezTo>
                  <a:cubicBezTo>
                    <a:pt x="2548" y="5156"/>
                    <a:pt x="2477" y="5227"/>
                    <a:pt x="2417" y="5322"/>
                  </a:cubicBezTo>
                  <a:cubicBezTo>
                    <a:pt x="2382" y="5346"/>
                    <a:pt x="2370" y="5394"/>
                    <a:pt x="2334" y="5417"/>
                  </a:cubicBezTo>
                  <a:cubicBezTo>
                    <a:pt x="2334" y="5441"/>
                    <a:pt x="2322" y="5441"/>
                    <a:pt x="2322" y="5453"/>
                  </a:cubicBezTo>
                  <a:cubicBezTo>
                    <a:pt x="2263" y="5525"/>
                    <a:pt x="2203" y="5620"/>
                    <a:pt x="2144" y="5691"/>
                  </a:cubicBezTo>
                  <a:cubicBezTo>
                    <a:pt x="2120" y="5751"/>
                    <a:pt x="2072" y="5810"/>
                    <a:pt x="2024" y="5870"/>
                  </a:cubicBezTo>
                  <a:cubicBezTo>
                    <a:pt x="2013" y="5894"/>
                    <a:pt x="1977" y="5929"/>
                    <a:pt x="1965" y="5953"/>
                  </a:cubicBezTo>
                  <a:cubicBezTo>
                    <a:pt x="1953" y="5989"/>
                    <a:pt x="1917" y="6013"/>
                    <a:pt x="1905" y="6048"/>
                  </a:cubicBezTo>
                  <a:cubicBezTo>
                    <a:pt x="1858" y="6108"/>
                    <a:pt x="1822" y="6179"/>
                    <a:pt x="1774" y="6251"/>
                  </a:cubicBezTo>
                  <a:lnTo>
                    <a:pt x="1763" y="6275"/>
                  </a:lnTo>
                  <a:lnTo>
                    <a:pt x="1584" y="6584"/>
                  </a:lnTo>
                  <a:cubicBezTo>
                    <a:pt x="1536" y="6644"/>
                    <a:pt x="1501" y="6715"/>
                    <a:pt x="1465" y="6787"/>
                  </a:cubicBezTo>
                  <a:cubicBezTo>
                    <a:pt x="1429" y="6834"/>
                    <a:pt x="1417" y="6882"/>
                    <a:pt x="1382" y="6930"/>
                  </a:cubicBezTo>
                  <a:cubicBezTo>
                    <a:pt x="1370" y="6953"/>
                    <a:pt x="1358" y="7001"/>
                    <a:pt x="1346" y="7025"/>
                  </a:cubicBezTo>
                  <a:cubicBezTo>
                    <a:pt x="1310" y="7108"/>
                    <a:pt x="1262" y="7180"/>
                    <a:pt x="1239" y="7251"/>
                  </a:cubicBezTo>
                  <a:cubicBezTo>
                    <a:pt x="1239" y="7263"/>
                    <a:pt x="1227" y="7263"/>
                    <a:pt x="1227" y="7287"/>
                  </a:cubicBezTo>
                  <a:cubicBezTo>
                    <a:pt x="1203" y="7346"/>
                    <a:pt x="1179" y="7406"/>
                    <a:pt x="1143" y="7465"/>
                  </a:cubicBezTo>
                  <a:cubicBezTo>
                    <a:pt x="1143" y="7477"/>
                    <a:pt x="1131" y="7477"/>
                    <a:pt x="1131" y="7489"/>
                  </a:cubicBezTo>
                  <a:cubicBezTo>
                    <a:pt x="1084" y="7596"/>
                    <a:pt x="1048" y="7692"/>
                    <a:pt x="1001" y="7787"/>
                  </a:cubicBezTo>
                  <a:cubicBezTo>
                    <a:pt x="989" y="7787"/>
                    <a:pt x="989" y="7811"/>
                    <a:pt x="989" y="7811"/>
                  </a:cubicBezTo>
                  <a:lnTo>
                    <a:pt x="846" y="8120"/>
                  </a:lnTo>
                  <a:lnTo>
                    <a:pt x="762" y="8346"/>
                  </a:lnTo>
                  <a:cubicBezTo>
                    <a:pt x="727" y="8406"/>
                    <a:pt x="703" y="8477"/>
                    <a:pt x="691" y="8537"/>
                  </a:cubicBezTo>
                  <a:cubicBezTo>
                    <a:pt x="667" y="8549"/>
                    <a:pt x="667" y="8549"/>
                    <a:pt x="667" y="8561"/>
                  </a:cubicBezTo>
                  <a:cubicBezTo>
                    <a:pt x="608" y="8715"/>
                    <a:pt x="572" y="8858"/>
                    <a:pt x="524" y="9013"/>
                  </a:cubicBezTo>
                  <a:cubicBezTo>
                    <a:pt x="489" y="9096"/>
                    <a:pt x="477" y="9204"/>
                    <a:pt x="453" y="9299"/>
                  </a:cubicBezTo>
                  <a:cubicBezTo>
                    <a:pt x="417" y="9382"/>
                    <a:pt x="405" y="9489"/>
                    <a:pt x="369" y="9597"/>
                  </a:cubicBezTo>
                  <a:cubicBezTo>
                    <a:pt x="334" y="9739"/>
                    <a:pt x="298" y="9894"/>
                    <a:pt x="274" y="10037"/>
                  </a:cubicBezTo>
                  <a:cubicBezTo>
                    <a:pt x="274" y="10073"/>
                    <a:pt x="274" y="10109"/>
                    <a:pt x="250" y="10144"/>
                  </a:cubicBezTo>
                  <a:lnTo>
                    <a:pt x="250" y="10168"/>
                  </a:lnTo>
                  <a:cubicBezTo>
                    <a:pt x="239" y="10192"/>
                    <a:pt x="239" y="10204"/>
                    <a:pt x="239" y="10216"/>
                  </a:cubicBezTo>
                  <a:cubicBezTo>
                    <a:pt x="215" y="10323"/>
                    <a:pt x="191" y="10430"/>
                    <a:pt x="179" y="10525"/>
                  </a:cubicBezTo>
                  <a:cubicBezTo>
                    <a:pt x="167" y="10585"/>
                    <a:pt x="167" y="10668"/>
                    <a:pt x="155" y="10728"/>
                  </a:cubicBezTo>
                  <a:lnTo>
                    <a:pt x="155" y="10740"/>
                  </a:lnTo>
                  <a:cubicBezTo>
                    <a:pt x="119" y="10871"/>
                    <a:pt x="108" y="11025"/>
                    <a:pt x="96" y="11156"/>
                  </a:cubicBezTo>
                  <a:lnTo>
                    <a:pt x="96" y="11180"/>
                  </a:lnTo>
                  <a:cubicBezTo>
                    <a:pt x="96" y="11240"/>
                    <a:pt x="72" y="11299"/>
                    <a:pt x="72" y="11359"/>
                  </a:cubicBezTo>
                  <a:cubicBezTo>
                    <a:pt x="60" y="11502"/>
                    <a:pt x="60" y="11621"/>
                    <a:pt x="48" y="11752"/>
                  </a:cubicBezTo>
                  <a:lnTo>
                    <a:pt x="48" y="11799"/>
                  </a:lnTo>
                  <a:cubicBezTo>
                    <a:pt x="48" y="11871"/>
                    <a:pt x="36" y="11954"/>
                    <a:pt x="36" y="12049"/>
                  </a:cubicBezTo>
                  <a:cubicBezTo>
                    <a:pt x="36" y="12133"/>
                    <a:pt x="12" y="12228"/>
                    <a:pt x="12" y="12311"/>
                  </a:cubicBezTo>
                  <a:lnTo>
                    <a:pt x="12" y="12335"/>
                  </a:lnTo>
                  <a:cubicBezTo>
                    <a:pt x="0" y="12514"/>
                    <a:pt x="0" y="12704"/>
                    <a:pt x="0" y="12883"/>
                  </a:cubicBezTo>
                  <a:lnTo>
                    <a:pt x="12" y="12883"/>
                  </a:lnTo>
                  <a:cubicBezTo>
                    <a:pt x="0" y="12895"/>
                    <a:pt x="0" y="12906"/>
                    <a:pt x="0" y="12930"/>
                  </a:cubicBezTo>
                  <a:lnTo>
                    <a:pt x="0" y="12966"/>
                  </a:lnTo>
                  <a:lnTo>
                    <a:pt x="0" y="13014"/>
                  </a:lnTo>
                  <a:cubicBezTo>
                    <a:pt x="0" y="13026"/>
                    <a:pt x="12" y="13049"/>
                    <a:pt x="12" y="13061"/>
                  </a:cubicBezTo>
                  <a:cubicBezTo>
                    <a:pt x="12" y="13073"/>
                    <a:pt x="12" y="13085"/>
                    <a:pt x="36" y="13109"/>
                  </a:cubicBezTo>
                  <a:cubicBezTo>
                    <a:pt x="48" y="13109"/>
                    <a:pt x="48" y="13121"/>
                    <a:pt x="48" y="13121"/>
                  </a:cubicBezTo>
                  <a:cubicBezTo>
                    <a:pt x="48" y="13133"/>
                    <a:pt x="48" y="13145"/>
                    <a:pt x="60" y="13168"/>
                  </a:cubicBezTo>
                  <a:cubicBezTo>
                    <a:pt x="1206" y="12366"/>
                    <a:pt x="2865" y="11490"/>
                    <a:pt x="4630" y="11490"/>
                  </a:cubicBezTo>
                  <a:cubicBezTo>
                    <a:pt x="5431" y="11490"/>
                    <a:pt x="6254" y="11671"/>
                    <a:pt x="7061" y="12121"/>
                  </a:cubicBezTo>
                  <a:cubicBezTo>
                    <a:pt x="8930" y="13168"/>
                    <a:pt x="11490" y="14300"/>
                    <a:pt x="14836" y="14669"/>
                  </a:cubicBezTo>
                  <a:cubicBezTo>
                    <a:pt x="15062" y="14681"/>
                    <a:pt x="15288" y="14704"/>
                    <a:pt x="15526" y="14728"/>
                  </a:cubicBezTo>
                  <a:cubicBezTo>
                    <a:pt x="16022" y="14766"/>
                    <a:pt x="16534" y="14786"/>
                    <a:pt x="17062" y="14786"/>
                  </a:cubicBezTo>
                  <a:cubicBezTo>
                    <a:pt x="19008" y="14786"/>
                    <a:pt x="21177" y="14512"/>
                    <a:pt x="23575" y="13847"/>
                  </a:cubicBezTo>
                  <a:cubicBezTo>
                    <a:pt x="25599" y="13299"/>
                    <a:pt x="27790" y="12454"/>
                    <a:pt x="30159" y="11240"/>
                  </a:cubicBezTo>
                  <a:cubicBezTo>
                    <a:pt x="30159" y="11240"/>
                    <a:pt x="30159" y="11228"/>
                    <a:pt x="30052" y="11180"/>
                  </a:cubicBezTo>
                  <a:lnTo>
                    <a:pt x="30004" y="10871"/>
                  </a:lnTo>
                  <a:cubicBezTo>
                    <a:pt x="29992" y="10811"/>
                    <a:pt x="29992" y="10751"/>
                    <a:pt x="29968" y="10692"/>
                  </a:cubicBezTo>
                  <a:lnTo>
                    <a:pt x="29968" y="10644"/>
                  </a:lnTo>
                  <a:cubicBezTo>
                    <a:pt x="29945" y="10513"/>
                    <a:pt x="29933" y="10382"/>
                    <a:pt x="29897" y="10239"/>
                  </a:cubicBezTo>
                  <a:cubicBezTo>
                    <a:pt x="29897" y="10216"/>
                    <a:pt x="29885" y="10204"/>
                    <a:pt x="29885" y="10168"/>
                  </a:cubicBezTo>
                  <a:cubicBezTo>
                    <a:pt x="29873" y="10156"/>
                    <a:pt x="29873" y="10144"/>
                    <a:pt x="29873" y="10120"/>
                  </a:cubicBezTo>
                  <a:cubicBezTo>
                    <a:pt x="29849" y="10049"/>
                    <a:pt x="29837" y="9966"/>
                    <a:pt x="29826" y="9870"/>
                  </a:cubicBezTo>
                  <a:cubicBezTo>
                    <a:pt x="29826" y="9858"/>
                    <a:pt x="29814" y="9847"/>
                    <a:pt x="29814" y="9823"/>
                  </a:cubicBezTo>
                  <a:lnTo>
                    <a:pt x="29766" y="9644"/>
                  </a:lnTo>
                  <a:cubicBezTo>
                    <a:pt x="29754" y="9620"/>
                    <a:pt x="29754" y="9585"/>
                    <a:pt x="29730" y="9561"/>
                  </a:cubicBezTo>
                  <a:cubicBezTo>
                    <a:pt x="29718" y="9466"/>
                    <a:pt x="29695" y="9370"/>
                    <a:pt x="29659" y="9263"/>
                  </a:cubicBezTo>
                  <a:cubicBezTo>
                    <a:pt x="29576" y="8930"/>
                    <a:pt x="29480" y="8620"/>
                    <a:pt x="29361" y="8311"/>
                  </a:cubicBezTo>
                  <a:cubicBezTo>
                    <a:pt x="29337" y="8215"/>
                    <a:pt x="29290" y="8132"/>
                    <a:pt x="29254" y="8037"/>
                  </a:cubicBezTo>
                  <a:cubicBezTo>
                    <a:pt x="29218" y="7942"/>
                    <a:pt x="29183" y="7834"/>
                    <a:pt x="29135" y="7739"/>
                  </a:cubicBezTo>
                  <a:lnTo>
                    <a:pt x="29135" y="7727"/>
                  </a:lnTo>
                  <a:cubicBezTo>
                    <a:pt x="29099" y="7620"/>
                    <a:pt x="29052" y="7537"/>
                    <a:pt x="29004" y="7430"/>
                  </a:cubicBezTo>
                  <a:cubicBezTo>
                    <a:pt x="28956" y="7322"/>
                    <a:pt x="28897" y="7239"/>
                    <a:pt x="28861" y="7132"/>
                  </a:cubicBezTo>
                  <a:cubicBezTo>
                    <a:pt x="28814" y="7061"/>
                    <a:pt x="28778" y="6965"/>
                    <a:pt x="28742" y="6894"/>
                  </a:cubicBezTo>
                  <a:cubicBezTo>
                    <a:pt x="28694" y="6787"/>
                    <a:pt x="28635" y="6691"/>
                    <a:pt x="28575" y="6584"/>
                  </a:cubicBezTo>
                  <a:cubicBezTo>
                    <a:pt x="28444" y="6346"/>
                    <a:pt x="28302" y="6120"/>
                    <a:pt x="28159" y="5894"/>
                  </a:cubicBezTo>
                  <a:cubicBezTo>
                    <a:pt x="28052" y="5739"/>
                    <a:pt x="27944" y="5584"/>
                    <a:pt x="27849" y="5441"/>
                  </a:cubicBezTo>
                  <a:cubicBezTo>
                    <a:pt x="27813" y="5406"/>
                    <a:pt x="27801" y="5382"/>
                    <a:pt x="27766" y="5346"/>
                  </a:cubicBezTo>
                  <a:cubicBezTo>
                    <a:pt x="27754" y="5334"/>
                    <a:pt x="27742" y="5298"/>
                    <a:pt x="27730" y="5286"/>
                  </a:cubicBezTo>
                  <a:cubicBezTo>
                    <a:pt x="27468" y="4941"/>
                    <a:pt x="27206" y="4632"/>
                    <a:pt x="26909" y="4322"/>
                  </a:cubicBezTo>
                  <a:lnTo>
                    <a:pt x="26754" y="4167"/>
                  </a:lnTo>
                  <a:cubicBezTo>
                    <a:pt x="26563" y="3977"/>
                    <a:pt x="26373" y="3786"/>
                    <a:pt x="26158" y="3608"/>
                  </a:cubicBezTo>
                  <a:cubicBezTo>
                    <a:pt x="26123" y="3572"/>
                    <a:pt x="26087" y="3536"/>
                    <a:pt x="26039" y="3501"/>
                  </a:cubicBezTo>
                  <a:cubicBezTo>
                    <a:pt x="26027" y="3477"/>
                    <a:pt x="26004" y="3441"/>
                    <a:pt x="25968" y="3429"/>
                  </a:cubicBezTo>
                  <a:cubicBezTo>
                    <a:pt x="25920" y="3382"/>
                    <a:pt x="25861" y="3334"/>
                    <a:pt x="25825" y="3298"/>
                  </a:cubicBezTo>
                  <a:cubicBezTo>
                    <a:pt x="25777" y="3251"/>
                    <a:pt x="25718" y="3203"/>
                    <a:pt x="25658" y="3155"/>
                  </a:cubicBezTo>
                  <a:cubicBezTo>
                    <a:pt x="25623" y="3131"/>
                    <a:pt x="25599" y="3096"/>
                    <a:pt x="25551" y="3072"/>
                  </a:cubicBezTo>
                  <a:cubicBezTo>
                    <a:pt x="25492" y="3024"/>
                    <a:pt x="25456" y="3001"/>
                    <a:pt x="25385" y="2953"/>
                  </a:cubicBezTo>
                  <a:cubicBezTo>
                    <a:pt x="25361" y="2917"/>
                    <a:pt x="25313" y="2905"/>
                    <a:pt x="25289" y="2881"/>
                  </a:cubicBezTo>
                  <a:cubicBezTo>
                    <a:pt x="25242" y="2834"/>
                    <a:pt x="25182" y="2786"/>
                    <a:pt x="25134" y="2762"/>
                  </a:cubicBezTo>
                  <a:cubicBezTo>
                    <a:pt x="25027" y="2679"/>
                    <a:pt x="24932" y="2608"/>
                    <a:pt x="24813" y="2536"/>
                  </a:cubicBezTo>
                  <a:cubicBezTo>
                    <a:pt x="24765" y="2500"/>
                    <a:pt x="24706" y="2465"/>
                    <a:pt x="24646" y="2429"/>
                  </a:cubicBezTo>
                  <a:cubicBezTo>
                    <a:pt x="24515" y="2358"/>
                    <a:pt x="24396" y="2286"/>
                    <a:pt x="24277" y="2203"/>
                  </a:cubicBezTo>
                  <a:cubicBezTo>
                    <a:pt x="24122" y="2119"/>
                    <a:pt x="23980" y="2024"/>
                    <a:pt x="23825" y="1953"/>
                  </a:cubicBezTo>
                  <a:cubicBezTo>
                    <a:pt x="23741" y="1905"/>
                    <a:pt x="23658" y="1869"/>
                    <a:pt x="23575" y="1822"/>
                  </a:cubicBezTo>
                  <a:cubicBezTo>
                    <a:pt x="23468" y="1762"/>
                    <a:pt x="23349" y="1715"/>
                    <a:pt x="23241" y="1655"/>
                  </a:cubicBezTo>
                  <a:cubicBezTo>
                    <a:pt x="23229" y="1655"/>
                    <a:pt x="23229" y="1643"/>
                    <a:pt x="23218" y="1643"/>
                  </a:cubicBezTo>
                  <a:lnTo>
                    <a:pt x="22944" y="1512"/>
                  </a:lnTo>
                  <a:cubicBezTo>
                    <a:pt x="22872" y="1477"/>
                    <a:pt x="22801" y="1429"/>
                    <a:pt x="22729" y="1405"/>
                  </a:cubicBezTo>
                  <a:cubicBezTo>
                    <a:pt x="22622" y="1346"/>
                    <a:pt x="22503" y="1298"/>
                    <a:pt x="22396" y="1250"/>
                  </a:cubicBezTo>
                  <a:cubicBezTo>
                    <a:pt x="22348" y="1226"/>
                    <a:pt x="22301" y="1191"/>
                    <a:pt x="22229" y="1179"/>
                  </a:cubicBezTo>
                  <a:cubicBezTo>
                    <a:pt x="22134" y="1131"/>
                    <a:pt x="22015" y="1096"/>
                    <a:pt x="21896" y="1048"/>
                  </a:cubicBezTo>
                  <a:cubicBezTo>
                    <a:pt x="21836" y="1036"/>
                    <a:pt x="21777" y="1000"/>
                    <a:pt x="21717" y="988"/>
                  </a:cubicBezTo>
                  <a:cubicBezTo>
                    <a:pt x="21598" y="941"/>
                    <a:pt x="21479" y="917"/>
                    <a:pt x="21360" y="869"/>
                  </a:cubicBezTo>
                  <a:cubicBezTo>
                    <a:pt x="21194" y="822"/>
                    <a:pt x="21039" y="762"/>
                    <a:pt x="20884" y="715"/>
                  </a:cubicBezTo>
                  <a:cubicBezTo>
                    <a:pt x="20741" y="679"/>
                    <a:pt x="20610" y="643"/>
                    <a:pt x="20467" y="595"/>
                  </a:cubicBezTo>
                  <a:cubicBezTo>
                    <a:pt x="20312" y="560"/>
                    <a:pt x="20170" y="524"/>
                    <a:pt x="20015" y="476"/>
                  </a:cubicBezTo>
                  <a:cubicBezTo>
                    <a:pt x="19872" y="441"/>
                    <a:pt x="19705" y="393"/>
                    <a:pt x="19550" y="357"/>
                  </a:cubicBezTo>
                  <a:cubicBezTo>
                    <a:pt x="19360" y="322"/>
                    <a:pt x="19181" y="274"/>
                    <a:pt x="18991" y="238"/>
                  </a:cubicBezTo>
                  <a:cubicBezTo>
                    <a:pt x="18931" y="226"/>
                    <a:pt x="18872" y="226"/>
                    <a:pt x="18812" y="214"/>
                  </a:cubicBezTo>
                  <a:cubicBezTo>
                    <a:pt x="18693" y="179"/>
                    <a:pt x="18562" y="155"/>
                    <a:pt x="18431" y="143"/>
                  </a:cubicBezTo>
                  <a:lnTo>
                    <a:pt x="18396" y="143"/>
                  </a:lnTo>
                  <a:cubicBezTo>
                    <a:pt x="18336" y="119"/>
                    <a:pt x="18276" y="119"/>
                    <a:pt x="18217" y="107"/>
                  </a:cubicBezTo>
                  <a:cubicBezTo>
                    <a:pt x="18062" y="95"/>
                    <a:pt x="17919" y="60"/>
                    <a:pt x="17765" y="48"/>
                  </a:cubicBezTo>
                  <a:cubicBezTo>
                    <a:pt x="17729" y="48"/>
                    <a:pt x="17693" y="36"/>
                    <a:pt x="17645" y="36"/>
                  </a:cubicBezTo>
                  <a:cubicBezTo>
                    <a:pt x="16625" y="686"/>
                    <a:pt x="15724" y="927"/>
                    <a:pt x="14950" y="927"/>
                  </a:cubicBezTo>
                  <a:cubicBezTo>
                    <a:pt x="13884" y="927"/>
                    <a:pt x="13061" y="469"/>
                    <a:pt x="1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00;p39">
              <a:extLst>
                <a:ext uri="{FF2B5EF4-FFF2-40B4-BE49-F238E27FC236}">
                  <a16:creationId xmlns:a16="http://schemas.microsoft.com/office/drawing/2014/main" id="{B873F2D7-BA82-AFB9-ADED-982ACF201EB6}"/>
                </a:ext>
              </a:extLst>
            </p:cNvPr>
            <p:cNvSpPr/>
            <p:nvPr/>
          </p:nvSpPr>
          <p:spPr>
            <a:xfrm>
              <a:off x="6548425" y="2954075"/>
              <a:ext cx="175650" cy="58050"/>
            </a:xfrm>
            <a:custGeom>
              <a:avLst/>
              <a:gdLst/>
              <a:ahLst/>
              <a:cxnLst/>
              <a:rect l="l" t="t" r="r" b="b"/>
              <a:pathLst>
                <a:path w="7026" h="2322" extrusionOk="0">
                  <a:moveTo>
                    <a:pt x="655" y="0"/>
                  </a:moveTo>
                  <a:lnTo>
                    <a:pt x="306" y="257"/>
                  </a:lnTo>
                  <a:lnTo>
                    <a:pt x="306" y="257"/>
                  </a:lnTo>
                  <a:cubicBezTo>
                    <a:pt x="320" y="246"/>
                    <a:pt x="336" y="236"/>
                    <a:pt x="352" y="228"/>
                  </a:cubicBezTo>
                  <a:lnTo>
                    <a:pt x="352" y="228"/>
                  </a:lnTo>
                  <a:lnTo>
                    <a:pt x="655" y="0"/>
                  </a:lnTo>
                  <a:close/>
                  <a:moveTo>
                    <a:pt x="306" y="257"/>
                  </a:moveTo>
                  <a:cubicBezTo>
                    <a:pt x="303" y="258"/>
                    <a:pt x="301" y="260"/>
                    <a:pt x="298" y="262"/>
                  </a:cubicBezTo>
                  <a:lnTo>
                    <a:pt x="306" y="257"/>
                  </a:lnTo>
                  <a:close/>
                  <a:moveTo>
                    <a:pt x="581" y="172"/>
                  </a:moveTo>
                  <a:cubicBezTo>
                    <a:pt x="501" y="172"/>
                    <a:pt x="422" y="190"/>
                    <a:pt x="352" y="228"/>
                  </a:cubicBezTo>
                  <a:lnTo>
                    <a:pt x="352" y="228"/>
                  </a:lnTo>
                  <a:lnTo>
                    <a:pt x="131" y="393"/>
                  </a:lnTo>
                  <a:cubicBezTo>
                    <a:pt x="12" y="476"/>
                    <a:pt x="1" y="643"/>
                    <a:pt x="96" y="750"/>
                  </a:cubicBezTo>
                  <a:cubicBezTo>
                    <a:pt x="465" y="1179"/>
                    <a:pt x="1489" y="2155"/>
                    <a:pt x="2989" y="2310"/>
                  </a:cubicBezTo>
                  <a:cubicBezTo>
                    <a:pt x="3108" y="2322"/>
                    <a:pt x="3251" y="2322"/>
                    <a:pt x="3370" y="2322"/>
                  </a:cubicBezTo>
                  <a:cubicBezTo>
                    <a:pt x="4561" y="2322"/>
                    <a:pt x="5751" y="1774"/>
                    <a:pt x="6954" y="703"/>
                  </a:cubicBezTo>
                  <a:cubicBezTo>
                    <a:pt x="7013" y="655"/>
                    <a:pt x="7025" y="548"/>
                    <a:pt x="6966" y="488"/>
                  </a:cubicBezTo>
                  <a:cubicBezTo>
                    <a:pt x="6806" y="322"/>
                    <a:pt x="6595" y="234"/>
                    <a:pt x="6381" y="234"/>
                  </a:cubicBezTo>
                  <a:cubicBezTo>
                    <a:pt x="6212" y="234"/>
                    <a:pt x="6041" y="289"/>
                    <a:pt x="5894" y="405"/>
                  </a:cubicBezTo>
                  <a:cubicBezTo>
                    <a:pt x="5045" y="1063"/>
                    <a:pt x="4206" y="1409"/>
                    <a:pt x="3393" y="1409"/>
                  </a:cubicBezTo>
                  <a:cubicBezTo>
                    <a:pt x="3293" y="1409"/>
                    <a:pt x="3195" y="1403"/>
                    <a:pt x="3096" y="1393"/>
                  </a:cubicBezTo>
                  <a:cubicBezTo>
                    <a:pt x="2084" y="1298"/>
                    <a:pt x="1334" y="703"/>
                    <a:pt x="953" y="310"/>
                  </a:cubicBezTo>
                  <a:cubicBezTo>
                    <a:pt x="851" y="222"/>
                    <a:pt x="715" y="172"/>
                    <a:pt x="581" y="1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01;p39">
              <a:extLst>
                <a:ext uri="{FF2B5EF4-FFF2-40B4-BE49-F238E27FC236}">
                  <a16:creationId xmlns:a16="http://schemas.microsoft.com/office/drawing/2014/main" id="{70C67E25-9A90-77DE-CF10-FB1D14082698}"/>
                </a:ext>
              </a:extLst>
            </p:cNvPr>
            <p:cNvSpPr/>
            <p:nvPr/>
          </p:nvSpPr>
          <p:spPr>
            <a:xfrm>
              <a:off x="6467750" y="2447750"/>
              <a:ext cx="236375" cy="243200"/>
            </a:xfrm>
            <a:custGeom>
              <a:avLst/>
              <a:gdLst/>
              <a:ahLst/>
              <a:cxnLst/>
              <a:rect l="l" t="t" r="r" b="b"/>
              <a:pathLst>
                <a:path w="9455" h="9728" extrusionOk="0">
                  <a:moveTo>
                    <a:pt x="4359" y="1"/>
                  </a:moveTo>
                  <a:lnTo>
                    <a:pt x="1" y="4715"/>
                  </a:lnTo>
                  <a:lnTo>
                    <a:pt x="251" y="9728"/>
                  </a:lnTo>
                  <a:cubicBezTo>
                    <a:pt x="251" y="9728"/>
                    <a:pt x="549" y="6192"/>
                    <a:pt x="3037" y="6061"/>
                  </a:cubicBezTo>
                  <a:cubicBezTo>
                    <a:pt x="8395" y="5858"/>
                    <a:pt x="9454" y="953"/>
                    <a:pt x="9454" y="953"/>
                  </a:cubicBezTo>
                  <a:lnTo>
                    <a:pt x="4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02;p39">
              <a:extLst>
                <a:ext uri="{FF2B5EF4-FFF2-40B4-BE49-F238E27FC236}">
                  <a16:creationId xmlns:a16="http://schemas.microsoft.com/office/drawing/2014/main" id="{A56C90AC-E668-2C1B-33A8-EACD4EDD7237}"/>
                </a:ext>
              </a:extLst>
            </p:cNvPr>
            <p:cNvSpPr/>
            <p:nvPr/>
          </p:nvSpPr>
          <p:spPr>
            <a:xfrm>
              <a:off x="6443650" y="2675200"/>
              <a:ext cx="72950" cy="95475"/>
            </a:xfrm>
            <a:custGeom>
              <a:avLst/>
              <a:gdLst/>
              <a:ahLst/>
              <a:cxnLst/>
              <a:rect l="l" t="t" r="r" b="b"/>
              <a:pathLst>
                <a:path w="2918" h="3819" extrusionOk="0">
                  <a:moveTo>
                    <a:pt x="1304" y="1"/>
                  </a:moveTo>
                  <a:cubicBezTo>
                    <a:pt x="1259" y="1"/>
                    <a:pt x="1213" y="4"/>
                    <a:pt x="1167" y="11"/>
                  </a:cubicBezTo>
                  <a:cubicBezTo>
                    <a:pt x="453" y="118"/>
                    <a:pt x="1" y="1059"/>
                    <a:pt x="167" y="2106"/>
                  </a:cubicBezTo>
                  <a:cubicBezTo>
                    <a:pt x="323" y="3088"/>
                    <a:pt x="960" y="3819"/>
                    <a:pt x="1628" y="3819"/>
                  </a:cubicBezTo>
                  <a:cubicBezTo>
                    <a:pt x="1673" y="3819"/>
                    <a:pt x="1718" y="3816"/>
                    <a:pt x="1763" y="3809"/>
                  </a:cubicBezTo>
                  <a:cubicBezTo>
                    <a:pt x="2477" y="3690"/>
                    <a:pt x="2918" y="2749"/>
                    <a:pt x="2751" y="1702"/>
                  </a:cubicBezTo>
                  <a:cubicBezTo>
                    <a:pt x="2606" y="721"/>
                    <a:pt x="1971" y="1"/>
                    <a:pt x="1304"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03;p39">
              <a:extLst>
                <a:ext uri="{FF2B5EF4-FFF2-40B4-BE49-F238E27FC236}">
                  <a16:creationId xmlns:a16="http://schemas.microsoft.com/office/drawing/2014/main" id="{469F1569-3EC7-2DEE-2A3F-A03EA1B268C4}"/>
                </a:ext>
              </a:extLst>
            </p:cNvPr>
            <p:cNvSpPr/>
            <p:nvPr/>
          </p:nvSpPr>
          <p:spPr>
            <a:xfrm>
              <a:off x="6460325" y="2691650"/>
              <a:ext cx="35725" cy="25200"/>
            </a:xfrm>
            <a:custGeom>
              <a:avLst/>
              <a:gdLst/>
              <a:ahLst/>
              <a:cxnLst/>
              <a:rect l="l" t="t" r="r" b="b"/>
              <a:pathLst>
                <a:path w="1429" h="1008" extrusionOk="0">
                  <a:moveTo>
                    <a:pt x="442" y="0"/>
                  </a:moveTo>
                  <a:cubicBezTo>
                    <a:pt x="315" y="0"/>
                    <a:pt x="181" y="27"/>
                    <a:pt x="48" y="79"/>
                  </a:cubicBezTo>
                  <a:cubicBezTo>
                    <a:pt x="12" y="91"/>
                    <a:pt x="0" y="127"/>
                    <a:pt x="12" y="151"/>
                  </a:cubicBezTo>
                  <a:cubicBezTo>
                    <a:pt x="21" y="177"/>
                    <a:pt x="43" y="191"/>
                    <a:pt x="64" y="191"/>
                  </a:cubicBezTo>
                  <a:cubicBezTo>
                    <a:pt x="71" y="191"/>
                    <a:pt x="78" y="189"/>
                    <a:pt x="84" y="186"/>
                  </a:cubicBezTo>
                  <a:cubicBezTo>
                    <a:pt x="216" y="140"/>
                    <a:pt x="338" y="116"/>
                    <a:pt x="450" y="116"/>
                  </a:cubicBezTo>
                  <a:cubicBezTo>
                    <a:pt x="569" y="116"/>
                    <a:pt x="676" y="143"/>
                    <a:pt x="774" y="198"/>
                  </a:cubicBezTo>
                  <a:cubicBezTo>
                    <a:pt x="1167" y="413"/>
                    <a:pt x="1310" y="960"/>
                    <a:pt x="1310" y="960"/>
                  </a:cubicBezTo>
                  <a:cubicBezTo>
                    <a:pt x="1322" y="984"/>
                    <a:pt x="1334" y="1008"/>
                    <a:pt x="1369" y="1008"/>
                  </a:cubicBezTo>
                  <a:cubicBezTo>
                    <a:pt x="1393" y="984"/>
                    <a:pt x="1429" y="960"/>
                    <a:pt x="1393" y="924"/>
                  </a:cubicBezTo>
                  <a:cubicBezTo>
                    <a:pt x="1393" y="901"/>
                    <a:pt x="1250" y="329"/>
                    <a:pt x="822" y="91"/>
                  </a:cubicBezTo>
                  <a:cubicBezTo>
                    <a:pt x="706" y="30"/>
                    <a:pt x="577" y="0"/>
                    <a:pt x="4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04;p39">
              <a:extLst>
                <a:ext uri="{FF2B5EF4-FFF2-40B4-BE49-F238E27FC236}">
                  <a16:creationId xmlns:a16="http://schemas.microsoft.com/office/drawing/2014/main" id="{6105BDEF-2FB1-0C23-7338-99815A4B8F2A}"/>
                </a:ext>
              </a:extLst>
            </p:cNvPr>
            <p:cNvSpPr/>
            <p:nvPr/>
          </p:nvSpPr>
          <p:spPr>
            <a:xfrm>
              <a:off x="6459125" y="2694700"/>
              <a:ext cx="23550" cy="40600"/>
            </a:xfrm>
            <a:custGeom>
              <a:avLst/>
              <a:gdLst/>
              <a:ahLst/>
              <a:cxnLst/>
              <a:rect l="l" t="t" r="r" b="b"/>
              <a:pathLst>
                <a:path w="942" h="1624" extrusionOk="0">
                  <a:moveTo>
                    <a:pt x="872" y="0"/>
                  </a:moveTo>
                  <a:cubicBezTo>
                    <a:pt x="864" y="0"/>
                    <a:pt x="856" y="2"/>
                    <a:pt x="846" y="5"/>
                  </a:cubicBezTo>
                  <a:cubicBezTo>
                    <a:pt x="846" y="5"/>
                    <a:pt x="1" y="469"/>
                    <a:pt x="513" y="1600"/>
                  </a:cubicBezTo>
                  <a:cubicBezTo>
                    <a:pt x="513" y="1612"/>
                    <a:pt x="536" y="1624"/>
                    <a:pt x="548" y="1624"/>
                  </a:cubicBezTo>
                  <a:lnTo>
                    <a:pt x="572" y="1624"/>
                  </a:lnTo>
                  <a:cubicBezTo>
                    <a:pt x="596" y="1612"/>
                    <a:pt x="608" y="1576"/>
                    <a:pt x="596" y="1553"/>
                  </a:cubicBezTo>
                  <a:cubicBezTo>
                    <a:pt x="132" y="529"/>
                    <a:pt x="870" y="124"/>
                    <a:pt x="894" y="112"/>
                  </a:cubicBezTo>
                  <a:cubicBezTo>
                    <a:pt x="929" y="88"/>
                    <a:pt x="941" y="64"/>
                    <a:pt x="929" y="29"/>
                  </a:cubicBezTo>
                  <a:cubicBezTo>
                    <a:pt x="912" y="11"/>
                    <a:pt x="894" y="0"/>
                    <a:pt x="87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05;p39">
              <a:extLst>
                <a:ext uri="{FF2B5EF4-FFF2-40B4-BE49-F238E27FC236}">
                  <a16:creationId xmlns:a16="http://schemas.microsoft.com/office/drawing/2014/main" id="{D06D535B-DA82-2732-BA3C-C4847D805476}"/>
                </a:ext>
              </a:extLst>
            </p:cNvPr>
            <p:cNvSpPr/>
            <p:nvPr/>
          </p:nvSpPr>
          <p:spPr>
            <a:xfrm>
              <a:off x="6709450" y="2488525"/>
              <a:ext cx="99450" cy="202425"/>
            </a:xfrm>
            <a:custGeom>
              <a:avLst/>
              <a:gdLst/>
              <a:ahLst/>
              <a:cxnLst/>
              <a:rect l="l" t="t" r="r" b="b"/>
              <a:pathLst>
                <a:path w="3978" h="8097" extrusionOk="0">
                  <a:moveTo>
                    <a:pt x="1" y="1"/>
                  </a:moveTo>
                  <a:cubicBezTo>
                    <a:pt x="1" y="1"/>
                    <a:pt x="882" y="5799"/>
                    <a:pt x="2787" y="8097"/>
                  </a:cubicBezTo>
                  <a:cubicBezTo>
                    <a:pt x="3977" y="4430"/>
                    <a:pt x="2346" y="596"/>
                    <a:pt x="1"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06;p39">
              <a:extLst>
                <a:ext uri="{FF2B5EF4-FFF2-40B4-BE49-F238E27FC236}">
                  <a16:creationId xmlns:a16="http://schemas.microsoft.com/office/drawing/2014/main" id="{DBDDEC29-EF73-622C-C307-2AF7D3D383F5}"/>
                </a:ext>
              </a:extLst>
            </p:cNvPr>
            <p:cNvSpPr/>
            <p:nvPr/>
          </p:nvSpPr>
          <p:spPr>
            <a:xfrm>
              <a:off x="6751125" y="2675450"/>
              <a:ext cx="73550" cy="95300"/>
            </a:xfrm>
            <a:custGeom>
              <a:avLst/>
              <a:gdLst/>
              <a:ahLst/>
              <a:cxnLst/>
              <a:rect l="l" t="t" r="r" b="b"/>
              <a:pathLst>
                <a:path w="2942" h="3812" extrusionOk="0">
                  <a:moveTo>
                    <a:pt x="1658" y="0"/>
                  </a:moveTo>
                  <a:cubicBezTo>
                    <a:pt x="996" y="0"/>
                    <a:pt x="356" y="706"/>
                    <a:pt x="179" y="1680"/>
                  </a:cubicBezTo>
                  <a:cubicBezTo>
                    <a:pt x="1" y="2715"/>
                    <a:pt x="429" y="3668"/>
                    <a:pt x="1144" y="3799"/>
                  </a:cubicBezTo>
                  <a:cubicBezTo>
                    <a:pt x="1194" y="3807"/>
                    <a:pt x="1244" y="3812"/>
                    <a:pt x="1294" y="3812"/>
                  </a:cubicBezTo>
                  <a:cubicBezTo>
                    <a:pt x="1947" y="3812"/>
                    <a:pt x="2586" y="3105"/>
                    <a:pt x="2763" y="2132"/>
                  </a:cubicBezTo>
                  <a:cubicBezTo>
                    <a:pt x="2942" y="1084"/>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07;p39">
              <a:extLst>
                <a:ext uri="{FF2B5EF4-FFF2-40B4-BE49-F238E27FC236}">
                  <a16:creationId xmlns:a16="http://schemas.microsoft.com/office/drawing/2014/main" id="{917FB6B7-6151-E4D5-538A-7F4F5B656789}"/>
                </a:ext>
              </a:extLst>
            </p:cNvPr>
            <p:cNvSpPr/>
            <p:nvPr/>
          </p:nvSpPr>
          <p:spPr>
            <a:xfrm>
              <a:off x="6775525" y="2689850"/>
              <a:ext cx="34850" cy="24925"/>
            </a:xfrm>
            <a:custGeom>
              <a:avLst/>
              <a:gdLst/>
              <a:ahLst/>
              <a:cxnLst/>
              <a:rect l="l" t="t" r="r" b="b"/>
              <a:pathLst>
                <a:path w="1394" h="997" extrusionOk="0">
                  <a:moveTo>
                    <a:pt x="943" y="1"/>
                  </a:moveTo>
                  <a:cubicBezTo>
                    <a:pt x="811" y="1"/>
                    <a:pt x="689" y="30"/>
                    <a:pt x="572" y="92"/>
                  </a:cubicBezTo>
                  <a:cubicBezTo>
                    <a:pt x="144" y="330"/>
                    <a:pt x="1" y="901"/>
                    <a:pt x="1" y="925"/>
                  </a:cubicBezTo>
                  <a:cubicBezTo>
                    <a:pt x="1" y="961"/>
                    <a:pt x="13" y="985"/>
                    <a:pt x="61" y="996"/>
                  </a:cubicBezTo>
                  <a:cubicBezTo>
                    <a:pt x="84" y="996"/>
                    <a:pt x="96" y="985"/>
                    <a:pt x="84" y="961"/>
                  </a:cubicBezTo>
                  <a:cubicBezTo>
                    <a:pt x="84" y="961"/>
                    <a:pt x="239" y="401"/>
                    <a:pt x="620" y="199"/>
                  </a:cubicBezTo>
                  <a:cubicBezTo>
                    <a:pt x="730" y="144"/>
                    <a:pt x="841" y="117"/>
                    <a:pt x="958" y="117"/>
                  </a:cubicBezTo>
                  <a:cubicBezTo>
                    <a:pt x="1068" y="117"/>
                    <a:pt x="1184" y="141"/>
                    <a:pt x="1311" y="187"/>
                  </a:cubicBezTo>
                  <a:cubicBezTo>
                    <a:pt x="1317" y="190"/>
                    <a:pt x="1323" y="191"/>
                    <a:pt x="1330" y="191"/>
                  </a:cubicBezTo>
                  <a:cubicBezTo>
                    <a:pt x="1351" y="191"/>
                    <a:pt x="1373" y="178"/>
                    <a:pt x="1382" y="151"/>
                  </a:cubicBezTo>
                  <a:cubicBezTo>
                    <a:pt x="1394" y="127"/>
                    <a:pt x="1382" y="92"/>
                    <a:pt x="1346" y="80"/>
                  </a:cubicBezTo>
                  <a:cubicBezTo>
                    <a:pt x="1201" y="28"/>
                    <a:pt x="1068" y="1"/>
                    <a:pt x="9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08;p39">
              <a:extLst>
                <a:ext uri="{FF2B5EF4-FFF2-40B4-BE49-F238E27FC236}">
                  <a16:creationId xmlns:a16="http://schemas.microsoft.com/office/drawing/2014/main" id="{99DE8D47-6825-7A35-1E9C-41840BFCBBE4}"/>
                </a:ext>
              </a:extLst>
            </p:cNvPr>
            <p:cNvSpPr/>
            <p:nvPr/>
          </p:nvSpPr>
          <p:spPr>
            <a:xfrm>
              <a:off x="6788050" y="2692775"/>
              <a:ext cx="23825" cy="40750"/>
            </a:xfrm>
            <a:custGeom>
              <a:avLst/>
              <a:gdLst/>
              <a:ahLst/>
              <a:cxnLst/>
              <a:rect l="l" t="t" r="r" b="b"/>
              <a:pathLst>
                <a:path w="953" h="1630" extrusionOk="0">
                  <a:moveTo>
                    <a:pt x="60" y="0"/>
                  </a:moveTo>
                  <a:cubicBezTo>
                    <a:pt x="41" y="0"/>
                    <a:pt x="20" y="17"/>
                    <a:pt x="12" y="34"/>
                  </a:cubicBezTo>
                  <a:cubicBezTo>
                    <a:pt x="0" y="70"/>
                    <a:pt x="12" y="94"/>
                    <a:pt x="48" y="106"/>
                  </a:cubicBezTo>
                  <a:cubicBezTo>
                    <a:pt x="71" y="129"/>
                    <a:pt x="798" y="522"/>
                    <a:pt x="345" y="1558"/>
                  </a:cubicBezTo>
                  <a:cubicBezTo>
                    <a:pt x="333" y="1582"/>
                    <a:pt x="345" y="1618"/>
                    <a:pt x="369" y="1630"/>
                  </a:cubicBezTo>
                  <a:lnTo>
                    <a:pt x="405" y="1630"/>
                  </a:lnTo>
                  <a:cubicBezTo>
                    <a:pt x="429" y="1630"/>
                    <a:pt x="452" y="1618"/>
                    <a:pt x="429" y="1594"/>
                  </a:cubicBezTo>
                  <a:cubicBezTo>
                    <a:pt x="953" y="463"/>
                    <a:pt x="107" y="10"/>
                    <a:pt x="83" y="10"/>
                  </a:cubicBezTo>
                  <a:cubicBezTo>
                    <a:pt x="76" y="3"/>
                    <a:pt x="68" y="0"/>
                    <a:pt x="6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09;p39">
              <a:extLst>
                <a:ext uri="{FF2B5EF4-FFF2-40B4-BE49-F238E27FC236}">
                  <a16:creationId xmlns:a16="http://schemas.microsoft.com/office/drawing/2014/main" id="{D5591FC1-3C04-C2C6-B9D3-F73FB6B26EFC}"/>
                </a:ext>
              </a:extLst>
            </p:cNvPr>
            <p:cNvSpPr/>
            <p:nvPr/>
          </p:nvSpPr>
          <p:spPr>
            <a:xfrm>
              <a:off x="6677300" y="2625775"/>
              <a:ext cx="71475" cy="16225"/>
            </a:xfrm>
            <a:custGeom>
              <a:avLst/>
              <a:gdLst/>
              <a:ahLst/>
              <a:cxnLst/>
              <a:rect l="l" t="t" r="r" b="b"/>
              <a:pathLst>
                <a:path w="2859" h="649" extrusionOk="0">
                  <a:moveTo>
                    <a:pt x="1333" y="1"/>
                  </a:moveTo>
                  <a:cubicBezTo>
                    <a:pt x="920" y="1"/>
                    <a:pt x="464" y="128"/>
                    <a:pt x="25" y="511"/>
                  </a:cubicBezTo>
                  <a:cubicBezTo>
                    <a:pt x="1" y="547"/>
                    <a:pt x="1" y="583"/>
                    <a:pt x="25" y="619"/>
                  </a:cubicBezTo>
                  <a:cubicBezTo>
                    <a:pt x="37" y="631"/>
                    <a:pt x="72" y="642"/>
                    <a:pt x="84" y="642"/>
                  </a:cubicBezTo>
                  <a:cubicBezTo>
                    <a:pt x="96" y="642"/>
                    <a:pt x="120" y="642"/>
                    <a:pt x="132" y="631"/>
                  </a:cubicBezTo>
                  <a:cubicBezTo>
                    <a:pt x="542" y="269"/>
                    <a:pt x="966" y="149"/>
                    <a:pt x="1349" y="149"/>
                  </a:cubicBezTo>
                  <a:cubicBezTo>
                    <a:pt x="2089" y="149"/>
                    <a:pt x="2676" y="599"/>
                    <a:pt x="2716" y="631"/>
                  </a:cubicBezTo>
                  <a:cubicBezTo>
                    <a:pt x="2729" y="644"/>
                    <a:pt x="2743" y="649"/>
                    <a:pt x="2758" y="649"/>
                  </a:cubicBezTo>
                  <a:cubicBezTo>
                    <a:pt x="2783" y="649"/>
                    <a:pt x="2808" y="634"/>
                    <a:pt x="2823" y="619"/>
                  </a:cubicBezTo>
                  <a:cubicBezTo>
                    <a:pt x="2858" y="583"/>
                    <a:pt x="2835" y="547"/>
                    <a:pt x="2811" y="511"/>
                  </a:cubicBezTo>
                  <a:cubicBezTo>
                    <a:pt x="2803" y="504"/>
                    <a:pt x="2153" y="1"/>
                    <a:pt x="133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10;p39">
              <a:extLst>
                <a:ext uri="{FF2B5EF4-FFF2-40B4-BE49-F238E27FC236}">
                  <a16:creationId xmlns:a16="http://schemas.microsoft.com/office/drawing/2014/main" id="{343CBF74-F8CC-6271-6574-E0CAAE2F8E07}"/>
                </a:ext>
              </a:extLst>
            </p:cNvPr>
            <p:cNvSpPr/>
            <p:nvPr/>
          </p:nvSpPr>
          <p:spPr>
            <a:xfrm>
              <a:off x="6512700" y="2625775"/>
              <a:ext cx="71475" cy="16225"/>
            </a:xfrm>
            <a:custGeom>
              <a:avLst/>
              <a:gdLst/>
              <a:ahLst/>
              <a:cxnLst/>
              <a:rect l="l" t="t" r="r" b="b"/>
              <a:pathLst>
                <a:path w="2859" h="649" extrusionOk="0">
                  <a:moveTo>
                    <a:pt x="1342" y="1"/>
                  </a:moveTo>
                  <a:cubicBezTo>
                    <a:pt x="930" y="1"/>
                    <a:pt x="475" y="128"/>
                    <a:pt x="36" y="511"/>
                  </a:cubicBezTo>
                  <a:cubicBezTo>
                    <a:pt x="1" y="547"/>
                    <a:pt x="1" y="583"/>
                    <a:pt x="36" y="619"/>
                  </a:cubicBezTo>
                  <a:cubicBezTo>
                    <a:pt x="48" y="631"/>
                    <a:pt x="72" y="642"/>
                    <a:pt x="96" y="642"/>
                  </a:cubicBezTo>
                  <a:cubicBezTo>
                    <a:pt x="108" y="642"/>
                    <a:pt x="132" y="642"/>
                    <a:pt x="132" y="631"/>
                  </a:cubicBezTo>
                  <a:cubicBezTo>
                    <a:pt x="546" y="269"/>
                    <a:pt x="972" y="149"/>
                    <a:pt x="1357" y="149"/>
                  </a:cubicBezTo>
                  <a:cubicBezTo>
                    <a:pt x="2101" y="149"/>
                    <a:pt x="2688" y="599"/>
                    <a:pt x="2727" y="631"/>
                  </a:cubicBezTo>
                  <a:cubicBezTo>
                    <a:pt x="2736" y="644"/>
                    <a:pt x="2748" y="649"/>
                    <a:pt x="2761" y="649"/>
                  </a:cubicBezTo>
                  <a:cubicBezTo>
                    <a:pt x="2785" y="649"/>
                    <a:pt x="2812" y="634"/>
                    <a:pt x="2834" y="619"/>
                  </a:cubicBezTo>
                  <a:cubicBezTo>
                    <a:pt x="2858" y="583"/>
                    <a:pt x="2846" y="547"/>
                    <a:pt x="2811" y="511"/>
                  </a:cubicBezTo>
                  <a:cubicBezTo>
                    <a:pt x="2803" y="504"/>
                    <a:pt x="2158" y="1"/>
                    <a:pt x="13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11;p39">
              <a:extLst>
                <a:ext uri="{FF2B5EF4-FFF2-40B4-BE49-F238E27FC236}">
                  <a16:creationId xmlns:a16="http://schemas.microsoft.com/office/drawing/2014/main" id="{2449FC8F-14E1-A697-4D52-0907970A3B79}"/>
                </a:ext>
              </a:extLst>
            </p:cNvPr>
            <p:cNvSpPr/>
            <p:nvPr/>
          </p:nvSpPr>
          <p:spPr>
            <a:xfrm>
              <a:off x="6577000" y="2787475"/>
              <a:ext cx="115225" cy="32675"/>
            </a:xfrm>
            <a:custGeom>
              <a:avLst/>
              <a:gdLst/>
              <a:ahLst/>
              <a:cxnLst/>
              <a:rect l="l" t="t" r="r" b="b"/>
              <a:pathLst>
                <a:path w="4609" h="1307" extrusionOk="0">
                  <a:moveTo>
                    <a:pt x="4528" y="1"/>
                  </a:moveTo>
                  <a:cubicBezTo>
                    <a:pt x="4507" y="1"/>
                    <a:pt x="4486" y="6"/>
                    <a:pt x="4465" y="20"/>
                  </a:cubicBezTo>
                  <a:cubicBezTo>
                    <a:pt x="4453" y="20"/>
                    <a:pt x="3501" y="1140"/>
                    <a:pt x="2239" y="1163"/>
                  </a:cubicBezTo>
                  <a:cubicBezTo>
                    <a:pt x="2227" y="1164"/>
                    <a:pt x="2215" y="1164"/>
                    <a:pt x="2204" y="1164"/>
                  </a:cubicBezTo>
                  <a:cubicBezTo>
                    <a:pt x="1490" y="1164"/>
                    <a:pt x="788" y="806"/>
                    <a:pt x="143" y="80"/>
                  </a:cubicBezTo>
                  <a:cubicBezTo>
                    <a:pt x="126" y="68"/>
                    <a:pt x="105" y="62"/>
                    <a:pt x="85" y="62"/>
                  </a:cubicBezTo>
                  <a:cubicBezTo>
                    <a:pt x="66" y="62"/>
                    <a:pt x="48" y="68"/>
                    <a:pt x="36" y="80"/>
                  </a:cubicBezTo>
                  <a:cubicBezTo>
                    <a:pt x="1" y="116"/>
                    <a:pt x="1" y="163"/>
                    <a:pt x="36" y="187"/>
                  </a:cubicBezTo>
                  <a:cubicBezTo>
                    <a:pt x="715" y="937"/>
                    <a:pt x="1453" y="1306"/>
                    <a:pt x="2227" y="1306"/>
                  </a:cubicBezTo>
                  <a:lnTo>
                    <a:pt x="2251" y="1306"/>
                  </a:lnTo>
                  <a:cubicBezTo>
                    <a:pt x="3584" y="1271"/>
                    <a:pt x="4537" y="163"/>
                    <a:pt x="4584" y="116"/>
                  </a:cubicBezTo>
                  <a:cubicBezTo>
                    <a:pt x="4608" y="80"/>
                    <a:pt x="4608" y="44"/>
                    <a:pt x="4573" y="8"/>
                  </a:cubicBezTo>
                  <a:cubicBezTo>
                    <a:pt x="4558" y="4"/>
                    <a:pt x="4543" y="1"/>
                    <a:pt x="4528"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12;p39">
              <a:extLst>
                <a:ext uri="{FF2B5EF4-FFF2-40B4-BE49-F238E27FC236}">
                  <a16:creationId xmlns:a16="http://schemas.microsoft.com/office/drawing/2014/main" id="{91D0BECB-0BB7-D1EC-D812-370103B79DBA}"/>
                </a:ext>
              </a:extLst>
            </p:cNvPr>
            <p:cNvSpPr/>
            <p:nvPr/>
          </p:nvSpPr>
          <p:spPr>
            <a:xfrm>
              <a:off x="6519850" y="2678150"/>
              <a:ext cx="64025" cy="34850"/>
            </a:xfrm>
            <a:custGeom>
              <a:avLst/>
              <a:gdLst/>
              <a:ahLst/>
              <a:cxnLst/>
              <a:rect l="l" t="t" r="r" b="b"/>
              <a:pathLst>
                <a:path w="2561" h="1394" extrusionOk="0">
                  <a:moveTo>
                    <a:pt x="1274" y="0"/>
                  </a:moveTo>
                  <a:cubicBezTo>
                    <a:pt x="584" y="0"/>
                    <a:pt x="1" y="560"/>
                    <a:pt x="1" y="1274"/>
                  </a:cubicBezTo>
                  <a:cubicBezTo>
                    <a:pt x="24" y="1334"/>
                    <a:pt x="72" y="1393"/>
                    <a:pt x="143" y="1393"/>
                  </a:cubicBezTo>
                  <a:cubicBezTo>
                    <a:pt x="227" y="1393"/>
                    <a:pt x="262" y="1334"/>
                    <a:pt x="262" y="1274"/>
                  </a:cubicBezTo>
                  <a:cubicBezTo>
                    <a:pt x="262" y="714"/>
                    <a:pt x="727" y="250"/>
                    <a:pt x="1298" y="250"/>
                  </a:cubicBezTo>
                  <a:cubicBezTo>
                    <a:pt x="1858" y="250"/>
                    <a:pt x="2322" y="714"/>
                    <a:pt x="2322" y="1274"/>
                  </a:cubicBezTo>
                  <a:cubicBezTo>
                    <a:pt x="2322" y="1345"/>
                    <a:pt x="2382" y="1393"/>
                    <a:pt x="2441" y="1393"/>
                  </a:cubicBezTo>
                  <a:cubicBezTo>
                    <a:pt x="2513" y="1393"/>
                    <a:pt x="2560" y="1334"/>
                    <a:pt x="2560" y="1274"/>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13;p39">
              <a:extLst>
                <a:ext uri="{FF2B5EF4-FFF2-40B4-BE49-F238E27FC236}">
                  <a16:creationId xmlns:a16="http://schemas.microsoft.com/office/drawing/2014/main" id="{E3870552-7301-9E83-31DE-DE525B451964}"/>
                </a:ext>
              </a:extLst>
            </p:cNvPr>
            <p:cNvSpPr/>
            <p:nvPr/>
          </p:nvSpPr>
          <p:spPr>
            <a:xfrm>
              <a:off x="6549325" y="2662650"/>
              <a:ext cx="5975" cy="21775"/>
            </a:xfrm>
            <a:custGeom>
              <a:avLst/>
              <a:gdLst/>
              <a:ahLst/>
              <a:cxnLst/>
              <a:rect l="l" t="t" r="r" b="b"/>
              <a:pathLst>
                <a:path w="239" h="871" extrusionOk="0">
                  <a:moveTo>
                    <a:pt x="119" y="1"/>
                  </a:moveTo>
                  <a:cubicBezTo>
                    <a:pt x="36" y="1"/>
                    <a:pt x="0" y="60"/>
                    <a:pt x="0" y="120"/>
                  </a:cubicBezTo>
                  <a:lnTo>
                    <a:pt x="0" y="751"/>
                  </a:lnTo>
                  <a:cubicBezTo>
                    <a:pt x="0" y="811"/>
                    <a:pt x="36" y="870"/>
                    <a:pt x="119" y="870"/>
                  </a:cubicBezTo>
                  <a:cubicBezTo>
                    <a:pt x="191" y="870"/>
                    <a:pt x="238" y="811"/>
                    <a:pt x="238" y="751"/>
                  </a:cubicBezTo>
                  <a:lnTo>
                    <a:pt x="238" y="120"/>
                  </a:lnTo>
                  <a:cubicBezTo>
                    <a:pt x="238" y="49"/>
                    <a:pt x="179"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14;p39">
              <a:extLst>
                <a:ext uri="{FF2B5EF4-FFF2-40B4-BE49-F238E27FC236}">
                  <a16:creationId xmlns:a16="http://schemas.microsoft.com/office/drawing/2014/main" id="{7668CE0F-E1EE-2F47-0416-632DD9A29E03}"/>
                </a:ext>
              </a:extLst>
            </p:cNvPr>
            <p:cNvSpPr/>
            <p:nvPr/>
          </p:nvSpPr>
          <p:spPr>
            <a:xfrm>
              <a:off x="6521625" y="2671750"/>
              <a:ext cx="16100" cy="18925"/>
            </a:xfrm>
            <a:custGeom>
              <a:avLst/>
              <a:gdLst/>
              <a:ahLst/>
              <a:cxnLst/>
              <a:rect l="l" t="t" r="r" b="b"/>
              <a:pathLst>
                <a:path w="644" h="757" extrusionOk="0">
                  <a:moveTo>
                    <a:pt x="154" y="0"/>
                  </a:moveTo>
                  <a:cubicBezTo>
                    <a:pt x="126" y="0"/>
                    <a:pt x="97" y="10"/>
                    <a:pt x="72" y="30"/>
                  </a:cubicBezTo>
                  <a:cubicBezTo>
                    <a:pt x="13" y="77"/>
                    <a:pt x="1" y="149"/>
                    <a:pt x="49" y="208"/>
                  </a:cubicBezTo>
                  <a:lnTo>
                    <a:pt x="394" y="697"/>
                  </a:lnTo>
                  <a:cubicBezTo>
                    <a:pt x="418" y="744"/>
                    <a:pt x="465" y="756"/>
                    <a:pt x="489" y="756"/>
                  </a:cubicBezTo>
                  <a:cubicBezTo>
                    <a:pt x="525" y="756"/>
                    <a:pt x="537" y="756"/>
                    <a:pt x="572" y="732"/>
                  </a:cubicBezTo>
                  <a:cubicBezTo>
                    <a:pt x="632" y="685"/>
                    <a:pt x="644" y="613"/>
                    <a:pt x="596" y="554"/>
                  </a:cubicBezTo>
                  <a:lnTo>
                    <a:pt x="251" y="54"/>
                  </a:lnTo>
                  <a:cubicBezTo>
                    <a:pt x="230" y="19"/>
                    <a:pt x="193"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15;p39">
              <a:extLst>
                <a:ext uri="{FF2B5EF4-FFF2-40B4-BE49-F238E27FC236}">
                  <a16:creationId xmlns:a16="http://schemas.microsoft.com/office/drawing/2014/main" id="{209D3F30-1386-52DC-B108-5086C3B94589}"/>
                </a:ext>
              </a:extLst>
            </p:cNvPr>
            <p:cNvSpPr/>
            <p:nvPr/>
          </p:nvSpPr>
          <p:spPr>
            <a:xfrm>
              <a:off x="6507950" y="2696850"/>
              <a:ext cx="19950" cy="9000"/>
            </a:xfrm>
            <a:custGeom>
              <a:avLst/>
              <a:gdLst/>
              <a:ahLst/>
              <a:cxnLst/>
              <a:rect l="l" t="t" r="r" b="b"/>
              <a:pathLst>
                <a:path w="798" h="360" extrusionOk="0">
                  <a:moveTo>
                    <a:pt x="136" y="0"/>
                  </a:moveTo>
                  <a:cubicBezTo>
                    <a:pt x="81" y="0"/>
                    <a:pt x="23" y="45"/>
                    <a:pt x="12" y="109"/>
                  </a:cubicBezTo>
                  <a:cubicBezTo>
                    <a:pt x="0" y="181"/>
                    <a:pt x="48" y="240"/>
                    <a:pt x="119" y="264"/>
                  </a:cubicBezTo>
                  <a:lnTo>
                    <a:pt x="643" y="359"/>
                  </a:lnTo>
                  <a:cubicBezTo>
                    <a:pt x="643" y="355"/>
                    <a:pt x="645" y="354"/>
                    <a:pt x="647" y="354"/>
                  </a:cubicBezTo>
                  <a:cubicBezTo>
                    <a:pt x="651" y="354"/>
                    <a:pt x="659" y="359"/>
                    <a:pt x="667" y="359"/>
                  </a:cubicBezTo>
                  <a:cubicBezTo>
                    <a:pt x="727" y="359"/>
                    <a:pt x="774" y="324"/>
                    <a:pt x="786" y="264"/>
                  </a:cubicBezTo>
                  <a:cubicBezTo>
                    <a:pt x="798" y="181"/>
                    <a:pt x="750" y="121"/>
                    <a:pt x="679" y="109"/>
                  </a:cubicBezTo>
                  <a:lnTo>
                    <a:pt x="155" y="2"/>
                  </a:lnTo>
                  <a:cubicBezTo>
                    <a:pt x="149" y="1"/>
                    <a:pt x="143" y="0"/>
                    <a:pt x="13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16;p39">
              <a:extLst>
                <a:ext uri="{FF2B5EF4-FFF2-40B4-BE49-F238E27FC236}">
                  <a16:creationId xmlns:a16="http://schemas.microsoft.com/office/drawing/2014/main" id="{FAE146E3-D59C-825F-CFFC-CFF5AE50D6CE}"/>
                </a:ext>
              </a:extLst>
            </p:cNvPr>
            <p:cNvSpPr/>
            <p:nvPr/>
          </p:nvSpPr>
          <p:spPr>
            <a:xfrm>
              <a:off x="6571650" y="2673225"/>
              <a:ext cx="14900" cy="17450"/>
            </a:xfrm>
            <a:custGeom>
              <a:avLst/>
              <a:gdLst/>
              <a:ahLst/>
              <a:cxnLst/>
              <a:rect l="l" t="t" r="r" b="b"/>
              <a:pathLst>
                <a:path w="596" h="698" extrusionOk="0">
                  <a:moveTo>
                    <a:pt x="434" y="1"/>
                  </a:moveTo>
                  <a:cubicBezTo>
                    <a:pt x="397" y="1"/>
                    <a:pt x="361" y="19"/>
                    <a:pt x="334" y="54"/>
                  </a:cubicBezTo>
                  <a:lnTo>
                    <a:pt x="36" y="495"/>
                  </a:lnTo>
                  <a:cubicBezTo>
                    <a:pt x="0" y="554"/>
                    <a:pt x="12" y="626"/>
                    <a:pt x="72" y="673"/>
                  </a:cubicBezTo>
                  <a:cubicBezTo>
                    <a:pt x="84" y="697"/>
                    <a:pt x="119" y="697"/>
                    <a:pt x="143" y="697"/>
                  </a:cubicBezTo>
                  <a:cubicBezTo>
                    <a:pt x="191" y="697"/>
                    <a:pt x="215" y="685"/>
                    <a:pt x="250" y="638"/>
                  </a:cubicBezTo>
                  <a:lnTo>
                    <a:pt x="548" y="209"/>
                  </a:lnTo>
                  <a:cubicBezTo>
                    <a:pt x="596" y="149"/>
                    <a:pt x="572" y="78"/>
                    <a:pt x="512" y="30"/>
                  </a:cubicBezTo>
                  <a:cubicBezTo>
                    <a:pt x="487" y="10"/>
                    <a:pt x="460" y="1"/>
                    <a:pt x="4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817;p39">
              <a:extLst>
                <a:ext uri="{FF2B5EF4-FFF2-40B4-BE49-F238E27FC236}">
                  <a16:creationId xmlns:a16="http://schemas.microsoft.com/office/drawing/2014/main" id="{9CD8C72F-2407-DC87-D108-224CE1360224}"/>
                </a:ext>
              </a:extLst>
            </p:cNvPr>
            <p:cNvSpPr/>
            <p:nvPr/>
          </p:nvSpPr>
          <p:spPr>
            <a:xfrm>
              <a:off x="6579975" y="2696850"/>
              <a:ext cx="20275" cy="9000"/>
            </a:xfrm>
            <a:custGeom>
              <a:avLst/>
              <a:gdLst/>
              <a:ahLst/>
              <a:cxnLst/>
              <a:rect l="l" t="t" r="r" b="b"/>
              <a:pathLst>
                <a:path w="811" h="360" extrusionOk="0">
                  <a:moveTo>
                    <a:pt x="665" y="0"/>
                  </a:moveTo>
                  <a:cubicBezTo>
                    <a:pt x="658" y="0"/>
                    <a:pt x="651" y="1"/>
                    <a:pt x="644" y="2"/>
                  </a:cubicBezTo>
                  <a:lnTo>
                    <a:pt x="120" y="109"/>
                  </a:lnTo>
                  <a:cubicBezTo>
                    <a:pt x="48" y="121"/>
                    <a:pt x="1" y="181"/>
                    <a:pt x="24" y="264"/>
                  </a:cubicBezTo>
                  <a:cubicBezTo>
                    <a:pt x="24" y="324"/>
                    <a:pt x="84" y="359"/>
                    <a:pt x="143" y="359"/>
                  </a:cubicBezTo>
                  <a:lnTo>
                    <a:pt x="167" y="359"/>
                  </a:lnTo>
                  <a:lnTo>
                    <a:pt x="691" y="264"/>
                  </a:lnTo>
                  <a:cubicBezTo>
                    <a:pt x="763" y="240"/>
                    <a:pt x="810" y="181"/>
                    <a:pt x="798" y="109"/>
                  </a:cubicBezTo>
                  <a:cubicBezTo>
                    <a:pt x="777" y="45"/>
                    <a:pt x="727"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818;p39">
              <a:extLst>
                <a:ext uri="{FF2B5EF4-FFF2-40B4-BE49-F238E27FC236}">
                  <a16:creationId xmlns:a16="http://schemas.microsoft.com/office/drawing/2014/main" id="{17C8D9B1-AACD-468F-51C2-8BB36EBAAD66}"/>
                </a:ext>
              </a:extLst>
            </p:cNvPr>
            <p:cNvSpPr/>
            <p:nvPr/>
          </p:nvSpPr>
          <p:spPr>
            <a:xfrm>
              <a:off x="6673750" y="2678150"/>
              <a:ext cx="64000" cy="34850"/>
            </a:xfrm>
            <a:custGeom>
              <a:avLst/>
              <a:gdLst/>
              <a:ahLst/>
              <a:cxnLst/>
              <a:rect l="l" t="t" r="r" b="b"/>
              <a:pathLst>
                <a:path w="2560" h="1394" extrusionOk="0">
                  <a:moveTo>
                    <a:pt x="1286" y="0"/>
                  </a:moveTo>
                  <a:cubicBezTo>
                    <a:pt x="583" y="0"/>
                    <a:pt x="0" y="560"/>
                    <a:pt x="0" y="1274"/>
                  </a:cubicBezTo>
                  <a:cubicBezTo>
                    <a:pt x="36" y="1334"/>
                    <a:pt x="95" y="1393"/>
                    <a:pt x="155" y="1393"/>
                  </a:cubicBezTo>
                  <a:cubicBezTo>
                    <a:pt x="226" y="1393"/>
                    <a:pt x="274" y="1334"/>
                    <a:pt x="274" y="1274"/>
                  </a:cubicBezTo>
                  <a:cubicBezTo>
                    <a:pt x="274" y="714"/>
                    <a:pt x="738" y="250"/>
                    <a:pt x="1298" y="250"/>
                  </a:cubicBezTo>
                  <a:cubicBezTo>
                    <a:pt x="1869" y="250"/>
                    <a:pt x="2322" y="714"/>
                    <a:pt x="2322" y="1274"/>
                  </a:cubicBezTo>
                  <a:cubicBezTo>
                    <a:pt x="2322" y="1345"/>
                    <a:pt x="2381" y="1393"/>
                    <a:pt x="2441" y="1393"/>
                  </a:cubicBezTo>
                  <a:cubicBezTo>
                    <a:pt x="2524" y="1393"/>
                    <a:pt x="2560" y="1334"/>
                    <a:pt x="2560" y="1274"/>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819;p39">
              <a:extLst>
                <a:ext uri="{FF2B5EF4-FFF2-40B4-BE49-F238E27FC236}">
                  <a16:creationId xmlns:a16="http://schemas.microsoft.com/office/drawing/2014/main" id="{EA7B22DD-F345-0297-47B1-C8CA27338CF1}"/>
                </a:ext>
              </a:extLst>
            </p:cNvPr>
            <p:cNvSpPr/>
            <p:nvPr/>
          </p:nvSpPr>
          <p:spPr>
            <a:xfrm>
              <a:off x="6703200" y="2662650"/>
              <a:ext cx="6275" cy="21775"/>
            </a:xfrm>
            <a:custGeom>
              <a:avLst/>
              <a:gdLst/>
              <a:ahLst/>
              <a:cxnLst/>
              <a:rect l="l" t="t" r="r" b="b"/>
              <a:pathLst>
                <a:path w="251" h="871" extrusionOk="0">
                  <a:moveTo>
                    <a:pt x="132" y="1"/>
                  </a:moveTo>
                  <a:cubicBezTo>
                    <a:pt x="60" y="1"/>
                    <a:pt x="13" y="60"/>
                    <a:pt x="13" y="120"/>
                  </a:cubicBezTo>
                  <a:lnTo>
                    <a:pt x="13" y="751"/>
                  </a:lnTo>
                  <a:cubicBezTo>
                    <a:pt x="1" y="811"/>
                    <a:pt x="60" y="870"/>
                    <a:pt x="132" y="870"/>
                  </a:cubicBezTo>
                  <a:cubicBezTo>
                    <a:pt x="215" y="870"/>
                    <a:pt x="251" y="811"/>
                    <a:pt x="251" y="751"/>
                  </a:cubicBezTo>
                  <a:lnTo>
                    <a:pt x="251" y="120"/>
                  </a:lnTo>
                  <a:cubicBezTo>
                    <a:pt x="251" y="49"/>
                    <a:pt x="191" y="1"/>
                    <a:pt x="13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820;p39">
              <a:extLst>
                <a:ext uri="{FF2B5EF4-FFF2-40B4-BE49-F238E27FC236}">
                  <a16:creationId xmlns:a16="http://schemas.microsoft.com/office/drawing/2014/main" id="{086359B9-5CC4-C38A-1467-7B16533A3967}"/>
                </a:ext>
              </a:extLst>
            </p:cNvPr>
            <p:cNvSpPr/>
            <p:nvPr/>
          </p:nvSpPr>
          <p:spPr>
            <a:xfrm>
              <a:off x="6676125" y="2671750"/>
              <a:ext cx="16100" cy="18925"/>
            </a:xfrm>
            <a:custGeom>
              <a:avLst/>
              <a:gdLst/>
              <a:ahLst/>
              <a:cxnLst/>
              <a:rect l="l" t="t" r="r" b="b"/>
              <a:pathLst>
                <a:path w="644" h="757" extrusionOk="0">
                  <a:moveTo>
                    <a:pt x="150" y="0"/>
                  </a:moveTo>
                  <a:cubicBezTo>
                    <a:pt x="124" y="0"/>
                    <a:pt x="97" y="10"/>
                    <a:pt x="72" y="30"/>
                  </a:cubicBezTo>
                  <a:cubicBezTo>
                    <a:pt x="12" y="77"/>
                    <a:pt x="0" y="149"/>
                    <a:pt x="48" y="208"/>
                  </a:cubicBezTo>
                  <a:lnTo>
                    <a:pt x="381" y="697"/>
                  </a:lnTo>
                  <a:cubicBezTo>
                    <a:pt x="405" y="744"/>
                    <a:pt x="441" y="756"/>
                    <a:pt x="488" y="756"/>
                  </a:cubicBezTo>
                  <a:cubicBezTo>
                    <a:pt x="524" y="756"/>
                    <a:pt x="536" y="756"/>
                    <a:pt x="560" y="732"/>
                  </a:cubicBezTo>
                  <a:cubicBezTo>
                    <a:pt x="619" y="685"/>
                    <a:pt x="643" y="613"/>
                    <a:pt x="596" y="554"/>
                  </a:cubicBezTo>
                  <a:lnTo>
                    <a:pt x="250" y="54"/>
                  </a:lnTo>
                  <a:cubicBezTo>
                    <a:pt x="223" y="19"/>
                    <a:pt x="187" y="0"/>
                    <a:pt x="15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821;p39">
              <a:extLst>
                <a:ext uri="{FF2B5EF4-FFF2-40B4-BE49-F238E27FC236}">
                  <a16:creationId xmlns:a16="http://schemas.microsoft.com/office/drawing/2014/main" id="{0A8C6670-5481-45C5-7408-093284A1A659}"/>
                </a:ext>
              </a:extLst>
            </p:cNvPr>
            <p:cNvSpPr/>
            <p:nvPr/>
          </p:nvSpPr>
          <p:spPr>
            <a:xfrm>
              <a:off x="6661825" y="2696850"/>
              <a:ext cx="20275" cy="9000"/>
            </a:xfrm>
            <a:custGeom>
              <a:avLst/>
              <a:gdLst/>
              <a:ahLst/>
              <a:cxnLst/>
              <a:rect l="l" t="t" r="r" b="b"/>
              <a:pathLst>
                <a:path w="811" h="360" extrusionOk="0">
                  <a:moveTo>
                    <a:pt x="149" y="0"/>
                  </a:moveTo>
                  <a:cubicBezTo>
                    <a:pt x="94" y="0"/>
                    <a:pt x="35" y="45"/>
                    <a:pt x="25" y="109"/>
                  </a:cubicBezTo>
                  <a:cubicBezTo>
                    <a:pt x="1" y="181"/>
                    <a:pt x="48" y="240"/>
                    <a:pt x="120" y="264"/>
                  </a:cubicBezTo>
                  <a:lnTo>
                    <a:pt x="644" y="359"/>
                  </a:lnTo>
                  <a:cubicBezTo>
                    <a:pt x="648" y="355"/>
                    <a:pt x="650" y="354"/>
                    <a:pt x="653" y="354"/>
                  </a:cubicBezTo>
                  <a:cubicBezTo>
                    <a:pt x="658" y="354"/>
                    <a:pt x="664" y="359"/>
                    <a:pt x="679" y="359"/>
                  </a:cubicBezTo>
                  <a:cubicBezTo>
                    <a:pt x="739" y="359"/>
                    <a:pt x="775" y="324"/>
                    <a:pt x="799" y="264"/>
                  </a:cubicBezTo>
                  <a:cubicBezTo>
                    <a:pt x="810" y="181"/>
                    <a:pt x="763" y="121"/>
                    <a:pt x="691" y="109"/>
                  </a:cubicBezTo>
                  <a:lnTo>
                    <a:pt x="167" y="2"/>
                  </a:lnTo>
                  <a:cubicBezTo>
                    <a:pt x="161" y="1"/>
                    <a:pt x="155" y="0"/>
                    <a:pt x="14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822;p39">
              <a:extLst>
                <a:ext uri="{FF2B5EF4-FFF2-40B4-BE49-F238E27FC236}">
                  <a16:creationId xmlns:a16="http://schemas.microsoft.com/office/drawing/2014/main" id="{3AB0D882-AF58-0C87-28CC-E7D004FB8A61}"/>
                </a:ext>
              </a:extLst>
            </p:cNvPr>
            <p:cNvSpPr/>
            <p:nvPr/>
          </p:nvSpPr>
          <p:spPr>
            <a:xfrm>
              <a:off x="6725525" y="2673225"/>
              <a:ext cx="14925" cy="17450"/>
            </a:xfrm>
            <a:custGeom>
              <a:avLst/>
              <a:gdLst/>
              <a:ahLst/>
              <a:cxnLst/>
              <a:rect l="l" t="t" r="r" b="b"/>
              <a:pathLst>
                <a:path w="597" h="698" extrusionOk="0">
                  <a:moveTo>
                    <a:pt x="443" y="1"/>
                  </a:moveTo>
                  <a:cubicBezTo>
                    <a:pt x="404" y="1"/>
                    <a:pt x="367" y="19"/>
                    <a:pt x="346" y="54"/>
                  </a:cubicBezTo>
                  <a:lnTo>
                    <a:pt x="48" y="495"/>
                  </a:lnTo>
                  <a:cubicBezTo>
                    <a:pt x="1" y="554"/>
                    <a:pt x="13" y="626"/>
                    <a:pt x="72" y="673"/>
                  </a:cubicBezTo>
                  <a:cubicBezTo>
                    <a:pt x="108" y="697"/>
                    <a:pt x="132" y="697"/>
                    <a:pt x="156" y="697"/>
                  </a:cubicBezTo>
                  <a:cubicBezTo>
                    <a:pt x="191" y="697"/>
                    <a:pt x="227" y="685"/>
                    <a:pt x="251" y="638"/>
                  </a:cubicBezTo>
                  <a:lnTo>
                    <a:pt x="548" y="209"/>
                  </a:lnTo>
                  <a:cubicBezTo>
                    <a:pt x="596" y="149"/>
                    <a:pt x="584" y="78"/>
                    <a:pt x="525" y="30"/>
                  </a:cubicBezTo>
                  <a:cubicBezTo>
                    <a:pt x="500" y="10"/>
                    <a:pt x="471" y="1"/>
                    <a:pt x="4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823;p39">
              <a:extLst>
                <a:ext uri="{FF2B5EF4-FFF2-40B4-BE49-F238E27FC236}">
                  <a16:creationId xmlns:a16="http://schemas.microsoft.com/office/drawing/2014/main" id="{E0989861-168F-6D7A-B250-DA3203353132}"/>
                </a:ext>
              </a:extLst>
            </p:cNvPr>
            <p:cNvSpPr/>
            <p:nvPr/>
          </p:nvSpPr>
          <p:spPr>
            <a:xfrm>
              <a:off x="6734175" y="2696850"/>
              <a:ext cx="19950" cy="9000"/>
            </a:xfrm>
            <a:custGeom>
              <a:avLst/>
              <a:gdLst/>
              <a:ahLst/>
              <a:cxnLst/>
              <a:rect l="l" t="t" r="r" b="b"/>
              <a:pathLst>
                <a:path w="798" h="360" extrusionOk="0">
                  <a:moveTo>
                    <a:pt x="665" y="0"/>
                  </a:moveTo>
                  <a:cubicBezTo>
                    <a:pt x="658" y="0"/>
                    <a:pt x="650" y="1"/>
                    <a:pt x="643" y="2"/>
                  </a:cubicBezTo>
                  <a:lnTo>
                    <a:pt x="119" y="109"/>
                  </a:lnTo>
                  <a:cubicBezTo>
                    <a:pt x="48" y="121"/>
                    <a:pt x="0" y="181"/>
                    <a:pt x="12" y="264"/>
                  </a:cubicBezTo>
                  <a:cubicBezTo>
                    <a:pt x="24" y="324"/>
                    <a:pt x="71" y="359"/>
                    <a:pt x="131" y="359"/>
                  </a:cubicBezTo>
                  <a:lnTo>
                    <a:pt x="167" y="359"/>
                  </a:lnTo>
                  <a:lnTo>
                    <a:pt x="679" y="264"/>
                  </a:lnTo>
                  <a:cubicBezTo>
                    <a:pt x="762" y="240"/>
                    <a:pt x="798" y="181"/>
                    <a:pt x="786" y="109"/>
                  </a:cubicBezTo>
                  <a:cubicBezTo>
                    <a:pt x="775" y="45"/>
                    <a:pt x="726"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824;p39">
              <a:extLst>
                <a:ext uri="{FF2B5EF4-FFF2-40B4-BE49-F238E27FC236}">
                  <a16:creationId xmlns:a16="http://schemas.microsoft.com/office/drawing/2014/main" id="{76D7C496-7E53-801A-164D-4825E9C61DFF}"/>
                </a:ext>
              </a:extLst>
            </p:cNvPr>
            <p:cNvSpPr/>
            <p:nvPr/>
          </p:nvSpPr>
          <p:spPr>
            <a:xfrm>
              <a:off x="6624325" y="2679925"/>
              <a:ext cx="35150" cy="67000"/>
            </a:xfrm>
            <a:custGeom>
              <a:avLst/>
              <a:gdLst/>
              <a:ahLst/>
              <a:cxnLst/>
              <a:rect l="l" t="t" r="r" b="b"/>
              <a:pathLst>
                <a:path w="1406" h="2680" extrusionOk="0">
                  <a:moveTo>
                    <a:pt x="132" y="0"/>
                  </a:moveTo>
                  <a:cubicBezTo>
                    <a:pt x="72" y="0"/>
                    <a:pt x="13" y="60"/>
                    <a:pt x="13" y="120"/>
                  </a:cubicBezTo>
                  <a:lnTo>
                    <a:pt x="13" y="1501"/>
                  </a:lnTo>
                  <a:lnTo>
                    <a:pt x="132" y="1501"/>
                  </a:lnTo>
                  <a:cubicBezTo>
                    <a:pt x="751" y="1501"/>
                    <a:pt x="1167" y="1739"/>
                    <a:pt x="1167" y="1965"/>
                  </a:cubicBezTo>
                  <a:cubicBezTo>
                    <a:pt x="1167" y="2191"/>
                    <a:pt x="751" y="2429"/>
                    <a:pt x="132" y="2429"/>
                  </a:cubicBezTo>
                  <a:cubicBezTo>
                    <a:pt x="60" y="2429"/>
                    <a:pt x="13" y="2489"/>
                    <a:pt x="13" y="2548"/>
                  </a:cubicBezTo>
                  <a:cubicBezTo>
                    <a:pt x="1" y="2620"/>
                    <a:pt x="60" y="2679"/>
                    <a:pt x="132" y="2679"/>
                  </a:cubicBezTo>
                  <a:cubicBezTo>
                    <a:pt x="846" y="2679"/>
                    <a:pt x="1406" y="2370"/>
                    <a:pt x="1406" y="1965"/>
                  </a:cubicBezTo>
                  <a:cubicBezTo>
                    <a:pt x="1406" y="1596"/>
                    <a:pt x="905" y="1298"/>
                    <a:pt x="251" y="1251"/>
                  </a:cubicBezTo>
                  <a:lnTo>
                    <a:pt x="251" y="120"/>
                  </a:lnTo>
                  <a:cubicBezTo>
                    <a:pt x="251" y="36"/>
                    <a:pt x="191" y="0"/>
                    <a:pt x="13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48">
            <a:extLst>
              <a:ext uri="{FF2B5EF4-FFF2-40B4-BE49-F238E27FC236}">
                <a16:creationId xmlns:a16="http://schemas.microsoft.com/office/drawing/2014/main" id="{0743236E-A621-67A9-ED6D-404759057F12}"/>
              </a:ext>
            </a:extLst>
          </p:cNvPr>
          <p:cNvSpPr txBox="1"/>
          <p:nvPr/>
        </p:nvSpPr>
        <p:spPr>
          <a:xfrm>
            <a:off x="2261621" y="2611244"/>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5"/>
                </a:solidFill>
                <a:latin typeface="SVN-Caprica Script" pitchFamily="2" charset="0"/>
              </a:rPr>
              <a:t>LUYỆN TẬP</a:t>
            </a:r>
          </a:p>
        </p:txBody>
      </p:sp>
      <p:sp>
        <p:nvSpPr>
          <p:cNvPr id="3" name="TextBox 149">
            <a:extLst>
              <a:ext uri="{FF2B5EF4-FFF2-40B4-BE49-F238E27FC236}">
                <a16:creationId xmlns:a16="http://schemas.microsoft.com/office/drawing/2014/main" id="{9051F880-B398-1D80-383E-E9C8D6CC6573}"/>
              </a:ext>
            </a:extLst>
          </p:cNvPr>
          <p:cNvSpPr txBox="1"/>
          <p:nvPr/>
        </p:nvSpPr>
        <p:spPr>
          <a:xfrm>
            <a:off x="2950779" y="171671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4" name="Picture 3">
            <a:extLst>
              <a:ext uri="{FF2B5EF4-FFF2-40B4-BE49-F238E27FC236}">
                <a16:creationId xmlns:a16="http://schemas.microsoft.com/office/drawing/2014/main" id="{48407970-5E24-35E0-B669-BBDA4F72392E}"/>
              </a:ext>
            </a:extLst>
          </p:cNvPr>
          <p:cNvPicPr>
            <a:picLocks noChangeAspect="1"/>
          </p:cNvPicPr>
          <p:nvPr/>
        </p:nvPicPr>
        <p:blipFill>
          <a:blip r:embed="rId3">
            <a:duotone>
              <a:schemeClr val="accent5">
                <a:shade val="45000"/>
                <a:satMod val="135000"/>
              </a:schemeClr>
              <a:prstClr val="white"/>
            </a:duotone>
          </a:blip>
          <a:stretch>
            <a:fillRect/>
          </a:stretch>
        </p:blipFill>
        <p:spPr>
          <a:xfrm>
            <a:off x="4178003" y="639509"/>
            <a:ext cx="825154" cy="825154"/>
          </a:xfrm>
          <a:prstGeom prst="rect">
            <a:avLst/>
          </a:prstGeom>
        </p:spPr>
      </p:pic>
    </p:spTree>
    <p:extLst>
      <p:ext uri="{BB962C8B-B14F-4D97-AF65-F5344CB8AC3E}">
        <p14:creationId xmlns:p14="http://schemas.microsoft.com/office/powerpoint/2010/main" val="25640420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6" name="Google Shape;946;p43"/>
          <p:cNvSpPr/>
          <p:nvPr/>
        </p:nvSpPr>
        <p:spPr>
          <a:xfrm flipH="1">
            <a:off x="7946359"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rot="1029179" flipH="1">
            <a:off x="8307516"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8420555" y="157399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flipH="1">
            <a:off x="7264399" y="3795025"/>
            <a:ext cx="375855" cy="4206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rot="90155" flipH="1">
            <a:off x="6048780" y="1319652"/>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rot="90155" flipH="1">
            <a:off x="5803465" y="1010778"/>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rot="90155" flipH="1">
            <a:off x="6225350" y="926099"/>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p:cNvSpPr/>
          <p:nvPr/>
        </p:nvSpPr>
        <p:spPr>
          <a:xfrm rot="677536" flipH="1">
            <a:off x="7393985" y="3923296"/>
            <a:ext cx="2412843" cy="1361621"/>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43"/>
          <p:cNvGrpSpPr/>
          <p:nvPr/>
        </p:nvGrpSpPr>
        <p:grpSpPr>
          <a:xfrm rot="20838138">
            <a:off x="-49000" y="115537"/>
            <a:ext cx="993322" cy="967569"/>
            <a:chOff x="742350" y="3381500"/>
            <a:chExt cx="459000" cy="447100"/>
          </a:xfrm>
        </p:grpSpPr>
        <p:sp>
          <p:nvSpPr>
            <p:cNvPr id="997" name="Google Shape;997;p43"/>
            <p:cNvSpPr/>
            <p:nvPr/>
          </p:nvSpPr>
          <p:spPr>
            <a:xfrm>
              <a:off x="742350" y="3381500"/>
              <a:ext cx="459000" cy="447100"/>
            </a:xfrm>
            <a:custGeom>
              <a:avLst/>
              <a:gdLst/>
              <a:ahLst/>
              <a:cxnLst/>
              <a:rect l="l" t="t" r="r" b="b"/>
              <a:pathLst>
                <a:path w="18360" h="17884" extrusionOk="0">
                  <a:moveTo>
                    <a:pt x="8585" y="5263"/>
                  </a:moveTo>
                  <a:lnTo>
                    <a:pt x="8585" y="5263"/>
                  </a:lnTo>
                  <a:cubicBezTo>
                    <a:pt x="8704" y="5275"/>
                    <a:pt x="8823" y="5287"/>
                    <a:pt x="8942" y="5287"/>
                  </a:cubicBezTo>
                  <a:cubicBezTo>
                    <a:pt x="9061" y="5287"/>
                    <a:pt x="9180" y="5275"/>
                    <a:pt x="9299" y="5263"/>
                  </a:cubicBezTo>
                  <a:lnTo>
                    <a:pt x="9299" y="5263"/>
                  </a:lnTo>
                  <a:lnTo>
                    <a:pt x="8942" y="5620"/>
                  </a:lnTo>
                  <a:lnTo>
                    <a:pt x="8585" y="5263"/>
                  </a:lnTo>
                  <a:close/>
                  <a:moveTo>
                    <a:pt x="7465" y="0"/>
                  </a:moveTo>
                  <a:cubicBezTo>
                    <a:pt x="6275" y="0"/>
                    <a:pt x="5168" y="465"/>
                    <a:pt x="4310" y="1298"/>
                  </a:cubicBezTo>
                  <a:cubicBezTo>
                    <a:pt x="2572" y="3037"/>
                    <a:pt x="2572" y="5858"/>
                    <a:pt x="4310" y="7597"/>
                  </a:cubicBezTo>
                  <a:lnTo>
                    <a:pt x="5227" y="8501"/>
                  </a:lnTo>
                  <a:cubicBezTo>
                    <a:pt x="5048" y="8490"/>
                    <a:pt x="4882" y="8478"/>
                    <a:pt x="4703" y="8478"/>
                  </a:cubicBezTo>
                  <a:cubicBezTo>
                    <a:pt x="3453" y="8478"/>
                    <a:pt x="2262" y="8966"/>
                    <a:pt x="1381" y="9859"/>
                  </a:cubicBezTo>
                  <a:cubicBezTo>
                    <a:pt x="488" y="10752"/>
                    <a:pt x="0" y="11919"/>
                    <a:pt x="0" y="13193"/>
                  </a:cubicBezTo>
                  <a:cubicBezTo>
                    <a:pt x="0" y="14443"/>
                    <a:pt x="488" y="15633"/>
                    <a:pt x="1381" y="16526"/>
                  </a:cubicBezTo>
                  <a:cubicBezTo>
                    <a:pt x="2250" y="17384"/>
                    <a:pt x="3441" y="17884"/>
                    <a:pt x="4691" y="17884"/>
                  </a:cubicBezTo>
                  <a:cubicBezTo>
                    <a:pt x="5941" y="17884"/>
                    <a:pt x="7132" y="17384"/>
                    <a:pt x="8025" y="16491"/>
                  </a:cubicBezTo>
                  <a:cubicBezTo>
                    <a:pt x="8406" y="16110"/>
                    <a:pt x="8716" y="15657"/>
                    <a:pt x="8942" y="15181"/>
                  </a:cubicBezTo>
                  <a:cubicBezTo>
                    <a:pt x="9168" y="15657"/>
                    <a:pt x="9478" y="16110"/>
                    <a:pt x="9870" y="16491"/>
                  </a:cubicBezTo>
                  <a:cubicBezTo>
                    <a:pt x="10763" y="17384"/>
                    <a:pt x="11930" y="17884"/>
                    <a:pt x="13204" y="17884"/>
                  </a:cubicBezTo>
                  <a:cubicBezTo>
                    <a:pt x="14466" y="17884"/>
                    <a:pt x="15645" y="17384"/>
                    <a:pt x="16538" y="16491"/>
                  </a:cubicBezTo>
                  <a:cubicBezTo>
                    <a:pt x="18360" y="14669"/>
                    <a:pt x="18360" y="11669"/>
                    <a:pt x="16538" y="9847"/>
                  </a:cubicBezTo>
                  <a:cubicBezTo>
                    <a:pt x="15645" y="8954"/>
                    <a:pt x="14466" y="8478"/>
                    <a:pt x="13216" y="8478"/>
                  </a:cubicBezTo>
                  <a:cubicBezTo>
                    <a:pt x="13038" y="8478"/>
                    <a:pt x="12859" y="8490"/>
                    <a:pt x="12692" y="8501"/>
                  </a:cubicBezTo>
                  <a:lnTo>
                    <a:pt x="13597" y="7597"/>
                  </a:lnTo>
                  <a:cubicBezTo>
                    <a:pt x="15335" y="5846"/>
                    <a:pt x="15335" y="3037"/>
                    <a:pt x="13597" y="1298"/>
                  </a:cubicBezTo>
                  <a:cubicBezTo>
                    <a:pt x="12764" y="465"/>
                    <a:pt x="11633" y="0"/>
                    <a:pt x="10442" y="0"/>
                  </a:cubicBezTo>
                  <a:cubicBezTo>
                    <a:pt x="9942" y="0"/>
                    <a:pt x="9430" y="96"/>
                    <a:pt x="8954" y="262"/>
                  </a:cubicBezTo>
                  <a:cubicBezTo>
                    <a:pt x="8477" y="96"/>
                    <a:pt x="7977" y="0"/>
                    <a:pt x="7465" y="0"/>
                  </a:cubicBezTo>
                  <a:close/>
                </a:path>
              </a:pathLst>
            </a:custGeom>
            <a:solidFill>
              <a:schemeClr val="accent6"/>
            </a:solidFill>
            <a:ln>
              <a:noFill/>
            </a:ln>
            <a:effectLst>
              <a:outerShdw dist="85725" dir="2760000" algn="bl" rotWithShape="0">
                <a:schemeClr val="accent3">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43"/>
          <p:cNvGrpSpPr/>
          <p:nvPr/>
        </p:nvGrpSpPr>
        <p:grpSpPr>
          <a:xfrm>
            <a:off x="1248316" y="1144100"/>
            <a:ext cx="535444" cy="528858"/>
            <a:chOff x="1007925" y="2728000"/>
            <a:chExt cx="388200" cy="383425"/>
          </a:xfrm>
        </p:grpSpPr>
        <p:sp>
          <p:nvSpPr>
            <p:cNvPr id="1025" name="Google Shape;1025;p43"/>
            <p:cNvSpPr/>
            <p:nvPr/>
          </p:nvSpPr>
          <p:spPr>
            <a:xfrm>
              <a:off x="1007925" y="2728000"/>
              <a:ext cx="388200" cy="383425"/>
            </a:xfrm>
            <a:custGeom>
              <a:avLst/>
              <a:gdLst/>
              <a:ahLst/>
              <a:cxnLst/>
              <a:rect l="l" t="t" r="r" b="b"/>
              <a:pathLst>
                <a:path w="15528" h="15337" extrusionOk="0">
                  <a:moveTo>
                    <a:pt x="3310" y="0"/>
                  </a:moveTo>
                  <a:cubicBezTo>
                    <a:pt x="2477" y="0"/>
                    <a:pt x="1691" y="262"/>
                    <a:pt x="1096" y="691"/>
                  </a:cubicBezTo>
                  <a:cubicBezTo>
                    <a:pt x="405" y="1215"/>
                    <a:pt x="0" y="1953"/>
                    <a:pt x="0" y="2715"/>
                  </a:cubicBezTo>
                  <a:cubicBezTo>
                    <a:pt x="0" y="3501"/>
                    <a:pt x="381" y="4239"/>
                    <a:pt x="1072" y="4739"/>
                  </a:cubicBezTo>
                  <a:cubicBezTo>
                    <a:pt x="1262" y="4906"/>
                    <a:pt x="1477" y="5025"/>
                    <a:pt x="1715" y="5120"/>
                  </a:cubicBezTo>
                  <a:cubicBezTo>
                    <a:pt x="1715" y="5168"/>
                    <a:pt x="1691" y="5192"/>
                    <a:pt x="1691" y="5216"/>
                  </a:cubicBezTo>
                  <a:cubicBezTo>
                    <a:pt x="953" y="5644"/>
                    <a:pt x="476" y="6454"/>
                    <a:pt x="476" y="7335"/>
                  </a:cubicBezTo>
                  <a:cubicBezTo>
                    <a:pt x="476" y="8097"/>
                    <a:pt x="834" y="8788"/>
                    <a:pt x="1358" y="9240"/>
                  </a:cubicBezTo>
                  <a:cubicBezTo>
                    <a:pt x="881" y="9621"/>
                    <a:pt x="572" y="10193"/>
                    <a:pt x="572" y="10860"/>
                  </a:cubicBezTo>
                  <a:cubicBezTo>
                    <a:pt x="572" y="11979"/>
                    <a:pt x="1477" y="13170"/>
                    <a:pt x="2810" y="13837"/>
                  </a:cubicBezTo>
                  <a:cubicBezTo>
                    <a:pt x="3001" y="13908"/>
                    <a:pt x="3191" y="13956"/>
                    <a:pt x="3382" y="13979"/>
                  </a:cubicBezTo>
                  <a:cubicBezTo>
                    <a:pt x="3644" y="14218"/>
                    <a:pt x="4001" y="14360"/>
                    <a:pt x="4358" y="14360"/>
                  </a:cubicBezTo>
                  <a:lnTo>
                    <a:pt x="4668" y="14360"/>
                  </a:lnTo>
                  <a:cubicBezTo>
                    <a:pt x="4858" y="14360"/>
                    <a:pt x="5001" y="14313"/>
                    <a:pt x="5144" y="14241"/>
                  </a:cubicBezTo>
                  <a:cubicBezTo>
                    <a:pt x="5287" y="14313"/>
                    <a:pt x="5454" y="14360"/>
                    <a:pt x="5620" y="14360"/>
                  </a:cubicBezTo>
                  <a:lnTo>
                    <a:pt x="9883" y="14360"/>
                  </a:lnTo>
                  <a:cubicBezTo>
                    <a:pt x="10050" y="14480"/>
                    <a:pt x="10264" y="14551"/>
                    <a:pt x="10502" y="14599"/>
                  </a:cubicBezTo>
                  <a:cubicBezTo>
                    <a:pt x="10645" y="14599"/>
                    <a:pt x="10764" y="14622"/>
                    <a:pt x="10836" y="14622"/>
                  </a:cubicBezTo>
                  <a:lnTo>
                    <a:pt x="11074" y="14884"/>
                  </a:lnTo>
                  <a:cubicBezTo>
                    <a:pt x="11360" y="15170"/>
                    <a:pt x="11717" y="15337"/>
                    <a:pt x="12122" y="15337"/>
                  </a:cubicBezTo>
                  <a:cubicBezTo>
                    <a:pt x="12693" y="15337"/>
                    <a:pt x="13193" y="15027"/>
                    <a:pt x="13431" y="14503"/>
                  </a:cubicBezTo>
                  <a:cubicBezTo>
                    <a:pt x="13503" y="14384"/>
                    <a:pt x="13551" y="14289"/>
                    <a:pt x="13574" y="14194"/>
                  </a:cubicBezTo>
                  <a:lnTo>
                    <a:pt x="13884" y="14051"/>
                  </a:lnTo>
                  <a:cubicBezTo>
                    <a:pt x="14313" y="13837"/>
                    <a:pt x="14622" y="13432"/>
                    <a:pt x="14694" y="12979"/>
                  </a:cubicBezTo>
                  <a:cubicBezTo>
                    <a:pt x="14765" y="12503"/>
                    <a:pt x="14622" y="12027"/>
                    <a:pt x="14265" y="11693"/>
                  </a:cubicBezTo>
                  <a:lnTo>
                    <a:pt x="14027" y="11455"/>
                  </a:lnTo>
                  <a:cubicBezTo>
                    <a:pt x="14003" y="11360"/>
                    <a:pt x="14003" y="11265"/>
                    <a:pt x="13979" y="11122"/>
                  </a:cubicBezTo>
                  <a:cubicBezTo>
                    <a:pt x="13884" y="10455"/>
                    <a:pt x="13360" y="9955"/>
                    <a:pt x="12717" y="9860"/>
                  </a:cubicBezTo>
                  <a:cubicBezTo>
                    <a:pt x="12741" y="9836"/>
                    <a:pt x="12765" y="9812"/>
                    <a:pt x="12789" y="9788"/>
                  </a:cubicBezTo>
                  <a:cubicBezTo>
                    <a:pt x="13955" y="9598"/>
                    <a:pt x="14860" y="8574"/>
                    <a:pt x="14860" y="7335"/>
                  </a:cubicBezTo>
                  <a:cubicBezTo>
                    <a:pt x="14860" y="6859"/>
                    <a:pt x="14717" y="6383"/>
                    <a:pt x="14456" y="6002"/>
                  </a:cubicBezTo>
                  <a:cubicBezTo>
                    <a:pt x="14741" y="5549"/>
                    <a:pt x="14908" y="5025"/>
                    <a:pt x="14884" y="4501"/>
                  </a:cubicBezTo>
                  <a:cubicBezTo>
                    <a:pt x="15527" y="3692"/>
                    <a:pt x="15480" y="2501"/>
                    <a:pt x="14765" y="1715"/>
                  </a:cubicBezTo>
                  <a:cubicBezTo>
                    <a:pt x="14575" y="1477"/>
                    <a:pt x="14289" y="1358"/>
                    <a:pt x="14003" y="1358"/>
                  </a:cubicBezTo>
                  <a:lnTo>
                    <a:pt x="13979" y="1358"/>
                  </a:lnTo>
                  <a:cubicBezTo>
                    <a:pt x="13955" y="1334"/>
                    <a:pt x="13955" y="1310"/>
                    <a:pt x="13932" y="1310"/>
                  </a:cubicBezTo>
                  <a:cubicBezTo>
                    <a:pt x="13741" y="1096"/>
                    <a:pt x="13479" y="977"/>
                    <a:pt x="13193" y="977"/>
                  </a:cubicBezTo>
                  <a:lnTo>
                    <a:pt x="13146" y="977"/>
                  </a:lnTo>
                  <a:cubicBezTo>
                    <a:pt x="12765" y="977"/>
                    <a:pt x="12407" y="1072"/>
                    <a:pt x="12098" y="1239"/>
                  </a:cubicBezTo>
                  <a:cubicBezTo>
                    <a:pt x="11884" y="1167"/>
                    <a:pt x="11622" y="1120"/>
                    <a:pt x="11383" y="1120"/>
                  </a:cubicBezTo>
                  <a:cubicBezTo>
                    <a:pt x="10860" y="1120"/>
                    <a:pt x="10383" y="1310"/>
                    <a:pt x="10002" y="1620"/>
                  </a:cubicBezTo>
                  <a:cubicBezTo>
                    <a:pt x="9264" y="1334"/>
                    <a:pt x="8454" y="1215"/>
                    <a:pt x="7668" y="1215"/>
                  </a:cubicBezTo>
                  <a:cubicBezTo>
                    <a:pt x="7168" y="1215"/>
                    <a:pt x="6668" y="1263"/>
                    <a:pt x="6192" y="1358"/>
                  </a:cubicBezTo>
                  <a:cubicBezTo>
                    <a:pt x="5620" y="524"/>
                    <a:pt x="4549" y="0"/>
                    <a:pt x="331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1032325" y="2755975"/>
              <a:ext cx="113150" cy="83975"/>
            </a:xfrm>
            <a:custGeom>
              <a:avLst/>
              <a:gdLst/>
              <a:ahLst/>
              <a:cxnLst/>
              <a:rect l="l" t="t" r="r" b="b"/>
              <a:pathLst>
                <a:path w="4526" h="3359" extrusionOk="0">
                  <a:moveTo>
                    <a:pt x="2263" y="1"/>
                  </a:moveTo>
                  <a:cubicBezTo>
                    <a:pt x="1001" y="1"/>
                    <a:pt x="1" y="739"/>
                    <a:pt x="1" y="1668"/>
                  </a:cubicBezTo>
                  <a:cubicBezTo>
                    <a:pt x="1" y="2620"/>
                    <a:pt x="1001" y="3358"/>
                    <a:pt x="2263" y="3358"/>
                  </a:cubicBezTo>
                  <a:cubicBezTo>
                    <a:pt x="3501" y="3358"/>
                    <a:pt x="4525" y="2620"/>
                    <a:pt x="4525" y="1668"/>
                  </a:cubicBezTo>
                  <a:cubicBezTo>
                    <a:pt x="4525" y="739"/>
                    <a:pt x="3501" y="1"/>
                    <a:pt x="2263" y="1"/>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1103175" y="2967925"/>
              <a:ext cx="188750" cy="94700"/>
            </a:xfrm>
            <a:custGeom>
              <a:avLst/>
              <a:gdLst/>
              <a:ahLst/>
              <a:cxnLst/>
              <a:rect l="l" t="t" r="r" b="b"/>
              <a:pathLst>
                <a:path w="7550" h="3788" extrusionOk="0">
                  <a:moveTo>
                    <a:pt x="3787" y="1"/>
                  </a:moveTo>
                  <a:cubicBezTo>
                    <a:pt x="1858" y="1"/>
                    <a:pt x="286" y="1429"/>
                    <a:pt x="48" y="3263"/>
                  </a:cubicBezTo>
                  <a:cubicBezTo>
                    <a:pt x="0" y="3549"/>
                    <a:pt x="215" y="3787"/>
                    <a:pt x="477" y="3787"/>
                  </a:cubicBezTo>
                  <a:lnTo>
                    <a:pt x="7073" y="3787"/>
                  </a:lnTo>
                  <a:cubicBezTo>
                    <a:pt x="7359" y="3787"/>
                    <a:pt x="7550" y="3549"/>
                    <a:pt x="7526" y="3263"/>
                  </a:cubicBezTo>
                  <a:cubicBezTo>
                    <a:pt x="7264" y="1429"/>
                    <a:pt x="5692" y="1"/>
                    <a:pt x="3787"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p:cNvSpPr/>
            <p:nvPr/>
          </p:nvSpPr>
          <p:spPr>
            <a:xfrm>
              <a:off x="1171650" y="3036400"/>
              <a:ext cx="51800" cy="26225"/>
            </a:xfrm>
            <a:custGeom>
              <a:avLst/>
              <a:gdLst/>
              <a:ahLst/>
              <a:cxnLst/>
              <a:rect l="l" t="t" r="r" b="b"/>
              <a:pathLst>
                <a:path w="2072" h="1049" extrusionOk="0">
                  <a:moveTo>
                    <a:pt x="1048" y="0"/>
                  </a:moveTo>
                  <a:cubicBezTo>
                    <a:pt x="476" y="0"/>
                    <a:pt x="0" y="477"/>
                    <a:pt x="0" y="1048"/>
                  </a:cubicBezTo>
                  <a:lnTo>
                    <a:pt x="2072" y="1048"/>
                  </a:lnTo>
                  <a:cubicBezTo>
                    <a:pt x="2072" y="477"/>
                    <a:pt x="1619" y="0"/>
                    <a:pt x="104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p:cNvSpPr/>
            <p:nvPr/>
          </p:nvSpPr>
          <p:spPr>
            <a:xfrm>
              <a:off x="1044225" y="2877425"/>
              <a:ext cx="71475" cy="71475"/>
            </a:xfrm>
            <a:custGeom>
              <a:avLst/>
              <a:gdLst/>
              <a:ahLst/>
              <a:cxnLst/>
              <a:rect l="l" t="t" r="r" b="b"/>
              <a:pathLst>
                <a:path w="2859" h="2859" extrusionOk="0">
                  <a:moveTo>
                    <a:pt x="1430" y="1"/>
                  </a:moveTo>
                  <a:cubicBezTo>
                    <a:pt x="644" y="1"/>
                    <a:pt x="1" y="644"/>
                    <a:pt x="1" y="1430"/>
                  </a:cubicBezTo>
                  <a:cubicBezTo>
                    <a:pt x="1" y="2216"/>
                    <a:pt x="644" y="2859"/>
                    <a:pt x="1430" y="2859"/>
                  </a:cubicBezTo>
                  <a:cubicBezTo>
                    <a:pt x="2216" y="2859"/>
                    <a:pt x="2859" y="2216"/>
                    <a:pt x="2859" y="1430"/>
                  </a:cubicBezTo>
                  <a:cubicBezTo>
                    <a:pt x="2859" y="644"/>
                    <a:pt x="2216" y="1"/>
                    <a:pt x="1430" y="1"/>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1279400" y="2877425"/>
              <a:ext cx="72075" cy="71475"/>
            </a:xfrm>
            <a:custGeom>
              <a:avLst/>
              <a:gdLst/>
              <a:ahLst/>
              <a:cxnLst/>
              <a:rect l="l" t="t" r="r" b="b"/>
              <a:pathLst>
                <a:path w="2883" h="2859" extrusionOk="0">
                  <a:moveTo>
                    <a:pt x="1429" y="1"/>
                  </a:moveTo>
                  <a:cubicBezTo>
                    <a:pt x="644" y="1"/>
                    <a:pt x="1" y="644"/>
                    <a:pt x="1" y="1430"/>
                  </a:cubicBezTo>
                  <a:cubicBezTo>
                    <a:pt x="1" y="2216"/>
                    <a:pt x="644" y="2859"/>
                    <a:pt x="1429" y="2859"/>
                  </a:cubicBezTo>
                  <a:cubicBezTo>
                    <a:pt x="2239" y="2859"/>
                    <a:pt x="2882" y="2216"/>
                    <a:pt x="2882" y="1430"/>
                  </a:cubicBezTo>
                  <a:cubicBezTo>
                    <a:pt x="2882" y="644"/>
                    <a:pt x="2239" y="1"/>
                    <a:pt x="142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1073400" y="2792900"/>
              <a:ext cx="248300" cy="214950"/>
            </a:xfrm>
            <a:custGeom>
              <a:avLst/>
              <a:gdLst/>
              <a:ahLst/>
              <a:cxnLst/>
              <a:rect l="l" t="t" r="r" b="b"/>
              <a:pathLst>
                <a:path w="9932" h="8598" extrusionOk="0">
                  <a:moveTo>
                    <a:pt x="4978" y="0"/>
                  </a:moveTo>
                  <a:cubicBezTo>
                    <a:pt x="2239" y="0"/>
                    <a:pt x="1" y="2001"/>
                    <a:pt x="1" y="4453"/>
                  </a:cubicBezTo>
                  <a:cubicBezTo>
                    <a:pt x="1" y="6930"/>
                    <a:pt x="2239" y="8597"/>
                    <a:pt x="4978" y="8597"/>
                  </a:cubicBezTo>
                  <a:cubicBezTo>
                    <a:pt x="7717" y="8597"/>
                    <a:pt x="9931" y="6930"/>
                    <a:pt x="9931" y="4453"/>
                  </a:cubicBezTo>
                  <a:cubicBezTo>
                    <a:pt x="9931" y="2001"/>
                    <a:pt x="7717" y="0"/>
                    <a:pt x="4978" y="0"/>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1073400" y="2798250"/>
              <a:ext cx="173275" cy="209600"/>
            </a:xfrm>
            <a:custGeom>
              <a:avLst/>
              <a:gdLst/>
              <a:ahLst/>
              <a:cxnLst/>
              <a:rect l="l" t="t" r="r" b="b"/>
              <a:pathLst>
                <a:path w="6931" h="8384" extrusionOk="0">
                  <a:moveTo>
                    <a:pt x="3454" y="0"/>
                  </a:moveTo>
                  <a:lnTo>
                    <a:pt x="3454" y="0"/>
                  </a:lnTo>
                  <a:cubicBezTo>
                    <a:pt x="1453" y="572"/>
                    <a:pt x="1" y="2263"/>
                    <a:pt x="1" y="4239"/>
                  </a:cubicBezTo>
                  <a:cubicBezTo>
                    <a:pt x="1" y="6716"/>
                    <a:pt x="2239" y="8383"/>
                    <a:pt x="4978" y="8383"/>
                  </a:cubicBezTo>
                  <a:cubicBezTo>
                    <a:pt x="5669" y="8383"/>
                    <a:pt x="6335" y="8288"/>
                    <a:pt x="6931" y="8074"/>
                  </a:cubicBezTo>
                  <a:cubicBezTo>
                    <a:pt x="310" y="7383"/>
                    <a:pt x="1358" y="2191"/>
                    <a:pt x="3454" y="0"/>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1070425" y="2785750"/>
              <a:ext cx="239950" cy="96950"/>
            </a:xfrm>
            <a:custGeom>
              <a:avLst/>
              <a:gdLst/>
              <a:ahLst/>
              <a:cxnLst/>
              <a:rect l="l" t="t" r="r" b="b"/>
              <a:pathLst>
                <a:path w="9598" h="3878" extrusionOk="0">
                  <a:moveTo>
                    <a:pt x="5097" y="0"/>
                  </a:moveTo>
                  <a:cubicBezTo>
                    <a:pt x="2739" y="0"/>
                    <a:pt x="763" y="1405"/>
                    <a:pt x="96" y="3334"/>
                  </a:cubicBezTo>
                  <a:cubicBezTo>
                    <a:pt x="1" y="3573"/>
                    <a:pt x="167" y="3834"/>
                    <a:pt x="453" y="3858"/>
                  </a:cubicBezTo>
                  <a:cubicBezTo>
                    <a:pt x="706" y="3871"/>
                    <a:pt x="1003" y="3877"/>
                    <a:pt x="1332" y="3877"/>
                  </a:cubicBezTo>
                  <a:cubicBezTo>
                    <a:pt x="3544" y="3877"/>
                    <a:pt x="7246" y="3573"/>
                    <a:pt x="9360" y="2620"/>
                  </a:cubicBezTo>
                  <a:cubicBezTo>
                    <a:pt x="9550" y="2549"/>
                    <a:pt x="9598" y="2310"/>
                    <a:pt x="9479" y="2167"/>
                  </a:cubicBezTo>
                  <a:cubicBezTo>
                    <a:pt x="8550" y="858"/>
                    <a:pt x="6931" y="0"/>
                    <a:pt x="509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1107925" y="2912550"/>
              <a:ext cx="48250" cy="38725"/>
            </a:xfrm>
            <a:custGeom>
              <a:avLst/>
              <a:gdLst/>
              <a:ahLst/>
              <a:cxnLst/>
              <a:rect l="l" t="t" r="r" b="b"/>
              <a:pathLst>
                <a:path w="1930" h="1549" extrusionOk="0">
                  <a:moveTo>
                    <a:pt x="977" y="1"/>
                  </a:moveTo>
                  <a:cubicBezTo>
                    <a:pt x="430" y="1"/>
                    <a:pt x="1" y="334"/>
                    <a:pt x="1" y="763"/>
                  </a:cubicBezTo>
                  <a:cubicBezTo>
                    <a:pt x="1" y="1192"/>
                    <a:pt x="430" y="1549"/>
                    <a:pt x="977" y="1549"/>
                  </a:cubicBezTo>
                  <a:cubicBezTo>
                    <a:pt x="1501" y="1549"/>
                    <a:pt x="1930" y="1192"/>
                    <a:pt x="1930" y="763"/>
                  </a:cubicBezTo>
                  <a:cubicBezTo>
                    <a:pt x="1930" y="334"/>
                    <a:pt x="1501"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1238925" y="2912550"/>
              <a:ext cx="48825" cy="38725"/>
            </a:xfrm>
            <a:custGeom>
              <a:avLst/>
              <a:gdLst/>
              <a:ahLst/>
              <a:cxnLst/>
              <a:rect l="l" t="t" r="r" b="b"/>
              <a:pathLst>
                <a:path w="1953" h="1549" extrusionOk="0">
                  <a:moveTo>
                    <a:pt x="977" y="1"/>
                  </a:moveTo>
                  <a:cubicBezTo>
                    <a:pt x="453" y="1"/>
                    <a:pt x="0" y="358"/>
                    <a:pt x="0" y="763"/>
                  </a:cubicBezTo>
                  <a:cubicBezTo>
                    <a:pt x="0" y="1192"/>
                    <a:pt x="429" y="1549"/>
                    <a:pt x="977" y="1549"/>
                  </a:cubicBezTo>
                  <a:cubicBezTo>
                    <a:pt x="1500" y="1549"/>
                    <a:pt x="1953" y="1192"/>
                    <a:pt x="1953" y="763"/>
                  </a:cubicBezTo>
                  <a:cubicBezTo>
                    <a:pt x="1953" y="358"/>
                    <a:pt x="1500"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1046625" y="2975675"/>
              <a:ext cx="92900" cy="77550"/>
            </a:xfrm>
            <a:custGeom>
              <a:avLst/>
              <a:gdLst/>
              <a:ahLst/>
              <a:cxnLst/>
              <a:rect l="l" t="t" r="r" b="b"/>
              <a:pathLst>
                <a:path w="3716" h="3102" extrusionOk="0">
                  <a:moveTo>
                    <a:pt x="1000" y="0"/>
                  </a:moveTo>
                  <a:cubicBezTo>
                    <a:pt x="453" y="0"/>
                    <a:pt x="0" y="453"/>
                    <a:pt x="0" y="1024"/>
                  </a:cubicBezTo>
                  <a:cubicBezTo>
                    <a:pt x="0" y="1739"/>
                    <a:pt x="715" y="2596"/>
                    <a:pt x="1667" y="3048"/>
                  </a:cubicBezTo>
                  <a:cubicBezTo>
                    <a:pt x="1727" y="3084"/>
                    <a:pt x="1792" y="3102"/>
                    <a:pt x="1861" y="3102"/>
                  </a:cubicBezTo>
                  <a:cubicBezTo>
                    <a:pt x="1929" y="3102"/>
                    <a:pt x="2000" y="3084"/>
                    <a:pt x="2072" y="3048"/>
                  </a:cubicBezTo>
                  <a:cubicBezTo>
                    <a:pt x="3001" y="2596"/>
                    <a:pt x="3715" y="1739"/>
                    <a:pt x="3715" y="1024"/>
                  </a:cubicBezTo>
                  <a:cubicBezTo>
                    <a:pt x="3715" y="453"/>
                    <a:pt x="3263" y="0"/>
                    <a:pt x="2715" y="0"/>
                  </a:cubicBezTo>
                  <a:cubicBezTo>
                    <a:pt x="2382" y="0"/>
                    <a:pt x="2072" y="167"/>
                    <a:pt x="1881" y="429"/>
                  </a:cubicBezTo>
                  <a:cubicBezTo>
                    <a:pt x="1881" y="441"/>
                    <a:pt x="1870" y="447"/>
                    <a:pt x="1858" y="447"/>
                  </a:cubicBezTo>
                  <a:cubicBezTo>
                    <a:pt x="1846" y="447"/>
                    <a:pt x="1834" y="441"/>
                    <a:pt x="1834" y="429"/>
                  </a:cubicBezTo>
                  <a:cubicBezTo>
                    <a:pt x="1643" y="167"/>
                    <a:pt x="1357"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1261550" y="2779800"/>
              <a:ext cx="102425" cy="103025"/>
            </a:xfrm>
            <a:custGeom>
              <a:avLst/>
              <a:gdLst/>
              <a:ahLst/>
              <a:cxnLst/>
              <a:rect l="l" t="t" r="r" b="b"/>
              <a:pathLst>
                <a:path w="4097" h="4121" extrusionOk="0">
                  <a:moveTo>
                    <a:pt x="2977" y="0"/>
                  </a:moveTo>
                  <a:cubicBezTo>
                    <a:pt x="2667" y="0"/>
                    <a:pt x="2358" y="95"/>
                    <a:pt x="2143" y="310"/>
                  </a:cubicBezTo>
                  <a:cubicBezTo>
                    <a:pt x="2092" y="361"/>
                    <a:pt x="2028" y="385"/>
                    <a:pt x="1960" y="385"/>
                  </a:cubicBezTo>
                  <a:cubicBezTo>
                    <a:pt x="1902" y="385"/>
                    <a:pt x="1841" y="367"/>
                    <a:pt x="1786" y="334"/>
                  </a:cubicBezTo>
                  <a:cubicBezTo>
                    <a:pt x="1596" y="215"/>
                    <a:pt x="1405" y="167"/>
                    <a:pt x="1167" y="143"/>
                  </a:cubicBezTo>
                  <a:cubicBezTo>
                    <a:pt x="548" y="143"/>
                    <a:pt x="24" y="643"/>
                    <a:pt x="0" y="1262"/>
                  </a:cubicBezTo>
                  <a:cubicBezTo>
                    <a:pt x="0" y="1643"/>
                    <a:pt x="167" y="1977"/>
                    <a:pt x="429" y="2215"/>
                  </a:cubicBezTo>
                  <a:cubicBezTo>
                    <a:pt x="500" y="2263"/>
                    <a:pt x="548" y="2358"/>
                    <a:pt x="548" y="2453"/>
                  </a:cubicBezTo>
                  <a:cubicBezTo>
                    <a:pt x="476" y="3358"/>
                    <a:pt x="1167" y="4120"/>
                    <a:pt x="2072" y="4120"/>
                  </a:cubicBezTo>
                  <a:cubicBezTo>
                    <a:pt x="3048" y="4120"/>
                    <a:pt x="3763" y="3239"/>
                    <a:pt x="3596" y="2286"/>
                  </a:cubicBezTo>
                  <a:cubicBezTo>
                    <a:pt x="3572" y="2191"/>
                    <a:pt x="3620" y="2096"/>
                    <a:pt x="3691" y="2024"/>
                  </a:cubicBezTo>
                  <a:cubicBezTo>
                    <a:pt x="3929" y="1786"/>
                    <a:pt x="4096" y="1477"/>
                    <a:pt x="4072" y="1120"/>
                  </a:cubicBezTo>
                  <a:cubicBezTo>
                    <a:pt x="4049" y="524"/>
                    <a:pt x="3572" y="48"/>
                    <a:pt x="2977"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1261550" y="2783375"/>
              <a:ext cx="79800" cy="99450"/>
            </a:xfrm>
            <a:custGeom>
              <a:avLst/>
              <a:gdLst/>
              <a:ahLst/>
              <a:cxnLst/>
              <a:rect l="l" t="t" r="r" b="b"/>
              <a:pathLst>
                <a:path w="3192" h="3978" extrusionOk="0">
                  <a:moveTo>
                    <a:pt x="1143" y="0"/>
                  </a:moveTo>
                  <a:lnTo>
                    <a:pt x="1143" y="0"/>
                  </a:lnTo>
                  <a:cubicBezTo>
                    <a:pt x="524" y="24"/>
                    <a:pt x="24" y="524"/>
                    <a:pt x="0" y="1119"/>
                  </a:cubicBezTo>
                  <a:cubicBezTo>
                    <a:pt x="0" y="1500"/>
                    <a:pt x="167" y="1834"/>
                    <a:pt x="429" y="2072"/>
                  </a:cubicBezTo>
                  <a:cubicBezTo>
                    <a:pt x="500" y="2120"/>
                    <a:pt x="548" y="2215"/>
                    <a:pt x="548" y="2310"/>
                  </a:cubicBezTo>
                  <a:cubicBezTo>
                    <a:pt x="476" y="3215"/>
                    <a:pt x="1167" y="3977"/>
                    <a:pt x="2072" y="3977"/>
                  </a:cubicBezTo>
                  <a:cubicBezTo>
                    <a:pt x="2524" y="3977"/>
                    <a:pt x="2905" y="3787"/>
                    <a:pt x="3191" y="3501"/>
                  </a:cubicBezTo>
                  <a:cubicBezTo>
                    <a:pt x="1762" y="3453"/>
                    <a:pt x="1548" y="2382"/>
                    <a:pt x="1667" y="1881"/>
                  </a:cubicBezTo>
                  <a:cubicBezTo>
                    <a:pt x="1691" y="1786"/>
                    <a:pt x="1643" y="1667"/>
                    <a:pt x="1524" y="1619"/>
                  </a:cubicBezTo>
                  <a:cubicBezTo>
                    <a:pt x="976" y="1381"/>
                    <a:pt x="786" y="548"/>
                    <a:pt x="1143" y="0"/>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1260950" y="3002325"/>
              <a:ext cx="89325" cy="84625"/>
            </a:xfrm>
            <a:custGeom>
              <a:avLst/>
              <a:gdLst/>
              <a:ahLst/>
              <a:cxnLst/>
              <a:rect l="l" t="t" r="r" b="b"/>
              <a:pathLst>
                <a:path w="3573" h="3385" extrusionOk="0">
                  <a:moveTo>
                    <a:pt x="2346" y="1"/>
                  </a:moveTo>
                  <a:cubicBezTo>
                    <a:pt x="2279" y="1"/>
                    <a:pt x="2210" y="17"/>
                    <a:pt x="2144" y="53"/>
                  </a:cubicBezTo>
                  <a:lnTo>
                    <a:pt x="1596" y="339"/>
                  </a:lnTo>
                  <a:cubicBezTo>
                    <a:pt x="1562" y="356"/>
                    <a:pt x="1528" y="373"/>
                    <a:pt x="1486" y="373"/>
                  </a:cubicBezTo>
                  <a:cubicBezTo>
                    <a:pt x="1469" y="373"/>
                    <a:pt x="1450" y="370"/>
                    <a:pt x="1429" y="363"/>
                  </a:cubicBezTo>
                  <a:lnTo>
                    <a:pt x="834" y="244"/>
                  </a:lnTo>
                  <a:cubicBezTo>
                    <a:pt x="811" y="240"/>
                    <a:pt x="788" y="238"/>
                    <a:pt x="766" y="238"/>
                  </a:cubicBezTo>
                  <a:cubicBezTo>
                    <a:pt x="508" y="238"/>
                    <a:pt x="292" y="479"/>
                    <a:pt x="358" y="720"/>
                  </a:cubicBezTo>
                  <a:lnTo>
                    <a:pt x="477" y="1339"/>
                  </a:lnTo>
                  <a:cubicBezTo>
                    <a:pt x="477" y="1387"/>
                    <a:pt x="477" y="1458"/>
                    <a:pt x="429" y="1506"/>
                  </a:cubicBezTo>
                  <a:lnTo>
                    <a:pt x="143" y="2054"/>
                  </a:lnTo>
                  <a:cubicBezTo>
                    <a:pt x="0" y="2316"/>
                    <a:pt x="167" y="2625"/>
                    <a:pt x="453" y="2649"/>
                  </a:cubicBezTo>
                  <a:lnTo>
                    <a:pt x="1072" y="2721"/>
                  </a:lnTo>
                  <a:cubicBezTo>
                    <a:pt x="1120" y="2744"/>
                    <a:pt x="1167" y="2768"/>
                    <a:pt x="1215" y="2792"/>
                  </a:cubicBezTo>
                  <a:lnTo>
                    <a:pt x="1643" y="3268"/>
                  </a:lnTo>
                  <a:cubicBezTo>
                    <a:pt x="1721" y="3346"/>
                    <a:pt x="1823" y="3384"/>
                    <a:pt x="1926" y="3384"/>
                  </a:cubicBezTo>
                  <a:cubicBezTo>
                    <a:pt x="2075" y="3384"/>
                    <a:pt x="2226" y="3304"/>
                    <a:pt x="2310" y="3149"/>
                  </a:cubicBezTo>
                  <a:lnTo>
                    <a:pt x="2572" y="2578"/>
                  </a:lnTo>
                  <a:cubicBezTo>
                    <a:pt x="2596" y="2530"/>
                    <a:pt x="2620" y="2506"/>
                    <a:pt x="2691" y="2482"/>
                  </a:cubicBezTo>
                  <a:lnTo>
                    <a:pt x="3239" y="2197"/>
                  </a:lnTo>
                  <a:cubicBezTo>
                    <a:pt x="3501" y="2078"/>
                    <a:pt x="3572" y="1744"/>
                    <a:pt x="3358" y="1554"/>
                  </a:cubicBezTo>
                  <a:lnTo>
                    <a:pt x="2906" y="1101"/>
                  </a:lnTo>
                  <a:cubicBezTo>
                    <a:pt x="2858" y="1077"/>
                    <a:pt x="2834" y="1030"/>
                    <a:pt x="2834" y="982"/>
                  </a:cubicBezTo>
                  <a:lnTo>
                    <a:pt x="2739" y="339"/>
                  </a:lnTo>
                  <a:cubicBezTo>
                    <a:pt x="2721" y="143"/>
                    <a:pt x="2544" y="1"/>
                    <a:pt x="234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1260950" y="3008700"/>
              <a:ext cx="62525" cy="78250"/>
            </a:xfrm>
            <a:custGeom>
              <a:avLst/>
              <a:gdLst/>
              <a:ahLst/>
              <a:cxnLst/>
              <a:rect l="l" t="t" r="r" b="b"/>
              <a:pathLst>
                <a:path w="2501" h="3130" extrusionOk="0">
                  <a:moveTo>
                    <a:pt x="721" y="1"/>
                  </a:moveTo>
                  <a:cubicBezTo>
                    <a:pt x="493" y="1"/>
                    <a:pt x="294" y="233"/>
                    <a:pt x="358" y="465"/>
                  </a:cubicBezTo>
                  <a:lnTo>
                    <a:pt x="453" y="1084"/>
                  </a:lnTo>
                  <a:cubicBezTo>
                    <a:pt x="477" y="1132"/>
                    <a:pt x="453" y="1203"/>
                    <a:pt x="429" y="1251"/>
                  </a:cubicBezTo>
                  <a:lnTo>
                    <a:pt x="143" y="1799"/>
                  </a:lnTo>
                  <a:cubicBezTo>
                    <a:pt x="0" y="2037"/>
                    <a:pt x="167" y="2347"/>
                    <a:pt x="429" y="2394"/>
                  </a:cubicBezTo>
                  <a:lnTo>
                    <a:pt x="1072" y="2466"/>
                  </a:lnTo>
                  <a:cubicBezTo>
                    <a:pt x="1120" y="2489"/>
                    <a:pt x="1167" y="2513"/>
                    <a:pt x="1191" y="2537"/>
                  </a:cubicBezTo>
                  <a:lnTo>
                    <a:pt x="1643" y="3013"/>
                  </a:lnTo>
                  <a:cubicBezTo>
                    <a:pt x="1721" y="3091"/>
                    <a:pt x="1823" y="3129"/>
                    <a:pt x="1924" y="3129"/>
                  </a:cubicBezTo>
                  <a:cubicBezTo>
                    <a:pt x="2071" y="3129"/>
                    <a:pt x="2216" y="3049"/>
                    <a:pt x="2286" y="2894"/>
                  </a:cubicBezTo>
                  <a:lnTo>
                    <a:pt x="2501" y="2466"/>
                  </a:lnTo>
                  <a:cubicBezTo>
                    <a:pt x="1929" y="1966"/>
                    <a:pt x="1429" y="846"/>
                    <a:pt x="1477" y="108"/>
                  </a:cubicBezTo>
                  <a:lnTo>
                    <a:pt x="1429" y="108"/>
                  </a:lnTo>
                  <a:lnTo>
                    <a:pt x="810" y="13"/>
                  </a:lnTo>
                  <a:cubicBezTo>
                    <a:pt x="780" y="5"/>
                    <a:pt x="750" y="1"/>
                    <a:pt x="721"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1020425" y="2750625"/>
              <a:ext cx="351875" cy="341250"/>
            </a:xfrm>
            <a:custGeom>
              <a:avLst/>
              <a:gdLst/>
              <a:ahLst/>
              <a:cxnLst/>
              <a:rect l="l" t="t" r="r" b="b"/>
              <a:pathLst>
                <a:path w="14075" h="13650" extrusionOk="0">
                  <a:moveTo>
                    <a:pt x="2739" y="405"/>
                  </a:moveTo>
                  <a:cubicBezTo>
                    <a:pt x="3763" y="405"/>
                    <a:pt x="4644" y="953"/>
                    <a:pt x="4787" y="1667"/>
                  </a:cubicBezTo>
                  <a:cubicBezTo>
                    <a:pt x="3930" y="2048"/>
                    <a:pt x="3168" y="2620"/>
                    <a:pt x="2596" y="3382"/>
                  </a:cubicBezTo>
                  <a:cubicBezTo>
                    <a:pt x="1524" y="3311"/>
                    <a:pt x="667" y="2668"/>
                    <a:pt x="667" y="1882"/>
                  </a:cubicBezTo>
                  <a:cubicBezTo>
                    <a:pt x="667" y="1072"/>
                    <a:pt x="1596" y="405"/>
                    <a:pt x="2739" y="405"/>
                  </a:cubicBezTo>
                  <a:close/>
                  <a:moveTo>
                    <a:pt x="7728" y="3209"/>
                  </a:moveTo>
                  <a:cubicBezTo>
                    <a:pt x="7708" y="3209"/>
                    <a:pt x="7688" y="3211"/>
                    <a:pt x="7668" y="3215"/>
                  </a:cubicBezTo>
                  <a:cubicBezTo>
                    <a:pt x="7097" y="3382"/>
                    <a:pt x="5073" y="3739"/>
                    <a:pt x="4263" y="3787"/>
                  </a:cubicBezTo>
                  <a:cubicBezTo>
                    <a:pt x="4168" y="3787"/>
                    <a:pt x="4073" y="3882"/>
                    <a:pt x="4096" y="4001"/>
                  </a:cubicBezTo>
                  <a:cubicBezTo>
                    <a:pt x="4096" y="4096"/>
                    <a:pt x="4192" y="4192"/>
                    <a:pt x="4287" y="4192"/>
                  </a:cubicBezTo>
                  <a:cubicBezTo>
                    <a:pt x="5120" y="4120"/>
                    <a:pt x="7168" y="3787"/>
                    <a:pt x="7788" y="3596"/>
                  </a:cubicBezTo>
                  <a:cubicBezTo>
                    <a:pt x="7907" y="3572"/>
                    <a:pt x="7954" y="3453"/>
                    <a:pt x="7930" y="3358"/>
                  </a:cubicBezTo>
                  <a:cubicBezTo>
                    <a:pt x="7911" y="3259"/>
                    <a:pt x="7825" y="3209"/>
                    <a:pt x="7728" y="3209"/>
                  </a:cubicBezTo>
                  <a:close/>
                  <a:moveTo>
                    <a:pt x="7104" y="1594"/>
                  </a:moveTo>
                  <a:cubicBezTo>
                    <a:pt x="7912" y="1594"/>
                    <a:pt x="8734" y="1769"/>
                    <a:pt x="9502" y="2144"/>
                  </a:cubicBezTo>
                  <a:cubicBezTo>
                    <a:pt x="9359" y="2644"/>
                    <a:pt x="9526" y="3191"/>
                    <a:pt x="9955" y="3525"/>
                  </a:cubicBezTo>
                  <a:cubicBezTo>
                    <a:pt x="9979" y="3549"/>
                    <a:pt x="9979" y="3572"/>
                    <a:pt x="9979" y="3620"/>
                  </a:cubicBezTo>
                  <a:cubicBezTo>
                    <a:pt x="9979" y="3834"/>
                    <a:pt x="10002" y="4073"/>
                    <a:pt x="10074" y="4287"/>
                  </a:cubicBezTo>
                  <a:cubicBezTo>
                    <a:pt x="8072" y="4862"/>
                    <a:pt x="5328" y="5074"/>
                    <a:pt x="3461" y="5074"/>
                  </a:cubicBezTo>
                  <a:cubicBezTo>
                    <a:pt x="3085" y="5074"/>
                    <a:pt x="2745" y="5065"/>
                    <a:pt x="2453" y="5049"/>
                  </a:cubicBezTo>
                  <a:cubicBezTo>
                    <a:pt x="2310" y="5049"/>
                    <a:pt x="2239" y="4930"/>
                    <a:pt x="2286" y="4787"/>
                  </a:cubicBezTo>
                  <a:cubicBezTo>
                    <a:pt x="2959" y="2803"/>
                    <a:pt x="4981" y="1594"/>
                    <a:pt x="7104" y="1594"/>
                  </a:cubicBezTo>
                  <a:close/>
                  <a:moveTo>
                    <a:pt x="5025" y="5906"/>
                  </a:moveTo>
                  <a:cubicBezTo>
                    <a:pt x="4930" y="5906"/>
                    <a:pt x="4835" y="6002"/>
                    <a:pt x="4835" y="6121"/>
                  </a:cubicBezTo>
                  <a:lnTo>
                    <a:pt x="4835" y="6502"/>
                  </a:lnTo>
                  <a:cubicBezTo>
                    <a:pt x="4835" y="6621"/>
                    <a:pt x="4930" y="6692"/>
                    <a:pt x="5025" y="6692"/>
                  </a:cubicBezTo>
                  <a:cubicBezTo>
                    <a:pt x="5144" y="6692"/>
                    <a:pt x="5239" y="6621"/>
                    <a:pt x="5239" y="6502"/>
                  </a:cubicBezTo>
                  <a:lnTo>
                    <a:pt x="5239" y="6121"/>
                  </a:lnTo>
                  <a:cubicBezTo>
                    <a:pt x="5239" y="6002"/>
                    <a:pt x="5144" y="5906"/>
                    <a:pt x="5025" y="5906"/>
                  </a:cubicBezTo>
                  <a:close/>
                  <a:moveTo>
                    <a:pt x="9145" y="5906"/>
                  </a:moveTo>
                  <a:cubicBezTo>
                    <a:pt x="9050" y="5906"/>
                    <a:pt x="8954" y="6002"/>
                    <a:pt x="8954" y="6121"/>
                  </a:cubicBezTo>
                  <a:lnTo>
                    <a:pt x="8954" y="6502"/>
                  </a:lnTo>
                  <a:cubicBezTo>
                    <a:pt x="8954" y="6621"/>
                    <a:pt x="9050" y="6692"/>
                    <a:pt x="9145" y="6692"/>
                  </a:cubicBezTo>
                  <a:cubicBezTo>
                    <a:pt x="9264" y="6692"/>
                    <a:pt x="9359" y="6621"/>
                    <a:pt x="9359" y="6502"/>
                  </a:cubicBezTo>
                  <a:lnTo>
                    <a:pt x="9359" y="6121"/>
                  </a:lnTo>
                  <a:cubicBezTo>
                    <a:pt x="9359" y="6002"/>
                    <a:pt x="9264" y="5906"/>
                    <a:pt x="9145" y="5906"/>
                  </a:cubicBezTo>
                  <a:close/>
                  <a:moveTo>
                    <a:pt x="6549" y="6478"/>
                  </a:moveTo>
                  <a:cubicBezTo>
                    <a:pt x="6430" y="6478"/>
                    <a:pt x="6335" y="6573"/>
                    <a:pt x="6335" y="6668"/>
                  </a:cubicBezTo>
                  <a:cubicBezTo>
                    <a:pt x="6335" y="6787"/>
                    <a:pt x="6430" y="6883"/>
                    <a:pt x="6549" y="6883"/>
                  </a:cubicBezTo>
                  <a:lnTo>
                    <a:pt x="7645" y="6883"/>
                  </a:lnTo>
                  <a:cubicBezTo>
                    <a:pt x="7740" y="6883"/>
                    <a:pt x="7835" y="6787"/>
                    <a:pt x="7835" y="6668"/>
                  </a:cubicBezTo>
                  <a:cubicBezTo>
                    <a:pt x="7835" y="6573"/>
                    <a:pt x="7740" y="6478"/>
                    <a:pt x="7645" y="6478"/>
                  </a:cubicBezTo>
                  <a:close/>
                  <a:moveTo>
                    <a:pt x="2001" y="5335"/>
                  </a:moveTo>
                  <a:lnTo>
                    <a:pt x="2001" y="5335"/>
                  </a:lnTo>
                  <a:cubicBezTo>
                    <a:pt x="1858" y="6121"/>
                    <a:pt x="1905" y="6954"/>
                    <a:pt x="2239" y="7740"/>
                  </a:cubicBezTo>
                  <a:cubicBezTo>
                    <a:pt x="1620" y="7669"/>
                    <a:pt x="1143" y="7145"/>
                    <a:pt x="1143" y="6502"/>
                  </a:cubicBezTo>
                  <a:cubicBezTo>
                    <a:pt x="1143" y="5954"/>
                    <a:pt x="1501" y="5478"/>
                    <a:pt x="2001" y="5335"/>
                  </a:cubicBezTo>
                  <a:close/>
                  <a:moveTo>
                    <a:pt x="12312" y="5382"/>
                  </a:moveTo>
                  <a:cubicBezTo>
                    <a:pt x="12765" y="5573"/>
                    <a:pt x="13027" y="6025"/>
                    <a:pt x="13027" y="6502"/>
                  </a:cubicBezTo>
                  <a:cubicBezTo>
                    <a:pt x="13027" y="7145"/>
                    <a:pt x="12550" y="7669"/>
                    <a:pt x="11931" y="7740"/>
                  </a:cubicBezTo>
                  <a:cubicBezTo>
                    <a:pt x="12265" y="6978"/>
                    <a:pt x="12336" y="6192"/>
                    <a:pt x="12193" y="5430"/>
                  </a:cubicBezTo>
                  <a:cubicBezTo>
                    <a:pt x="12241" y="5406"/>
                    <a:pt x="12289" y="5382"/>
                    <a:pt x="12312" y="5382"/>
                  </a:cubicBezTo>
                  <a:close/>
                  <a:moveTo>
                    <a:pt x="10240" y="4644"/>
                  </a:moveTo>
                  <a:cubicBezTo>
                    <a:pt x="10540" y="5150"/>
                    <a:pt x="11106" y="5479"/>
                    <a:pt x="11724" y="5479"/>
                  </a:cubicBezTo>
                  <a:cubicBezTo>
                    <a:pt x="11745" y="5479"/>
                    <a:pt x="11767" y="5478"/>
                    <a:pt x="11788" y="5478"/>
                  </a:cubicBezTo>
                  <a:lnTo>
                    <a:pt x="11788" y="5478"/>
                  </a:lnTo>
                  <a:cubicBezTo>
                    <a:pt x="12027" y="6811"/>
                    <a:pt x="11574" y="8121"/>
                    <a:pt x="10479" y="9002"/>
                  </a:cubicBezTo>
                  <a:cubicBezTo>
                    <a:pt x="9551" y="9738"/>
                    <a:pt x="8315" y="10092"/>
                    <a:pt x="7095" y="10092"/>
                  </a:cubicBezTo>
                  <a:cubicBezTo>
                    <a:pt x="6342" y="10092"/>
                    <a:pt x="5594" y="9957"/>
                    <a:pt x="4930" y="9693"/>
                  </a:cubicBezTo>
                  <a:cubicBezTo>
                    <a:pt x="4786" y="9179"/>
                    <a:pt x="4305" y="8807"/>
                    <a:pt x="3777" y="8807"/>
                  </a:cubicBezTo>
                  <a:cubicBezTo>
                    <a:pt x="3694" y="8807"/>
                    <a:pt x="3609" y="8816"/>
                    <a:pt x="3525" y="8835"/>
                  </a:cubicBezTo>
                  <a:cubicBezTo>
                    <a:pt x="2525" y="7931"/>
                    <a:pt x="2167" y="6692"/>
                    <a:pt x="2382" y="5454"/>
                  </a:cubicBezTo>
                  <a:lnTo>
                    <a:pt x="2382" y="5454"/>
                  </a:lnTo>
                  <a:cubicBezTo>
                    <a:pt x="2548" y="5478"/>
                    <a:pt x="3144" y="5478"/>
                    <a:pt x="3406" y="5478"/>
                  </a:cubicBezTo>
                  <a:cubicBezTo>
                    <a:pt x="5311" y="5478"/>
                    <a:pt x="8169" y="5263"/>
                    <a:pt x="10240" y="4644"/>
                  </a:cubicBezTo>
                  <a:close/>
                  <a:moveTo>
                    <a:pt x="3763" y="9216"/>
                  </a:moveTo>
                  <a:cubicBezTo>
                    <a:pt x="4215" y="9216"/>
                    <a:pt x="4573" y="9574"/>
                    <a:pt x="4573" y="10026"/>
                  </a:cubicBezTo>
                  <a:cubicBezTo>
                    <a:pt x="4573" y="10645"/>
                    <a:pt x="3906" y="11431"/>
                    <a:pt x="3025" y="11884"/>
                  </a:cubicBezTo>
                  <a:cubicBezTo>
                    <a:pt x="2989" y="11896"/>
                    <a:pt x="2947" y="11902"/>
                    <a:pt x="2906" y="11902"/>
                  </a:cubicBezTo>
                  <a:cubicBezTo>
                    <a:pt x="2864" y="11902"/>
                    <a:pt x="2822" y="11896"/>
                    <a:pt x="2787" y="11884"/>
                  </a:cubicBezTo>
                  <a:cubicBezTo>
                    <a:pt x="1905" y="11431"/>
                    <a:pt x="1239" y="10645"/>
                    <a:pt x="1239" y="10026"/>
                  </a:cubicBezTo>
                  <a:cubicBezTo>
                    <a:pt x="1239" y="9574"/>
                    <a:pt x="1596" y="9216"/>
                    <a:pt x="2048" y="9216"/>
                  </a:cubicBezTo>
                  <a:cubicBezTo>
                    <a:pt x="2310" y="9216"/>
                    <a:pt x="2572" y="9336"/>
                    <a:pt x="2715" y="9550"/>
                  </a:cubicBezTo>
                  <a:cubicBezTo>
                    <a:pt x="2763" y="9621"/>
                    <a:pt x="2834" y="9657"/>
                    <a:pt x="2906" y="9657"/>
                  </a:cubicBezTo>
                  <a:cubicBezTo>
                    <a:pt x="2977" y="9657"/>
                    <a:pt x="3048" y="9621"/>
                    <a:pt x="3096" y="9550"/>
                  </a:cubicBezTo>
                  <a:cubicBezTo>
                    <a:pt x="3239" y="9336"/>
                    <a:pt x="3501" y="9216"/>
                    <a:pt x="3763" y="9216"/>
                  </a:cubicBezTo>
                  <a:close/>
                  <a:moveTo>
                    <a:pt x="7097" y="11646"/>
                  </a:moveTo>
                  <a:cubicBezTo>
                    <a:pt x="7478" y="11646"/>
                    <a:pt x="7811" y="11908"/>
                    <a:pt x="7907" y="12265"/>
                  </a:cubicBezTo>
                  <a:lnTo>
                    <a:pt x="6287" y="12265"/>
                  </a:lnTo>
                  <a:cubicBezTo>
                    <a:pt x="6359" y="11908"/>
                    <a:pt x="6692" y="11646"/>
                    <a:pt x="7097" y="11646"/>
                  </a:cubicBezTo>
                  <a:close/>
                  <a:moveTo>
                    <a:pt x="11960" y="10261"/>
                  </a:moveTo>
                  <a:cubicBezTo>
                    <a:pt x="12056" y="10261"/>
                    <a:pt x="12152" y="10332"/>
                    <a:pt x="12169" y="10455"/>
                  </a:cubicBezTo>
                  <a:lnTo>
                    <a:pt x="12241" y="11074"/>
                  </a:lnTo>
                  <a:cubicBezTo>
                    <a:pt x="12265" y="11169"/>
                    <a:pt x="12312" y="11265"/>
                    <a:pt x="12384" y="11336"/>
                  </a:cubicBezTo>
                  <a:lnTo>
                    <a:pt x="12836" y="11765"/>
                  </a:lnTo>
                  <a:cubicBezTo>
                    <a:pt x="12931" y="11860"/>
                    <a:pt x="12908" y="12027"/>
                    <a:pt x="12789" y="12098"/>
                  </a:cubicBezTo>
                  <a:lnTo>
                    <a:pt x="12217" y="12360"/>
                  </a:lnTo>
                  <a:cubicBezTo>
                    <a:pt x="12122" y="12408"/>
                    <a:pt x="12050" y="12479"/>
                    <a:pt x="12003" y="12574"/>
                  </a:cubicBezTo>
                  <a:lnTo>
                    <a:pt x="11741" y="13146"/>
                  </a:lnTo>
                  <a:cubicBezTo>
                    <a:pt x="11699" y="13215"/>
                    <a:pt x="11625" y="13252"/>
                    <a:pt x="11552" y="13252"/>
                  </a:cubicBezTo>
                  <a:cubicBezTo>
                    <a:pt x="11499" y="13252"/>
                    <a:pt x="11447" y="13233"/>
                    <a:pt x="11407" y="13193"/>
                  </a:cubicBezTo>
                  <a:lnTo>
                    <a:pt x="10979" y="12741"/>
                  </a:lnTo>
                  <a:cubicBezTo>
                    <a:pt x="10907" y="12670"/>
                    <a:pt x="10812" y="12622"/>
                    <a:pt x="10717" y="12598"/>
                  </a:cubicBezTo>
                  <a:lnTo>
                    <a:pt x="10098" y="12527"/>
                  </a:lnTo>
                  <a:cubicBezTo>
                    <a:pt x="9955" y="12503"/>
                    <a:pt x="9859" y="12336"/>
                    <a:pt x="9931" y="12217"/>
                  </a:cubicBezTo>
                  <a:lnTo>
                    <a:pt x="10240" y="11669"/>
                  </a:lnTo>
                  <a:cubicBezTo>
                    <a:pt x="10288" y="11574"/>
                    <a:pt x="10288" y="11479"/>
                    <a:pt x="10288" y="11384"/>
                  </a:cubicBezTo>
                  <a:lnTo>
                    <a:pt x="10169" y="10764"/>
                  </a:lnTo>
                  <a:cubicBezTo>
                    <a:pt x="10147" y="10634"/>
                    <a:pt x="10245" y="10523"/>
                    <a:pt x="10371" y="10523"/>
                  </a:cubicBezTo>
                  <a:cubicBezTo>
                    <a:pt x="10383" y="10523"/>
                    <a:pt x="10395" y="10524"/>
                    <a:pt x="10407" y="10526"/>
                  </a:cubicBezTo>
                  <a:lnTo>
                    <a:pt x="11026" y="10645"/>
                  </a:lnTo>
                  <a:cubicBezTo>
                    <a:pt x="11122" y="10645"/>
                    <a:pt x="11217" y="10645"/>
                    <a:pt x="11312" y="10598"/>
                  </a:cubicBezTo>
                  <a:lnTo>
                    <a:pt x="11860" y="10288"/>
                  </a:lnTo>
                  <a:cubicBezTo>
                    <a:pt x="11891" y="10269"/>
                    <a:pt x="11925" y="10261"/>
                    <a:pt x="11960" y="10261"/>
                  </a:cubicBezTo>
                  <a:close/>
                  <a:moveTo>
                    <a:pt x="2739" y="0"/>
                  </a:moveTo>
                  <a:cubicBezTo>
                    <a:pt x="2072" y="0"/>
                    <a:pt x="1477" y="191"/>
                    <a:pt x="1000" y="524"/>
                  </a:cubicBezTo>
                  <a:cubicBezTo>
                    <a:pt x="0" y="1286"/>
                    <a:pt x="24" y="2501"/>
                    <a:pt x="977" y="3239"/>
                  </a:cubicBezTo>
                  <a:cubicBezTo>
                    <a:pt x="1358" y="3501"/>
                    <a:pt x="1810" y="3692"/>
                    <a:pt x="2334" y="3763"/>
                  </a:cubicBezTo>
                  <a:cubicBezTo>
                    <a:pt x="2144" y="4049"/>
                    <a:pt x="2001" y="4358"/>
                    <a:pt x="1882" y="4668"/>
                  </a:cubicBezTo>
                  <a:cubicBezTo>
                    <a:pt x="1858" y="4763"/>
                    <a:pt x="1858" y="4858"/>
                    <a:pt x="1858" y="4954"/>
                  </a:cubicBezTo>
                  <a:cubicBezTo>
                    <a:pt x="1191" y="5168"/>
                    <a:pt x="738" y="5787"/>
                    <a:pt x="738" y="6502"/>
                  </a:cubicBezTo>
                  <a:cubicBezTo>
                    <a:pt x="738" y="7416"/>
                    <a:pt x="1500" y="8145"/>
                    <a:pt x="2409" y="8145"/>
                  </a:cubicBezTo>
                  <a:cubicBezTo>
                    <a:pt x="2424" y="8145"/>
                    <a:pt x="2439" y="8145"/>
                    <a:pt x="2453" y="8145"/>
                  </a:cubicBezTo>
                  <a:cubicBezTo>
                    <a:pt x="2620" y="8454"/>
                    <a:pt x="2834" y="8740"/>
                    <a:pt x="3096" y="9002"/>
                  </a:cubicBezTo>
                  <a:cubicBezTo>
                    <a:pt x="3025" y="9050"/>
                    <a:pt x="2953" y="9097"/>
                    <a:pt x="2906" y="9169"/>
                  </a:cubicBezTo>
                  <a:cubicBezTo>
                    <a:pt x="2667" y="8931"/>
                    <a:pt x="2358" y="8812"/>
                    <a:pt x="2048" y="8812"/>
                  </a:cubicBezTo>
                  <a:cubicBezTo>
                    <a:pt x="1381" y="8812"/>
                    <a:pt x="834" y="9336"/>
                    <a:pt x="834" y="10002"/>
                  </a:cubicBezTo>
                  <a:cubicBezTo>
                    <a:pt x="834" y="10812"/>
                    <a:pt x="1572" y="11717"/>
                    <a:pt x="2620" y="12241"/>
                  </a:cubicBezTo>
                  <a:cubicBezTo>
                    <a:pt x="2709" y="12279"/>
                    <a:pt x="2812" y="12304"/>
                    <a:pt x="2914" y="12304"/>
                  </a:cubicBezTo>
                  <a:cubicBezTo>
                    <a:pt x="3002" y="12304"/>
                    <a:pt x="3090" y="12285"/>
                    <a:pt x="3168" y="12241"/>
                  </a:cubicBezTo>
                  <a:cubicBezTo>
                    <a:pt x="3263" y="12503"/>
                    <a:pt x="3525" y="12670"/>
                    <a:pt x="3787" y="12670"/>
                  </a:cubicBezTo>
                  <a:lnTo>
                    <a:pt x="4096" y="12670"/>
                  </a:lnTo>
                  <a:cubicBezTo>
                    <a:pt x="4215" y="12670"/>
                    <a:pt x="4311" y="12574"/>
                    <a:pt x="4311" y="12455"/>
                  </a:cubicBezTo>
                  <a:cubicBezTo>
                    <a:pt x="4311" y="12360"/>
                    <a:pt x="4215" y="12265"/>
                    <a:pt x="4096" y="12265"/>
                  </a:cubicBezTo>
                  <a:lnTo>
                    <a:pt x="3787" y="12265"/>
                  </a:lnTo>
                  <a:cubicBezTo>
                    <a:pt x="3644" y="12265"/>
                    <a:pt x="3549" y="12169"/>
                    <a:pt x="3549" y="12027"/>
                  </a:cubicBezTo>
                  <a:cubicBezTo>
                    <a:pt x="4358" y="11550"/>
                    <a:pt x="4906" y="10812"/>
                    <a:pt x="4954" y="10145"/>
                  </a:cubicBezTo>
                  <a:cubicBezTo>
                    <a:pt x="5619" y="10374"/>
                    <a:pt x="6355" y="10494"/>
                    <a:pt x="7096" y="10494"/>
                  </a:cubicBezTo>
                  <a:cubicBezTo>
                    <a:pt x="7973" y="10494"/>
                    <a:pt x="8858" y="10327"/>
                    <a:pt x="9645" y="9979"/>
                  </a:cubicBezTo>
                  <a:cubicBezTo>
                    <a:pt x="9740" y="10074"/>
                    <a:pt x="9836" y="10193"/>
                    <a:pt x="9931" y="10288"/>
                  </a:cubicBezTo>
                  <a:cubicBezTo>
                    <a:pt x="9788" y="10431"/>
                    <a:pt x="9740" y="10645"/>
                    <a:pt x="9764" y="10836"/>
                  </a:cubicBezTo>
                  <a:cubicBezTo>
                    <a:pt x="9883" y="11479"/>
                    <a:pt x="9883" y="11455"/>
                    <a:pt x="9883" y="11479"/>
                  </a:cubicBezTo>
                  <a:lnTo>
                    <a:pt x="9574" y="12027"/>
                  </a:lnTo>
                  <a:cubicBezTo>
                    <a:pt x="9526" y="12098"/>
                    <a:pt x="9502" y="12193"/>
                    <a:pt x="9502" y="12265"/>
                  </a:cubicBezTo>
                  <a:lnTo>
                    <a:pt x="8311" y="12265"/>
                  </a:lnTo>
                  <a:cubicBezTo>
                    <a:pt x="8216" y="11669"/>
                    <a:pt x="7692" y="11241"/>
                    <a:pt x="7097" y="11241"/>
                  </a:cubicBezTo>
                  <a:cubicBezTo>
                    <a:pt x="6478" y="11241"/>
                    <a:pt x="5978" y="11669"/>
                    <a:pt x="5882" y="12265"/>
                  </a:cubicBezTo>
                  <a:lnTo>
                    <a:pt x="5049" y="12265"/>
                  </a:lnTo>
                  <a:cubicBezTo>
                    <a:pt x="4930" y="12265"/>
                    <a:pt x="4835" y="12360"/>
                    <a:pt x="4835" y="12455"/>
                  </a:cubicBezTo>
                  <a:cubicBezTo>
                    <a:pt x="4835" y="12574"/>
                    <a:pt x="4930" y="12670"/>
                    <a:pt x="5049" y="12670"/>
                  </a:cubicBezTo>
                  <a:lnTo>
                    <a:pt x="9621" y="12670"/>
                  </a:lnTo>
                  <a:cubicBezTo>
                    <a:pt x="9717" y="12789"/>
                    <a:pt x="9859" y="12884"/>
                    <a:pt x="10026" y="12908"/>
                  </a:cubicBezTo>
                  <a:cubicBezTo>
                    <a:pt x="10669" y="13003"/>
                    <a:pt x="10669" y="12979"/>
                    <a:pt x="10669" y="13003"/>
                  </a:cubicBezTo>
                  <a:lnTo>
                    <a:pt x="11098" y="13455"/>
                  </a:lnTo>
                  <a:cubicBezTo>
                    <a:pt x="11229" y="13586"/>
                    <a:pt x="11394" y="13649"/>
                    <a:pt x="11555" y="13649"/>
                  </a:cubicBezTo>
                  <a:cubicBezTo>
                    <a:pt x="11775" y="13649"/>
                    <a:pt x="11988" y="13532"/>
                    <a:pt x="12098" y="13313"/>
                  </a:cubicBezTo>
                  <a:cubicBezTo>
                    <a:pt x="12384" y="12717"/>
                    <a:pt x="12360" y="12717"/>
                    <a:pt x="12384" y="12717"/>
                  </a:cubicBezTo>
                  <a:lnTo>
                    <a:pt x="12955" y="12455"/>
                  </a:lnTo>
                  <a:cubicBezTo>
                    <a:pt x="13336" y="12265"/>
                    <a:pt x="13408" y="11765"/>
                    <a:pt x="13098" y="11455"/>
                  </a:cubicBezTo>
                  <a:lnTo>
                    <a:pt x="12646" y="11026"/>
                  </a:lnTo>
                  <a:cubicBezTo>
                    <a:pt x="12622" y="11003"/>
                    <a:pt x="12646" y="11026"/>
                    <a:pt x="12550" y="10383"/>
                  </a:cubicBezTo>
                  <a:cubicBezTo>
                    <a:pt x="12515" y="10062"/>
                    <a:pt x="12251" y="9861"/>
                    <a:pt x="11961" y="9861"/>
                  </a:cubicBezTo>
                  <a:cubicBezTo>
                    <a:pt x="11864" y="9861"/>
                    <a:pt x="11765" y="9883"/>
                    <a:pt x="11669" y="9931"/>
                  </a:cubicBezTo>
                  <a:cubicBezTo>
                    <a:pt x="11098" y="10241"/>
                    <a:pt x="11122" y="10241"/>
                    <a:pt x="11098" y="10241"/>
                  </a:cubicBezTo>
                  <a:cubicBezTo>
                    <a:pt x="10624" y="10162"/>
                    <a:pt x="10494" y="10115"/>
                    <a:pt x="10368" y="10115"/>
                  </a:cubicBezTo>
                  <a:cubicBezTo>
                    <a:pt x="10342" y="10115"/>
                    <a:pt x="10317" y="10117"/>
                    <a:pt x="10288" y="10121"/>
                  </a:cubicBezTo>
                  <a:cubicBezTo>
                    <a:pt x="10217" y="10002"/>
                    <a:pt x="10121" y="9883"/>
                    <a:pt x="10026" y="9788"/>
                  </a:cubicBezTo>
                  <a:cubicBezTo>
                    <a:pt x="10788" y="9359"/>
                    <a:pt x="11360" y="8788"/>
                    <a:pt x="11717" y="8145"/>
                  </a:cubicBezTo>
                  <a:cubicBezTo>
                    <a:pt x="11732" y="8145"/>
                    <a:pt x="11746" y="8145"/>
                    <a:pt x="11761" y="8145"/>
                  </a:cubicBezTo>
                  <a:cubicBezTo>
                    <a:pt x="12670" y="8145"/>
                    <a:pt x="13432" y="7416"/>
                    <a:pt x="13432" y="6502"/>
                  </a:cubicBezTo>
                  <a:cubicBezTo>
                    <a:pt x="13432" y="5954"/>
                    <a:pt x="13170" y="5454"/>
                    <a:pt x="12741" y="5144"/>
                  </a:cubicBezTo>
                  <a:cubicBezTo>
                    <a:pt x="13265" y="4763"/>
                    <a:pt x="13551" y="4096"/>
                    <a:pt x="13432" y="3430"/>
                  </a:cubicBezTo>
                  <a:cubicBezTo>
                    <a:pt x="13432" y="3382"/>
                    <a:pt x="13432" y="3358"/>
                    <a:pt x="13455" y="3334"/>
                  </a:cubicBezTo>
                  <a:cubicBezTo>
                    <a:pt x="14027" y="2834"/>
                    <a:pt x="14075" y="1977"/>
                    <a:pt x="13574" y="1429"/>
                  </a:cubicBezTo>
                  <a:cubicBezTo>
                    <a:pt x="13536" y="1378"/>
                    <a:pt x="13477" y="1354"/>
                    <a:pt x="13420" y="1354"/>
                  </a:cubicBezTo>
                  <a:cubicBezTo>
                    <a:pt x="13370" y="1354"/>
                    <a:pt x="13322" y="1372"/>
                    <a:pt x="13289" y="1405"/>
                  </a:cubicBezTo>
                  <a:cubicBezTo>
                    <a:pt x="13193" y="1477"/>
                    <a:pt x="13193" y="1620"/>
                    <a:pt x="13265" y="1691"/>
                  </a:cubicBezTo>
                  <a:cubicBezTo>
                    <a:pt x="13622" y="2096"/>
                    <a:pt x="13598" y="2691"/>
                    <a:pt x="13193" y="3049"/>
                  </a:cubicBezTo>
                  <a:cubicBezTo>
                    <a:pt x="13074" y="3168"/>
                    <a:pt x="13003" y="3334"/>
                    <a:pt x="13051" y="3501"/>
                  </a:cubicBezTo>
                  <a:cubicBezTo>
                    <a:pt x="13193" y="4311"/>
                    <a:pt x="12574" y="5073"/>
                    <a:pt x="11717" y="5073"/>
                  </a:cubicBezTo>
                  <a:cubicBezTo>
                    <a:pt x="10931" y="5073"/>
                    <a:pt x="10336" y="4406"/>
                    <a:pt x="10383" y="3644"/>
                  </a:cubicBezTo>
                  <a:cubicBezTo>
                    <a:pt x="10407" y="3477"/>
                    <a:pt x="10336" y="3311"/>
                    <a:pt x="10193" y="3215"/>
                  </a:cubicBezTo>
                  <a:cubicBezTo>
                    <a:pt x="9859" y="2953"/>
                    <a:pt x="9764" y="2501"/>
                    <a:pt x="9907" y="2144"/>
                  </a:cubicBezTo>
                  <a:cubicBezTo>
                    <a:pt x="9907" y="2120"/>
                    <a:pt x="9907" y="2120"/>
                    <a:pt x="9907" y="2120"/>
                  </a:cubicBezTo>
                  <a:cubicBezTo>
                    <a:pt x="10071" y="1744"/>
                    <a:pt x="10436" y="1525"/>
                    <a:pt x="10811" y="1525"/>
                  </a:cubicBezTo>
                  <a:cubicBezTo>
                    <a:pt x="10982" y="1525"/>
                    <a:pt x="11155" y="1570"/>
                    <a:pt x="11312" y="1667"/>
                  </a:cubicBezTo>
                  <a:cubicBezTo>
                    <a:pt x="11394" y="1719"/>
                    <a:pt x="11486" y="1744"/>
                    <a:pt x="11576" y="1744"/>
                  </a:cubicBezTo>
                  <a:cubicBezTo>
                    <a:pt x="11695" y="1744"/>
                    <a:pt x="11813" y="1701"/>
                    <a:pt x="11907" y="1620"/>
                  </a:cubicBezTo>
                  <a:cubicBezTo>
                    <a:pt x="12079" y="1470"/>
                    <a:pt x="12288" y="1378"/>
                    <a:pt x="12501" y="1378"/>
                  </a:cubicBezTo>
                  <a:cubicBezTo>
                    <a:pt x="12526" y="1378"/>
                    <a:pt x="12550" y="1379"/>
                    <a:pt x="12574" y="1382"/>
                  </a:cubicBezTo>
                  <a:cubicBezTo>
                    <a:pt x="12693" y="1382"/>
                    <a:pt x="12789" y="1286"/>
                    <a:pt x="12789" y="1191"/>
                  </a:cubicBezTo>
                  <a:cubicBezTo>
                    <a:pt x="12789" y="1072"/>
                    <a:pt x="12693" y="977"/>
                    <a:pt x="12598" y="977"/>
                  </a:cubicBezTo>
                  <a:cubicBezTo>
                    <a:pt x="12241" y="977"/>
                    <a:pt x="11907" y="1096"/>
                    <a:pt x="11646" y="1334"/>
                  </a:cubicBezTo>
                  <a:cubicBezTo>
                    <a:pt x="11634" y="1346"/>
                    <a:pt x="11616" y="1352"/>
                    <a:pt x="11595" y="1352"/>
                  </a:cubicBezTo>
                  <a:cubicBezTo>
                    <a:pt x="11574" y="1352"/>
                    <a:pt x="11550" y="1346"/>
                    <a:pt x="11526" y="1334"/>
                  </a:cubicBezTo>
                  <a:cubicBezTo>
                    <a:pt x="11308" y="1191"/>
                    <a:pt x="11057" y="1123"/>
                    <a:pt x="10808" y="1123"/>
                  </a:cubicBezTo>
                  <a:cubicBezTo>
                    <a:pt x="10348" y="1123"/>
                    <a:pt x="9892" y="1355"/>
                    <a:pt x="9645" y="1786"/>
                  </a:cubicBezTo>
                  <a:cubicBezTo>
                    <a:pt x="8844" y="1393"/>
                    <a:pt x="7965" y="1200"/>
                    <a:pt x="7089" y="1200"/>
                  </a:cubicBezTo>
                  <a:cubicBezTo>
                    <a:pt x="6428" y="1200"/>
                    <a:pt x="5769" y="1310"/>
                    <a:pt x="5144" y="1524"/>
                  </a:cubicBezTo>
                  <a:cubicBezTo>
                    <a:pt x="4930" y="643"/>
                    <a:pt x="3930" y="0"/>
                    <a:pt x="27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43"/>
          <p:cNvGrpSpPr/>
          <p:nvPr/>
        </p:nvGrpSpPr>
        <p:grpSpPr>
          <a:xfrm>
            <a:off x="4814385" y="1122640"/>
            <a:ext cx="551858" cy="491100"/>
            <a:chOff x="1550300" y="2741700"/>
            <a:chExt cx="400100" cy="356050"/>
          </a:xfrm>
        </p:grpSpPr>
        <p:sp>
          <p:nvSpPr>
            <p:cNvPr id="1043" name="Google Shape;1043;p43"/>
            <p:cNvSpPr/>
            <p:nvPr/>
          </p:nvSpPr>
          <p:spPr>
            <a:xfrm>
              <a:off x="1550300" y="2741700"/>
              <a:ext cx="400100" cy="356050"/>
            </a:xfrm>
            <a:custGeom>
              <a:avLst/>
              <a:gdLst/>
              <a:ahLst/>
              <a:cxnLst/>
              <a:rect l="l" t="t" r="r" b="b"/>
              <a:pathLst>
                <a:path w="16004" h="14242" extrusionOk="0">
                  <a:moveTo>
                    <a:pt x="8002" y="0"/>
                  </a:moveTo>
                  <a:cubicBezTo>
                    <a:pt x="6525" y="0"/>
                    <a:pt x="5287" y="357"/>
                    <a:pt x="4358" y="1024"/>
                  </a:cubicBezTo>
                  <a:cubicBezTo>
                    <a:pt x="3477" y="1405"/>
                    <a:pt x="2786" y="1905"/>
                    <a:pt x="2239" y="2548"/>
                  </a:cubicBezTo>
                  <a:cubicBezTo>
                    <a:pt x="2072" y="2739"/>
                    <a:pt x="2001" y="2953"/>
                    <a:pt x="1977" y="3191"/>
                  </a:cubicBezTo>
                  <a:cubicBezTo>
                    <a:pt x="1786" y="3286"/>
                    <a:pt x="1620" y="3453"/>
                    <a:pt x="1524" y="3668"/>
                  </a:cubicBezTo>
                  <a:cubicBezTo>
                    <a:pt x="1429" y="3858"/>
                    <a:pt x="1358" y="4025"/>
                    <a:pt x="1310" y="4215"/>
                  </a:cubicBezTo>
                  <a:cubicBezTo>
                    <a:pt x="595" y="4620"/>
                    <a:pt x="143" y="5311"/>
                    <a:pt x="72" y="6168"/>
                  </a:cubicBezTo>
                  <a:cubicBezTo>
                    <a:pt x="0" y="6978"/>
                    <a:pt x="286" y="7764"/>
                    <a:pt x="834" y="8335"/>
                  </a:cubicBezTo>
                  <a:cubicBezTo>
                    <a:pt x="762" y="8788"/>
                    <a:pt x="834" y="9240"/>
                    <a:pt x="1048" y="9645"/>
                  </a:cubicBezTo>
                  <a:cubicBezTo>
                    <a:pt x="1215" y="9955"/>
                    <a:pt x="1453" y="10216"/>
                    <a:pt x="1762" y="10383"/>
                  </a:cubicBezTo>
                  <a:cubicBezTo>
                    <a:pt x="1739" y="10478"/>
                    <a:pt x="1715" y="10574"/>
                    <a:pt x="1691" y="10645"/>
                  </a:cubicBezTo>
                  <a:cubicBezTo>
                    <a:pt x="1453" y="11479"/>
                    <a:pt x="1834" y="12360"/>
                    <a:pt x="2620" y="12741"/>
                  </a:cubicBezTo>
                  <a:cubicBezTo>
                    <a:pt x="2715" y="12788"/>
                    <a:pt x="2786" y="12812"/>
                    <a:pt x="2858" y="12860"/>
                  </a:cubicBezTo>
                  <a:cubicBezTo>
                    <a:pt x="2905" y="13169"/>
                    <a:pt x="3025" y="13479"/>
                    <a:pt x="3239" y="13717"/>
                  </a:cubicBezTo>
                  <a:cubicBezTo>
                    <a:pt x="3525" y="14051"/>
                    <a:pt x="3953" y="14241"/>
                    <a:pt x="4406" y="14241"/>
                  </a:cubicBezTo>
                  <a:lnTo>
                    <a:pt x="10907" y="14241"/>
                  </a:lnTo>
                  <a:cubicBezTo>
                    <a:pt x="11098" y="14241"/>
                    <a:pt x="11288" y="14170"/>
                    <a:pt x="11455" y="14074"/>
                  </a:cubicBezTo>
                  <a:cubicBezTo>
                    <a:pt x="11598" y="14122"/>
                    <a:pt x="11717" y="14170"/>
                    <a:pt x="11860" y="14170"/>
                  </a:cubicBezTo>
                  <a:cubicBezTo>
                    <a:pt x="12074" y="14170"/>
                    <a:pt x="12265" y="14098"/>
                    <a:pt x="12455" y="13979"/>
                  </a:cubicBezTo>
                  <a:cubicBezTo>
                    <a:pt x="12836" y="13717"/>
                    <a:pt x="13098" y="13312"/>
                    <a:pt x="13122" y="12860"/>
                  </a:cubicBezTo>
                  <a:cubicBezTo>
                    <a:pt x="13217" y="12812"/>
                    <a:pt x="13289" y="12788"/>
                    <a:pt x="13360" y="12741"/>
                  </a:cubicBezTo>
                  <a:cubicBezTo>
                    <a:pt x="14170" y="12360"/>
                    <a:pt x="14551" y="11479"/>
                    <a:pt x="14313" y="10645"/>
                  </a:cubicBezTo>
                  <a:cubicBezTo>
                    <a:pt x="14289" y="10574"/>
                    <a:pt x="14265" y="10478"/>
                    <a:pt x="14241" y="10383"/>
                  </a:cubicBezTo>
                  <a:cubicBezTo>
                    <a:pt x="14551" y="10216"/>
                    <a:pt x="14789" y="9955"/>
                    <a:pt x="14956" y="9645"/>
                  </a:cubicBezTo>
                  <a:cubicBezTo>
                    <a:pt x="15170" y="9240"/>
                    <a:pt x="15241" y="8788"/>
                    <a:pt x="15170" y="8335"/>
                  </a:cubicBezTo>
                  <a:cubicBezTo>
                    <a:pt x="15718" y="7764"/>
                    <a:pt x="16003" y="6978"/>
                    <a:pt x="15932" y="6168"/>
                  </a:cubicBezTo>
                  <a:cubicBezTo>
                    <a:pt x="15861" y="5311"/>
                    <a:pt x="15408" y="4620"/>
                    <a:pt x="14694" y="4215"/>
                  </a:cubicBezTo>
                  <a:cubicBezTo>
                    <a:pt x="14670" y="4096"/>
                    <a:pt x="14646" y="4001"/>
                    <a:pt x="14598" y="3929"/>
                  </a:cubicBezTo>
                  <a:cubicBezTo>
                    <a:pt x="14051" y="2596"/>
                    <a:pt x="13050" y="1619"/>
                    <a:pt x="11645" y="1024"/>
                  </a:cubicBezTo>
                  <a:cubicBezTo>
                    <a:pt x="10717" y="357"/>
                    <a:pt x="9478" y="0"/>
                    <a:pt x="8002"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1613400" y="2928625"/>
              <a:ext cx="269725" cy="132200"/>
            </a:xfrm>
            <a:custGeom>
              <a:avLst/>
              <a:gdLst/>
              <a:ahLst/>
              <a:cxnLst/>
              <a:rect l="l" t="t" r="r" b="b"/>
              <a:pathLst>
                <a:path w="10789" h="5288" extrusionOk="0">
                  <a:moveTo>
                    <a:pt x="453" y="1"/>
                  </a:moveTo>
                  <a:cubicBezTo>
                    <a:pt x="453" y="930"/>
                    <a:pt x="358" y="2597"/>
                    <a:pt x="96" y="3525"/>
                  </a:cubicBezTo>
                  <a:cubicBezTo>
                    <a:pt x="0" y="3859"/>
                    <a:pt x="167" y="4216"/>
                    <a:pt x="477" y="4383"/>
                  </a:cubicBezTo>
                  <a:cubicBezTo>
                    <a:pt x="1501" y="4859"/>
                    <a:pt x="2953" y="5288"/>
                    <a:pt x="5406" y="5288"/>
                  </a:cubicBezTo>
                  <a:cubicBezTo>
                    <a:pt x="7859" y="5288"/>
                    <a:pt x="9288" y="4859"/>
                    <a:pt x="10312" y="4383"/>
                  </a:cubicBezTo>
                  <a:cubicBezTo>
                    <a:pt x="10646" y="4216"/>
                    <a:pt x="10788" y="3859"/>
                    <a:pt x="10693" y="3525"/>
                  </a:cubicBezTo>
                  <a:cubicBezTo>
                    <a:pt x="10431" y="2597"/>
                    <a:pt x="10336" y="930"/>
                    <a:pt x="10336"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1645550" y="2969725"/>
              <a:ext cx="206025" cy="103000"/>
            </a:xfrm>
            <a:custGeom>
              <a:avLst/>
              <a:gdLst/>
              <a:ahLst/>
              <a:cxnLst/>
              <a:rect l="l" t="t" r="r" b="b"/>
              <a:pathLst>
                <a:path w="8241" h="4120" extrusionOk="0">
                  <a:moveTo>
                    <a:pt x="4120" y="0"/>
                  </a:moveTo>
                  <a:cubicBezTo>
                    <a:pt x="2025" y="0"/>
                    <a:pt x="310" y="1572"/>
                    <a:pt x="24" y="3572"/>
                  </a:cubicBezTo>
                  <a:cubicBezTo>
                    <a:pt x="0" y="3858"/>
                    <a:pt x="215" y="4120"/>
                    <a:pt x="501" y="4120"/>
                  </a:cubicBezTo>
                  <a:lnTo>
                    <a:pt x="7716" y="4120"/>
                  </a:lnTo>
                  <a:cubicBezTo>
                    <a:pt x="8002" y="4120"/>
                    <a:pt x="8240" y="3858"/>
                    <a:pt x="8193" y="3572"/>
                  </a:cubicBezTo>
                  <a:cubicBezTo>
                    <a:pt x="7931" y="1572"/>
                    <a:pt x="6192" y="0"/>
                    <a:pt x="412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1668175" y="2969725"/>
              <a:ext cx="160175" cy="103000"/>
            </a:xfrm>
            <a:custGeom>
              <a:avLst/>
              <a:gdLst/>
              <a:ahLst/>
              <a:cxnLst/>
              <a:rect l="l" t="t" r="r" b="b"/>
              <a:pathLst>
                <a:path w="6407" h="4120" extrusionOk="0">
                  <a:moveTo>
                    <a:pt x="3215" y="0"/>
                  </a:moveTo>
                  <a:cubicBezTo>
                    <a:pt x="1906" y="0"/>
                    <a:pt x="762" y="595"/>
                    <a:pt x="0" y="1548"/>
                  </a:cubicBezTo>
                  <a:cubicBezTo>
                    <a:pt x="572" y="2215"/>
                    <a:pt x="929" y="3263"/>
                    <a:pt x="1024" y="4120"/>
                  </a:cubicBezTo>
                  <a:lnTo>
                    <a:pt x="5382" y="4120"/>
                  </a:lnTo>
                  <a:cubicBezTo>
                    <a:pt x="5478" y="3263"/>
                    <a:pt x="5859" y="2215"/>
                    <a:pt x="6406" y="1548"/>
                  </a:cubicBezTo>
                  <a:cubicBezTo>
                    <a:pt x="5644" y="619"/>
                    <a:pt x="4501" y="0"/>
                    <a:pt x="321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1707475" y="2994725"/>
              <a:ext cx="81575" cy="50175"/>
            </a:xfrm>
            <a:custGeom>
              <a:avLst/>
              <a:gdLst/>
              <a:ahLst/>
              <a:cxnLst/>
              <a:rect l="l" t="t" r="r" b="b"/>
              <a:pathLst>
                <a:path w="3263" h="2007" extrusionOk="0">
                  <a:moveTo>
                    <a:pt x="0" y="0"/>
                  </a:moveTo>
                  <a:cubicBezTo>
                    <a:pt x="381" y="834"/>
                    <a:pt x="1000" y="1572"/>
                    <a:pt x="1477" y="1953"/>
                  </a:cubicBezTo>
                  <a:cubicBezTo>
                    <a:pt x="1524" y="1989"/>
                    <a:pt x="1584" y="2007"/>
                    <a:pt x="1643" y="2007"/>
                  </a:cubicBezTo>
                  <a:cubicBezTo>
                    <a:pt x="1703" y="2007"/>
                    <a:pt x="1762" y="1989"/>
                    <a:pt x="1810" y="1953"/>
                  </a:cubicBezTo>
                  <a:cubicBezTo>
                    <a:pt x="2263" y="1572"/>
                    <a:pt x="2906" y="834"/>
                    <a:pt x="326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1575900" y="2864925"/>
              <a:ext cx="82775" cy="81600"/>
            </a:xfrm>
            <a:custGeom>
              <a:avLst/>
              <a:gdLst/>
              <a:ahLst/>
              <a:cxnLst/>
              <a:rect l="l" t="t" r="r" b="b"/>
              <a:pathLst>
                <a:path w="3311" h="3264" extrusionOk="0">
                  <a:moveTo>
                    <a:pt x="1643" y="1"/>
                  </a:moveTo>
                  <a:cubicBezTo>
                    <a:pt x="738" y="1"/>
                    <a:pt x="0" y="596"/>
                    <a:pt x="0" y="1549"/>
                  </a:cubicBezTo>
                  <a:cubicBezTo>
                    <a:pt x="0" y="2477"/>
                    <a:pt x="738" y="3263"/>
                    <a:pt x="1643" y="3263"/>
                  </a:cubicBezTo>
                  <a:cubicBezTo>
                    <a:pt x="2572" y="3263"/>
                    <a:pt x="3310" y="2477"/>
                    <a:pt x="3310" y="1549"/>
                  </a:cubicBezTo>
                  <a:cubicBezTo>
                    <a:pt x="3310" y="596"/>
                    <a:pt x="2572" y="1"/>
                    <a:pt x="164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p:cNvSpPr/>
            <p:nvPr/>
          </p:nvSpPr>
          <p:spPr>
            <a:xfrm>
              <a:off x="1594350" y="2938150"/>
              <a:ext cx="41700" cy="44100"/>
            </a:xfrm>
            <a:custGeom>
              <a:avLst/>
              <a:gdLst/>
              <a:ahLst/>
              <a:cxnLst/>
              <a:rect l="l" t="t" r="r" b="b"/>
              <a:pathLst>
                <a:path w="1668" h="1764" extrusionOk="0">
                  <a:moveTo>
                    <a:pt x="834" y="1"/>
                  </a:moveTo>
                  <a:cubicBezTo>
                    <a:pt x="381" y="1"/>
                    <a:pt x="0" y="406"/>
                    <a:pt x="0" y="882"/>
                  </a:cubicBezTo>
                  <a:cubicBezTo>
                    <a:pt x="0" y="1382"/>
                    <a:pt x="381"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p:cNvSpPr/>
            <p:nvPr/>
          </p:nvSpPr>
          <p:spPr>
            <a:xfrm>
              <a:off x="1838450" y="2864925"/>
              <a:ext cx="82175" cy="81600"/>
            </a:xfrm>
            <a:custGeom>
              <a:avLst/>
              <a:gdLst/>
              <a:ahLst/>
              <a:cxnLst/>
              <a:rect l="l" t="t" r="r" b="b"/>
              <a:pathLst>
                <a:path w="3287" h="3264" extrusionOk="0">
                  <a:moveTo>
                    <a:pt x="1644" y="1"/>
                  </a:moveTo>
                  <a:cubicBezTo>
                    <a:pt x="739" y="1"/>
                    <a:pt x="0" y="596"/>
                    <a:pt x="0" y="1549"/>
                  </a:cubicBezTo>
                  <a:cubicBezTo>
                    <a:pt x="0" y="2477"/>
                    <a:pt x="739" y="3263"/>
                    <a:pt x="1644" y="3263"/>
                  </a:cubicBezTo>
                  <a:cubicBezTo>
                    <a:pt x="2548" y="3263"/>
                    <a:pt x="3287" y="2477"/>
                    <a:pt x="3287" y="1549"/>
                  </a:cubicBezTo>
                  <a:cubicBezTo>
                    <a:pt x="3287" y="596"/>
                    <a:pt x="2548" y="1"/>
                    <a:pt x="1644"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p:cNvSpPr/>
            <p:nvPr/>
          </p:nvSpPr>
          <p:spPr>
            <a:xfrm>
              <a:off x="1860475" y="2938150"/>
              <a:ext cx="41700" cy="44100"/>
            </a:xfrm>
            <a:custGeom>
              <a:avLst/>
              <a:gdLst/>
              <a:ahLst/>
              <a:cxnLst/>
              <a:rect l="l" t="t" r="r" b="b"/>
              <a:pathLst>
                <a:path w="1668" h="1764" extrusionOk="0">
                  <a:moveTo>
                    <a:pt x="834" y="1"/>
                  </a:moveTo>
                  <a:cubicBezTo>
                    <a:pt x="382" y="1"/>
                    <a:pt x="0" y="406"/>
                    <a:pt x="0" y="882"/>
                  </a:cubicBezTo>
                  <a:cubicBezTo>
                    <a:pt x="0" y="1382"/>
                    <a:pt x="382"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p:cNvSpPr/>
            <p:nvPr/>
          </p:nvSpPr>
          <p:spPr>
            <a:xfrm>
              <a:off x="1612800" y="2778600"/>
              <a:ext cx="270925" cy="235200"/>
            </a:xfrm>
            <a:custGeom>
              <a:avLst/>
              <a:gdLst/>
              <a:ahLst/>
              <a:cxnLst/>
              <a:rect l="l" t="t" r="r" b="b"/>
              <a:pathLst>
                <a:path w="10837" h="9408" extrusionOk="0">
                  <a:moveTo>
                    <a:pt x="5430" y="1"/>
                  </a:moveTo>
                  <a:cubicBezTo>
                    <a:pt x="2430" y="1"/>
                    <a:pt x="1" y="2192"/>
                    <a:pt x="1" y="4883"/>
                  </a:cubicBezTo>
                  <a:cubicBezTo>
                    <a:pt x="1" y="7574"/>
                    <a:pt x="2430" y="9407"/>
                    <a:pt x="5430" y="9407"/>
                  </a:cubicBezTo>
                  <a:cubicBezTo>
                    <a:pt x="8407" y="9407"/>
                    <a:pt x="10836" y="7574"/>
                    <a:pt x="10836" y="4883"/>
                  </a:cubicBezTo>
                  <a:cubicBezTo>
                    <a:pt x="10836" y="2192"/>
                    <a:pt x="8407" y="1"/>
                    <a:pt x="5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1612800" y="2784550"/>
              <a:ext cx="189350" cy="229250"/>
            </a:xfrm>
            <a:custGeom>
              <a:avLst/>
              <a:gdLst/>
              <a:ahLst/>
              <a:cxnLst/>
              <a:rect l="l" t="t" r="r" b="b"/>
              <a:pathLst>
                <a:path w="7574" h="9170" extrusionOk="0">
                  <a:moveTo>
                    <a:pt x="3763" y="1"/>
                  </a:moveTo>
                  <a:lnTo>
                    <a:pt x="3763" y="1"/>
                  </a:lnTo>
                  <a:cubicBezTo>
                    <a:pt x="1572" y="644"/>
                    <a:pt x="1" y="2477"/>
                    <a:pt x="1" y="4645"/>
                  </a:cubicBezTo>
                  <a:cubicBezTo>
                    <a:pt x="1" y="7336"/>
                    <a:pt x="2430" y="9169"/>
                    <a:pt x="5430" y="9169"/>
                  </a:cubicBezTo>
                  <a:cubicBezTo>
                    <a:pt x="6192" y="9169"/>
                    <a:pt x="6907" y="9050"/>
                    <a:pt x="7574" y="8836"/>
                  </a:cubicBezTo>
                  <a:cubicBezTo>
                    <a:pt x="358" y="8074"/>
                    <a:pt x="1477" y="2406"/>
                    <a:pt x="37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1661025" y="2923275"/>
              <a:ext cx="47050" cy="37525"/>
            </a:xfrm>
            <a:custGeom>
              <a:avLst/>
              <a:gdLst/>
              <a:ahLst/>
              <a:cxnLst/>
              <a:rect l="l" t="t" r="r" b="b"/>
              <a:pathLst>
                <a:path w="1882" h="1501" extrusionOk="0">
                  <a:moveTo>
                    <a:pt x="953" y="0"/>
                  </a:moveTo>
                  <a:cubicBezTo>
                    <a:pt x="429" y="0"/>
                    <a:pt x="1" y="358"/>
                    <a:pt x="1" y="763"/>
                  </a:cubicBezTo>
                  <a:cubicBezTo>
                    <a:pt x="1" y="1167"/>
                    <a:pt x="429" y="1501"/>
                    <a:pt x="953" y="1501"/>
                  </a:cubicBezTo>
                  <a:cubicBezTo>
                    <a:pt x="1453" y="1501"/>
                    <a:pt x="1882" y="1167"/>
                    <a:pt x="1882" y="763"/>
                  </a:cubicBezTo>
                  <a:cubicBezTo>
                    <a:pt x="1882" y="358"/>
                    <a:pt x="1453" y="0"/>
                    <a:pt x="95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p:cNvSpPr/>
            <p:nvPr/>
          </p:nvSpPr>
          <p:spPr>
            <a:xfrm>
              <a:off x="1788425" y="2923275"/>
              <a:ext cx="47075" cy="37525"/>
            </a:xfrm>
            <a:custGeom>
              <a:avLst/>
              <a:gdLst/>
              <a:ahLst/>
              <a:cxnLst/>
              <a:rect l="l" t="t" r="r" b="b"/>
              <a:pathLst>
                <a:path w="1883" h="1501" extrusionOk="0">
                  <a:moveTo>
                    <a:pt x="954" y="0"/>
                  </a:moveTo>
                  <a:cubicBezTo>
                    <a:pt x="430" y="0"/>
                    <a:pt x="1" y="358"/>
                    <a:pt x="1" y="763"/>
                  </a:cubicBezTo>
                  <a:cubicBezTo>
                    <a:pt x="1" y="1167"/>
                    <a:pt x="430" y="1501"/>
                    <a:pt x="954" y="1501"/>
                  </a:cubicBezTo>
                  <a:cubicBezTo>
                    <a:pt x="1477" y="1501"/>
                    <a:pt x="1882" y="1167"/>
                    <a:pt x="1882" y="763"/>
                  </a:cubicBezTo>
                  <a:cubicBezTo>
                    <a:pt x="1882" y="358"/>
                    <a:pt x="1477" y="0"/>
                    <a:pt x="95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a:off x="1596725" y="2778600"/>
              <a:ext cx="303075" cy="174400"/>
            </a:xfrm>
            <a:custGeom>
              <a:avLst/>
              <a:gdLst/>
              <a:ahLst/>
              <a:cxnLst/>
              <a:rect l="l" t="t" r="r" b="b"/>
              <a:pathLst>
                <a:path w="12123" h="6976" extrusionOk="0">
                  <a:moveTo>
                    <a:pt x="6073" y="1"/>
                  </a:moveTo>
                  <a:cubicBezTo>
                    <a:pt x="4478" y="1"/>
                    <a:pt x="1501" y="334"/>
                    <a:pt x="429" y="2906"/>
                  </a:cubicBezTo>
                  <a:cubicBezTo>
                    <a:pt x="48" y="3835"/>
                    <a:pt x="1" y="5478"/>
                    <a:pt x="834" y="6812"/>
                  </a:cubicBezTo>
                  <a:cubicBezTo>
                    <a:pt x="895" y="6922"/>
                    <a:pt x="1007" y="6975"/>
                    <a:pt x="1121" y="6975"/>
                  </a:cubicBezTo>
                  <a:cubicBezTo>
                    <a:pt x="1228" y="6975"/>
                    <a:pt x="1336" y="6928"/>
                    <a:pt x="1406" y="6835"/>
                  </a:cubicBezTo>
                  <a:cubicBezTo>
                    <a:pt x="1858" y="6216"/>
                    <a:pt x="2596" y="4811"/>
                    <a:pt x="2668" y="2692"/>
                  </a:cubicBezTo>
                  <a:lnTo>
                    <a:pt x="4168" y="1310"/>
                  </a:lnTo>
                  <a:lnTo>
                    <a:pt x="7955" y="1310"/>
                  </a:lnTo>
                  <a:lnTo>
                    <a:pt x="9479" y="2692"/>
                  </a:lnTo>
                  <a:cubicBezTo>
                    <a:pt x="9526" y="4811"/>
                    <a:pt x="10265" y="6216"/>
                    <a:pt x="10717" y="6835"/>
                  </a:cubicBezTo>
                  <a:cubicBezTo>
                    <a:pt x="10787" y="6928"/>
                    <a:pt x="10895" y="6975"/>
                    <a:pt x="11002" y="6975"/>
                  </a:cubicBezTo>
                  <a:cubicBezTo>
                    <a:pt x="11116" y="6975"/>
                    <a:pt x="11227" y="6922"/>
                    <a:pt x="11289" y="6812"/>
                  </a:cubicBezTo>
                  <a:cubicBezTo>
                    <a:pt x="12122" y="5478"/>
                    <a:pt x="12075" y="3835"/>
                    <a:pt x="11694" y="2906"/>
                  </a:cubicBezTo>
                  <a:cubicBezTo>
                    <a:pt x="10622" y="334"/>
                    <a:pt x="7645" y="1"/>
                    <a:pt x="607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1635425" y="2769675"/>
              <a:ext cx="226275" cy="101225"/>
            </a:xfrm>
            <a:custGeom>
              <a:avLst/>
              <a:gdLst/>
              <a:ahLst/>
              <a:cxnLst/>
              <a:rect l="l" t="t" r="r" b="b"/>
              <a:pathLst>
                <a:path w="9051" h="4049" extrusionOk="0">
                  <a:moveTo>
                    <a:pt x="4525" y="0"/>
                  </a:moveTo>
                  <a:cubicBezTo>
                    <a:pt x="667" y="0"/>
                    <a:pt x="1" y="2596"/>
                    <a:pt x="143" y="3739"/>
                  </a:cubicBezTo>
                  <a:cubicBezTo>
                    <a:pt x="167" y="3906"/>
                    <a:pt x="310" y="4025"/>
                    <a:pt x="501" y="4049"/>
                  </a:cubicBezTo>
                  <a:cubicBezTo>
                    <a:pt x="1168" y="4049"/>
                    <a:pt x="2739" y="3954"/>
                    <a:pt x="3454" y="3858"/>
                  </a:cubicBezTo>
                  <a:cubicBezTo>
                    <a:pt x="3668" y="3811"/>
                    <a:pt x="3835" y="3692"/>
                    <a:pt x="3954" y="3525"/>
                  </a:cubicBezTo>
                  <a:cubicBezTo>
                    <a:pt x="4192" y="3168"/>
                    <a:pt x="4478" y="2572"/>
                    <a:pt x="4525" y="2239"/>
                  </a:cubicBezTo>
                  <a:cubicBezTo>
                    <a:pt x="4549" y="2572"/>
                    <a:pt x="4859" y="3168"/>
                    <a:pt x="5097" y="3525"/>
                  </a:cubicBezTo>
                  <a:cubicBezTo>
                    <a:pt x="5192" y="3692"/>
                    <a:pt x="5383" y="3811"/>
                    <a:pt x="5597" y="3858"/>
                  </a:cubicBezTo>
                  <a:cubicBezTo>
                    <a:pt x="6311" y="3954"/>
                    <a:pt x="7859" y="4049"/>
                    <a:pt x="8550" y="4049"/>
                  </a:cubicBezTo>
                  <a:cubicBezTo>
                    <a:pt x="8717" y="4025"/>
                    <a:pt x="8860" y="3906"/>
                    <a:pt x="8883" y="3739"/>
                  </a:cubicBezTo>
                  <a:cubicBezTo>
                    <a:pt x="9050" y="2596"/>
                    <a:pt x="8359" y="0"/>
                    <a:pt x="452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1561600" y="2764325"/>
              <a:ext cx="373325" cy="313775"/>
            </a:xfrm>
            <a:custGeom>
              <a:avLst/>
              <a:gdLst/>
              <a:ahLst/>
              <a:cxnLst/>
              <a:rect l="l" t="t" r="r" b="b"/>
              <a:pathLst>
                <a:path w="14933" h="12551" extrusionOk="0">
                  <a:moveTo>
                    <a:pt x="9106" y="1459"/>
                  </a:moveTo>
                  <a:cubicBezTo>
                    <a:pt x="9061" y="1459"/>
                    <a:pt x="9016" y="1472"/>
                    <a:pt x="8979" y="1500"/>
                  </a:cubicBezTo>
                  <a:cubicBezTo>
                    <a:pt x="8883" y="1572"/>
                    <a:pt x="8860" y="1691"/>
                    <a:pt x="8931" y="1786"/>
                  </a:cubicBezTo>
                  <a:cubicBezTo>
                    <a:pt x="9169" y="2120"/>
                    <a:pt x="9384" y="2786"/>
                    <a:pt x="9407" y="2882"/>
                  </a:cubicBezTo>
                  <a:cubicBezTo>
                    <a:pt x="9407" y="2988"/>
                    <a:pt x="9484" y="3076"/>
                    <a:pt x="9585" y="3076"/>
                  </a:cubicBezTo>
                  <a:cubicBezTo>
                    <a:pt x="9597" y="3076"/>
                    <a:pt x="9609" y="3075"/>
                    <a:pt x="9622" y="3072"/>
                  </a:cubicBezTo>
                  <a:cubicBezTo>
                    <a:pt x="9741" y="3072"/>
                    <a:pt x="9812" y="2977"/>
                    <a:pt x="9812" y="2858"/>
                  </a:cubicBezTo>
                  <a:cubicBezTo>
                    <a:pt x="9788" y="2715"/>
                    <a:pt x="9550" y="1953"/>
                    <a:pt x="9288" y="1548"/>
                  </a:cubicBezTo>
                  <a:cubicBezTo>
                    <a:pt x="9245" y="1490"/>
                    <a:pt x="9176" y="1459"/>
                    <a:pt x="9106" y="1459"/>
                  </a:cubicBezTo>
                  <a:close/>
                  <a:moveTo>
                    <a:pt x="5848" y="1477"/>
                  </a:moveTo>
                  <a:cubicBezTo>
                    <a:pt x="5774" y="1477"/>
                    <a:pt x="5700" y="1508"/>
                    <a:pt x="5668" y="1572"/>
                  </a:cubicBezTo>
                  <a:cubicBezTo>
                    <a:pt x="5383" y="1953"/>
                    <a:pt x="5145" y="2715"/>
                    <a:pt x="5121" y="2858"/>
                  </a:cubicBezTo>
                  <a:cubicBezTo>
                    <a:pt x="5121" y="2977"/>
                    <a:pt x="5216" y="3096"/>
                    <a:pt x="5335" y="3096"/>
                  </a:cubicBezTo>
                  <a:cubicBezTo>
                    <a:pt x="5454" y="3096"/>
                    <a:pt x="5526" y="3001"/>
                    <a:pt x="5549" y="2905"/>
                  </a:cubicBezTo>
                  <a:cubicBezTo>
                    <a:pt x="5549" y="2786"/>
                    <a:pt x="5764" y="2143"/>
                    <a:pt x="6002" y="1810"/>
                  </a:cubicBezTo>
                  <a:cubicBezTo>
                    <a:pt x="6073" y="1691"/>
                    <a:pt x="6049" y="1572"/>
                    <a:pt x="5954" y="1500"/>
                  </a:cubicBezTo>
                  <a:cubicBezTo>
                    <a:pt x="5922" y="1484"/>
                    <a:pt x="5885" y="1477"/>
                    <a:pt x="5848" y="1477"/>
                  </a:cubicBezTo>
                  <a:close/>
                  <a:moveTo>
                    <a:pt x="7478" y="429"/>
                  </a:moveTo>
                  <a:cubicBezTo>
                    <a:pt x="8764" y="429"/>
                    <a:pt x="10050" y="714"/>
                    <a:pt x="10908" y="1667"/>
                  </a:cubicBezTo>
                  <a:cubicBezTo>
                    <a:pt x="11551" y="2429"/>
                    <a:pt x="11717" y="3358"/>
                    <a:pt x="11646" y="3929"/>
                  </a:cubicBezTo>
                  <a:cubicBezTo>
                    <a:pt x="11622" y="4001"/>
                    <a:pt x="11574" y="4048"/>
                    <a:pt x="11503" y="4048"/>
                  </a:cubicBezTo>
                  <a:cubicBezTo>
                    <a:pt x="11444" y="4051"/>
                    <a:pt x="11379" y="4052"/>
                    <a:pt x="11308" y="4052"/>
                  </a:cubicBezTo>
                  <a:cubicBezTo>
                    <a:pt x="10567" y="4052"/>
                    <a:pt x="9204" y="3945"/>
                    <a:pt x="8574" y="3858"/>
                  </a:cubicBezTo>
                  <a:cubicBezTo>
                    <a:pt x="8431" y="3834"/>
                    <a:pt x="8288" y="3739"/>
                    <a:pt x="8217" y="3644"/>
                  </a:cubicBezTo>
                  <a:cubicBezTo>
                    <a:pt x="7978" y="3263"/>
                    <a:pt x="7716" y="2715"/>
                    <a:pt x="7669" y="2429"/>
                  </a:cubicBezTo>
                  <a:cubicBezTo>
                    <a:pt x="7669" y="2334"/>
                    <a:pt x="7574" y="2239"/>
                    <a:pt x="7478" y="2239"/>
                  </a:cubicBezTo>
                  <a:cubicBezTo>
                    <a:pt x="7359" y="2239"/>
                    <a:pt x="7288" y="2334"/>
                    <a:pt x="7264" y="2429"/>
                  </a:cubicBezTo>
                  <a:cubicBezTo>
                    <a:pt x="7240" y="2715"/>
                    <a:pt x="6954" y="3263"/>
                    <a:pt x="6740" y="3644"/>
                  </a:cubicBezTo>
                  <a:cubicBezTo>
                    <a:pt x="6645" y="3763"/>
                    <a:pt x="6526" y="3834"/>
                    <a:pt x="6383" y="3858"/>
                  </a:cubicBezTo>
                  <a:cubicBezTo>
                    <a:pt x="5731" y="3945"/>
                    <a:pt x="4386" y="4052"/>
                    <a:pt x="3649" y="4052"/>
                  </a:cubicBezTo>
                  <a:cubicBezTo>
                    <a:pt x="3578" y="4052"/>
                    <a:pt x="3512" y="4051"/>
                    <a:pt x="3454" y="4048"/>
                  </a:cubicBezTo>
                  <a:cubicBezTo>
                    <a:pt x="3382" y="4048"/>
                    <a:pt x="3311" y="4001"/>
                    <a:pt x="3311" y="3929"/>
                  </a:cubicBezTo>
                  <a:cubicBezTo>
                    <a:pt x="3239" y="3358"/>
                    <a:pt x="3382" y="2429"/>
                    <a:pt x="4049" y="1667"/>
                  </a:cubicBezTo>
                  <a:cubicBezTo>
                    <a:pt x="4883" y="714"/>
                    <a:pt x="6192" y="429"/>
                    <a:pt x="7478" y="429"/>
                  </a:cubicBezTo>
                  <a:close/>
                  <a:moveTo>
                    <a:pt x="4847" y="5998"/>
                  </a:moveTo>
                  <a:cubicBezTo>
                    <a:pt x="4798" y="5998"/>
                    <a:pt x="4749" y="6016"/>
                    <a:pt x="4716" y="6049"/>
                  </a:cubicBezTo>
                  <a:cubicBezTo>
                    <a:pt x="4621" y="6120"/>
                    <a:pt x="4621" y="6239"/>
                    <a:pt x="4692" y="6335"/>
                  </a:cubicBezTo>
                  <a:cubicBezTo>
                    <a:pt x="4883" y="6549"/>
                    <a:pt x="5121" y="6668"/>
                    <a:pt x="5406" y="6668"/>
                  </a:cubicBezTo>
                  <a:cubicBezTo>
                    <a:pt x="5668" y="6668"/>
                    <a:pt x="5930" y="6549"/>
                    <a:pt x="6097" y="6335"/>
                  </a:cubicBezTo>
                  <a:cubicBezTo>
                    <a:pt x="6169" y="6263"/>
                    <a:pt x="6169" y="6120"/>
                    <a:pt x="6073" y="6049"/>
                  </a:cubicBezTo>
                  <a:cubicBezTo>
                    <a:pt x="6040" y="6016"/>
                    <a:pt x="5992" y="5998"/>
                    <a:pt x="5942" y="5998"/>
                  </a:cubicBezTo>
                  <a:cubicBezTo>
                    <a:pt x="5885" y="5998"/>
                    <a:pt x="5826" y="6022"/>
                    <a:pt x="5788" y="6073"/>
                  </a:cubicBezTo>
                  <a:cubicBezTo>
                    <a:pt x="5692" y="6168"/>
                    <a:pt x="5549" y="6239"/>
                    <a:pt x="5383" y="6239"/>
                  </a:cubicBezTo>
                  <a:cubicBezTo>
                    <a:pt x="5240" y="6239"/>
                    <a:pt x="5097" y="6168"/>
                    <a:pt x="5002" y="6073"/>
                  </a:cubicBezTo>
                  <a:cubicBezTo>
                    <a:pt x="4963" y="6022"/>
                    <a:pt x="4905" y="5998"/>
                    <a:pt x="4847" y="5998"/>
                  </a:cubicBezTo>
                  <a:close/>
                  <a:moveTo>
                    <a:pt x="9000" y="5998"/>
                  </a:moveTo>
                  <a:cubicBezTo>
                    <a:pt x="8953" y="5998"/>
                    <a:pt x="8904" y="6016"/>
                    <a:pt x="8860" y="6049"/>
                  </a:cubicBezTo>
                  <a:cubicBezTo>
                    <a:pt x="8764" y="6120"/>
                    <a:pt x="8764" y="6239"/>
                    <a:pt x="8836" y="6335"/>
                  </a:cubicBezTo>
                  <a:cubicBezTo>
                    <a:pt x="9026" y="6549"/>
                    <a:pt x="9264" y="6668"/>
                    <a:pt x="9550" y="6668"/>
                  </a:cubicBezTo>
                  <a:cubicBezTo>
                    <a:pt x="9812" y="6668"/>
                    <a:pt x="10074" y="6549"/>
                    <a:pt x="10241" y="6335"/>
                  </a:cubicBezTo>
                  <a:cubicBezTo>
                    <a:pt x="10312" y="6263"/>
                    <a:pt x="10312" y="6120"/>
                    <a:pt x="10217" y="6049"/>
                  </a:cubicBezTo>
                  <a:cubicBezTo>
                    <a:pt x="10184" y="6016"/>
                    <a:pt x="10135" y="5998"/>
                    <a:pt x="10086" y="5998"/>
                  </a:cubicBezTo>
                  <a:cubicBezTo>
                    <a:pt x="10028" y="5998"/>
                    <a:pt x="9970" y="6022"/>
                    <a:pt x="9931" y="6073"/>
                  </a:cubicBezTo>
                  <a:cubicBezTo>
                    <a:pt x="9836" y="6168"/>
                    <a:pt x="9693" y="6239"/>
                    <a:pt x="9550" y="6239"/>
                  </a:cubicBezTo>
                  <a:cubicBezTo>
                    <a:pt x="9384" y="6239"/>
                    <a:pt x="9241" y="6168"/>
                    <a:pt x="9145" y="6073"/>
                  </a:cubicBezTo>
                  <a:cubicBezTo>
                    <a:pt x="9107" y="6022"/>
                    <a:pt x="9055" y="5998"/>
                    <a:pt x="9000" y="5998"/>
                  </a:cubicBezTo>
                  <a:close/>
                  <a:moveTo>
                    <a:pt x="1406" y="4453"/>
                  </a:moveTo>
                  <a:cubicBezTo>
                    <a:pt x="1310" y="5192"/>
                    <a:pt x="1406" y="6025"/>
                    <a:pt x="1739" y="6835"/>
                  </a:cubicBezTo>
                  <a:cubicBezTo>
                    <a:pt x="1691" y="6859"/>
                    <a:pt x="1644" y="6882"/>
                    <a:pt x="1596" y="6906"/>
                  </a:cubicBezTo>
                  <a:cubicBezTo>
                    <a:pt x="644" y="6430"/>
                    <a:pt x="477" y="5001"/>
                    <a:pt x="1406" y="4453"/>
                  </a:cubicBezTo>
                  <a:close/>
                  <a:moveTo>
                    <a:pt x="13551" y="4453"/>
                  </a:moveTo>
                  <a:lnTo>
                    <a:pt x="13551" y="4453"/>
                  </a:lnTo>
                  <a:cubicBezTo>
                    <a:pt x="14456" y="5001"/>
                    <a:pt x="14289" y="6430"/>
                    <a:pt x="13361" y="6930"/>
                  </a:cubicBezTo>
                  <a:cubicBezTo>
                    <a:pt x="13313" y="6882"/>
                    <a:pt x="13265" y="6859"/>
                    <a:pt x="13218" y="6835"/>
                  </a:cubicBezTo>
                  <a:cubicBezTo>
                    <a:pt x="13551" y="6025"/>
                    <a:pt x="13622" y="5192"/>
                    <a:pt x="13551" y="4453"/>
                  </a:cubicBezTo>
                  <a:close/>
                  <a:moveTo>
                    <a:pt x="11551" y="1858"/>
                  </a:moveTo>
                  <a:lnTo>
                    <a:pt x="11551" y="1858"/>
                  </a:lnTo>
                  <a:cubicBezTo>
                    <a:pt x="12384" y="2453"/>
                    <a:pt x="12908" y="3310"/>
                    <a:pt x="13075" y="4144"/>
                  </a:cubicBezTo>
                  <a:cubicBezTo>
                    <a:pt x="13075" y="4144"/>
                    <a:pt x="13075" y="4144"/>
                    <a:pt x="13075" y="4168"/>
                  </a:cubicBezTo>
                  <a:cubicBezTo>
                    <a:pt x="13265" y="5073"/>
                    <a:pt x="13122" y="6287"/>
                    <a:pt x="12527" y="7287"/>
                  </a:cubicBezTo>
                  <a:cubicBezTo>
                    <a:pt x="12503" y="7323"/>
                    <a:pt x="12456" y="7341"/>
                    <a:pt x="12408" y="7341"/>
                  </a:cubicBezTo>
                  <a:cubicBezTo>
                    <a:pt x="12360" y="7341"/>
                    <a:pt x="12313" y="7323"/>
                    <a:pt x="12289" y="7287"/>
                  </a:cubicBezTo>
                  <a:cubicBezTo>
                    <a:pt x="12027" y="6930"/>
                    <a:pt x="11455" y="6001"/>
                    <a:pt x="11193" y="4477"/>
                  </a:cubicBezTo>
                  <a:lnTo>
                    <a:pt x="11503" y="4477"/>
                  </a:lnTo>
                  <a:cubicBezTo>
                    <a:pt x="11765" y="4453"/>
                    <a:pt x="12003" y="4239"/>
                    <a:pt x="12051" y="3977"/>
                  </a:cubicBezTo>
                  <a:cubicBezTo>
                    <a:pt x="12122" y="3429"/>
                    <a:pt x="12027" y="2620"/>
                    <a:pt x="11551" y="1858"/>
                  </a:cubicBezTo>
                  <a:close/>
                  <a:moveTo>
                    <a:pt x="7455" y="6620"/>
                  </a:moveTo>
                  <a:cubicBezTo>
                    <a:pt x="7074" y="6620"/>
                    <a:pt x="6692" y="6835"/>
                    <a:pt x="6431" y="7192"/>
                  </a:cubicBezTo>
                  <a:cubicBezTo>
                    <a:pt x="6383" y="7287"/>
                    <a:pt x="6407" y="7430"/>
                    <a:pt x="6502" y="7478"/>
                  </a:cubicBezTo>
                  <a:cubicBezTo>
                    <a:pt x="6540" y="7506"/>
                    <a:pt x="6581" y="7519"/>
                    <a:pt x="6621" y="7519"/>
                  </a:cubicBezTo>
                  <a:cubicBezTo>
                    <a:pt x="6684" y="7519"/>
                    <a:pt x="6744" y="7488"/>
                    <a:pt x="6788" y="7430"/>
                  </a:cubicBezTo>
                  <a:cubicBezTo>
                    <a:pt x="6954" y="7192"/>
                    <a:pt x="7216" y="7049"/>
                    <a:pt x="7478" y="7049"/>
                  </a:cubicBezTo>
                  <a:cubicBezTo>
                    <a:pt x="7716" y="7049"/>
                    <a:pt x="7978" y="7192"/>
                    <a:pt x="8145" y="7430"/>
                  </a:cubicBezTo>
                  <a:cubicBezTo>
                    <a:pt x="8188" y="7488"/>
                    <a:pt x="8249" y="7519"/>
                    <a:pt x="8311" y="7519"/>
                  </a:cubicBezTo>
                  <a:cubicBezTo>
                    <a:pt x="8352" y="7519"/>
                    <a:pt x="8393" y="7506"/>
                    <a:pt x="8431" y="7478"/>
                  </a:cubicBezTo>
                  <a:cubicBezTo>
                    <a:pt x="8526" y="7430"/>
                    <a:pt x="8550" y="7287"/>
                    <a:pt x="8479" y="7192"/>
                  </a:cubicBezTo>
                  <a:cubicBezTo>
                    <a:pt x="8240" y="6835"/>
                    <a:pt x="7859" y="6620"/>
                    <a:pt x="7455" y="6620"/>
                  </a:cubicBezTo>
                  <a:close/>
                  <a:moveTo>
                    <a:pt x="1906" y="7216"/>
                  </a:moveTo>
                  <a:cubicBezTo>
                    <a:pt x="1953" y="7311"/>
                    <a:pt x="2001" y="7406"/>
                    <a:pt x="2072" y="7502"/>
                  </a:cubicBezTo>
                  <a:cubicBezTo>
                    <a:pt x="2168" y="7644"/>
                    <a:pt x="2311" y="7740"/>
                    <a:pt x="2501" y="7764"/>
                  </a:cubicBezTo>
                  <a:cubicBezTo>
                    <a:pt x="2573" y="7859"/>
                    <a:pt x="2644" y="7978"/>
                    <a:pt x="2715" y="8073"/>
                  </a:cubicBezTo>
                  <a:cubicBezTo>
                    <a:pt x="2644" y="8335"/>
                    <a:pt x="2406" y="8526"/>
                    <a:pt x="2144" y="8526"/>
                  </a:cubicBezTo>
                  <a:cubicBezTo>
                    <a:pt x="1811" y="8526"/>
                    <a:pt x="1525" y="8216"/>
                    <a:pt x="1525" y="7835"/>
                  </a:cubicBezTo>
                  <a:cubicBezTo>
                    <a:pt x="1525" y="7573"/>
                    <a:pt x="1691" y="7335"/>
                    <a:pt x="1906" y="7216"/>
                  </a:cubicBezTo>
                  <a:close/>
                  <a:moveTo>
                    <a:pt x="13027" y="7216"/>
                  </a:moveTo>
                  <a:cubicBezTo>
                    <a:pt x="13265" y="7335"/>
                    <a:pt x="13408" y="7573"/>
                    <a:pt x="13408" y="7835"/>
                  </a:cubicBezTo>
                  <a:cubicBezTo>
                    <a:pt x="13408" y="8216"/>
                    <a:pt x="13146" y="8526"/>
                    <a:pt x="12789" y="8526"/>
                  </a:cubicBezTo>
                  <a:cubicBezTo>
                    <a:pt x="12527" y="8526"/>
                    <a:pt x="12313" y="8335"/>
                    <a:pt x="12217" y="8073"/>
                  </a:cubicBezTo>
                  <a:cubicBezTo>
                    <a:pt x="12289" y="7978"/>
                    <a:pt x="12360" y="7859"/>
                    <a:pt x="12432" y="7764"/>
                  </a:cubicBezTo>
                  <a:cubicBezTo>
                    <a:pt x="12622" y="7740"/>
                    <a:pt x="12789" y="7644"/>
                    <a:pt x="12884" y="7502"/>
                  </a:cubicBezTo>
                  <a:cubicBezTo>
                    <a:pt x="12932" y="7406"/>
                    <a:pt x="12979" y="7311"/>
                    <a:pt x="13027" y="7216"/>
                  </a:cubicBezTo>
                  <a:close/>
                  <a:moveTo>
                    <a:pt x="7478" y="3120"/>
                  </a:moveTo>
                  <a:cubicBezTo>
                    <a:pt x="7597" y="3406"/>
                    <a:pt x="7740" y="3667"/>
                    <a:pt x="7859" y="3858"/>
                  </a:cubicBezTo>
                  <a:cubicBezTo>
                    <a:pt x="8002" y="4072"/>
                    <a:pt x="8240" y="4239"/>
                    <a:pt x="8502" y="4263"/>
                  </a:cubicBezTo>
                  <a:cubicBezTo>
                    <a:pt x="9026" y="4334"/>
                    <a:pt x="10003" y="4430"/>
                    <a:pt x="10765" y="4453"/>
                  </a:cubicBezTo>
                  <a:cubicBezTo>
                    <a:pt x="11027" y="6120"/>
                    <a:pt x="11670" y="7144"/>
                    <a:pt x="11932" y="7525"/>
                  </a:cubicBezTo>
                  <a:cubicBezTo>
                    <a:pt x="11979" y="7549"/>
                    <a:pt x="12003" y="7597"/>
                    <a:pt x="12027" y="7621"/>
                  </a:cubicBezTo>
                  <a:cubicBezTo>
                    <a:pt x="11074" y="9050"/>
                    <a:pt x="9270" y="9764"/>
                    <a:pt x="7466" y="9764"/>
                  </a:cubicBezTo>
                  <a:cubicBezTo>
                    <a:pt x="5662" y="9764"/>
                    <a:pt x="3859" y="9050"/>
                    <a:pt x="2906" y="7621"/>
                  </a:cubicBezTo>
                  <a:cubicBezTo>
                    <a:pt x="2930" y="7597"/>
                    <a:pt x="2977" y="7549"/>
                    <a:pt x="3001" y="7525"/>
                  </a:cubicBezTo>
                  <a:cubicBezTo>
                    <a:pt x="3263" y="7144"/>
                    <a:pt x="3906" y="6120"/>
                    <a:pt x="4168" y="4453"/>
                  </a:cubicBezTo>
                  <a:cubicBezTo>
                    <a:pt x="4930" y="4430"/>
                    <a:pt x="5907" y="4334"/>
                    <a:pt x="6431" y="4263"/>
                  </a:cubicBezTo>
                  <a:cubicBezTo>
                    <a:pt x="6692" y="4239"/>
                    <a:pt x="6931" y="4072"/>
                    <a:pt x="7074" y="3858"/>
                  </a:cubicBezTo>
                  <a:cubicBezTo>
                    <a:pt x="7193" y="3667"/>
                    <a:pt x="7335" y="3406"/>
                    <a:pt x="7478" y="3120"/>
                  </a:cubicBezTo>
                  <a:close/>
                  <a:moveTo>
                    <a:pt x="6621" y="10145"/>
                  </a:moveTo>
                  <a:lnTo>
                    <a:pt x="6621" y="10145"/>
                  </a:lnTo>
                  <a:cubicBezTo>
                    <a:pt x="6907" y="10169"/>
                    <a:pt x="7193" y="10181"/>
                    <a:pt x="7475" y="10181"/>
                  </a:cubicBezTo>
                  <a:cubicBezTo>
                    <a:pt x="7758" y="10181"/>
                    <a:pt x="8038" y="10169"/>
                    <a:pt x="8312" y="10145"/>
                  </a:cubicBezTo>
                  <a:lnTo>
                    <a:pt x="8312" y="10145"/>
                  </a:lnTo>
                  <a:cubicBezTo>
                    <a:pt x="8050" y="10478"/>
                    <a:pt x="7764" y="10788"/>
                    <a:pt x="7502" y="11002"/>
                  </a:cubicBezTo>
                  <a:cubicBezTo>
                    <a:pt x="7490" y="11014"/>
                    <a:pt x="7478" y="11020"/>
                    <a:pt x="7466" y="11020"/>
                  </a:cubicBezTo>
                  <a:cubicBezTo>
                    <a:pt x="7455" y="11020"/>
                    <a:pt x="7443" y="11014"/>
                    <a:pt x="7431" y="11002"/>
                  </a:cubicBezTo>
                  <a:cubicBezTo>
                    <a:pt x="7169" y="10788"/>
                    <a:pt x="6883" y="10478"/>
                    <a:pt x="6621" y="10145"/>
                  </a:cubicBezTo>
                  <a:close/>
                  <a:moveTo>
                    <a:pt x="3025" y="8430"/>
                  </a:moveTo>
                  <a:cubicBezTo>
                    <a:pt x="3382" y="8811"/>
                    <a:pt x="3811" y="9145"/>
                    <a:pt x="4287" y="9407"/>
                  </a:cubicBezTo>
                  <a:cubicBezTo>
                    <a:pt x="3859" y="9859"/>
                    <a:pt x="3525" y="10431"/>
                    <a:pt x="3335" y="11050"/>
                  </a:cubicBezTo>
                  <a:cubicBezTo>
                    <a:pt x="3096" y="10955"/>
                    <a:pt x="2858" y="10859"/>
                    <a:pt x="2644" y="10764"/>
                  </a:cubicBezTo>
                  <a:cubicBezTo>
                    <a:pt x="2406" y="10645"/>
                    <a:pt x="2287" y="10383"/>
                    <a:pt x="2382" y="10145"/>
                  </a:cubicBezTo>
                  <a:cubicBezTo>
                    <a:pt x="2477" y="9812"/>
                    <a:pt x="2549" y="9359"/>
                    <a:pt x="2596" y="8811"/>
                  </a:cubicBezTo>
                  <a:cubicBezTo>
                    <a:pt x="2787" y="8740"/>
                    <a:pt x="2930" y="8597"/>
                    <a:pt x="3025" y="8430"/>
                  </a:cubicBezTo>
                  <a:close/>
                  <a:moveTo>
                    <a:pt x="11932" y="8430"/>
                  </a:moveTo>
                  <a:cubicBezTo>
                    <a:pt x="12027" y="8597"/>
                    <a:pt x="12170" y="8740"/>
                    <a:pt x="12337" y="8811"/>
                  </a:cubicBezTo>
                  <a:cubicBezTo>
                    <a:pt x="12408" y="9359"/>
                    <a:pt x="12479" y="9812"/>
                    <a:pt x="12575" y="10145"/>
                  </a:cubicBezTo>
                  <a:cubicBezTo>
                    <a:pt x="12646" y="10383"/>
                    <a:pt x="12527" y="10645"/>
                    <a:pt x="12289" y="10764"/>
                  </a:cubicBezTo>
                  <a:cubicBezTo>
                    <a:pt x="12075" y="10883"/>
                    <a:pt x="11836" y="10978"/>
                    <a:pt x="11598" y="11050"/>
                  </a:cubicBezTo>
                  <a:cubicBezTo>
                    <a:pt x="11408" y="10431"/>
                    <a:pt x="11074" y="9859"/>
                    <a:pt x="10646" y="9407"/>
                  </a:cubicBezTo>
                  <a:cubicBezTo>
                    <a:pt x="11146" y="9145"/>
                    <a:pt x="11574" y="8811"/>
                    <a:pt x="11932" y="8430"/>
                  </a:cubicBezTo>
                  <a:close/>
                  <a:moveTo>
                    <a:pt x="4263" y="10097"/>
                  </a:moveTo>
                  <a:cubicBezTo>
                    <a:pt x="4644" y="10645"/>
                    <a:pt x="4930" y="11407"/>
                    <a:pt x="5049" y="12145"/>
                  </a:cubicBezTo>
                  <a:lnTo>
                    <a:pt x="3859" y="12145"/>
                  </a:lnTo>
                  <a:cubicBezTo>
                    <a:pt x="3692" y="12145"/>
                    <a:pt x="3573" y="11979"/>
                    <a:pt x="3597" y="11812"/>
                  </a:cubicBezTo>
                  <a:cubicBezTo>
                    <a:pt x="3668" y="11193"/>
                    <a:pt x="3906" y="10597"/>
                    <a:pt x="4263" y="10097"/>
                  </a:cubicBezTo>
                  <a:close/>
                  <a:moveTo>
                    <a:pt x="10265" y="9597"/>
                  </a:moveTo>
                  <a:cubicBezTo>
                    <a:pt x="10312" y="9645"/>
                    <a:pt x="10360" y="9716"/>
                    <a:pt x="10408" y="9764"/>
                  </a:cubicBezTo>
                  <a:cubicBezTo>
                    <a:pt x="9931" y="10383"/>
                    <a:pt x="9574" y="11288"/>
                    <a:pt x="9479" y="12145"/>
                  </a:cubicBezTo>
                  <a:lnTo>
                    <a:pt x="5478" y="12145"/>
                  </a:lnTo>
                  <a:cubicBezTo>
                    <a:pt x="5359" y="11288"/>
                    <a:pt x="5002" y="10383"/>
                    <a:pt x="4525" y="9764"/>
                  </a:cubicBezTo>
                  <a:cubicBezTo>
                    <a:pt x="4573" y="9693"/>
                    <a:pt x="4621" y="9645"/>
                    <a:pt x="4692" y="9597"/>
                  </a:cubicBezTo>
                  <a:cubicBezTo>
                    <a:pt x="5097" y="9788"/>
                    <a:pt x="5573" y="9954"/>
                    <a:pt x="6049" y="10050"/>
                  </a:cubicBezTo>
                  <a:cubicBezTo>
                    <a:pt x="6383" y="10550"/>
                    <a:pt x="6788" y="11026"/>
                    <a:pt x="7169" y="11336"/>
                  </a:cubicBezTo>
                  <a:cubicBezTo>
                    <a:pt x="7252" y="11395"/>
                    <a:pt x="7359" y="11425"/>
                    <a:pt x="7466" y="11425"/>
                  </a:cubicBezTo>
                  <a:cubicBezTo>
                    <a:pt x="7574" y="11425"/>
                    <a:pt x="7681" y="11395"/>
                    <a:pt x="7764" y="11336"/>
                  </a:cubicBezTo>
                  <a:cubicBezTo>
                    <a:pt x="8145" y="11026"/>
                    <a:pt x="8574" y="10550"/>
                    <a:pt x="8883" y="10050"/>
                  </a:cubicBezTo>
                  <a:cubicBezTo>
                    <a:pt x="9384" y="9954"/>
                    <a:pt x="9836" y="9788"/>
                    <a:pt x="10265" y="9597"/>
                  </a:cubicBezTo>
                  <a:close/>
                  <a:moveTo>
                    <a:pt x="7478" y="0"/>
                  </a:moveTo>
                  <a:cubicBezTo>
                    <a:pt x="6335" y="0"/>
                    <a:pt x="5145" y="238"/>
                    <a:pt x="4240" y="929"/>
                  </a:cubicBezTo>
                  <a:cubicBezTo>
                    <a:pt x="3454" y="1238"/>
                    <a:pt x="2835" y="1691"/>
                    <a:pt x="2334" y="2262"/>
                  </a:cubicBezTo>
                  <a:cubicBezTo>
                    <a:pt x="2263" y="2358"/>
                    <a:pt x="2287" y="2477"/>
                    <a:pt x="2358" y="2548"/>
                  </a:cubicBezTo>
                  <a:cubicBezTo>
                    <a:pt x="2402" y="2581"/>
                    <a:pt x="2457" y="2599"/>
                    <a:pt x="2510" y="2599"/>
                  </a:cubicBezTo>
                  <a:cubicBezTo>
                    <a:pt x="2571" y="2599"/>
                    <a:pt x="2630" y="2575"/>
                    <a:pt x="2668" y="2524"/>
                  </a:cubicBezTo>
                  <a:cubicBezTo>
                    <a:pt x="2858" y="2286"/>
                    <a:pt x="3120" y="2048"/>
                    <a:pt x="3382" y="1858"/>
                  </a:cubicBezTo>
                  <a:lnTo>
                    <a:pt x="3382" y="1858"/>
                  </a:lnTo>
                  <a:cubicBezTo>
                    <a:pt x="2930" y="2620"/>
                    <a:pt x="2811" y="3429"/>
                    <a:pt x="2882" y="3977"/>
                  </a:cubicBezTo>
                  <a:cubicBezTo>
                    <a:pt x="2930" y="4263"/>
                    <a:pt x="3144" y="4453"/>
                    <a:pt x="3430" y="4477"/>
                  </a:cubicBezTo>
                  <a:lnTo>
                    <a:pt x="3739" y="4477"/>
                  </a:lnTo>
                  <a:cubicBezTo>
                    <a:pt x="3478" y="6001"/>
                    <a:pt x="2906" y="6930"/>
                    <a:pt x="2644" y="7287"/>
                  </a:cubicBezTo>
                  <a:cubicBezTo>
                    <a:pt x="2620" y="7323"/>
                    <a:pt x="2573" y="7341"/>
                    <a:pt x="2525" y="7341"/>
                  </a:cubicBezTo>
                  <a:cubicBezTo>
                    <a:pt x="2477" y="7341"/>
                    <a:pt x="2430" y="7323"/>
                    <a:pt x="2406" y="7287"/>
                  </a:cubicBezTo>
                  <a:cubicBezTo>
                    <a:pt x="1739" y="6192"/>
                    <a:pt x="1549" y="4549"/>
                    <a:pt x="2120" y="3382"/>
                  </a:cubicBezTo>
                  <a:cubicBezTo>
                    <a:pt x="2168" y="3263"/>
                    <a:pt x="2120" y="3144"/>
                    <a:pt x="2025" y="3096"/>
                  </a:cubicBezTo>
                  <a:cubicBezTo>
                    <a:pt x="1993" y="3083"/>
                    <a:pt x="1961" y="3077"/>
                    <a:pt x="1930" y="3077"/>
                  </a:cubicBezTo>
                  <a:cubicBezTo>
                    <a:pt x="1847" y="3077"/>
                    <a:pt x="1774" y="3121"/>
                    <a:pt x="1739" y="3191"/>
                  </a:cubicBezTo>
                  <a:cubicBezTo>
                    <a:pt x="1620" y="3429"/>
                    <a:pt x="1549" y="3667"/>
                    <a:pt x="1477" y="3953"/>
                  </a:cubicBezTo>
                  <a:cubicBezTo>
                    <a:pt x="1" y="4501"/>
                    <a:pt x="48" y="6478"/>
                    <a:pt x="1287" y="7216"/>
                  </a:cubicBezTo>
                  <a:cubicBezTo>
                    <a:pt x="816" y="7945"/>
                    <a:pt x="1299" y="8931"/>
                    <a:pt x="2138" y="8931"/>
                  </a:cubicBezTo>
                  <a:cubicBezTo>
                    <a:pt x="2148" y="8931"/>
                    <a:pt x="2158" y="8931"/>
                    <a:pt x="2168" y="8930"/>
                  </a:cubicBezTo>
                  <a:lnTo>
                    <a:pt x="2168" y="8930"/>
                  </a:lnTo>
                  <a:cubicBezTo>
                    <a:pt x="2120" y="9383"/>
                    <a:pt x="2049" y="9764"/>
                    <a:pt x="1977" y="10026"/>
                  </a:cubicBezTo>
                  <a:cubicBezTo>
                    <a:pt x="1834" y="10478"/>
                    <a:pt x="2049" y="10931"/>
                    <a:pt x="2453" y="11145"/>
                  </a:cubicBezTo>
                  <a:cubicBezTo>
                    <a:pt x="2715" y="11264"/>
                    <a:pt x="2977" y="11360"/>
                    <a:pt x="3239" y="11455"/>
                  </a:cubicBezTo>
                  <a:cubicBezTo>
                    <a:pt x="3216" y="11550"/>
                    <a:pt x="3192" y="11669"/>
                    <a:pt x="3192" y="11764"/>
                  </a:cubicBezTo>
                  <a:cubicBezTo>
                    <a:pt x="3120" y="12193"/>
                    <a:pt x="3454" y="12550"/>
                    <a:pt x="3859" y="12550"/>
                  </a:cubicBezTo>
                  <a:lnTo>
                    <a:pt x="10360" y="12550"/>
                  </a:lnTo>
                  <a:cubicBezTo>
                    <a:pt x="10479" y="12550"/>
                    <a:pt x="10574" y="12455"/>
                    <a:pt x="10574" y="12336"/>
                  </a:cubicBezTo>
                  <a:cubicBezTo>
                    <a:pt x="10574" y="12217"/>
                    <a:pt x="10479" y="12145"/>
                    <a:pt x="10360" y="12145"/>
                  </a:cubicBezTo>
                  <a:lnTo>
                    <a:pt x="9884" y="12145"/>
                  </a:lnTo>
                  <a:cubicBezTo>
                    <a:pt x="10003" y="11407"/>
                    <a:pt x="10288" y="10645"/>
                    <a:pt x="10669" y="10097"/>
                  </a:cubicBezTo>
                  <a:cubicBezTo>
                    <a:pt x="11027" y="10597"/>
                    <a:pt x="11265" y="11193"/>
                    <a:pt x="11336" y="11812"/>
                  </a:cubicBezTo>
                  <a:cubicBezTo>
                    <a:pt x="11360" y="11931"/>
                    <a:pt x="11312" y="12026"/>
                    <a:pt x="11217" y="12098"/>
                  </a:cubicBezTo>
                  <a:cubicBezTo>
                    <a:pt x="11122" y="12145"/>
                    <a:pt x="11098" y="12288"/>
                    <a:pt x="11170" y="12384"/>
                  </a:cubicBezTo>
                  <a:cubicBezTo>
                    <a:pt x="11198" y="12441"/>
                    <a:pt x="11262" y="12473"/>
                    <a:pt x="11329" y="12473"/>
                  </a:cubicBezTo>
                  <a:cubicBezTo>
                    <a:pt x="11373" y="12473"/>
                    <a:pt x="11418" y="12459"/>
                    <a:pt x="11455" y="12431"/>
                  </a:cubicBezTo>
                  <a:cubicBezTo>
                    <a:pt x="11670" y="12288"/>
                    <a:pt x="11789" y="12026"/>
                    <a:pt x="11765" y="11764"/>
                  </a:cubicBezTo>
                  <a:cubicBezTo>
                    <a:pt x="11741" y="11669"/>
                    <a:pt x="11717" y="11550"/>
                    <a:pt x="11694" y="11455"/>
                  </a:cubicBezTo>
                  <a:cubicBezTo>
                    <a:pt x="11979" y="11360"/>
                    <a:pt x="12217" y="11264"/>
                    <a:pt x="12479" y="11145"/>
                  </a:cubicBezTo>
                  <a:cubicBezTo>
                    <a:pt x="12884" y="10931"/>
                    <a:pt x="13099" y="10478"/>
                    <a:pt x="12979" y="10026"/>
                  </a:cubicBezTo>
                  <a:cubicBezTo>
                    <a:pt x="12884" y="9764"/>
                    <a:pt x="12813" y="9383"/>
                    <a:pt x="12765" y="8930"/>
                  </a:cubicBezTo>
                  <a:lnTo>
                    <a:pt x="12765" y="8930"/>
                  </a:lnTo>
                  <a:cubicBezTo>
                    <a:pt x="12775" y="8931"/>
                    <a:pt x="12785" y="8931"/>
                    <a:pt x="12795" y="8931"/>
                  </a:cubicBezTo>
                  <a:cubicBezTo>
                    <a:pt x="13634" y="8931"/>
                    <a:pt x="14117" y="7946"/>
                    <a:pt x="13646" y="7240"/>
                  </a:cubicBezTo>
                  <a:cubicBezTo>
                    <a:pt x="14885" y="6478"/>
                    <a:pt x="14932" y="4501"/>
                    <a:pt x="13456" y="3953"/>
                  </a:cubicBezTo>
                  <a:cubicBezTo>
                    <a:pt x="13408" y="3739"/>
                    <a:pt x="13361" y="3572"/>
                    <a:pt x="13289" y="3406"/>
                  </a:cubicBezTo>
                  <a:cubicBezTo>
                    <a:pt x="12813" y="2262"/>
                    <a:pt x="11955" y="1429"/>
                    <a:pt x="10693" y="929"/>
                  </a:cubicBezTo>
                  <a:cubicBezTo>
                    <a:pt x="9788" y="238"/>
                    <a:pt x="8621" y="0"/>
                    <a:pt x="74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43"/>
          <p:cNvGrpSpPr/>
          <p:nvPr/>
        </p:nvGrpSpPr>
        <p:grpSpPr>
          <a:xfrm>
            <a:off x="1246656" y="3236734"/>
            <a:ext cx="539548" cy="518203"/>
            <a:chOff x="1004350" y="3137600"/>
            <a:chExt cx="391175" cy="375700"/>
          </a:xfrm>
        </p:grpSpPr>
        <p:sp>
          <p:nvSpPr>
            <p:cNvPr id="1060" name="Google Shape;1060;p43"/>
            <p:cNvSpPr/>
            <p:nvPr/>
          </p:nvSpPr>
          <p:spPr>
            <a:xfrm>
              <a:off x="1004350" y="3137600"/>
              <a:ext cx="391175" cy="375700"/>
            </a:xfrm>
            <a:custGeom>
              <a:avLst/>
              <a:gdLst/>
              <a:ahLst/>
              <a:cxnLst/>
              <a:rect l="l" t="t" r="r" b="b"/>
              <a:pathLst>
                <a:path w="15647" h="15028" extrusionOk="0">
                  <a:moveTo>
                    <a:pt x="11598" y="1"/>
                  </a:moveTo>
                  <a:cubicBezTo>
                    <a:pt x="11003" y="1"/>
                    <a:pt x="10431" y="263"/>
                    <a:pt x="10050" y="715"/>
                  </a:cubicBezTo>
                  <a:cubicBezTo>
                    <a:pt x="9931" y="858"/>
                    <a:pt x="9836" y="1001"/>
                    <a:pt x="9740" y="1144"/>
                  </a:cubicBezTo>
                  <a:cubicBezTo>
                    <a:pt x="9121" y="977"/>
                    <a:pt x="8478" y="906"/>
                    <a:pt x="7811" y="906"/>
                  </a:cubicBezTo>
                  <a:cubicBezTo>
                    <a:pt x="7073" y="906"/>
                    <a:pt x="6359" y="1001"/>
                    <a:pt x="5668" y="1191"/>
                  </a:cubicBezTo>
                  <a:cubicBezTo>
                    <a:pt x="5287" y="763"/>
                    <a:pt x="4716" y="501"/>
                    <a:pt x="4096" y="501"/>
                  </a:cubicBezTo>
                  <a:cubicBezTo>
                    <a:pt x="3811" y="501"/>
                    <a:pt x="3501" y="548"/>
                    <a:pt x="3239" y="691"/>
                  </a:cubicBezTo>
                  <a:cubicBezTo>
                    <a:pt x="2977" y="548"/>
                    <a:pt x="2667" y="501"/>
                    <a:pt x="2382" y="501"/>
                  </a:cubicBezTo>
                  <a:cubicBezTo>
                    <a:pt x="1810" y="501"/>
                    <a:pt x="1310" y="715"/>
                    <a:pt x="905" y="1096"/>
                  </a:cubicBezTo>
                  <a:cubicBezTo>
                    <a:pt x="405" y="1596"/>
                    <a:pt x="191" y="2311"/>
                    <a:pt x="357" y="3025"/>
                  </a:cubicBezTo>
                  <a:cubicBezTo>
                    <a:pt x="405" y="3287"/>
                    <a:pt x="572" y="3501"/>
                    <a:pt x="786" y="3668"/>
                  </a:cubicBezTo>
                  <a:cubicBezTo>
                    <a:pt x="786" y="3906"/>
                    <a:pt x="858" y="4121"/>
                    <a:pt x="1024" y="4311"/>
                  </a:cubicBezTo>
                  <a:cubicBezTo>
                    <a:pt x="1167" y="4502"/>
                    <a:pt x="1334" y="4668"/>
                    <a:pt x="1501" y="4835"/>
                  </a:cubicBezTo>
                  <a:cubicBezTo>
                    <a:pt x="1453" y="4954"/>
                    <a:pt x="1429" y="5073"/>
                    <a:pt x="1381" y="5192"/>
                  </a:cubicBezTo>
                  <a:cubicBezTo>
                    <a:pt x="524" y="5668"/>
                    <a:pt x="0" y="6502"/>
                    <a:pt x="0" y="7431"/>
                  </a:cubicBezTo>
                  <a:cubicBezTo>
                    <a:pt x="0" y="8074"/>
                    <a:pt x="238" y="8645"/>
                    <a:pt x="667" y="9122"/>
                  </a:cubicBezTo>
                  <a:cubicBezTo>
                    <a:pt x="619" y="9312"/>
                    <a:pt x="596" y="9503"/>
                    <a:pt x="596" y="9693"/>
                  </a:cubicBezTo>
                  <a:cubicBezTo>
                    <a:pt x="596" y="10265"/>
                    <a:pt x="858" y="10812"/>
                    <a:pt x="1286" y="11193"/>
                  </a:cubicBezTo>
                  <a:cubicBezTo>
                    <a:pt x="1191" y="11551"/>
                    <a:pt x="1096" y="11789"/>
                    <a:pt x="1024" y="11932"/>
                  </a:cubicBezTo>
                  <a:cubicBezTo>
                    <a:pt x="834" y="12313"/>
                    <a:pt x="810" y="12765"/>
                    <a:pt x="953" y="13170"/>
                  </a:cubicBezTo>
                  <a:cubicBezTo>
                    <a:pt x="1096" y="13575"/>
                    <a:pt x="1381" y="13884"/>
                    <a:pt x="1786" y="14075"/>
                  </a:cubicBezTo>
                  <a:cubicBezTo>
                    <a:pt x="2191" y="14265"/>
                    <a:pt x="2620" y="14432"/>
                    <a:pt x="3096" y="14527"/>
                  </a:cubicBezTo>
                  <a:cubicBezTo>
                    <a:pt x="3382" y="14837"/>
                    <a:pt x="3811" y="15028"/>
                    <a:pt x="4239" y="15028"/>
                  </a:cubicBezTo>
                  <a:lnTo>
                    <a:pt x="10574" y="15028"/>
                  </a:lnTo>
                  <a:cubicBezTo>
                    <a:pt x="10764" y="15028"/>
                    <a:pt x="10931" y="14980"/>
                    <a:pt x="11074" y="14908"/>
                  </a:cubicBezTo>
                  <a:cubicBezTo>
                    <a:pt x="11217" y="14980"/>
                    <a:pt x="11384" y="15004"/>
                    <a:pt x="11550" y="15004"/>
                  </a:cubicBezTo>
                  <a:cubicBezTo>
                    <a:pt x="11669" y="15004"/>
                    <a:pt x="11788" y="15004"/>
                    <a:pt x="11884" y="14956"/>
                  </a:cubicBezTo>
                  <a:cubicBezTo>
                    <a:pt x="12122" y="14861"/>
                    <a:pt x="12360" y="14718"/>
                    <a:pt x="12527" y="14527"/>
                  </a:cubicBezTo>
                  <a:cubicBezTo>
                    <a:pt x="13003" y="14432"/>
                    <a:pt x="13432" y="14265"/>
                    <a:pt x="13836" y="14075"/>
                  </a:cubicBezTo>
                  <a:cubicBezTo>
                    <a:pt x="14241" y="13884"/>
                    <a:pt x="14527" y="13575"/>
                    <a:pt x="14670" y="13170"/>
                  </a:cubicBezTo>
                  <a:cubicBezTo>
                    <a:pt x="14813" y="12765"/>
                    <a:pt x="14789" y="12313"/>
                    <a:pt x="14599" y="11932"/>
                  </a:cubicBezTo>
                  <a:cubicBezTo>
                    <a:pt x="14527" y="11789"/>
                    <a:pt x="14432" y="11551"/>
                    <a:pt x="14360" y="11193"/>
                  </a:cubicBezTo>
                  <a:cubicBezTo>
                    <a:pt x="14789" y="10812"/>
                    <a:pt x="15027" y="10265"/>
                    <a:pt x="15027" y="9693"/>
                  </a:cubicBezTo>
                  <a:cubicBezTo>
                    <a:pt x="15027" y="9503"/>
                    <a:pt x="15003" y="9312"/>
                    <a:pt x="14956" y="9122"/>
                  </a:cubicBezTo>
                  <a:cubicBezTo>
                    <a:pt x="15408" y="8645"/>
                    <a:pt x="15646" y="8002"/>
                    <a:pt x="15623" y="7359"/>
                  </a:cubicBezTo>
                  <a:cubicBezTo>
                    <a:pt x="15623" y="6597"/>
                    <a:pt x="15218" y="5883"/>
                    <a:pt x="14599" y="5407"/>
                  </a:cubicBezTo>
                  <a:cubicBezTo>
                    <a:pt x="14479" y="5073"/>
                    <a:pt x="14313" y="4740"/>
                    <a:pt x="14122" y="4406"/>
                  </a:cubicBezTo>
                  <a:cubicBezTo>
                    <a:pt x="14813" y="3787"/>
                    <a:pt x="15408" y="2954"/>
                    <a:pt x="15408" y="2073"/>
                  </a:cubicBezTo>
                  <a:cubicBezTo>
                    <a:pt x="15408" y="929"/>
                    <a:pt x="14479" y="1"/>
                    <a:pt x="13336" y="1"/>
                  </a:cubicBezTo>
                  <a:cubicBezTo>
                    <a:pt x="13027" y="1"/>
                    <a:pt x="12741" y="72"/>
                    <a:pt x="12455" y="191"/>
                  </a:cubicBezTo>
                  <a:cubicBezTo>
                    <a:pt x="12193" y="72"/>
                    <a:pt x="11907" y="1"/>
                    <a:pt x="11598"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1035900" y="3177500"/>
              <a:ext cx="94675" cy="78750"/>
            </a:xfrm>
            <a:custGeom>
              <a:avLst/>
              <a:gdLst/>
              <a:ahLst/>
              <a:cxnLst/>
              <a:rect l="l" t="t" r="r" b="b"/>
              <a:pathLst>
                <a:path w="3787" h="3150" extrusionOk="0">
                  <a:moveTo>
                    <a:pt x="1024" y="0"/>
                  </a:moveTo>
                  <a:cubicBezTo>
                    <a:pt x="477" y="0"/>
                    <a:pt x="0" y="453"/>
                    <a:pt x="0" y="1024"/>
                  </a:cubicBezTo>
                  <a:cubicBezTo>
                    <a:pt x="0" y="1786"/>
                    <a:pt x="929" y="2691"/>
                    <a:pt x="1691" y="3096"/>
                  </a:cubicBezTo>
                  <a:cubicBezTo>
                    <a:pt x="1763" y="3132"/>
                    <a:pt x="1834" y="3150"/>
                    <a:pt x="1906" y="3150"/>
                  </a:cubicBezTo>
                  <a:cubicBezTo>
                    <a:pt x="1977" y="3150"/>
                    <a:pt x="2048" y="3132"/>
                    <a:pt x="2120" y="3096"/>
                  </a:cubicBezTo>
                  <a:cubicBezTo>
                    <a:pt x="2882" y="2691"/>
                    <a:pt x="3787" y="1786"/>
                    <a:pt x="3787" y="1024"/>
                  </a:cubicBezTo>
                  <a:cubicBezTo>
                    <a:pt x="3787" y="453"/>
                    <a:pt x="3334" y="0"/>
                    <a:pt x="2763" y="0"/>
                  </a:cubicBezTo>
                  <a:cubicBezTo>
                    <a:pt x="2406" y="0"/>
                    <a:pt x="2072" y="191"/>
                    <a:pt x="1906" y="477"/>
                  </a:cubicBezTo>
                  <a:cubicBezTo>
                    <a:pt x="1715" y="191"/>
                    <a:pt x="1405" y="0"/>
                    <a:pt x="102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1050175" y="3342400"/>
              <a:ext cx="295325" cy="146650"/>
            </a:xfrm>
            <a:custGeom>
              <a:avLst/>
              <a:gdLst/>
              <a:ahLst/>
              <a:cxnLst/>
              <a:rect l="l" t="t" r="r" b="b"/>
              <a:pathLst>
                <a:path w="11813" h="5866" extrusionOk="0">
                  <a:moveTo>
                    <a:pt x="692" y="1"/>
                  </a:moveTo>
                  <a:cubicBezTo>
                    <a:pt x="977" y="691"/>
                    <a:pt x="1239" y="1358"/>
                    <a:pt x="1525" y="2049"/>
                  </a:cubicBezTo>
                  <a:cubicBezTo>
                    <a:pt x="954" y="2192"/>
                    <a:pt x="692" y="2454"/>
                    <a:pt x="573" y="2620"/>
                  </a:cubicBezTo>
                  <a:cubicBezTo>
                    <a:pt x="215" y="3097"/>
                    <a:pt x="334" y="3692"/>
                    <a:pt x="49" y="4240"/>
                  </a:cubicBezTo>
                  <a:cubicBezTo>
                    <a:pt x="49" y="4287"/>
                    <a:pt x="1" y="4359"/>
                    <a:pt x="1" y="4478"/>
                  </a:cubicBezTo>
                  <a:cubicBezTo>
                    <a:pt x="1" y="4740"/>
                    <a:pt x="239" y="4930"/>
                    <a:pt x="311" y="5002"/>
                  </a:cubicBezTo>
                  <a:cubicBezTo>
                    <a:pt x="1192" y="5740"/>
                    <a:pt x="2811" y="5812"/>
                    <a:pt x="2811" y="5812"/>
                  </a:cubicBezTo>
                  <a:cubicBezTo>
                    <a:pt x="3013" y="5821"/>
                    <a:pt x="3191" y="5825"/>
                    <a:pt x="3350" y="5825"/>
                  </a:cubicBezTo>
                  <a:cubicBezTo>
                    <a:pt x="4412" y="5825"/>
                    <a:pt x="4664" y="5645"/>
                    <a:pt x="5907" y="5645"/>
                  </a:cubicBezTo>
                  <a:cubicBezTo>
                    <a:pt x="7207" y="5666"/>
                    <a:pt x="7383" y="5865"/>
                    <a:pt x="8497" y="5865"/>
                  </a:cubicBezTo>
                  <a:cubicBezTo>
                    <a:pt x="8608" y="5865"/>
                    <a:pt x="8728" y="5863"/>
                    <a:pt x="8860" y="5859"/>
                  </a:cubicBezTo>
                  <a:cubicBezTo>
                    <a:pt x="8860" y="5859"/>
                    <a:pt x="10527" y="5788"/>
                    <a:pt x="11480" y="5002"/>
                  </a:cubicBezTo>
                  <a:cubicBezTo>
                    <a:pt x="11575" y="4930"/>
                    <a:pt x="11789" y="4740"/>
                    <a:pt x="11789" y="4478"/>
                  </a:cubicBezTo>
                  <a:cubicBezTo>
                    <a:pt x="11813" y="4359"/>
                    <a:pt x="11765" y="4264"/>
                    <a:pt x="11741" y="4240"/>
                  </a:cubicBezTo>
                  <a:cubicBezTo>
                    <a:pt x="11646" y="4025"/>
                    <a:pt x="11480" y="3597"/>
                    <a:pt x="11241" y="2668"/>
                  </a:cubicBezTo>
                  <a:cubicBezTo>
                    <a:pt x="10932" y="2406"/>
                    <a:pt x="10598" y="2168"/>
                    <a:pt x="10265" y="1906"/>
                  </a:cubicBezTo>
                  <a:cubicBezTo>
                    <a:pt x="10551" y="1287"/>
                    <a:pt x="10837" y="644"/>
                    <a:pt x="11099"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1117450" y="3386475"/>
              <a:ext cx="160775" cy="102425"/>
            </a:xfrm>
            <a:custGeom>
              <a:avLst/>
              <a:gdLst/>
              <a:ahLst/>
              <a:cxnLst/>
              <a:rect l="l" t="t" r="r" b="b"/>
              <a:pathLst>
                <a:path w="6431" h="4097" extrusionOk="0">
                  <a:moveTo>
                    <a:pt x="3216" y="0"/>
                  </a:moveTo>
                  <a:cubicBezTo>
                    <a:pt x="1906" y="0"/>
                    <a:pt x="739" y="595"/>
                    <a:pt x="1" y="1548"/>
                  </a:cubicBezTo>
                  <a:cubicBezTo>
                    <a:pt x="311" y="2382"/>
                    <a:pt x="882" y="3334"/>
                    <a:pt x="1620" y="4096"/>
                  </a:cubicBezTo>
                  <a:lnTo>
                    <a:pt x="4812" y="4096"/>
                  </a:lnTo>
                  <a:cubicBezTo>
                    <a:pt x="5550" y="3334"/>
                    <a:pt x="6098" y="2382"/>
                    <a:pt x="6431" y="1548"/>
                  </a:cubicBezTo>
                  <a:cubicBezTo>
                    <a:pt x="5669" y="595"/>
                    <a:pt x="4526" y="0"/>
                    <a:pt x="3216"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a:off x="1147225" y="3376950"/>
              <a:ext cx="100650" cy="88125"/>
            </a:xfrm>
            <a:custGeom>
              <a:avLst/>
              <a:gdLst/>
              <a:ahLst/>
              <a:cxnLst/>
              <a:rect l="l" t="t" r="r" b="b"/>
              <a:pathLst>
                <a:path w="4026" h="3525" extrusionOk="0">
                  <a:moveTo>
                    <a:pt x="2025" y="0"/>
                  </a:moveTo>
                  <a:cubicBezTo>
                    <a:pt x="906" y="0"/>
                    <a:pt x="1" y="786"/>
                    <a:pt x="1" y="1762"/>
                  </a:cubicBezTo>
                  <a:cubicBezTo>
                    <a:pt x="1" y="2739"/>
                    <a:pt x="906" y="3525"/>
                    <a:pt x="2025" y="3525"/>
                  </a:cubicBezTo>
                  <a:cubicBezTo>
                    <a:pt x="3120" y="3525"/>
                    <a:pt x="4025" y="2739"/>
                    <a:pt x="4025" y="1762"/>
                  </a:cubicBezTo>
                  <a:cubicBezTo>
                    <a:pt x="4025" y="786"/>
                    <a:pt x="3120" y="0"/>
                    <a:pt x="2025"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a:off x="1027575" y="3285250"/>
              <a:ext cx="99450" cy="72650"/>
            </a:xfrm>
            <a:custGeom>
              <a:avLst/>
              <a:gdLst/>
              <a:ahLst/>
              <a:cxnLst/>
              <a:rect l="l" t="t" r="r" b="b"/>
              <a:pathLst>
                <a:path w="3978" h="2906" extrusionOk="0">
                  <a:moveTo>
                    <a:pt x="1905" y="1"/>
                  </a:moveTo>
                  <a:cubicBezTo>
                    <a:pt x="1000" y="1"/>
                    <a:pt x="71" y="739"/>
                    <a:pt x="24" y="1572"/>
                  </a:cubicBezTo>
                  <a:cubicBezTo>
                    <a:pt x="0" y="2215"/>
                    <a:pt x="452" y="2906"/>
                    <a:pt x="857" y="2906"/>
                  </a:cubicBezTo>
                  <a:cubicBezTo>
                    <a:pt x="1167" y="2882"/>
                    <a:pt x="1191" y="2406"/>
                    <a:pt x="1691" y="2025"/>
                  </a:cubicBezTo>
                  <a:cubicBezTo>
                    <a:pt x="2069" y="1741"/>
                    <a:pt x="2490" y="1689"/>
                    <a:pt x="2856" y="1689"/>
                  </a:cubicBezTo>
                  <a:cubicBezTo>
                    <a:pt x="3065" y="1689"/>
                    <a:pt x="3257" y="1706"/>
                    <a:pt x="3413" y="1706"/>
                  </a:cubicBezTo>
                  <a:cubicBezTo>
                    <a:pt x="3600" y="1706"/>
                    <a:pt x="3736" y="1681"/>
                    <a:pt x="3787" y="1572"/>
                  </a:cubicBezTo>
                  <a:cubicBezTo>
                    <a:pt x="3977" y="1215"/>
                    <a:pt x="3072" y="1"/>
                    <a:pt x="190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1268675" y="3284650"/>
              <a:ext cx="98875" cy="70875"/>
            </a:xfrm>
            <a:custGeom>
              <a:avLst/>
              <a:gdLst/>
              <a:ahLst/>
              <a:cxnLst/>
              <a:rect l="l" t="t" r="r" b="b"/>
              <a:pathLst>
                <a:path w="3955" h="2835" extrusionOk="0">
                  <a:moveTo>
                    <a:pt x="2049" y="1"/>
                  </a:moveTo>
                  <a:cubicBezTo>
                    <a:pt x="906" y="25"/>
                    <a:pt x="1" y="1192"/>
                    <a:pt x="168" y="1596"/>
                  </a:cubicBezTo>
                  <a:cubicBezTo>
                    <a:pt x="358" y="2049"/>
                    <a:pt x="1787" y="1477"/>
                    <a:pt x="2644" y="2335"/>
                  </a:cubicBezTo>
                  <a:cubicBezTo>
                    <a:pt x="2882" y="2573"/>
                    <a:pt x="2978" y="2835"/>
                    <a:pt x="3192" y="2835"/>
                  </a:cubicBezTo>
                  <a:cubicBezTo>
                    <a:pt x="3549" y="2835"/>
                    <a:pt x="3954" y="2168"/>
                    <a:pt x="3930" y="1596"/>
                  </a:cubicBezTo>
                  <a:cubicBezTo>
                    <a:pt x="3906" y="810"/>
                    <a:pt x="3001" y="25"/>
                    <a:pt x="204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1063275" y="3196550"/>
              <a:ext cx="269150" cy="233400"/>
            </a:xfrm>
            <a:custGeom>
              <a:avLst/>
              <a:gdLst/>
              <a:ahLst/>
              <a:cxnLst/>
              <a:rect l="l" t="t" r="r" b="b"/>
              <a:pathLst>
                <a:path w="10766" h="9336" extrusionOk="0">
                  <a:moveTo>
                    <a:pt x="5383" y="0"/>
                  </a:moveTo>
                  <a:cubicBezTo>
                    <a:pt x="2406" y="0"/>
                    <a:pt x="1" y="2167"/>
                    <a:pt x="1" y="4835"/>
                  </a:cubicBezTo>
                  <a:cubicBezTo>
                    <a:pt x="1" y="7502"/>
                    <a:pt x="2406" y="9336"/>
                    <a:pt x="5383" y="9336"/>
                  </a:cubicBezTo>
                  <a:cubicBezTo>
                    <a:pt x="8336" y="9336"/>
                    <a:pt x="10765" y="7502"/>
                    <a:pt x="10765" y="4835"/>
                  </a:cubicBezTo>
                  <a:cubicBezTo>
                    <a:pt x="10765" y="2167"/>
                    <a:pt x="8336" y="0"/>
                    <a:pt x="538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1062700" y="3201900"/>
              <a:ext cx="188150" cy="228050"/>
            </a:xfrm>
            <a:custGeom>
              <a:avLst/>
              <a:gdLst/>
              <a:ahLst/>
              <a:cxnLst/>
              <a:rect l="l" t="t" r="r" b="b"/>
              <a:pathLst>
                <a:path w="7526" h="9122" extrusionOk="0">
                  <a:moveTo>
                    <a:pt x="3739" y="1"/>
                  </a:moveTo>
                  <a:cubicBezTo>
                    <a:pt x="1572" y="644"/>
                    <a:pt x="0" y="2453"/>
                    <a:pt x="0" y="4621"/>
                  </a:cubicBezTo>
                  <a:cubicBezTo>
                    <a:pt x="24" y="7288"/>
                    <a:pt x="2429" y="9122"/>
                    <a:pt x="5406" y="9122"/>
                  </a:cubicBezTo>
                  <a:cubicBezTo>
                    <a:pt x="6144" y="9122"/>
                    <a:pt x="6882" y="9002"/>
                    <a:pt x="7525" y="8788"/>
                  </a:cubicBezTo>
                  <a:cubicBezTo>
                    <a:pt x="357" y="8026"/>
                    <a:pt x="1477" y="2382"/>
                    <a:pt x="373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1104375" y="3340625"/>
              <a:ext cx="50625" cy="40500"/>
            </a:xfrm>
            <a:custGeom>
              <a:avLst/>
              <a:gdLst/>
              <a:ahLst/>
              <a:cxnLst/>
              <a:rect l="l" t="t" r="r" b="b"/>
              <a:pathLst>
                <a:path w="2025" h="1620" extrusionOk="0">
                  <a:moveTo>
                    <a:pt x="1000" y="0"/>
                  </a:moveTo>
                  <a:cubicBezTo>
                    <a:pt x="453" y="24"/>
                    <a:pt x="0" y="358"/>
                    <a:pt x="0" y="810"/>
                  </a:cubicBezTo>
                  <a:cubicBezTo>
                    <a:pt x="0" y="1263"/>
                    <a:pt x="453" y="1620"/>
                    <a:pt x="1024" y="1620"/>
                  </a:cubicBezTo>
                  <a:cubicBezTo>
                    <a:pt x="1572" y="1620"/>
                    <a:pt x="2024" y="1263"/>
                    <a:pt x="2024" y="810"/>
                  </a:cubicBezTo>
                  <a:cubicBezTo>
                    <a:pt x="2024" y="358"/>
                    <a:pt x="1572"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1240700" y="3340625"/>
              <a:ext cx="50050" cy="39900"/>
            </a:xfrm>
            <a:custGeom>
              <a:avLst/>
              <a:gdLst/>
              <a:ahLst/>
              <a:cxnLst/>
              <a:rect l="l" t="t" r="r" b="b"/>
              <a:pathLst>
                <a:path w="2002" h="1596" extrusionOk="0">
                  <a:moveTo>
                    <a:pt x="1001" y="0"/>
                  </a:moveTo>
                  <a:cubicBezTo>
                    <a:pt x="453" y="0"/>
                    <a:pt x="1" y="358"/>
                    <a:pt x="1" y="810"/>
                  </a:cubicBezTo>
                  <a:cubicBezTo>
                    <a:pt x="1" y="1239"/>
                    <a:pt x="453" y="1596"/>
                    <a:pt x="1001" y="1596"/>
                  </a:cubicBezTo>
                  <a:cubicBezTo>
                    <a:pt x="1572" y="1596"/>
                    <a:pt x="2001" y="1239"/>
                    <a:pt x="2001" y="786"/>
                  </a:cubicBezTo>
                  <a:cubicBezTo>
                    <a:pt x="2001" y="358"/>
                    <a:pt x="1572" y="0"/>
                    <a:pt x="10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1175800" y="3331700"/>
              <a:ext cx="43500" cy="39900"/>
            </a:xfrm>
            <a:custGeom>
              <a:avLst/>
              <a:gdLst/>
              <a:ahLst/>
              <a:cxnLst/>
              <a:rect l="l" t="t" r="r" b="b"/>
              <a:pathLst>
                <a:path w="1740" h="1596" extrusionOk="0">
                  <a:moveTo>
                    <a:pt x="858" y="0"/>
                  </a:moveTo>
                  <a:cubicBezTo>
                    <a:pt x="406" y="0"/>
                    <a:pt x="1" y="48"/>
                    <a:pt x="1" y="619"/>
                  </a:cubicBezTo>
                  <a:cubicBezTo>
                    <a:pt x="1" y="1143"/>
                    <a:pt x="406" y="1596"/>
                    <a:pt x="882" y="1596"/>
                  </a:cubicBezTo>
                  <a:cubicBezTo>
                    <a:pt x="1358" y="1596"/>
                    <a:pt x="1739" y="1143"/>
                    <a:pt x="1739" y="596"/>
                  </a:cubicBezTo>
                  <a:cubicBezTo>
                    <a:pt x="1739" y="72"/>
                    <a:pt x="1334" y="0"/>
                    <a:pt x="858"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1055550" y="3188200"/>
              <a:ext cx="292750" cy="135175"/>
            </a:xfrm>
            <a:custGeom>
              <a:avLst/>
              <a:gdLst/>
              <a:ahLst/>
              <a:cxnLst/>
              <a:rect l="l" t="t" r="r" b="b"/>
              <a:pathLst>
                <a:path w="11710" h="5407" extrusionOk="0">
                  <a:moveTo>
                    <a:pt x="5692" y="1"/>
                  </a:moveTo>
                  <a:cubicBezTo>
                    <a:pt x="2263" y="1"/>
                    <a:pt x="48" y="2287"/>
                    <a:pt x="0" y="4978"/>
                  </a:cubicBezTo>
                  <a:cubicBezTo>
                    <a:pt x="0" y="5225"/>
                    <a:pt x="210" y="5407"/>
                    <a:pt x="434" y="5407"/>
                  </a:cubicBezTo>
                  <a:cubicBezTo>
                    <a:pt x="513" y="5407"/>
                    <a:pt x="593" y="5385"/>
                    <a:pt x="667" y="5335"/>
                  </a:cubicBezTo>
                  <a:cubicBezTo>
                    <a:pt x="1715" y="4692"/>
                    <a:pt x="2929" y="3025"/>
                    <a:pt x="3120" y="2263"/>
                  </a:cubicBezTo>
                  <a:cubicBezTo>
                    <a:pt x="4049" y="3049"/>
                    <a:pt x="5216" y="3692"/>
                    <a:pt x="5978" y="3930"/>
                  </a:cubicBezTo>
                  <a:cubicBezTo>
                    <a:pt x="6013" y="3940"/>
                    <a:pt x="6048" y="3945"/>
                    <a:pt x="6084" y="3945"/>
                  </a:cubicBezTo>
                  <a:cubicBezTo>
                    <a:pt x="6220" y="3945"/>
                    <a:pt x="6355" y="3877"/>
                    <a:pt x="6430" y="3764"/>
                  </a:cubicBezTo>
                  <a:cubicBezTo>
                    <a:pt x="6668" y="3335"/>
                    <a:pt x="6787" y="2930"/>
                    <a:pt x="6930" y="2406"/>
                  </a:cubicBezTo>
                  <a:cubicBezTo>
                    <a:pt x="7716" y="3454"/>
                    <a:pt x="9216" y="4573"/>
                    <a:pt x="11074" y="5002"/>
                  </a:cubicBezTo>
                  <a:cubicBezTo>
                    <a:pt x="11109" y="5009"/>
                    <a:pt x="11144" y="5013"/>
                    <a:pt x="11178" y="5013"/>
                  </a:cubicBezTo>
                  <a:cubicBezTo>
                    <a:pt x="11468" y="5013"/>
                    <a:pt x="11710" y="4753"/>
                    <a:pt x="11646" y="4454"/>
                  </a:cubicBezTo>
                  <a:cubicBezTo>
                    <a:pt x="11360" y="2668"/>
                    <a:pt x="9336" y="1"/>
                    <a:pt x="5692"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1266300" y="3165575"/>
              <a:ext cx="94700" cy="78775"/>
            </a:xfrm>
            <a:custGeom>
              <a:avLst/>
              <a:gdLst/>
              <a:ahLst/>
              <a:cxnLst/>
              <a:rect l="l" t="t" r="r" b="b"/>
              <a:pathLst>
                <a:path w="3788" h="3151" extrusionOk="0">
                  <a:moveTo>
                    <a:pt x="1025" y="1"/>
                  </a:moveTo>
                  <a:cubicBezTo>
                    <a:pt x="477" y="1"/>
                    <a:pt x="1" y="453"/>
                    <a:pt x="1" y="1025"/>
                  </a:cubicBezTo>
                  <a:cubicBezTo>
                    <a:pt x="1" y="1787"/>
                    <a:pt x="929" y="2692"/>
                    <a:pt x="1691" y="3097"/>
                  </a:cubicBezTo>
                  <a:cubicBezTo>
                    <a:pt x="1763" y="3133"/>
                    <a:pt x="1834" y="3150"/>
                    <a:pt x="1906" y="3150"/>
                  </a:cubicBezTo>
                  <a:cubicBezTo>
                    <a:pt x="1977" y="3150"/>
                    <a:pt x="2049" y="3133"/>
                    <a:pt x="2120" y="3097"/>
                  </a:cubicBezTo>
                  <a:cubicBezTo>
                    <a:pt x="2882" y="2668"/>
                    <a:pt x="3787" y="1763"/>
                    <a:pt x="3787" y="1025"/>
                  </a:cubicBezTo>
                  <a:cubicBezTo>
                    <a:pt x="3787" y="453"/>
                    <a:pt x="3335" y="1"/>
                    <a:pt x="2763" y="1"/>
                  </a:cubicBezTo>
                  <a:cubicBezTo>
                    <a:pt x="2406" y="1"/>
                    <a:pt x="2096" y="191"/>
                    <a:pt x="1906" y="477"/>
                  </a:cubicBezTo>
                  <a:cubicBezTo>
                    <a:pt x="1715" y="191"/>
                    <a:pt x="1406" y="1"/>
                    <a:pt x="1025"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1023400" y="3160225"/>
              <a:ext cx="356650" cy="333425"/>
            </a:xfrm>
            <a:custGeom>
              <a:avLst/>
              <a:gdLst/>
              <a:ahLst/>
              <a:cxnLst/>
              <a:rect l="l" t="t" r="r" b="b"/>
              <a:pathLst>
                <a:path w="14266" h="13337" extrusionOk="0">
                  <a:moveTo>
                    <a:pt x="12479" y="405"/>
                  </a:moveTo>
                  <a:cubicBezTo>
                    <a:pt x="12932" y="405"/>
                    <a:pt x="13313" y="786"/>
                    <a:pt x="13313" y="1239"/>
                  </a:cubicBezTo>
                  <a:cubicBezTo>
                    <a:pt x="13313" y="1858"/>
                    <a:pt x="12503" y="2715"/>
                    <a:pt x="11741" y="3120"/>
                  </a:cubicBezTo>
                  <a:cubicBezTo>
                    <a:pt x="11705" y="3144"/>
                    <a:pt x="11663" y="3156"/>
                    <a:pt x="11622" y="3156"/>
                  </a:cubicBezTo>
                  <a:cubicBezTo>
                    <a:pt x="11580" y="3156"/>
                    <a:pt x="11538" y="3144"/>
                    <a:pt x="11503" y="3120"/>
                  </a:cubicBezTo>
                  <a:cubicBezTo>
                    <a:pt x="10741" y="2715"/>
                    <a:pt x="9931" y="1858"/>
                    <a:pt x="9931" y="1239"/>
                  </a:cubicBezTo>
                  <a:cubicBezTo>
                    <a:pt x="9931" y="786"/>
                    <a:pt x="10312" y="405"/>
                    <a:pt x="10741" y="405"/>
                  </a:cubicBezTo>
                  <a:cubicBezTo>
                    <a:pt x="11026" y="405"/>
                    <a:pt x="11288" y="572"/>
                    <a:pt x="11455" y="810"/>
                  </a:cubicBezTo>
                  <a:cubicBezTo>
                    <a:pt x="11503" y="906"/>
                    <a:pt x="11622" y="906"/>
                    <a:pt x="11622" y="906"/>
                  </a:cubicBezTo>
                  <a:cubicBezTo>
                    <a:pt x="11693" y="906"/>
                    <a:pt x="11765" y="858"/>
                    <a:pt x="11788" y="810"/>
                  </a:cubicBezTo>
                  <a:cubicBezTo>
                    <a:pt x="11955" y="572"/>
                    <a:pt x="12193" y="405"/>
                    <a:pt x="12479" y="405"/>
                  </a:cubicBezTo>
                  <a:close/>
                  <a:moveTo>
                    <a:pt x="6978" y="1310"/>
                  </a:moveTo>
                  <a:cubicBezTo>
                    <a:pt x="7954" y="1310"/>
                    <a:pt x="8859" y="1525"/>
                    <a:pt x="9693" y="1906"/>
                  </a:cubicBezTo>
                  <a:cubicBezTo>
                    <a:pt x="10026" y="2573"/>
                    <a:pt x="10764" y="3192"/>
                    <a:pt x="11312" y="3478"/>
                  </a:cubicBezTo>
                  <a:cubicBezTo>
                    <a:pt x="11398" y="3529"/>
                    <a:pt x="11509" y="3568"/>
                    <a:pt x="11626" y="3568"/>
                  </a:cubicBezTo>
                  <a:cubicBezTo>
                    <a:pt x="11672" y="3568"/>
                    <a:pt x="11718" y="3562"/>
                    <a:pt x="11765" y="3549"/>
                  </a:cubicBezTo>
                  <a:cubicBezTo>
                    <a:pt x="12265" y="4192"/>
                    <a:pt x="12622" y="4954"/>
                    <a:pt x="12741" y="5621"/>
                  </a:cubicBezTo>
                  <a:cubicBezTo>
                    <a:pt x="12762" y="5789"/>
                    <a:pt x="12635" y="5939"/>
                    <a:pt x="12473" y="5939"/>
                  </a:cubicBezTo>
                  <a:cubicBezTo>
                    <a:pt x="12452" y="5939"/>
                    <a:pt x="12430" y="5936"/>
                    <a:pt x="12408" y="5930"/>
                  </a:cubicBezTo>
                  <a:cubicBezTo>
                    <a:pt x="10717" y="5549"/>
                    <a:pt x="9240" y="4525"/>
                    <a:pt x="8383" y="3406"/>
                  </a:cubicBezTo>
                  <a:cubicBezTo>
                    <a:pt x="8335" y="3348"/>
                    <a:pt x="8271" y="3321"/>
                    <a:pt x="8208" y="3321"/>
                  </a:cubicBezTo>
                  <a:cubicBezTo>
                    <a:pt x="8117" y="3321"/>
                    <a:pt x="8030" y="3378"/>
                    <a:pt x="8002" y="3478"/>
                  </a:cubicBezTo>
                  <a:cubicBezTo>
                    <a:pt x="7883" y="4001"/>
                    <a:pt x="7764" y="4382"/>
                    <a:pt x="7526" y="4787"/>
                  </a:cubicBezTo>
                  <a:cubicBezTo>
                    <a:pt x="7487" y="4826"/>
                    <a:pt x="7432" y="4865"/>
                    <a:pt x="7374" y="4865"/>
                  </a:cubicBezTo>
                  <a:cubicBezTo>
                    <a:pt x="7361" y="4865"/>
                    <a:pt x="7348" y="4863"/>
                    <a:pt x="7335" y="4859"/>
                  </a:cubicBezTo>
                  <a:cubicBezTo>
                    <a:pt x="6549" y="4621"/>
                    <a:pt x="5430" y="3978"/>
                    <a:pt x="4525" y="3216"/>
                  </a:cubicBezTo>
                  <a:cubicBezTo>
                    <a:pt x="4488" y="3186"/>
                    <a:pt x="4446" y="3172"/>
                    <a:pt x="4404" y="3172"/>
                  </a:cubicBezTo>
                  <a:cubicBezTo>
                    <a:pt x="4313" y="3172"/>
                    <a:pt x="4224" y="3237"/>
                    <a:pt x="4192" y="3335"/>
                  </a:cubicBezTo>
                  <a:cubicBezTo>
                    <a:pt x="4001" y="4192"/>
                    <a:pt x="2668" y="5787"/>
                    <a:pt x="1834" y="6288"/>
                  </a:cubicBezTo>
                  <a:cubicBezTo>
                    <a:pt x="1799" y="6311"/>
                    <a:pt x="1761" y="6321"/>
                    <a:pt x="1724" y="6321"/>
                  </a:cubicBezTo>
                  <a:cubicBezTo>
                    <a:pt x="1609" y="6321"/>
                    <a:pt x="1501" y="6223"/>
                    <a:pt x="1501" y="6097"/>
                  </a:cubicBezTo>
                  <a:cubicBezTo>
                    <a:pt x="1548" y="3525"/>
                    <a:pt x="3668" y="1310"/>
                    <a:pt x="6978" y="1310"/>
                  </a:cubicBezTo>
                  <a:close/>
                  <a:moveTo>
                    <a:pt x="5147" y="6310"/>
                  </a:moveTo>
                  <a:cubicBezTo>
                    <a:pt x="5160" y="6310"/>
                    <a:pt x="5168" y="6311"/>
                    <a:pt x="5168" y="6311"/>
                  </a:cubicBezTo>
                  <a:cubicBezTo>
                    <a:pt x="5359" y="6311"/>
                    <a:pt x="5525" y="6478"/>
                    <a:pt x="5525" y="6669"/>
                  </a:cubicBezTo>
                  <a:cubicBezTo>
                    <a:pt x="5525" y="6954"/>
                    <a:pt x="5097" y="7383"/>
                    <a:pt x="4716" y="7597"/>
                  </a:cubicBezTo>
                  <a:lnTo>
                    <a:pt x="4692" y="7597"/>
                  </a:lnTo>
                  <a:cubicBezTo>
                    <a:pt x="4311" y="7383"/>
                    <a:pt x="3882" y="6954"/>
                    <a:pt x="3882" y="6669"/>
                  </a:cubicBezTo>
                  <a:cubicBezTo>
                    <a:pt x="3882" y="6478"/>
                    <a:pt x="4049" y="6311"/>
                    <a:pt x="4239" y="6311"/>
                  </a:cubicBezTo>
                  <a:cubicBezTo>
                    <a:pt x="4239" y="6311"/>
                    <a:pt x="4406" y="6311"/>
                    <a:pt x="4525" y="6478"/>
                  </a:cubicBezTo>
                  <a:cubicBezTo>
                    <a:pt x="4561" y="6538"/>
                    <a:pt x="4626" y="6567"/>
                    <a:pt x="4695" y="6567"/>
                  </a:cubicBezTo>
                  <a:cubicBezTo>
                    <a:pt x="4763" y="6567"/>
                    <a:pt x="4835" y="6538"/>
                    <a:pt x="4882" y="6478"/>
                  </a:cubicBezTo>
                  <a:cubicBezTo>
                    <a:pt x="4958" y="6326"/>
                    <a:pt x="5096" y="6310"/>
                    <a:pt x="5147" y="6310"/>
                  </a:cubicBezTo>
                  <a:close/>
                  <a:moveTo>
                    <a:pt x="9701" y="6297"/>
                  </a:moveTo>
                  <a:cubicBezTo>
                    <a:pt x="9791" y="6297"/>
                    <a:pt x="9882" y="6334"/>
                    <a:pt x="9955" y="6407"/>
                  </a:cubicBezTo>
                  <a:cubicBezTo>
                    <a:pt x="10312" y="6740"/>
                    <a:pt x="9669" y="7359"/>
                    <a:pt x="9264" y="7597"/>
                  </a:cubicBezTo>
                  <a:lnTo>
                    <a:pt x="9217" y="7597"/>
                  </a:lnTo>
                  <a:cubicBezTo>
                    <a:pt x="8835" y="7383"/>
                    <a:pt x="8431" y="6954"/>
                    <a:pt x="8431" y="6645"/>
                  </a:cubicBezTo>
                  <a:cubicBezTo>
                    <a:pt x="8431" y="6454"/>
                    <a:pt x="8574" y="6311"/>
                    <a:pt x="8764" y="6311"/>
                  </a:cubicBezTo>
                  <a:cubicBezTo>
                    <a:pt x="8764" y="6311"/>
                    <a:pt x="8772" y="6310"/>
                    <a:pt x="8785" y="6310"/>
                  </a:cubicBezTo>
                  <a:cubicBezTo>
                    <a:pt x="8837" y="6310"/>
                    <a:pt x="8978" y="6326"/>
                    <a:pt x="9074" y="6478"/>
                  </a:cubicBezTo>
                  <a:cubicBezTo>
                    <a:pt x="9109" y="6538"/>
                    <a:pt x="9175" y="6567"/>
                    <a:pt x="9240" y="6567"/>
                  </a:cubicBezTo>
                  <a:cubicBezTo>
                    <a:pt x="9306" y="6567"/>
                    <a:pt x="9371" y="6538"/>
                    <a:pt x="9407" y="6478"/>
                  </a:cubicBezTo>
                  <a:cubicBezTo>
                    <a:pt x="9474" y="6358"/>
                    <a:pt x="9586" y="6297"/>
                    <a:pt x="9701" y="6297"/>
                  </a:cubicBezTo>
                  <a:close/>
                  <a:moveTo>
                    <a:pt x="1143" y="5430"/>
                  </a:moveTo>
                  <a:lnTo>
                    <a:pt x="1143" y="5430"/>
                  </a:lnTo>
                  <a:cubicBezTo>
                    <a:pt x="1120" y="5645"/>
                    <a:pt x="1096" y="5859"/>
                    <a:pt x="1096" y="6097"/>
                  </a:cubicBezTo>
                  <a:cubicBezTo>
                    <a:pt x="1096" y="6311"/>
                    <a:pt x="1215" y="6526"/>
                    <a:pt x="1405" y="6645"/>
                  </a:cubicBezTo>
                  <a:cubicBezTo>
                    <a:pt x="1405" y="6812"/>
                    <a:pt x="1429" y="6978"/>
                    <a:pt x="1477" y="7145"/>
                  </a:cubicBezTo>
                  <a:cubicBezTo>
                    <a:pt x="1262" y="7240"/>
                    <a:pt x="1120" y="7431"/>
                    <a:pt x="977" y="7621"/>
                  </a:cubicBezTo>
                  <a:cubicBezTo>
                    <a:pt x="143" y="7026"/>
                    <a:pt x="238" y="5930"/>
                    <a:pt x="1143" y="5430"/>
                  </a:cubicBezTo>
                  <a:close/>
                  <a:moveTo>
                    <a:pt x="13146" y="5692"/>
                  </a:moveTo>
                  <a:cubicBezTo>
                    <a:pt x="13741" y="6264"/>
                    <a:pt x="13646" y="7145"/>
                    <a:pt x="12955" y="7621"/>
                  </a:cubicBezTo>
                  <a:cubicBezTo>
                    <a:pt x="12836" y="7431"/>
                    <a:pt x="12670" y="7240"/>
                    <a:pt x="12479" y="7145"/>
                  </a:cubicBezTo>
                  <a:cubicBezTo>
                    <a:pt x="12527" y="6883"/>
                    <a:pt x="12551" y="6621"/>
                    <a:pt x="12551" y="6335"/>
                  </a:cubicBezTo>
                  <a:cubicBezTo>
                    <a:pt x="12884" y="6288"/>
                    <a:pt x="13122" y="6026"/>
                    <a:pt x="13146" y="5692"/>
                  </a:cubicBezTo>
                  <a:close/>
                  <a:moveTo>
                    <a:pt x="4232" y="5902"/>
                  </a:moveTo>
                  <a:cubicBezTo>
                    <a:pt x="3847" y="5902"/>
                    <a:pt x="3477" y="6214"/>
                    <a:pt x="3477" y="6669"/>
                  </a:cubicBezTo>
                  <a:cubicBezTo>
                    <a:pt x="3477" y="7216"/>
                    <a:pt x="4096" y="7740"/>
                    <a:pt x="4477" y="7955"/>
                  </a:cubicBezTo>
                  <a:cubicBezTo>
                    <a:pt x="4549" y="7990"/>
                    <a:pt x="4626" y="8008"/>
                    <a:pt x="4701" y="8008"/>
                  </a:cubicBezTo>
                  <a:cubicBezTo>
                    <a:pt x="4775" y="8008"/>
                    <a:pt x="4847" y="7990"/>
                    <a:pt x="4906" y="7955"/>
                  </a:cubicBezTo>
                  <a:cubicBezTo>
                    <a:pt x="5311" y="7740"/>
                    <a:pt x="5930" y="7216"/>
                    <a:pt x="5930" y="6669"/>
                  </a:cubicBezTo>
                  <a:cubicBezTo>
                    <a:pt x="5930" y="6214"/>
                    <a:pt x="5560" y="5902"/>
                    <a:pt x="5167" y="5902"/>
                  </a:cubicBezTo>
                  <a:cubicBezTo>
                    <a:pt x="5005" y="5902"/>
                    <a:pt x="4838" y="5955"/>
                    <a:pt x="4692" y="6073"/>
                  </a:cubicBezTo>
                  <a:cubicBezTo>
                    <a:pt x="4553" y="5955"/>
                    <a:pt x="4391" y="5902"/>
                    <a:pt x="4232" y="5902"/>
                  </a:cubicBezTo>
                  <a:close/>
                  <a:moveTo>
                    <a:pt x="8779" y="5893"/>
                  </a:moveTo>
                  <a:cubicBezTo>
                    <a:pt x="8380" y="5893"/>
                    <a:pt x="8002" y="6202"/>
                    <a:pt x="8002" y="6645"/>
                  </a:cubicBezTo>
                  <a:cubicBezTo>
                    <a:pt x="8002" y="7193"/>
                    <a:pt x="8645" y="7740"/>
                    <a:pt x="9026" y="7955"/>
                  </a:cubicBezTo>
                  <a:cubicBezTo>
                    <a:pt x="9097" y="7990"/>
                    <a:pt x="9169" y="8008"/>
                    <a:pt x="9240" y="8008"/>
                  </a:cubicBezTo>
                  <a:cubicBezTo>
                    <a:pt x="9312" y="8008"/>
                    <a:pt x="9383" y="7990"/>
                    <a:pt x="9455" y="7955"/>
                  </a:cubicBezTo>
                  <a:cubicBezTo>
                    <a:pt x="9860" y="7740"/>
                    <a:pt x="10479" y="7193"/>
                    <a:pt x="10479" y="6645"/>
                  </a:cubicBezTo>
                  <a:cubicBezTo>
                    <a:pt x="10479" y="6202"/>
                    <a:pt x="10100" y="5893"/>
                    <a:pt x="9702" y="5893"/>
                  </a:cubicBezTo>
                  <a:cubicBezTo>
                    <a:pt x="9544" y="5893"/>
                    <a:pt x="9382" y="5941"/>
                    <a:pt x="9240" y="6049"/>
                  </a:cubicBezTo>
                  <a:cubicBezTo>
                    <a:pt x="9098" y="5941"/>
                    <a:pt x="8937" y="5893"/>
                    <a:pt x="8779" y="5893"/>
                  </a:cubicBezTo>
                  <a:close/>
                  <a:moveTo>
                    <a:pt x="6978" y="7050"/>
                  </a:moveTo>
                  <a:cubicBezTo>
                    <a:pt x="7502" y="7050"/>
                    <a:pt x="7621" y="7145"/>
                    <a:pt x="7621" y="7455"/>
                  </a:cubicBezTo>
                  <a:cubicBezTo>
                    <a:pt x="7621" y="7859"/>
                    <a:pt x="7359" y="8240"/>
                    <a:pt x="6978" y="8240"/>
                  </a:cubicBezTo>
                  <a:cubicBezTo>
                    <a:pt x="6597" y="8240"/>
                    <a:pt x="6311" y="7859"/>
                    <a:pt x="6311" y="7455"/>
                  </a:cubicBezTo>
                  <a:cubicBezTo>
                    <a:pt x="6311" y="7169"/>
                    <a:pt x="6406" y="7050"/>
                    <a:pt x="6978" y="7050"/>
                  </a:cubicBezTo>
                  <a:close/>
                  <a:moveTo>
                    <a:pt x="6978" y="6645"/>
                  </a:moveTo>
                  <a:cubicBezTo>
                    <a:pt x="6621" y="6645"/>
                    <a:pt x="5906" y="6645"/>
                    <a:pt x="5906" y="7455"/>
                  </a:cubicBezTo>
                  <a:cubicBezTo>
                    <a:pt x="5906" y="8097"/>
                    <a:pt x="6359" y="8645"/>
                    <a:pt x="6978" y="8645"/>
                  </a:cubicBezTo>
                  <a:cubicBezTo>
                    <a:pt x="7597" y="8645"/>
                    <a:pt x="8026" y="8097"/>
                    <a:pt x="8026" y="7455"/>
                  </a:cubicBezTo>
                  <a:cubicBezTo>
                    <a:pt x="8026" y="6645"/>
                    <a:pt x="7311" y="6645"/>
                    <a:pt x="6978" y="6645"/>
                  </a:cubicBezTo>
                  <a:close/>
                  <a:moveTo>
                    <a:pt x="1572" y="7574"/>
                  </a:moveTo>
                  <a:cubicBezTo>
                    <a:pt x="1763" y="8145"/>
                    <a:pt x="2048" y="8669"/>
                    <a:pt x="2453" y="9145"/>
                  </a:cubicBezTo>
                  <a:cubicBezTo>
                    <a:pt x="2334" y="9407"/>
                    <a:pt x="2072" y="9598"/>
                    <a:pt x="1763" y="9598"/>
                  </a:cubicBezTo>
                  <a:cubicBezTo>
                    <a:pt x="1334" y="9598"/>
                    <a:pt x="1001" y="9241"/>
                    <a:pt x="1001" y="8836"/>
                  </a:cubicBezTo>
                  <a:cubicBezTo>
                    <a:pt x="1001" y="8407"/>
                    <a:pt x="1286" y="7788"/>
                    <a:pt x="1572" y="7574"/>
                  </a:cubicBezTo>
                  <a:close/>
                  <a:moveTo>
                    <a:pt x="12360" y="7574"/>
                  </a:moveTo>
                  <a:cubicBezTo>
                    <a:pt x="12670" y="7788"/>
                    <a:pt x="12932" y="8407"/>
                    <a:pt x="12932" y="8836"/>
                  </a:cubicBezTo>
                  <a:cubicBezTo>
                    <a:pt x="12932" y="9241"/>
                    <a:pt x="12598" y="9598"/>
                    <a:pt x="12170" y="9598"/>
                  </a:cubicBezTo>
                  <a:cubicBezTo>
                    <a:pt x="11884" y="9598"/>
                    <a:pt x="11598" y="9407"/>
                    <a:pt x="11479" y="9145"/>
                  </a:cubicBezTo>
                  <a:cubicBezTo>
                    <a:pt x="11884" y="8669"/>
                    <a:pt x="12193" y="8145"/>
                    <a:pt x="12360" y="7574"/>
                  </a:cubicBezTo>
                  <a:close/>
                  <a:moveTo>
                    <a:pt x="4501" y="3716"/>
                  </a:moveTo>
                  <a:cubicBezTo>
                    <a:pt x="5382" y="4430"/>
                    <a:pt x="6454" y="5025"/>
                    <a:pt x="7216" y="5264"/>
                  </a:cubicBezTo>
                  <a:cubicBezTo>
                    <a:pt x="7267" y="5277"/>
                    <a:pt x="7319" y="5284"/>
                    <a:pt x="7370" y="5284"/>
                  </a:cubicBezTo>
                  <a:cubicBezTo>
                    <a:pt x="7583" y="5284"/>
                    <a:pt x="7787" y="5170"/>
                    <a:pt x="7883" y="4978"/>
                  </a:cubicBezTo>
                  <a:cubicBezTo>
                    <a:pt x="8073" y="4644"/>
                    <a:pt x="8192" y="4335"/>
                    <a:pt x="8312" y="3954"/>
                  </a:cubicBezTo>
                  <a:cubicBezTo>
                    <a:pt x="9217" y="5002"/>
                    <a:pt x="10598" y="5907"/>
                    <a:pt x="12146" y="6288"/>
                  </a:cubicBezTo>
                  <a:cubicBezTo>
                    <a:pt x="12146" y="8788"/>
                    <a:pt x="9907" y="10574"/>
                    <a:pt x="6978" y="10574"/>
                  </a:cubicBezTo>
                  <a:cubicBezTo>
                    <a:pt x="4120" y="10574"/>
                    <a:pt x="2048" y="8931"/>
                    <a:pt x="1810" y="6716"/>
                  </a:cubicBezTo>
                  <a:cubicBezTo>
                    <a:pt x="1905" y="6716"/>
                    <a:pt x="1977" y="6692"/>
                    <a:pt x="2072" y="6645"/>
                  </a:cubicBezTo>
                  <a:cubicBezTo>
                    <a:pt x="3025" y="6026"/>
                    <a:pt x="4144" y="4621"/>
                    <a:pt x="4501" y="3716"/>
                  </a:cubicBezTo>
                  <a:close/>
                  <a:moveTo>
                    <a:pt x="5216" y="10765"/>
                  </a:moveTo>
                  <a:lnTo>
                    <a:pt x="5216" y="10765"/>
                  </a:lnTo>
                  <a:cubicBezTo>
                    <a:pt x="5776" y="10916"/>
                    <a:pt x="6365" y="10988"/>
                    <a:pt x="6951" y="10988"/>
                  </a:cubicBezTo>
                  <a:cubicBezTo>
                    <a:pt x="7561" y="10988"/>
                    <a:pt x="8169" y="10910"/>
                    <a:pt x="8740" y="10765"/>
                  </a:cubicBezTo>
                  <a:lnTo>
                    <a:pt x="8740" y="10765"/>
                  </a:lnTo>
                  <a:cubicBezTo>
                    <a:pt x="8550" y="11503"/>
                    <a:pt x="7788" y="11979"/>
                    <a:pt x="6978" y="11979"/>
                  </a:cubicBezTo>
                  <a:cubicBezTo>
                    <a:pt x="6144" y="11979"/>
                    <a:pt x="5382" y="11503"/>
                    <a:pt x="5216" y="10765"/>
                  </a:cubicBezTo>
                  <a:close/>
                  <a:moveTo>
                    <a:pt x="2763" y="9455"/>
                  </a:moveTo>
                  <a:cubicBezTo>
                    <a:pt x="3072" y="9764"/>
                    <a:pt x="3430" y="10003"/>
                    <a:pt x="3811" y="10217"/>
                  </a:cubicBezTo>
                  <a:cubicBezTo>
                    <a:pt x="3239" y="10860"/>
                    <a:pt x="2858" y="11646"/>
                    <a:pt x="2715" y="12503"/>
                  </a:cubicBezTo>
                  <a:cubicBezTo>
                    <a:pt x="2263" y="12408"/>
                    <a:pt x="1858" y="12265"/>
                    <a:pt x="1477" y="12098"/>
                  </a:cubicBezTo>
                  <a:cubicBezTo>
                    <a:pt x="1286" y="12003"/>
                    <a:pt x="1215" y="11789"/>
                    <a:pt x="1310" y="11622"/>
                  </a:cubicBezTo>
                  <a:cubicBezTo>
                    <a:pt x="1501" y="11217"/>
                    <a:pt x="1667" y="10669"/>
                    <a:pt x="1763" y="10003"/>
                  </a:cubicBezTo>
                  <a:cubicBezTo>
                    <a:pt x="2167" y="10003"/>
                    <a:pt x="2548" y="9788"/>
                    <a:pt x="2763" y="9455"/>
                  </a:cubicBezTo>
                  <a:close/>
                  <a:moveTo>
                    <a:pt x="11193" y="9455"/>
                  </a:moveTo>
                  <a:cubicBezTo>
                    <a:pt x="11384" y="9788"/>
                    <a:pt x="11765" y="10003"/>
                    <a:pt x="12170" y="10003"/>
                  </a:cubicBezTo>
                  <a:cubicBezTo>
                    <a:pt x="12265" y="10669"/>
                    <a:pt x="12431" y="11217"/>
                    <a:pt x="12622" y="11622"/>
                  </a:cubicBezTo>
                  <a:cubicBezTo>
                    <a:pt x="12717" y="11789"/>
                    <a:pt x="12646" y="12003"/>
                    <a:pt x="12479" y="12098"/>
                  </a:cubicBezTo>
                  <a:cubicBezTo>
                    <a:pt x="12098" y="12265"/>
                    <a:pt x="11693" y="12408"/>
                    <a:pt x="11217" y="12503"/>
                  </a:cubicBezTo>
                  <a:cubicBezTo>
                    <a:pt x="11098" y="11646"/>
                    <a:pt x="10717" y="10860"/>
                    <a:pt x="10121" y="10217"/>
                  </a:cubicBezTo>
                  <a:cubicBezTo>
                    <a:pt x="10502" y="10003"/>
                    <a:pt x="10860" y="9764"/>
                    <a:pt x="11193" y="9455"/>
                  </a:cubicBezTo>
                  <a:close/>
                  <a:moveTo>
                    <a:pt x="3715" y="11027"/>
                  </a:moveTo>
                  <a:cubicBezTo>
                    <a:pt x="4001" y="11693"/>
                    <a:pt x="4430" y="12360"/>
                    <a:pt x="4906" y="12932"/>
                  </a:cubicBezTo>
                  <a:lnTo>
                    <a:pt x="3382" y="12932"/>
                  </a:lnTo>
                  <a:cubicBezTo>
                    <a:pt x="3215" y="12932"/>
                    <a:pt x="3096" y="12765"/>
                    <a:pt x="3120" y="12622"/>
                  </a:cubicBezTo>
                  <a:cubicBezTo>
                    <a:pt x="3191" y="12051"/>
                    <a:pt x="3406" y="11503"/>
                    <a:pt x="3715" y="11027"/>
                  </a:cubicBezTo>
                  <a:close/>
                  <a:moveTo>
                    <a:pt x="9740" y="10407"/>
                  </a:moveTo>
                  <a:cubicBezTo>
                    <a:pt x="9812" y="10479"/>
                    <a:pt x="9883" y="10550"/>
                    <a:pt x="9955" y="10646"/>
                  </a:cubicBezTo>
                  <a:cubicBezTo>
                    <a:pt x="9621" y="11479"/>
                    <a:pt x="9097" y="12289"/>
                    <a:pt x="8478" y="12932"/>
                  </a:cubicBezTo>
                  <a:lnTo>
                    <a:pt x="5454" y="12932"/>
                  </a:lnTo>
                  <a:cubicBezTo>
                    <a:pt x="4858" y="12289"/>
                    <a:pt x="4335" y="11479"/>
                    <a:pt x="4001" y="10646"/>
                  </a:cubicBezTo>
                  <a:cubicBezTo>
                    <a:pt x="4049" y="10550"/>
                    <a:pt x="4120" y="10479"/>
                    <a:pt x="4192" y="10407"/>
                  </a:cubicBezTo>
                  <a:cubicBezTo>
                    <a:pt x="4382" y="10503"/>
                    <a:pt x="4573" y="10574"/>
                    <a:pt x="4763" y="10622"/>
                  </a:cubicBezTo>
                  <a:cubicBezTo>
                    <a:pt x="4882" y="11598"/>
                    <a:pt x="5787" y="12384"/>
                    <a:pt x="6978" y="12384"/>
                  </a:cubicBezTo>
                  <a:cubicBezTo>
                    <a:pt x="8145" y="12384"/>
                    <a:pt x="9074" y="11598"/>
                    <a:pt x="9169" y="10622"/>
                  </a:cubicBezTo>
                  <a:cubicBezTo>
                    <a:pt x="9359" y="10574"/>
                    <a:pt x="9550" y="10503"/>
                    <a:pt x="9740" y="10407"/>
                  </a:cubicBezTo>
                  <a:close/>
                  <a:moveTo>
                    <a:pt x="10741" y="1"/>
                  </a:moveTo>
                  <a:cubicBezTo>
                    <a:pt x="10002" y="1"/>
                    <a:pt x="9431" y="667"/>
                    <a:pt x="9526" y="1382"/>
                  </a:cubicBezTo>
                  <a:cubicBezTo>
                    <a:pt x="8740" y="1072"/>
                    <a:pt x="7883" y="906"/>
                    <a:pt x="6978" y="906"/>
                  </a:cubicBezTo>
                  <a:cubicBezTo>
                    <a:pt x="6121" y="906"/>
                    <a:pt x="5263" y="1048"/>
                    <a:pt x="4454" y="1358"/>
                  </a:cubicBezTo>
                  <a:cubicBezTo>
                    <a:pt x="4290" y="809"/>
                    <a:pt x="3785" y="491"/>
                    <a:pt x="3271" y="491"/>
                  </a:cubicBezTo>
                  <a:cubicBezTo>
                    <a:pt x="2961" y="491"/>
                    <a:pt x="2648" y="607"/>
                    <a:pt x="2406" y="858"/>
                  </a:cubicBezTo>
                  <a:cubicBezTo>
                    <a:pt x="2165" y="617"/>
                    <a:pt x="1844" y="492"/>
                    <a:pt x="1525" y="492"/>
                  </a:cubicBezTo>
                  <a:cubicBezTo>
                    <a:pt x="1213" y="492"/>
                    <a:pt x="902" y="611"/>
                    <a:pt x="667" y="858"/>
                  </a:cubicBezTo>
                  <a:cubicBezTo>
                    <a:pt x="381" y="1144"/>
                    <a:pt x="238" y="1572"/>
                    <a:pt x="334" y="1977"/>
                  </a:cubicBezTo>
                  <a:cubicBezTo>
                    <a:pt x="354" y="2081"/>
                    <a:pt x="447" y="2148"/>
                    <a:pt x="534" y="2148"/>
                  </a:cubicBezTo>
                  <a:cubicBezTo>
                    <a:pt x="547" y="2148"/>
                    <a:pt x="560" y="2147"/>
                    <a:pt x="572" y="2144"/>
                  </a:cubicBezTo>
                  <a:cubicBezTo>
                    <a:pt x="691" y="2120"/>
                    <a:pt x="762" y="2001"/>
                    <a:pt x="739" y="1906"/>
                  </a:cubicBezTo>
                  <a:cubicBezTo>
                    <a:pt x="619" y="1358"/>
                    <a:pt x="1024" y="906"/>
                    <a:pt x="1524" y="906"/>
                  </a:cubicBezTo>
                  <a:cubicBezTo>
                    <a:pt x="1810" y="906"/>
                    <a:pt x="2072" y="1048"/>
                    <a:pt x="2239" y="1287"/>
                  </a:cubicBezTo>
                  <a:cubicBezTo>
                    <a:pt x="2275" y="1346"/>
                    <a:pt x="2340" y="1376"/>
                    <a:pt x="2406" y="1376"/>
                  </a:cubicBezTo>
                  <a:cubicBezTo>
                    <a:pt x="2471" y="1376"/>
                    <a:pt x="2537" y="1346"/>
                    <a:pt x="2572" y="1287"/>
                  </a:cubicBezTo>
                  <a:cubicBezTo>
                    <a:pt x="2715" y="1048"/>
                    <a:pt x="2977" y="906"/>
                    <a:pt x="3263" y="906"/>
                  </a:cubicBezTo>
                  <a:cubicBezTo>
                    <a:pt x="3668" y="906"/>
                    <a:pt x="3977" y="1168"/>
                    <a:pt x="4073" y="1549"/>
                  </a:cubicBezTo>
                  <a:cubicBezTo>
                    <a:pt x="3168" y="1977"/>
                    <a:pt x="2453" y="2620"/>
                    <a:pt x="1929" y="3382"/>
                  </a:cubicBezTo>
                  <a:cubicBezTo>
                    <a:pt x="1644" y="3192"/>
                    <a:pt x="1358" y="2930"/>
                    <a:pt x="1143" y="2668"/>
                  </a:cubicBezTo>
                  <a:cubicBezTo>
                    <a:pt x="1102" y="2626"/>
                    <a:pt x="1044" y="2601"/>
                    <a:pt x="985" y="2601"/>
                  </a:cubicBezTo>
                  <a:cubicBezTo>
                    <a:pt x="942" y="2601"/>
                    <a:pt x="898" y="2614"/>
                    <a:pt x="858" y="2644"/>
                  </a:cubicBezTo>
                  <a:cubicBezTo>
                    <a:pt x="762" y="2715"/>
                    <a:pt x="762" y="2835"/>
                    <a:pt x="834" y="2930"/>
                  </a:cubicBezTo>
                  <a:cubicBezTo>
                    <a:pt x="1072" y="3239"/>
                    <a:pt x="1382" y="3501"/>
                    <a:pt x="1715" y="3739"/>
                  </a:cubicBezTo>
                  <a:cubicBezTo>
                    <a:pt x="1501" y="4120"/>
                    <a:pt x="1358" y="4525"/>
                    <a:pt x="1239" y="4954"/>
                  </a:cubicBezTo>
                  <a:cubicBezTo>
                    <a:pt x="477" y="5216"/>
                    <a:pt x="0" y="5883"/>
                    <a:pt x="0" y="6597"/>
                  </a:cubicBezTo>
                  <a:cubicBezTo>
                    <a:pt x="0" y="7145"/>
                    <a:pt x="286" y="7669"/>
                    <a:pt x="786" y="8002"/>
                  </a:cubicBezTo>
                  <a:cubicBezTo>
                    <a:pt x="667" y="8312"/>
                    <a:pt x="596" y="8621"/>
                    <a:pt x="596" y="8836"/>
                  </a:cubicBezTo>
                  <a:cubicBezTo>
                    <a:pt x="596" y="9336"/>
                    <a:pt x="905" y="9788"/>
                    <a:pt x="1382" y="9931"/>
                  </a:cubicBezTo>
                  <a:cubicBezTo>
                    <a:pt x="1262" y="10574"/>
                    <a:pt x="1120" y="11074"/>
                    <a:pt x="953" y="11455"/>
                  </a:cubicBezTo>
                  <a:cubicBezTo>
                    <a:pt x="762" y="11836"/>
                    <a:pt x="905" y="12289"/>
                    <a:pt x="1286" y="12456"/>
                  </a:cubicBezTo>
                  <a:cubicBezTo>
                    <a:pt x="1739" y="12670"/>
                    <a:pt x="2215" y="12837"/>
                    <a:pt x="2763" y="12932"/>
                  </a:cubicBezTo>
                  <a:cubicBezTo>
                    <a:pt x="2882" y="13194"/>
                    <a:pt x="3120" y="13337"/>
                    <a:pt x="3382" y="13337"/>
                  </a:cubicBezTo>
                  <a:lnTo>
                    <a:pt x="9717" y="13337"/>
                  </a:lnTo>
                  <a:cubicBezTo>
                    <a:pt x="9836" y="13337"/>
                    <a:pt x="9931" y="13241"/>
                    <a:pt x="9931" y="13146"/>
                  </a:cubicBezTo>
                  <a:cubicBezTo>
                    <a:pt x="9931" y="13027"/>
                    <a:pt x="9836" y="12932"/>
                    <a:pt x="9717" y="12932"/>
                  </a:cubicBezTo>
                  <a:lnTo>
                    <a:pt x="9026" y="12932"/>
                  </a:lnTo>
                  <a:cubicBezTo>
                    <a:pt x="9502" y="12360"/>
                    <a:pt x="9931" y="11693"/>
                    <a:pt x="10241" y="11027"/>
                  </a:cubicBezTo>
                  <a:cubicBezTo>
                    <a:pt x="10550" y="11503"/>
                    <a:pt x="10741" y="12051"/>
                    <a:pt x="10812" y="12622"/>
                  </a:cubicBezTo>
                  <a:cubicBezTo>
                    <a:pt x="10836" y="12741"/>
                    <a:pt x="10764" y="12884"/>
                    <a:pt x="10645" y="12908"/>
                  </a:cubicBezTo>
                  <a:cubicBezTo>
                    <a:pt x="10526" y="12956"/>
                    <a:pt x="10479" y="13075"/>
                    <a:pt x="10502" y="13170"/>
                  </a:cubicBezTo>
                  <a:cubicBezTo>
                    <a:pt x="10542" y="13269"/>
                    <a:pt x="10631" y="13319"/>
                    <a:pt x="10715" y="13319"/>
                  </a:cubicBezTo>
                  <a:cubicBezTo>
                    <a:pt x="10732" y="13319"/>
                    <a:pt x="10749" y="13317"/>
                    <a:pt x="10764" y="13313"/>
                  </a:cubicBezTo>
                  <a:cubicBezTo>
                    <a:pt x="10955" y="13241"/>
                    <a:pt x="11098" y="13099"/>
                    <a:pt x="11169" y="12932"/>
                  </a:cubicBezTo>
                  <a:cubicBezTo>
                    <a:pt x="11717" y="12813"/>
                    <a:pt x="12193" y="12670"/>
                    <a:pt x="12646" y="12456"/>
                  </a:cubicBezTo>
                  <a:cubicBezTo>
                    <a:pt x="13027" y="12289"/>
                    <a:pt x="13170" y="11813"/>
                    <a:pt x="13003" y="11432"/>
                  </a:cubicBezTo>
                  <a:cubicBezTo>
                    <a:pt x="12812" y="11074"/>
                    <a:pt x="12670" y="10550"/>
                    <a:pt x="12574" y="9931"/>
                  </a:cubicBezTo>
                  <a:cubicBezTo>
                    <a:pt x="13027" y="9764"/>
                    <a:pt x="13336" y="9336"/>
                    <a:pt x="13336" y="8836"/>
                  </a:cubicBezTo>
                  <a:cubicBezTo>
                    <a:pt x="13336" y="8598"/>
                    <a:pt x="13289" y="8288"/>
                    <a:pt x="13146" y="8002"/>
                  </a:cubicBezTo>
                  <a:cubicBezTo>
                    <a:pt x="14265" y="7264"/>
                    <a:pt x="14218" y="5787"/>
                    <a:pt x="13051" y="5097"/>
                  </a:cubicBezTo>
                  <a:cubicBezTo>
                    <a:pt x="12884" y="4525"/>
                    <a:pt x="12551" y="3906"/>
                    <a:pt x="12146" y="3358"/>
                  </a:cubicBezTo>
                  <a:cubicBezTo>
                    <a:pt x="12860" y="2906"/>
                    <a:pt x="13717" y="2049"/>
                    <a:pt x="13717" y="1239"/>
                  </a:cubicBezTo>
                  <a:cubicBezTo>
                    <a:pt x="13717" y="572"/>
                    <a:pt x="13170" y="1"/>
                    <a:pt x="12479" y="1"/>
                  </a:cubicBezTo>
                  <a:cubicBezTo>
                    <a:pt x="12146" y="1"/>
                    <a:pt x="11836" y="143"/>
                    <a:pt x="11622" y="358"/>
                  </a:cubicBezTo>
                  <a:cubicBezTo>
                    <a:pt x="11384" y="143"/>
                    <a:pt x="11074" y="1"/>
                    <a:pt x="107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75" name="Google Shape;1075;p43"/>
          <p:cNvGrpSpPr/>
          <p:nvPr/>
        </p:nvGrpSpPr>
        <p:grpSpPr>
          <a:xfrm>
            <a:off x="4812725" y="3175861"/>
            <a:ext cx="502617" cy="519858"/>
            <a:chOff x="1568150" y="3137000"/>
            <a:chExt cx="364400" cy="376900"/>
          </a:xfrm>
        </p:grpSpPr>
        <p:sp>
          <p:nvSpPr>
            <p:cNvPr id="1076" name="Google Shape;1076;p43"/>
            <p:cNvSpPr/>
            <p:nvPr/>
          </p:nvSpPr>
          <p:spPr>
            <a:xfrm>
              <a:off x="1568150" y="3137000"/>
              <a:ext cx="364400" cy="376900"/>
            </a:xfrm>
            <a:custGeom>
              <a:avLst/>
              <a:gdLst/>
              <a:ahLst/>
              <a:cxnLst/>
              <a:rect l="l" t="t" r="r" b="b"/>
              <a:pathLst>
                <a:path w="14576" h="15076" extrusionOk="0">
                  <a:moveTo>
                    <a:pt x="8240" y="1"/>
                  </a:moveTo>
                  <a:cubicBezTo>
                    <a:pt x="8145" y="1"/>
                    <a:pt x="8050" y="25"/>
                    <a:pt x="7978" y="25"/>
                  </a:cubicBezTo>
                  <a:cubicBezTo>
                    <a:pt x="7026" y="215"/>
                    <a:pt x="5859" y="763"/>
                    <a:pt x="5049" y="1620"/>
                  </a:cubicBezTo>
                  <a:cubicBezTo>
                    <a:pt x="4525" y="1430"/>
                    <a:pt x="3882" y="1263"/>
                    <a:pt x="3192" y="1263"/>
                  </a:cubicBezTo>
                  <a:cubicBezTo>
                    <a:pt x="3049" y="1263"/>
                    <a:pt x="2906" y="1263"/>
                    <a:pt x="2763" y="1287"/>
                  </a:cubicBezTo>
                  <a:cubicBezTo>
                    <a:pt x="2287" y="1334"/>
                    <a:pt x="1858" y="1668"/>
                    <a:pt x="1715" y="2144"/>
                  </a:cubicBezTo>
                  <a:cubicBezTo>
                    <a:pt x="1549" y="2597"/>
                    <a:pt x="1691" y="3121"/>
                    <a:pt x="2049" y="3454"/>
                  </a:cubicBezTo>
                  <a:cubicBezTo>
                    <a:pt x="2191" y="3597"/>
                    <a:pt x="2239" y="3740"/>
                    <a:pt x="2239" y="3764"/>
                  </a:cubicBezTo>
                  <a:cubicBezTo>
                    <a:pt x="2239" y="3811"/>
                    <a:pt x="2096" y="3906"/>
                    <a:pt x="1787" y="3906"/>
                  </a:cubicBezTo>
                  <a:cubicBezTo>
                    <a:pt x="1739" y="3906"/>
                    <a:pt x="1668" y="3906"/>
                    <a:pt x="1620" y="3883"/>
                  </a:cubicBezTo>
                  <a:lnTo>
                    <a:pt x="1525" y="3883"/>
                  </a:lnTo>
                  <a:cubicBezTo>
                    <a:pt x="1167" y="3883"/>
                    <a:pt x="834" y="4049"/>
                    <a:pt x="596" y="4311"/>
                  </a:cubicBezTo>
                  <a:cubicBezTo>
                    <a:pt x="358" y="4597"/>
                    <a:pt x="239" y="4954"/>
                    <a:pt x="286" y="5311"/>
                  </a:cubicBezTo>
                  <a:cubicBezTo>
                    <a:pt x="310" y="5526"/>
                    <a:pt x="382" y="5931"/>
                    <a:pt x="477" y="6407"/>
                  </a:cubicBezTo>
                  <a:cubicBezTo>
                    <a:pt x="167" y="6836"/>
                    <a:pt x="1" y="7336"/>
                    <a:pt x="1" y="7883"/>
                  </a:cubicBezTo>
                  <a:cubicBezTo>
                    <a:pt x="1" y="9098"/>
                    <a:pt x="882" y="10122"/>
                    <a:pt x="2049" y="10360"/>
                  </a:cubicBezTo>
                  <a:cubicBezTo>
                    <a:pt x="2215" y="10598"/>
                    <a:pt x="2382" y="10813"/>
                    <a:pt x="2596" y="11027"/>
                  </a:cubicBezTo>
                  <a:cubicBezTo>
                    <a:pt x="2501" y="11479"/>
                    <a:pt x="2549" y="11932"/>
                    <a:pt x="2763" y="12313"/>
                  </a:cubicBezTo>
                  <a:cubicBezTo>
                    <a:pt x="2620" y="12646"/>
                    <a:pt x="2525" y="13027"/>
                    <a:pt x="2477" y="13385"/>
                  </a:cubicBezTo>
                  <a:cubicBezTo>
                    <a:pt x="2430" y="13813"/>
                    <a:pt x="2549" y="14242"/>
                    <a:pt x="2834" y="14575"/>
                  </a:cubicBezTo>
                  <a:cubicBezTo>
                    <a:pt x="3120" y="14885"/>
                    <a:pt x="3525" y="15075"/>
                    <a:pt x="3954" y="15075"/>
                  </a:cubicBezTo>
                  <a:lnTo>
                    <a:pt x="4311" y="15075"/>
                  </a:lnTo>
                  <a:cubicBezTo>
                    <a:pt x="4478" y="15075"/>
                    <a:pt x="4644" y="15028"/>
                    <a:pt x="4787" y="14956"/>
                  </a:cubicBezTo>
                  <a:cubicBezTo>
                    <a:pt x="4930" y="15028"/>
                    <a:pt x="5097" y="15075"/>
                    <a:pt x="5264" y="15075"/>
                  </a:cubicBezTo>
                  <a:lnTo>
                    <a:pt x="10622" y="15075"/>
                  </a:lnTo>
                  <a:cubicBezTo>
                    <a:pt x="11050" y="15075"/>
                    <a:pt x="11455" y="14885"/>
                    <a:pt x="11741" y="14575"/>
                  </a:cubicBezTo>
                  <a:cubicBezTo>
                    <a:pt x="12003" y="14242"/>
                    <a:pt x="12146" y="13813"/>
                    <a:pt x="12075" y="13385"/>
                  </a:cubicBezTo>
                  <a:cubicBezTo>
                    <a:pt x="12027" y="13027"/>
                    <a:pt x="11955" y="12646"/>
                    <a:pt x="11813" y="12313"/>
                  </a:cubicBezTo>
                  <a:cubicBezTo>
                    <a:pt x="12027" y="11908"/>
                    <a:pt x="12075" y="11479"/>
                    <a:pt x="11979" y="11027"/>
                  </a:cubicBezTo>
                  <a:cubicBezTo>
                    <a:pt x="12170" y="10813"/>
                    <a:pt x="12360" y="10598"/>
                    <a:pt x="12503" y="10360"/>
                  </a:cubicBezTo>
                  <a:cubicBezTo>
                    <a:pt x="13694" y="10146"/>
                    <a:pt x="14575" y="9122"/>
                    <a:pt x="14575" y="7883"/>
                  </a:cubicBezTo>
                  <a:cubicBezTo>
                    <a:pt x="14575" y="7288"/>
                    <a:pt x="14361" y="6716"/>
                    <a:pt x="14003" y="6264"/>
                  </a:cubicBezTo>
                  <a:cubicBezTo>
                    <a:pt x="14075" y="5740"/>
                    <a:pt x="14075" y="5288"/>
                    <a:pt x="14051" y="5002"/>
                  </a:cubicBezTo>
                  <a:cubicBezTo>
                    <a:pt x="14027" y="4240"/>
                    <a:pt x="13432" y="3668"/>
                    <a:pt x="12670" y="3668"/>
                  </a:cubicBezTo>
                  <a:lnTo>
                    <a:pt x="12575" y="3668"/>
                  </a:lnTo>
                  <a:cubicBezTo>
                    <a:pt x="12598" y="3478"/>
                    <a:pt x="12622" y="3263"/>
                    <a:pt x="12694" y="3025"/>
                  </a:cubicBezTo>
                  <a:cubicBezTo>
                    <a:pt x="12813" y="2620"/>
                    <a:pt x="12741" y="2168"/>
                    <a:pt x="12456" y="1835"/>
                  </a:cubicBezTo>
                  <a:cubicBezTo>
                    <a:pt x="12217" y="1477"/>
                    <a:pt x="11789" y="1287"/>
                    <a:pt x="11360" y="1287"/>
                  </a:cubicBezTo>
                  <a:lnTo>
                    <a:pt x="11193" y="1287"/>
                  </a:lnTo>
                  <a:cubicBezTo>
                    <a:pt x="11098" y="1311"/>
                    <a:pt x="11003" y="1311"/>
                    <a:pt x="10908" y="1334"/>
                  </a:cubicBezTo>
                  <a:cubicBezTo>
                    <a:pt x="10693" y="1382"/>
                    <a:pt x="10503" y="1477"/>
                    <a:pt x="10360" y="1620"/>
                  </a:cubicBezTo>
                  <a:lnTo>
                    <a:pt x="10193" y="1620"/>
                  </a:lnTo>
                  <a:cubicBezTo>
                    <a:pt x="10050" y="1620"/>
                    <a:pt x="9907" y="1644"/>
                    <a:pt x="9765" y="1715"/>
                  </a:cubicBezTo>
                  <a:cubicBezTo>
                    <a:pt x="9717" y="1739"/>
                    <a:pt x="9669" y="1763"/>
                    <a:pt x="9622" y="1787"/>
                  </a:cubicBezTo>
                  <a:cubicBezTo>
                    <a:pt x="9598" y="1668"/>
                    <a:pt x="9598" y="1573"/>
                    <a:pt x="9598" y="1477"/>
                  </a:cubicBezTo>
                  <a:cubicBezTo>
                    <a:pt x="9622" y="1096"/>
                    <a:pt x="9503" y="715"/>
                    <a:pt x="9241" y="453"/>
                  </a:cubicBezTo>
                  <a:cubicBezTo>
                    <a:pt x="8979" y="168"/>
                    <a:pt x="8621" y="1"/>
                    <a:pt x="8240"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1653300" y="3394200"/>
              <a:ext cx="190525" cy="95275"/>
            </a:xfrm>
            <a:custGeom>
              <a:avLst/>
              <a:gdLst/>
              <a:ahLst/>
              <a:cxnLst/>
              <a:rect l="l" t="t" r="r" b="b"/>
              <a:pathLst>
                <a:path w="7621" h="3811" extrusionOk="0">
                  <a:moveTo>
                    <a:pt x="3810" y="1"/>
                  </a:moveTo>
                  <a:cubicBezTo>
                    <a:pt x="1881" y="1"/>
                    <a:pt x="286" y="1430"/>
                    <a:pt x="24" y="3287"/>
                  </a:cubicBezTo>
                  <a:cubicBezTo>
                    <a:pt x="0" y="3573"/>
                    <a:pt x="191" y="3811"/>
                    <a:pt x="476" y="3811"/>
                  </a:cubicBezTo>
                  <a:lnTo>
                    <a:pt x="7121" y="3811"/>
                  </a:lnTo>
                  <a:cubicBezTo>
                    <a:pt x="7406" y="3811"/>
                    <a:pt x="7621" y="3573"/>
                    <a:pt x="7573" y="3287"/>
                  </a:cubicBezTo>
                  <a:cubicBezTo>
                    <a:pt x="7335" y="1430"/>
                    <a:pt x="5739" y="1"/>
                    <a:pt x="3810"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1646750" y="3384075"/>
              <a:ext cx="203025" cy="67575"/>
            </a:xfrm>
            <a:custGeom>
              <a:avLst/>
              <a:gdLst/>
              <a:ahLst/>
              <a:cxnLst/>
              <a:rect l="l" t="t" r="r" b="b"/>
              <a:pathLst>
                <a:path w="8121" h="2703" extrusionOk="0">
                  <a:moveTo>
                    <a:pt x="3239" y="1"/>
                  </a:moveTo>
                  <a:cubicBezTo>
                    <a:pt x="524" y="25"/>
                    <a:pt x="0" y="1525"/>
                    <a:pt x="572" y="2192"/>
                  </a:cubicBezTo>
                  <a:cubicBezTo>
                    <a:pt x="875" y="2538"/>
                    <a:pt x="1385" y="2703"/>
                    <a:pt x="1961" y="2703"/>
                  </a:cubicBezTo>
                  <a:cubicBezTo>
                    <a:pt x="2651" y="2703"/>
                    <a:pt x="3436" y="2466"/>
                    <a:pt x="4072" y="2025"/>
                  </a:cubicBezTo>
                  <a:cubicBezTo>
                    <a:pt x="4696" y="2466"/>
                    <a:pt x="5482" y="2703"/>
                    <a:pt x="6172" y="2703"/>
                  </a:cubicBezTo>
                  <a:cubicBezTo>
                    <a:pt x="6748" y="2703"/>
                    <a:pt x="7257" y="2538"/>
                    <a:pt x="7549" y="2192"/>
                  </a:cubicBezTo>
                  <a:cubicBezTo>
                    <a:pt x="8121" y="1525"/>
                    <a:pt x="7621" y="25"/>
                    <a:pt x="4906"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1587200" y="3297825"/>
              <a:ext cx="85175" cy="75275"/>
            </a:xfrm>
            <a:custGeom>
              <a:avLst/>
              <a:gdLst/>
              <a:ahLst/>
              <a:cxnLst/>
              <a:rect l="l" t="t" r="r" b="b"/>
              <a:pathLst>
                <a:path w="3407" h="3011" extrusionOk="0">
                  <a:moveTo>
                    <a:pt x="1702" y="1"/>
                  </a:moveTo>
                  <a:cubicBezTo>
                    <a:pt x="1516" y="1"/>
                    <a:pt x="1327" y="37"/>
                    <a:pt x="1144" y="117"/>
                  </a:cubicBezTo>
                  <a:cubicBezTo>
                    <a:pt x="382" y="403"/>
                    <a:pt x="1" y="1284"/>
                    <a:pt x="310" y="2046"/>
                  </a:cubicBezTo>
                  <a:cubicBezTo>
                    <a:pt x="547" y="2646"/>
                    <a:pt x="1104" y="3011"/>
                    <a:pt x="1704" y="3011"/>
                  </a:cubicBezTo>
                  <a:cubicBezTo>
                    <a:pt x="1889" y="3011"/>
                    <a:pt x="2078" y="2976"/>
                    <a:pt x="2263" y="2903"/>
                  </a:cubicBezTo>
                  <a:cubicBezTo>
                    <a:pt x="3025" y="2593"/>
                    <a:pt x="3406" y="1712"/>
                    <a:pt x="3097" y="950"/>
                  </a:cubicBezTo>
                  <a:cubicBezTo>
                    <a:pt x="2954" y="569"/>
                    <a:pt x="2668" y="283"/>
                    <a:pt x="2287" y="117"/>
                  </a:cubicBezTo>
                  <a:cubicBezTo>
                    <a:pt x="2101" y="43"/>
                    <a:pt x="1903" y="1"/>
                    <a:pt x="1702"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1825950" y="3297900"/>
              <a:ext cx="82175" cy="74900"/>
            </a:xfrm>
            <a:custGeom>
              <a:avLst/>
              <a:gdLst/>
              <a:ahLst/>
              <a:cxnLst/>
              <a:rect l="l" t="t" r="r" b="b"/>
              <a:pathLst>
                <a:path w="3287" h="2996" extrusionOk="0">
                  <a:moveTo>
                    <a:pt x="1640" y="1"/>
                  </a:moveTo>
                  <a:cubicBezTo>
                    <a:pt x="1256" y="1"/>
                    <a:pt x="869" y="150"/>
                    <a:pt x="572" y="447"/>
                  </a:cubicBezTo>
                  <a:cubicBezTo>
                    <a:pt x="0" y="1019"/>
                    <a:pt x="0" y="1971"/>
                    <a:pt x="572" y="2567"/>
                  </a:cubicBezTo>
                  <a:cubicBezTo>
                    <a:pt x="869" y="2852"/>
                    <a:pt x="1256" y="2995"/>
                    <a:pt x="1640" y="2995"/>
                  </a:cubicBezTo>
                  <a:cubicBezTo>
                    <a:pt x="2024" y="2995"/>
                    <a:pt x="2405" y="2852"/>
                    <a:pt x="2691" y="2567"/>
                  </a:cubicBezTo>
                  <a:cubicBezTo>
                    <a:pt x="3287" y="1971"/>
                    <a:pt x="3287" y="1019"/>
                    <a:pt x="2691" y="447"/>
                  </a:cubicBezTo>
                  <a:cubicBezTo>
                    <a:pt x="2405" y="150"/>
                    <a:pt x="2024" y="1"/>
                    <a:pt x="1640"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1622925" y="3217375"/>
              <a:ext cx="250675" cy="217350"/>
            </a:xfrm>
            <a:custGeom>
              <a:avLst/>
              <a:gdLst/>
              <a:ahLst/>
              <a:cxnLst/>
              <a:rect l="l" t="t" r="r" b="b"/>
              <a:pathLst>
                <a:path w="10027" h="8694" extrusionOk="0">
                  <a:moveTo>
                    <a:pt x="5025" y="1"/>
                  </a:moveTo>
                  <a:cubicBezTo>
                    <a:pt x="2239" y="1"/>
                    <a:pt x="0" y="2025"/>
                    <a:pt x="0" y="4502"/>
                  </a:cubicBezTo>
                  <a:cubicBezTo>
                    <a:pt x="0" y="7002"/>
                    <a:pt x="2239" y="8693"/>
                    <a:pt x="5025" y="8693"/>
                  </a:cubicBezTo>
                  <a:cubicBezTo>
                    <a:pt x="7788" y="8693"/>
                    <a:pt x="10026" y="7002"/>
                    <a:pt x="10026" y="4502"/>
                  </a:cubicBezTo>
                  <a:cubicBezTo>
                    <a:pt x="10026" y="2025"/>
                    <a:pt x="7788" y="1"/>
                    <a:pt x="502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43"/>
            <p:cNvSpPr/>
            <p:nvPr/>
          </p:nvSpPr>
          <p:spPr>
            <a:xfrm>
              <a:off x="1622925" y="3222750"/>
              <a:ext cx="175050" cy="211975"/>
            </a:xfrm>
            <a:custGeom>
              <a:avLst/>
              <a:gdLst/>
              <a:ahLst/>
              <a:cxnLst/>
              <a:rect l="l" t="t" r="r" b="b"/>
              <a:pathLst>
                <a:path w="7002" h="8479" extrusionOk="0">
                  <a:moveTo>
                    <a:pt x="3477" y="0"/>
                  </a:moveTo>
                  <a:lnTo>
                    <a:pt x="3477" y="0"/>
                  </a:lnTo>
                  <a:cubicBezTo>
                    <a:pt x="1453" y="595"/>
                    <a:pt x="0" y="2286"/>
                    <a:pt x="0" y="4287"/>
                  </a:cubicBezTo>
                  <a:cubicBezTo>
                    <a:pt x="0" y="6787"/>
                    <a:pt x="2239" y="8478"/>
                    <a:pt x="5025" y="8478"/>
                  </a:cubicBezTo>
                  <a:cubicBezTo>
                    <a:pt x="5716" y="8478"/>
                    <a:pt x="6383" y="8359"/>
                    <a:pt x="7002" y="8168"/>
                  </a:cubicBezTo>
                  <a:cubicBezTo>
                    <a:pt x="334" y="7454"/>
                    <a:pt x="1358" y="2215"/>
                    <a:pt x="3477"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1598525" y="3164775"/>
              <a:ext cx="294125" cy="185050"/>
            </a:xfrm>
            <a:custGeom>
              <a:avLst/>
              <a:gdLst/>
              <a:ahLst/>
              <a:cxnLst/>
              <a:rect l="l" t="t" r="r" b="b"/>
              <a:pathLst>
                <a:path w="11765" h="7402" extrusionOk="0">
                  <a:moveTo>
                    <a:pt x="6933" y="1"/>
                  </a:moveTo>
                  <a:cubicBezTo>
                    <a:pt x="6909" y="1"/>
                    <a:pt x="6884" y="4"/>
                    <a:pt x="6859" y="9"/>
                  </a:cubicBezTo>
                  <a:cubicBezTo>
                    <a:pt x="5763" y="223"/>
                    <a:pt x="4525" y="962"/>
                    <a:pt x="4072" y="1914"/>
                  </a:cubicBezTo>
                  <a:cubicBezTo>
                    <a:pt x="3754" y="1659"/>
                    <a:pt x="2866" y="1253"/>
                    <a:pt x="1917" y="1253"/>
                  </a:cubicBezTo>
                  <a:cubicBezTo>
                    <a:pt x="1803" y="1253"/>
                    <a:pt x="1687" y="1258"/>
                    <a:pt x="1572" y="1271"/>
                  </a:cubicBezTo>
                  <a:cubicBezTo>
                    <a:pt x="1381" y="1271"/>
                    <a:pt x="1310" y="1509"/>
                    <a:pt x="1453" y="1628"/>
                  </a:cubicBezTo>
                  <a:cubicBezTo>
                    <a:pt x="1858" y="2010"/>
                    <a:pt x="2048" y="2533"/>
                    <a:pt x="1953" y="2938"/>
                  </a:cubicBezTo>
                  <a:cubicBezTo>
                    <a:pt x="1866" y="3419"/>
                    <a:pt x="1418" y="3879"/>
                    <a:pt x="500" y="3879"/>
                  </a:cubicBezTo>
                  <a:cubicBezTo>
                    <a:pt x="417" y="3879"/>
                    <a:pt x="330" y="3875"/>
                    <a:pt x="238" y="3867"/>
                  </a:cubicBezTo>
                  <a:cubicBezTo>
                    <a:pt x="119" y="3867"/>
                    <a:pt x="0" y="3986"/>
                    <a:pt x="24" y="4129"/>
                  </a:cubicBezTo>
                  <a:cubicBezTo>
                    <a:pt x="119" y="4939"/>
                    <a:pt x="405" y="6296"/>
                    <a:pt x="905" y="7201"/>
                  </a:cubicBezTo>
                  <a:cubicBezTo>
                    <a:pt x="964" y="7333"/>
                    <a:pt x="1095" y="7402"/>
                    <a:pt x="1231" y="7402"/>
                  </a:cubicBezTo>
                  <a:cubicBezTo>
                    <a:pt x="1316" y="7402"/>
                    <a:pt x="1403" y="7375"/>
                    <a:pt x="1477" y="7320"/>
                  </a:cubicBezTo>
                  <a:cubicBezTo>
                    <a:pt x="1834" y="7034"/>
                    <a:pt x="2262" y="6391"/>
                    <a:pt x="2405" y="5415"/>
                  </a:cubicBezTo>
                  <a:cubicBezTo>
                    <a:pt x="2542" y="4537"/>
                    <a:pt x="3685" y="3772"/>
                    <a:pt x="4983" y="3772"/>
                  </a:cubicBezTo>
                  <a:cubicBezTo>
                    <a:pt x="5271" y="3772"/>
                    <a:pt x="5565" y="3809"/>
                    <a:pt x="5858" y="3891"/>
                  </a:cubicBezTo>
                  <a:cubicBezTo>
                    <a:pt x="5906" y="3903"/>
                    <a:pt x="5948" y="3909"/>
                    <a:pt x="5989" y="3909"/>
                  </a:cubicBezTo>
                  <a:cubicBezTo>
                    <a:pt x="6031" y="3909"/>
                    <a:pt x="6073" y="3903"/>
                    <a:pt x="6120" y="3891"/>
                  </a:cubicBezTo>
                  <a:cubicBezTo>
                    <a:pt x="6414" y="3809"/>
                    <a:pt x="6708" y="3772"/>
                    <a:pt x="6995" y="3772"/>
                  </a:cubicBezTo>
                  <a:cubicBezTo>
                    <a:pt x="8294" y="3772"/>
                    <a:pt x="9437" y="4537"/>
                    <a:pt x="9574" y="5415"/>
                  </a:cubicBezTo>
                  <a:cubicBezTo>
                    <a:pt x="9716" y="6368"/>
                    <a:pt x="10145" y="7011"/>
                    <a:pt x="10502" y="7320"/>
                  </a:cubicBezTo>
                  <a:cubicBezTo>
                    <a:pt x="10571" y="7372"/>
                    <a:pt x="10653" y="7396"/>
                    <a:pt x="10733" y="7396"/>
                  </a:cubicBezTo>
                  <a:cubicBezTo>
                    <a:pt x="10875" y="7396"/>
                    <a:pt x="11013" y="7323"/>
                    <a:pt x="11074" y="7201"/>
                  </a:cubicBezTo>
                  <a:cubicBezTo>
                    <a:pt x="11645" y="6106"/>
                    <a:pt x="11764" y="4724"/>
                    <a:pt x="11717" y="3986"/>
                  </a:cubicBezTo>
                  <a:cubicBezTo>
                    <a:pt x="11717" y="3818"/>
                    <a:pt x="11568" y="3668"/>
                    <a:pt x="11402" y="3668"/>
                  </a:cubicBezTo>
                  <a:cubicBezTo>
                    <a:pt x="11380" y="3668"/>
                    <a:pt x="11358" y="3671"/>
                    <a:pt x="11336" y="3677"/>
                  </a:cubicBezTo>
                  <a:cubicBezTo>
                    <a:pt x="11304" y="3679"/>
                    <a:pt x="11271" y="3680"/>
                    <a:pt x="11239" y="3680"/>
                  </a:cubicBezTo>
                  <a:cubicBezTo>
                    <a:pt x="10904" y="3680"/>
                    <a:pt x="10533" y="3577"/>
                    <a:pt x="10359" y="3534"/>
                  </a:cubicBezTo>
                  <a:cubicBezTo>
                    <a:pt x="10193" y="3057"/>
                    <a:pt x="10193" y="2391"/>
                    <a:pt x="10383" y="1700"/>
                  </a:cubicBezTo>
                  <a:cubicBezTo>
                    <a:pt x="10451" y="1474"/>
                    <a:pt x="10283" y="1269"/>
                    <a:pt x="10062" y="1269"/>
                  </a:cubicBezTo>
                  <a:cubicBezTo>
                    <a:pt x="10050" y="1269"/>
                    <a:pt x="10038" y="1270"/>
                    <a:pt x="10026" y="1271"/>
                  </a:cubicBezTo>
                  <a:cubicBezTo>
                    <a:pt x="9145" y="1390"/>
                    <a:pt x="8335" y="1867"/>
                    <a:pt x="7978" y="2224"/>
                  </a:cubicBezTo>
                  <a:cubicBezTo>
                    <a:pt x="7597" y="1843"/>
                    <a:pt x="7216" y="1105"/>
                    <a:pt x="7264" y="343"/>
                  </a:cubicBezTo>
                  <a:cubicBezTo>
                    <a:pt x="7285" y="153"/>
                    <a:pt x="7120" y="1"/>
                    <a:pt x="693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1734850" y="3347775"/>
              <a:ext cx="19675" cy="33950"/>
            </a:xfrm>
            <a:custGeom>
              <a:avLst/>
              <a:gdLst/>
              <a:ahLst/>
              <a:cxnLst/>
              <a:rect l="l" t="t" r="r" b="b"/>
              <a:pathLst>
                <a:path w="787" h="1358" extrusionOk="0">
                  <a:moveTo>
                    <a:pt x="1" y="0"/>
                  </a:moveTo>
                  <a:lnTo>
                    <a:pt x="1" y="977"/>
                  </a:lnTo>
                  <a:cubicBezTo>
                    <a:pt x="1" y="1191"/>
                    <a:pt x="191" y="1358"/>
                    <a:pt x="405" y="1358"/>
                  </a:cubicBezTo>
                  <a:cubicBezTo>
                    <a:pt x="620" y="1358"/>
                    <a:pt x="786" y="1191"/>
                    <a:pt x="786" y="977"/>
                  </a:cubicBezTo>
                  <a:lnTo>
                    <a:pt x="786" y="0"/>
                  </a:ln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1662225"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43"/>
            <p:cNvSpPr/>
            <p:nvPr/>
          </p:nvSpPr>
          <p:spPr>
            <a:xfrm>
              <a:off x="1787850"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1729500" y="3325750"/>
              <a:ext cx="37525" cy="33350"/>
            </a:xfrm>
            <a:custGeom>
              <a:avLst/>
              <a:gdLst/>
              <a:ahLst/>
              <a:cxnLst/>
              <a:rect l="l" t="t" r="r" b="b"/>
              <a:pathLst>
                <a:path w="1501" h="1334" extrusionOk="0">
                  <a:moveTo>
                    <a:pt x="762" y="0"/>
                  </a:moveTo>
                  <a:cubicBezTo>
                    <a:pt x="334" y="0"/>
                    <a:pt x="0" y="48"/>
                    <a:pt x="0" y="500"/>
                  </a:cubicBezTo>
                  <a:cubicBezTo>
                    <a:pt x="0" y="953"/>
                    <a:pt x="334" y="1334"/>
                    <a:pt x="762" y="1334"/>
                  </a:cubicBezTo>
                  <a:cubicBezTo>
                    <a:pt x="1167" y="1334"/>
                    <a:pt x="1501" y="953"/>
                    <a:pt x="1501" y="500"/>
                  </a:cubicBezTo>
                  <a:cubicBezTo>
                    <a:pt x="1501" y="48"/>
                    <a:pt x="1167" y="0"/>
                    <a:pt x="762"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1785450" y="3310250"/>
              <a:ext cx="48850" cy="34775"/>
            </a:xfrm>
            <a:custGeom>
              <a:avLst/>
              <a:gdLst/>
              <a:ahLst/>
              <a:cxnLst/>
              <a:rect l="l" t="t" r="r" b="b"/>
              <a:pathLst>
                <a:path w="1954" h="1391" extrusionOk="0">
                  <a:moveTo>
                    <a:pt x="977" y="1"/>
                  </a:moveTo>
                  <a:cubicBezTo>
                    <a:pt x="430" y="1"/>
                    <a:pt x="1" y="453"/>
                    <a:pt x="1" y="1001"/>
                  </a:cubicBezTo>
                  <a:cubicBezTo>
                    <a:pt x="1" y="1324"/>
                    <a:pt x="150" y="1390"/>
                    <a:pt x="385" y="1390"/>
                  </a:cubicBezTo>
                  <a:cubicBezTo>
                    <a:pt x="548" y="1390"/>
                    <a:pt x="753" y="1358"/>
                    <a:pt x="977" y="1358"/>
                  </a:cubicBezTo>
                  <a:cubicBezTo>
                    <a:pt x="1202" y="1358"/>
                    <a:pt x="1407" y="1390"/>
                    <a:pt x="1570" y="1390"/>
                  </a:cubicBezTo>
                  <a:cubicBezTo>
                    <a:pt x="1805" y="1390"/>
                    <a:pt x="1954" y="1324"/>
                    <a:pt x="1954" y="1001"/>
                  </a:cubicBezTo>
                  <a:cubicBezTo>
                    <a:pt x="1954" y="453"/>
                    <a:pt x="1525"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1662225" y="3310250"/>
              <a:ext cx="49425" cy="34775"/>
            </a:xfrm>
            <a:custGeom>
              <a:avLst/>
              <a:gdLst/>
              <a:ahLst/>
              <a:cxnLst/>
              <a:rect l="l" t="t" r="r" b="b"/>
              <a:pathLst>
                <a:path w="1977" h="1391" extrusionOk="0">
                  <a:moveTo>
                    <a:pt x="977" y="1"/>
                  </a:moveTo>
                  <a:cubicBezTo>
                    <a:pt x="429" y="1"/>
                    <a:pt x="0" y="453"/>
                    <a:pt x="0" y="1001"/>
                  </a:cubicBezTo>
                  <a:cubicBezTo>
                    <a:pt x="0" y="1324"/>
                    <a:pt x="149" y="1390"/>
                    <a:pt x="384" y="1390"/>
                  </a:cubicBezTo>
                  <a:cubicBezTo>
                    <a:pt x="547" y="1390"/>
                    <a:pt x="752" y="1358"/>
                    <a:pt x="977" y="1358"/>
                  </a:cubicBezTo>
                  <a:cubicBezTo>
                    <a:pt x="1201" y="1358"/>
                    <a:pt x="1410" y="1390"/>
                    <a:pt x="1578" y="1390"/>
                  </a:cubicBezTo>
                  <a:cubicBezTo>
                    <a:pt x="1819" y="1390"/>
                    <a:pt x="1977" y="1324"/>
                    <a:pt x="1977" y="1001"/>
                  </a:cubicBezTo>
                  <a:cubicBezTo>
                    <a:pt x="1977" y="453"/>
                    <a:pt x="1524"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1587200" y="3159500"/>
              <a:ext cx="322125" cy="334750"/>
            </a:xfrm>
            <a:custGeom>
              <a:avLst/>
              <a:gdLst/>
              <a:ahLst/>
              <a:cxnLst/>
              <a:rect l="l" t="t" r="r" b="b"/>
              <a:pathLst>
                <a:path w="12885" h="13390" extrusionOk="0">
                  <a:moveTo>
                    <a:pt x="6524" y="1415"/>
                  </a:moveTo>
                  <a:cubicBezTo>
                    <a:pt x="6479" y="1415"/>
                    <a:pt x="6437" y="1429"/>
                    <a:pt x="6407" y="1458"/>
                  </a:cubicBezTo>
                  <a:cubicBezTo>
                    <a:pt x="6169" y="1673"/>
                    <a:pt x="5883" y="2101"/>
                    <a:pt x="5811" y="2387"/>
                  </a:cubicBezTo>
                  <a:cubicBezTo>
                    <a:pt x="5788" y="2506"/>
                    <a:pt x="5883" y="2625"/>
                    <a:pt x="6002" y="2625"/>
                  </a:cubicBezTo>
                  <a:cubicBezTo>
                    <a:pt x="6097" y="2625"/>
                    <a:pt x="6169" y="2578"/>
                    <a:pt x="6192" y="2482"/>
                  </a:cubicBezTo>
                  <a:cubicBezTo>
                    <a:pt x="6240" y="2292"/>
                    <a:pt x="6478" y="1911"/>
                    <a:pt x="6669" y="1744"/>
                  </a:cubicBezTo>
                  <a:cubicBezTo>
                    <a:pt x="6740" y="1673"/>
                    <a:pt x="6764" y="1554"/>
                    <a:pt x="6692" y="1482"/>
                  </a:cubicBezTo>
                  <a:cubicBezTo>
                    <a:pt x="6651" y="1441"/>
                    <a:pt x="6585" y="1415"/>
                    <a:pt x="6524" y="1415"/>
                  </a:cubicBezTo>
                  <a:close/>
                  <a:moveTo>
                    <a:pt x="3334" y="2441"/>
                  </a:moveTo>
                  <a:cubicBezTo>
                    <a:pt x="3294" y="2441"/>
                    <a:pt x="3253" y="2454"/>
                    <a:pt x="3216" y="2482"/>
                  </a:cubicBezTo>
                  <a:cubicBezTo>
                    <a:pt x="3120" y="2554"/>
                    <a:pt x="3097" y="2673"/>
                    <a:pt x="3168" y="2744"/>
                  </a:cubicBezTo>
                  <a:cubicBezTo>
                    <a:pt x="3239" y="2864"/>
                    <a:pt x="3311" y="3054"/>
                    <a:pt x="3311" y="3197"/>
                  </a:cubicBezTo>
                  <a:cubicBezTo>
                    <a:pt x="3335" y="3292"/>
                    <a:pt x="3430" y="3364"/>
                    <a:pt x="3549" y="3364"/>
                  </a:cubicBezTo>
                  <a:cubicBezTo>
                    <a:pt x="3644" y="3340"/>
                    <a:pt x="3716" y="3245"/>
                    <a:pt x="3716" y="3125"/>
                  </a:cubicBezTo>
                  <a:cubicBezTo>
                    <a:pt x="3692" y="2959"/>
                    <a:pt x="3597" y="2697"/>
                    <a:pt x="3478" y="2530"/>
                  </a:cubicBezTo>
                  <a:cubicBezTo>
                    <a:pt x="3449" y="2472"/>
                    <a:pt x="3394" y="2441"/>
                    <a:pt x="3334" y="2441"/>
                  </a:cubicBezTo>
                  <a:close/>
                  <a:moveTo>
                    <a:pt x="9833" y="2515"/>
                  </a:moveTo>
                  <a:cubicBezTo>
                    <a:pt x="9749" y="2515"/>
                    <a:pt x="9683" y="2575"/>
                    <a:pt x="9645" y="2649"/>
                  </a:cubicBezTo>
                  <a:cubicBezTo>
                    <a:pt x="9598" y="2816"/>
                    <a:pt x="9574" y="3173"/>
                    <a:pt x="9598" y="3507"/>
                  </a:cubicBezTo>
                  <a:cubicBezTo>
                    <a:pt x="9598" y="3626"/>
                    <a:pt x="9693" y="3697"/>
                    <a:pt x="9812" y="3697"/>
                  </a:cubicBezTo>
                  <a:cubicBezTo>
                    <a:pt x="9907" y="3673"/>
                    <a:pt x="9979" y="3602"/>
                    <a:pt x="9979" y="3483"/>
                  </a:cubicBezTo>
                  <a:cubicBezTo>
                    <a:pt x="9955" y="3173"/>
                    <a:pt x="10003" y="2887"/>
                    <a:pt x="10027" y="2768"/>
                  </a:cubicBezTo>
                  <a:cubicBezTo>
                    <a:pt x="10074" y="2673"/>
                    <a:pt x="10003" y="2554"/>
                    <a:pt x="9907" y="2530"/>
                  </a:cubicBezTo>
                  <a:cubicBezTo>
                    <a:pt x="9881" y="2520"/>
                    <a:pt x="9856" y="2515"/>
                    <a:pt x="9833" y="2515"/>
                  </a:cubicBezTo>
                  <a:close/>
                  <a:moveTo>
                    <a:pt x="4430" y="6507"/>
                  </a:moveTo>
                  <a:cubicBezTo>
                    <a:pt x="4287" y="6507"/>
                    <a:pt x="4192" y="6602"/>
                    <a:pt x="4192" y="6721"/>
                  </a:cubicBezTo>
                  <a:cubicBezTo>
                    <a:pt x="4192" y="6864"/>
                    <a:pt x="4287" y="6960"/>
                    <a:pt x="4430" y="6960"/>
                  </a:cubicBezTo>
                  <a:cubicBezTo>
                    <a:pt x="4549" y="6960"/>
                    <a:pt x="4644" y="6864"/>
                    <a:pt x="4644" y="6721"/>
                  </a:cubicBezTo>
                  <a:cubicBezTo>
                    <a:pt x="4644" y="6602"/>
                    <a:pt x="4549" y="6507"/>
                    <a:pt x="4430" y="6507"/>
                  </a:cubicBezTo>
                  <a:close/>
                  <a:moveTo>
                    <a:pt x="8479" y="6507"/>
                  </a:moveTo>
                  <a:cubicBezTo>
                    <a:pt x="8336" y="6507"/>
                    <a:pt x="8240" y="6602"/>
                    <a:pt x="8240" y="6721"/>
                  </a:cubicBezTo>
                  <a:cubicBezTo>
                    <a:pt x="8240" y="6864"/>
                    <a:pt x="8336" y="6960"/>
                    <a:pt x="8479" y="6960"/>
                  </a:cubicBezTo>
                  <a:cubicBezTo>
                    <a:pt x="8598" y="6960"/>
                    <a:pt x="8693" y="6864"/>
                    <a:pt x="8693" y="6721"/>
                  </a:cubicBezTo>
                  <a:cubicBezTo>
                    <a:pt x="8693" y="6602"/>
                    <a:pt x="8598" y="6507"/>
                    <a:pt x="8479" y="6507"/>
                  </a:cubicBezTo>
                  <a:close/>
                  <a:moveTo>
                    <a:pt x="6454" y="6841"/>
                  </a:moveTo>
                  <a:cubicBezTo>
                    <a:pt x="6931" y="6841"/>
                    <a:pt x="7002" y="6912"/>
                    <a:pt x="7002" y="7150"/>
                  </a:cubicBezTo>
                  <a:cubicBezTo>
                    <a:pt x="7002" y="7507"/>
                    <a:pt x="6740" y="7793"/>
                    <a:pt x="6454" y="7793"/>
                  </a:cubicBezTo>
                  <a:cubicBezTo>
                    <a:pt x="6145" y="7793"/>
                    <a:pt x="5907" y="7507"/>
                    <a:pt x="5907" y="7150"/>
                  </a:cubicBezTo>
                  <a:cubicBezTo>
                    <a:pt x="5907" y="6912"/>
                    <a:pt x="5978" y="6841"/>
                    <a:pt x="6454" y="6841"/>
                  </a:cubicBezTo>
                  <a:close/>
                  <a:moveTo>
                    <a:pt x="6454" y="6436"/>
                  </a:moveTo>
                  <a:cubicBezTo>
                    <a:pt x="6145" y="6436"/>
                    <a:pt x="5502" y="6436"/>
                    <a:pt x="5502" y="7150"/>
                  </a:cubicBezTo>
                  <a:cubicBezTo>
                    <a:pt x="5502" y="7722"/>
                    <a:pt x="5930" y="8174"/>
                    <a:pt x="6454" y="8174"/>
                  </a:cubicBezTo>
                  <a:cubicBezTo>
                    <a:pt x="6978" y="8174"/>
                    <a:pt x="7383" y="7722"/>
                    <a:pt x="7383" y="7150"/>
                  </a:cubicBezTo>
                  <a:cubicBezTo>
                    <a:pt x="7383" y="6436"/>
                    <a:pt x="6740" y="6436"/>
                    <a:pt x="6454" y="6436"/>
                  </a:cubicBezTo>
                  <a:close/>
                  <a:moveTo>
                    <a:pt x="667" y="6221"/>
                  </a:moveTo>
                  <a:lnTo>
                    <a:pt x="667" y="6221"/>
                  </a:lnTo>
                  <a:cubicBezTo>
                    <a:pt x="810" y="6674"/>
                    <a:pt x="977" y="7126"/>
                    <a:pt x="1191" y="7507"/>
                  </a:cubicBezTo>
                  <a:cubicBezTo>
                    <a:pt x="1215" y="7579"/>
                    <a:pt x="1263" y="7650"/>
                    <a:pt x="1334" y="7698"/>
                  </a:cubicBezTo>
                  <a:cubicBezTo>
                    <a:pt x="1382" y="7912"/>
                    <a:pt x="1453" y="8126"/>
                    <a:pt x="1525" y="8341"/>
                  </a:cubicBezTo>
                  <a:cubicBezTo>
                    <a:pt x="525" y="8198"/>
                    <a:pt x="48" y="7031"/>
                    <a:pt x="667" y="6221"/>
                  </a:cubicBezTo>
                  <a:close/>
                  <a:moveTo>
                    <a:pt x="12170" y="6174"/>
                  </a:moveTo>
                  <a:cubicBezTo>
                    <a:pt x="12384" y="6412"/>
                    <a:pt x="12503" y="6721"/>
                    <a:pt x="12503" y="7031"/>
                  </a:cubicBezTo>
                  <a:cubicBezTo>
                    <a:pt x="12503" y="7698"/>
                    <a:pt x="12003" y="8246"/>
                    <a:pt x="11360" y="8341"/>
                  </a:cubicBezTo>
                  <a:cubicBezTo>
                    <a:pt x="11455" y="8126"/>
                    <a:pt x="11503" y="7888"/>
                    <a:pt x="11551" y="7674"/>
                  </a:cubicBezTo>
                  <a:cubicBezTo>
                    <a:pt x="11622" y="7626"/>
                    <a:pt x="11670" y="7555"/>
                    <a:pt x="11694" y="7484"/>
                  </a:cubicBezTo>
                  <a:cubicBezTo>
                    <a:pt x="11908" y="7079"/>
                    <a:pt x="12075" y="6626"/>
                    <a:pt x="12170" y="6174"/>
                  </a:cubicBezTo>
                  <a:close/>
                  <a:moveTo>
                    <a:pt x="5436" y="4179"/>
                  </a:moveTo>
                  <a:cubicBezTo>
                    <a:pt x="5707" y="4179"/>
                    <a:pt x="5986" y="4214"/>
                    <a:pt x="6264" y="4292"/>
                  </a:cubicBezTo>
                  <a:cubicBezTo>
                    <a:pt x="6323" y="4316"/>
                    <a:pt x="6383" y="4328"/>
                    <a:pt x="6442" y="4328"/>
                  </a:cubicBezTo>
                  <a:cubicBezTo>
                    <a:pt x="6502" y="4328"/>
                    <a:pt x="6562" y="4316"/>
                    <a:pt x="6621" y="4292"/>
                  </a:cubicBezTo>
                  <a:cubicBezTo>
                    <a:pt x="6889" y="4223"/>
                    <a:pt x="7167" y="4189"/>
                    <a:pt x="7443" y="4189"/>
                  </a:cubicBezTo>
                  <a:cubicBezTo>
                    <a:pt x="8027" y="4189"/>
                    <a:pt x="8605" y="4343"/>
                    <a:pt x="9074" y="4650"/>
                  </a:cubicBezTo>
                  <a:cubicBezTo>
                    <a:pt x="9503" y="4912"/>
                    <a:pt x="9788" y="5293"/>
                    <a:pt x="9836" y="5650"/>
                  </a:cubicBezTo>
                  <a:cubicBezTo>
                    <a:pt x="9979" y="6507"/>
                    <a:pt x="10336" y="7269"/>
                    <a:pt x="10836" y="7674"/>
                  </a:cubicBezTo>
                  <a:cubicBezTo>
                    <a:pt x="10931" y="7745"/>
                    <a:pt x="11027" y="7793"/>
                    <a:pt x="11122" y="7793"/>
                  </a:cubicBezTo>
                  <a:cubicBezTo>
                    <a:pt x="10598" y="9770"/>
                    <a:pt x="8502" y="10818"/>
                    <a:pt x="6454" y="10818"/>
                  </a:cubicBezTo>
                  <a:cubicBezTo>
                    <a:pt x="4382" y="10818"/>
                    <a:pt x="2311" y="9770"/>
                    <a:pt x="1763" y="7793"/>
                  </a:cubicBezTo>
                  <a:cubicBezTo>
                    <a:pt x="1858" y="7793"/>
                    <a:pt x="1953" y="7745"/>
                    <a:pt x="2049" y="7674"/>
                  </a:cubicBezTo>
                  <a:cubicBezTo>
                    <a:pt x="2549" y="7269"/>
                    <a:pt x="2930" y="6531"/>
                    <a:pt x="3049" y="5650"/>
                  </a:cubicBezTo>
                  <a:cubicBezTo>
                    <a:pt x="3166" y="4890"/>
                    <a:pt x="4222" y="4179"/>
                    <a:pt x="5436" y="4179"/>
                  </a:cubicBezTo>
                  <a:close/>
                  <a:moveTo>
                    <a:pt x="3049" y="10198"/>
                  </a:moveTo>
                  <a:lnTo>
                    <a:pt x="3049" y="10198"/>
                  </a:lnTo>
                  <a:cubicBezTo>
                    <a:pt x="3835" y="10746"/>
                    <a:pt x="4811" y="11079"/>
                    <a:pt x="5764" y="11175"/>
                  </a:cubicBezTo>
                  <a:cubicBezTo>
                    <a:pt x="5359" y="11341"/>
                    <a:pt x="4930" y="11461"/>
                    <a:pt x="4502" y="11484"/>
                  </a:cubicBezTo>
                  <a:cubicBezTo>
                    <a:pt x="4463" y="11486"/>
                    <a:pt x="4424" y="11487"/>
                    <a:pt x="4386" y="11487"/>
                  </a:cubicBezTo>
                  <a:cubicBezTo>
                    <a:pt x="3817" y="11487"/>
                    <a:pt x="3342" y="11322"/>
                    <a:pt x="3097" y="11032"/>
                  </a:cubicBezTo>
                  <a:cubicBezTo>
                    <a:pt x="2906" y="10818"/>
                    <a:pt x="2906" y="10508"/>
                    <a:pt x="3049" y="10198"/>
                  </a:cubicBezTo>
                  <a:close/>
                  <a:moveTo>
                    <a:pt x="9860" y="10198"/>
                  </a:moveTo>
                  <a:lnTo>
                    <a:pt x="9860" y="10198"/>
                  </a:lnTo>
                  <a:cubicBezTo>
                    <a:pt x="10003" y="10508"/>
                    <a:pt x="9979" y="10818"/>
                    <a:pt x="9788" y="11032"/>
                  </a:cubicBezTo>
                  <a:cubicBezTo>
                    <a:pt x="9543" y="11322"/>
                    <a:pt x="9067" y="11487"/>
                    <a:pt x="8499" y="11487"/>
                  </a:cubicBezTo>
                  <a:cubicBezTo>
                    <a:pt x="8461" y="11487"/>
                    <a:pt x="8422" y="11486"/>
                    <a:pt x="8383" y="11484"/>
                  </a:cubicBezTo>
                  <a:cubicBezTo>
                    <a:pt x="7978" y="11461"/>
                    <a:pt x="7526" y="11341"/>
                    <a:pt x="7145" y="11175"/>
                  </a:cubicBezTo>
                  <a:cubicBezTo>
                    <a:pt x="8098" y="11056"/>
                    <a:pt x="9050" y="10746"/>
                    <a:pt x="9860" y="10198"/>
                  </a:cubicBezTo>
                  <a:close/>
                  <a:moveTo>
                    <a:pt x="7366" y="0"/>
                  </a:moveTo>
                  <a:cubicBezTo>
                    <a:pt x="7340" y="0"/>
                    <a:pt x="7314" y="2"/>
                    <a:pt x="7288" y="6"/>
                  </a:cubicBezTo>
                  <a:cubicBezTo>
                    <a:pt x="6216" y="220"/>
                    <a:pt x="5025" y="911"/>
                    <a:pt x="4454" y="1839"/>
                  </a:cubicBezTo>
                  <a:cubicBezTo>
                    <a:pt x="4013" y="1545"/>
                    <a:pt x="3183" y="1251"/>
                    <a:pt x="2340" y="1251"/>
                  </a:cubicBezTo>
                  <a:cubicBezTo>
                    <a:pt x="2227" y="1251"/>
                    <a:pt x="2114" y="1257"/>
                    <a:pt x="2001" y="1268"/>
                  </a:cubicBezTo>
                  <a:cubicBezTo>
                    <a:pt x="1644" y="1316"/>
                    <a:pt x="1501" y="1744"/>
                    <a:pt x="1763" y="1982"/>
                  </a:cubicBezTo>
                  <a:cubicBezTo>
                    <a:pt x="2120" y="2316"/>
                    <a:pt x="2287" y="2744"/>
                    <a:pt x="2215" y="3102"/>
                  </a:cubicBezTo>
                  <a:cubicBezTo>
                    <a:pt x="2127" y="3499"/>
                    <a:pt x="1733" y="3895"/>
                    <a:pt x="919" y="3895"/>
                  </a:cubicBezTo>
                  <a:cubicBezTo>
                    <a:pt x="854" y="3895"/>
                    <a:pt x="786" y="3893"/>
                    <a:pt x="715" y="3888"/>
                  </a:cubicBezTo>
                  <a:cubicBezTo>
                    <a:pt x="703" y="3886"/>
                    <a:pt x="691" y="3886"/>
                    <a:pt x="679" y="3886"/>
                  </a:cubicBezTo>
                  <a:cubicBezTo>
                    <a:pt x="434" y="3886"/>
                    <a:pt x="240" y="4113"/>
                    <a:pt x="263" y="4340"/>
                  </a:cubicBezTo>
                  <a:cubicBezTo>
                    <a:pt x="310" y="4602"/>
                    <a:pt x="382" y="5150"/>
                    <a:pt x="548" y="5769"/>
                  </a:cubicBezTo>
                  <a:cubicBezTo>
                    <a:pt x="191" y="6102"/>
                    <a:pt x="1" y="6555"/>
                    <a:pt x="1" y="7031"/>
                  </a:cubicBezTo>
                  <a:cubicBezTo>
                    <a:pt x="1" y="7946"/>
                    <a:pt x="740" y="8722"/>
                    <a:pt x="1673" y="8722"/>
                  </a:cubicBezTo>
                  <a:cubicBezTo>
                    <a:pt x="1687" y="8722"/>
                    <a:pt x="1701" y="8722"/>
                    <a:pt x="1715" y="8722"/>
                  </a:cubicBezTo>
                  <a:cubicBezTo>
                    <a:pt x="1953" y="9174"/>
                    <a:pt x="2287" y="9603"/>
                    <a:pt x="2715" y="9936"/>
                  </a:cubicBezTo>
                  <a:cubicBezTo>
                    <a:pt x="2454" y="10413"/>
                    <a:pt x="2477" y="10960"/>
                    <a:pt x="2882" y="11365"/>
                  </a:cubicBezTo>
                  <a:cubicBezTo>
                    <a:pt x="2668" y="11770"/>
                    <a:pt x="2525" y="12199"/>
                    <a:pt x="2477" y="12651"/>
                  </a:cubicBezTo>
                  <a:cubicBezTo>
                    <a:pt x="2430" y="13032"/>
                    <a:pt x="2715" y="13389"/>
                    <a:pt x="3097" y="13389"/>
                  </a:cubicBezTo>
                  <a:lnTo>
                    <a:pt x="3478" y="13389"/>
                  </a:lnTo>
                  <a:cubicBezTo>
                    <a:pt x="3573" y="13389"/>
                    <a:pt x="3668" y="13294"/>
                    <a:pt x="3668" y="13175"/>
                  </a:cubicBezTo>
                  <a:cubicBezTo>
                    <a:pt x="3668" y="13080"/>
                    <a:pt x="3573" y="12985"/>
                    <a:pt x="3478" y="12985"/>
                  </a:cubicBezTo>
                  <a:lnTo>
                    <a:pt x="3097" y="12985"/>
                  </a:lnTo>
                  <a:cubicBezTo>
                    <a:pt x="2954" y="12985"/>
                    <a:pt x="2835" y="12842"/>
                    <a:pt x="2858" y="12699"/>
                  </a:cubicBezTo>
                  <a:cubicBezTo>
                    <a:pt x="2906" y="12318"/>
                    <a:pt x="3025" y="11937"/>
                    <a:pt x="3192" y="11603"/>
                  </a:cubicBezTo>
                  <a:cubicBezTo>
                    <a:pt x="3521" y="11782"/>
                    <a:pt x="3922" y="11858"/>
                    <a:pt x="4331" y="11858"/>
                  </a:cubicBezTo>
                  <a:cubicBezTo>
                    <a:pt x="4630" y="11858"/>
                    <a:pt x="4934" y="11817"/>
                    <a:pt x="5216" y="11746"/>
                  </a:cubicBezTo>
                  <a:lnTo>
                    <a:pt x="5216" y="12223"/>
                  </a:lnTo>
                  <a:cubicBezTo>
                    <a:pt x="5216" y="12342"/>
                    <a:pt x="5311" y="12413"/>
                    <a:pt x="5407" y="12413"/>
                  </a:cubicBezTo>
                  <a:cubicBezTo>
                    <a:pt x="5526" y="12413"/>
                    <a:pt x="5597" y="12342"/>
                    <a:pt x="5597" y="12223"/>
                  </a:cubicBezTo>
                  <a:lnTo>
                    <a:pt x="5597" y="11627"/>
                  </a:lnTo>
                  <a:cubicBezTo>
                    <a:pt x="5907" y="11532"/>
                    <a:pt x="6192" y="11389"/>
                    <a:pt x="6431" y="11222"/>
                  </a:cubicBezTo>
                  <a:cubicBezTo>
                    <a:pt x="6692" y="11389"/>
                    <a:pt x="6978" y="11532"/>
                    <a:pt x="7264" y="11627"/>
                  </a:cubicBezTo>
                  <a:lnTo>
                    <a:pt x="7264" y="12223"/>
                  </a:lnTo>
                  <a:cubicBezTo>
                    <a:pt x="7264" y="12342"/>
                    <a:pt x="7359" y="12413"/>
                    <a:pt x="7478" y="12413"/>
                  </a:cubicBezTo>
                  <a:cubicBezTo>
                    <a:pt x="7574" y="12413"/>
                    <a:pt x="7669" y="12342"/>
                    <a:pt x="7669" y="12223"/>
                  </a:cubicBezTo>
                  <a:lnTo>
                    <a:pt x="7669" y="11746"/>
                  </a:lnTo>
                  <a:cubicBezTo>
                    <a:pt x="7941" y="11817"/>
                    <a:pt x="8239" y="11858"/>
                    <a:pt x="8537" y="11858"/>
                  </a:cubicBezTo>
                  <a:cubicBezTo>
                    <a:pt x="8943" y="11858"/>
                    <a:pt x="9350" y="11782"/>
                    <a:pt x="9693" y="11603"/>
                  </a:cubicBezTo>
                  <a:cubicBezTo>
                    <a:pt x="9860" y="11937"/>
                    <a:pt x="9979" y="12318"/>
                    <a:pt x="10027" y="12699"/>
                  </a:cubicBezTo>
                  <a:cubicBezTo>
                    <a:pt x="10050" y="12842"/>
                    <a:pt x="9931" y="12985"/>
                    <a:pt x="9765" y="12985"/>
                  </a:cubicBezTo>
                  <a:lnTo>
                    <a:pt x="4430" y="12985"/>
                  </a:lnTo>
                  <a:cubicBezTo>
                    <a:pt x="4335" y="12985"/>
                    <a:pt x="4240" y="13080"/>
                    <a:pt x="4240" y="13175"/>
                  </a:cubicBezTo>
                  <a:cubicBezTo>
                    <a:pt x="4240" y="13294"/>
                    <a:pt x="4311" y="13389"/>
                    <a:pt x="4430" y="13389"/>
                  </a:cubicBezTo>
                  <a:lnTo>
                    <a:pt x="9765" y="13389"/>
                  </a:lnTo>
                  <a:cubicBezTo>
                    <a:pt x="10169" y="13389"/>
                    <a:pt x="10455" y="13032"/>
                    <a:pt x="10408" y="12651"/>
                  </a:cubicBezTo>
                  <a:cubicBezTo>
                    <a:pt x="10360" y="12199"/>
                    <a:pt x="10217" y="11770"/>
                    <a:pt x="10003" y="11365"/>
                  </a:cubicBezTo>
                  <a:cubicBezTo>
                    <a:pt x="10408" y="10960"/>
                    <a:pt x="10431" y="10413"/>
                    <a:pt x="10146" y="9936"/>
                  </a:cubicBezTo>
                  <a:cubicBezTo>
                    <a:pt x="10574" y="9603"/>
                    <a:pt x="10931" y="9174"/>
                    <a:pt x="11170" y="8722"/>
                  </a:cubicBezTo>
                  <a:cubicBezTo>
                    <a:pt x="11184" y="8722"/>
                    <a:pt x="11198" y="8722"/>
                    <a:pt x="11212" y="8722"/>
                  </a:cubicBezTo>
                  <a:cubicBezTo>
                    <a:pt x="12145" y="8722"/>
                    <a:pt x="12884" y="7946"/>
                    <a:pt x="12884" y="7031"/>
                  </a:cubicBezTo>
                  <a:cubicBezTo>
                    <a:pt x="12884" y="6531"/>
                    <a:pt x="12670" y="6055"/>
                    <a:pt x="12265" y="5721"/>
                  </a:cubicBezTo>
                  <a:cubicBezTo>
                    <a:pt x="12360" y="5174"/>
                    <a:pt x="12384" y="4626"/>
                    <a:pt x="12384" y="4173"/>
                  </a:cubicBezTo>
                  <a:cubicBezTo>
                    <a:pt x="12362" y="3879"/>
                    <a:pt x="12103" y="3671"/>
                    <a:pt x="11812" y="3671"/>
                  </a:cubicBezTo>
                  <a:cubicBezTo>
                    <a:pt x="11796" y="3671"/>
                    <a:pt x="11781" y="3672"/>
                    <a:pt x="11765" y="3673"/>
                  </a:cubicBezTo>
                  <a:cubicBezTo>
                    <a:pt x="11715" y="3682"/>
                    <a:pt x="11662" y="3686"/>
                    <a:pt x="11609" y="3686"/>
                  </a:cubicBezTo>
                  <a:cubicBezTo>
                    <a:pt x="11381" y="3686"/>
                    <a:pt x="11133" y="3616"/>
                    <a:pt x="10979" y="3578"/>
                  </a:cubicBezTo>
                  <a:cubicBezTo>
                    <a:pt x="10836" y="3149"/>
                    <a:pt x="10860" y="2578"/>
                    <a:pt x="11027" y="1959"/>
                  </a:cubicBezTo>
                  <a:cubicBezTo>
                    <a:pt x="11139" y="1623"/>
                    <a:pt x="10872" y="1287"/>
                    <a:pt x="10524" y="1287"/>
                  </a:cubicBezTo>
                  <a:cubicBezTo>
                    <a:pt x="10501" y="1287"/>
                    <a:pt x="10478" y="1289"/>
                    <a:pt x="10455" y="1292"/>
                  </a:cubicBezTo>
                  <a:cubicBezTo>
                    <a:pt x="10384" y="1292"/>
                    <a:pt x="10312" y="1316"/>
                    <a:pt x="10241" y="1316"/>
                  </a:cubicBezTo>
                  <a:cubicBezTo>
                    <a:pt x="10122" y="1339"/>
                    <a:pt x="10050" y="1458"/>
                    <a:pt x="10074" y="1554"/>
                  </a:cubicBezTo>
                  <a:cubicBezTo>
                    <a:pt x="10098" y="1673"/>
                    <a:pt x="10193" y="1720"/>
                    <a:pt x="10312" y="1720"/>
                  </a:cubicBezTo>
                  <a:cubicBezTo>
                    <a:pt x="10360" y="1697"/>
                    <a:pt x="10431" y="1697"/>
                    <a:pt x="10503" y="1673"/>
                  </a:cubicBezTo>
                  <a:cubicBezTo>
                    <a:pt x="10511" y="1671"/>
                    <a:pt x="10520" y="1670"/>
                    <a:pt x="10528" y="1670"/>
                  </a:cubicBezTo>
                  <a:cubicBezTo>
                    <a:pt x="10614" y="1670"/>
                    <a:pt x="10691" y="1776"/>
                    <a:pt x="10670" y="1863"/>
                  </a:cubicBezTo>
                  <a:cubicBezTo>
                    <a:pt x="10455" y="2602"/>
                    <a:pt x="10431" y="3292"/>
                    <a:pt x="10622" y="3792"/>
                  </a:cubicBezTo>
                  <a:cubicBezTo>
                    <a:pt x="10646" y="3864"/>
                    <a:pt x="10693" y="3911"/>
                    <a:pt x="10765" y="3911"/>
                  </a:cubicBezTo>
                  <a:cubicBezTo>
                    <a:pt x="11018" y="3989"/>
                    <a:pt x="11318" y="4067"/>
                    <a:pt x="11614" y="4067"/>
                  </a:cubicBezTo>
                  <a:cubicBezTo>
                    <a:pt x="11681" y="4067"/>
                    <a:pt x="11747" y="4063"/>
                    <a:pt x="11813" y="4054"/>
                  </a:cubicBezTo>
                  <a:cubicBezTo>
                    <a:pt x="11884" y="4054"/>
                    <a:pt x="11979" y="4102"/>
                    <a:pt x="11979" y="4197"/>
                  </a:cubicBezTo>
                  <a:cubicBezTo>
                    <a:pt x="12003" y="5007"/>
                    <a:pt x="11860" y="6317"/>
                    <a:pt x="11360" y="7293"/>
                  </a:cubicBezTo>
                  <a:cubicBezTo>
                    <a:pt x="11315" y="7367"/>
                    <a:pt x="11252" y="7405"/>
                    <a:pt x="11188" y="7405"/>
                  </a:cubicBezTo>
                  <a:cubicBezTo>
                    <a:pt x="11149" y="7405"/>
                    <a:pt x="11110" y="7391"/>
                    <a:pt x="11074" y="7364"/>
                  </a:cubicBezTo>
                  <a:cubicBezTo>
                    <a:pt x="10574" y="6960"/>
                    <a:pt x="10312" y="6174"/>
                    <a:pt x="10217" y="5602"/>
                  </a:cubicBezTo>
                  <a:cubicBezTo>
                    <a:pt x="10146" y="5102"/>
                    <a:pt x="9812" y="4650"/>
                    <a:pt x="9288" y="4316"/>
                  </a:cubicBezTo>
                  <a:cubicBezTo>
                    <a:pt x="8743" y="3963"/>
                    <a:pt x="8101" y="3783"/>
                    <a:pt x="7448" y="3783"/>
                  </a:cubicBezTo>
                  <a:cubicBezTo>
                    <a:pt x="7132" y="3783"/>
                    <a:pt x="6813" y="3826"/>
                    <a:pt x="6502" y="3911"/>
                  </a:cubicBezTo>
                  <a:cubicBezTo>
                    <a:pt x="6478" y="3923"/>
                    <a:pt x="6454" y="3929"/>
                    <a:pt x="6431" y="3929"/>
                  </a:cubicBezTo>
                  <a:cubicBezTo>
                    <a:pt x="6407" y="3929"/>
                    <a:pt x="6383" y="3923"/>
                    <a:pt x="6359" y="3911"/>
                  </a:cubicBezTo>
                  <a:cubicBezTo>
                    <a:pt x="6056" y="3826"/>
                    <a:pt x="5740" y="3783"/>
                    <a:pt x="5424" y="3783"/>
                  </a:cubicBezTo>
                  <a:cubicBezTo>
                    <a:pt x="4774" y="3783"/>
                    <a:pt x="4126" y="3963"/>
                    <a:pt x="3597" y="4316"/>
                  </a:cubicBezTo>
                  <a:cubicBezTo>
                    <a:pt x="3049" y="4650"/>
                    <a:pt x="2715" y="5102"/>
                    <a:pt x="2644" y="5602"/>
                  </a:cubicBezTo>
                  <a:cubicBezTo>
                    <a:pt x="2573" y="6198"/>
                    <a:pt x="2287" y="6960"/>
                    <a:pt x="1787" y="7364"/>
                  </a:cubicBezTo>
                  <a:cubicBezTo>
                    <a:pt x="1749" y="7393"/>
                    <a:pt x="1708" y="7406"/>
                    <a:pt x="1669" y="7406"/>
                  </a:cubicBezTo>
                  <a:cubicBezTo>
                    <a:pt x="1609" y="7406"/>
                    <a:pt x="1554" y="7374"/>
                    <a:pt x="1525" y="7317"/>
                  </a:cubicBezTo>
                  <a:cubicBezTo>
                    <a:pt x="1048" y="6483"/>
                    <a:pt x="787" y="5221"/>
                    <a:pt x="667" y="4292"/>
                  </a:cubicBezTo>
                  <a:cubicBezTo>
                    <a:pt x="644" y="4292"/>
                    <a:pt x="667" y="4269"/>
                    <a:pt x="667" y="4269"/>
                  </a:cubicBezTo>
                  <a:cubicBezTo>
                    <a:pt x="758" y="4276"/>
                    <a:pt x="845" y="4280"/>
                    <a:pt x="930" y="4280"/>
                  </a:cubicBezTo>
                  <a:cubicBezTo>
                    <a:pt x="2648" y="4280"/>
                    <a:pt x="3137" y="2718"/>
                    <a:pt x="2025" y="1697"/>
                  </a:cubicBezTo>
                  <a:cubicBezTo>
                    <a:pt x="2025" y="1697"/>
                    <a:pt x="2025" y="1697"/>
                    <a:pt x="2025" y="1673"/>
                  </a:cubicBezTo>
                  <a:lnTo>
                    <a:pt x="2049" y="1673"/>
                  </a:lnTo>
                  <a:cubicBezTo>
                    <a:pt x="2161" y="1659"/>
                    <a:pt x="2274" y="1653"/>
                    <a:pt x="2386" y="1653"/>
                  </a:cubicBezTo>
                  <a:cubicBezTo>
                    <a:pt x="3271" y="1653"/>
                    <a:pt x="4110" y="2036"/>
                    <a:pt x="4406" y="2268"/>
                  </a:cubicBezTo>
                  <a:cubicBezTo>
                    <a:pt x="4441" y="2303"/>
                    <a:pt x="4483" y="2319"/>
                    <a:pt x="4525" y="2319"/>
                  </a:cubicBezTo>
                  <a:cubicBezTo>
                    <a:pt x="4597" y="2319"/>
                    <a:pt x="4671" y="2272"/>
                    <a:pt x="4716" y="2197"/>
                  </a:cubicBezTo>
                  <a:cubicBezTo>
                    <a:pt x="5145" y="1292"/>
                    <a:pt x="6335" y="601"/>
                    <a:pt x="7335" y="387"/>
                  </a:cubicBezTo>
                  <a:cubicBezTo>
                    <a:pt x="7431" y="387"/>
                    <a:pt x="7526" y="458"/>
                    <a:pt x="7526" y="554"/>
                  </a:cubicBezTo>
                  <a:cubicBezTo>
                    <a:pt x="7478" y="1363"/>
                    <a:pt x="7883" y="2173"/>
                    <a:pt x="8288" y="2578"/>
                  </a:cubicBezTo>
                  <a:cubicBezTo>
                    <a:pt x="8321" y="2611"/>
                    <a:pt x="8365" y="2629"/>
                    <a:pt x="8409" y="2629"/>
                  </a:cubicBezTo>
                  <a:cubicBezTo>
                    <a:pt x="8460" y="2629"/>
                    <a:pt x="8512" y="2605"/>
                    <a:pt x="8550" y="2554"/>
                  </a:cubicBezTo>
                  <a:cubicBezTo>
                    <a:pt x="8741" y="2363"/>
                    <a:pt x="9074" y="2149"/>
                    <a:pt x="9431" y="1982"/>
                  </a:cubicBezTo>
                  <a:cubicBezTo>
                    <a:pt x="9526" y="1935"/>
                    <a:pt x="9574" y="1816"/>
                    <a:pt x="9526" y="1720"/>
                  </a:cubicBezTo>
                  <a:cubicBezTo>
                    <a:pt x="9492" y="1651"/>
                    <a:pt x="9418" y="1606"/>
                    <a:pt x="9344" y="1606"/>
                  </a:cubicBezTo>
                  <a:cubicBezTo>
                    <a:pt x="9317" y="1606"/>
                    <a:pt x="9290" y="1612"/>
                    <a:pt x="9264" y="1625"/>
                  </a:cubicBezTo>
                  <a:cubicBezTo>
                    <a:pt x="8955" y="1792"/>
                    <a:pt x="8645" y="1959"/>
                    <a:pt x="8431" y="2149"/>
                  </a:cubicBezTo>
                  <a:cubicBezTo>
                    <a:pt x="8121" y="1792"/>
                    <a:pt x="7883" y="1173"/>
                    <a:pt x="7907" y="577"/>
                  </a:cubicBezTo>
                  <a:cubicBezTo>
                    <a:pt x="7929" y="248"/>
                    <a:pt x="7668" y="0"/>
                    <a:pt x="73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483;p35">
            <a:extLst>
              <a:ext uri="{FF2B5EF4-FFF2-40B4-BE49-F238E27FC236}">
                <a16:creationId xmlns:a16="http://schemas.microsoft.com/office/drawing/2014/main" id="{C6CCB06A-734D-AFA1-9CA0-BAB17ADF1931}"/>
              </a:ext>
            </a:extLst>
          </p:cNvPr>
          <p:cNvGrpSpPr/>
          <p:nvPr/>
        </p:nvGrpSpPr>
        <p:grpSpPr>
          <a:xfrm rot="665883">
            <a:off x="7393055" y="1883412"/>
            <a:ext cx="1677048" cy="2151160"/>
            <a:chOff x="566725" y="1021975"/>
            <a:chExt cx="831675" cy="1065650"/>
          </a:xfrm>
        </p:grpSpPr>
        <p:sp>
          <p:nvSpPr>
            <p:cNvPr id="1102" name="Google Shape;484;p35">
              <a:extLst>
                <a:ext uri="{FF2B5EF4-FFF2-40B4-BE49-F238E27FC236}">
                  <a16:creationId xmlns:a16="http://schemas.microsoft.com/office/drawing/2014/main" id="{01B3946E-13A8-11B1-E405-B10FA44BFD27}"/>
                </a:ext>
              </a:extLst>
            </p:cNvPr>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485;p35">
              <a:extLst>
                <a:ext uri="{FF2B5EF4-FFF2-40B4-BE49-F238E27FC236}">
                  <a16:creationId xmlns:a16="http://schemas.microsoft.com/office/drawing/2014/main" id="{703ABB79-F838-B1A9-D0EB-64EB2301626F}"/>
                </a:ext>
              </a:extLst>
            </p:cNvPr>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486;p35">
              <a:extLst>
                <a:ext uri="{FF2B5EF4-FFF2-40B4-BE49-F238E27FC236}">
                  <a16:creationId xmlns:a16="http://schemas.microsoft.com/office/drawing/2014/main" id="{20B5A174-A07D-6C2D-3CEF-E699BE6EE676}"/>
                </a:ext>
              </a:extLst>
            </p:cNvPr>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487;p35">
              <a:extLst>
                <a:ext uri="{FF2B5EF4-FFF2-40B4-BE49-F238E27FC236}">
                  <a16:creationId xmlns:a16="http://schemas.microsoft.com/office/drawing/2014/main" id="{30E0A7D5-5228-3A2A-E6F8-CE23CA5E0877}"/>
                </a:ext>
              </a:extLst>
            </p:cNvPr>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488;p35">
              <a:extLst>
                <a:ext uri="{FF2B5EF4-FFF2-40B4-BE49-F238E27FC236}">
                  <a16:creationId xmlns:a16="http://schemas.microsoft.com/office/drawing/2014/main" id="{AB4B93DB-EDFC-9B4A-8FB7-E3CB74034049}"/>
                </a:ext>
              </a:extLst>
            </p:cNvPr>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489;p35">
              <a:extLst>
                <a:ext uri="{FF2B5EF4-FFF2-40B4-BE49-F238E27FC236}">
                  <a16:creationId xmlns:a16="http://schemas.microsoft.com/office/drawing/2014/main" id="{5C4D2B83-80F9-1E05-0E68-00F06D55B2BA}"/>
                </a:ext>
              </a:extLst>
            </p:cNvPr>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490;p35">
              <a:extLst>
                <a:ext uri="{FF2B5EF4-FFF2-40B4-BE49-F238E27FC236}">
                  <a16:creationId xmlns:a16="http://schemas.microsoft.com/office/drawing/2014/main" id="{F4551B65-003B-2EF0-5022-EE36E19C1C20}"/>
                </a:ext>
              </a:extLst>
            </p:cNvPr>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491;p35">
              <a:extLst>
                <a:ext uri="{FF2B5EF4-FFF2-40B4-BE49-F238E27FC236}">
                  <a16:creationId xmlns:a16="http://schemas.microsoft.com/office/drawing/2014/main" id="{55E2A26C-0A2A-F4A5-BF48-9BDA820B57F2}"/>
                </a:ext>
              </a:extLst>
            </p:cNvPr>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492;p35">
              <a:extLst>
                <a:ext uri="{FF2B5EF4-FFF2-40B4-BE49-F238E27FC236}">
                  <a16:creationId xmlns:a16="http://schemas.microsoft.com/office/drawing/2014/main" id="{1C822E68-6699-C1A0-2842-831649715A12}"/>
                </a:ext>
              </a:extLst>
            </p:cNvPr>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493;p35">
              <a:extLst>
                <a:ext uri="{FF2B5EF4-FFF2-40B4-BE49-F238E27FC236}">
                  <a16:creationId xmlns:a16="http://schemas.microsoft.com/office/drawing/2014/main" id="{8E7C9211-C67D-D786-9E7E-D9532EA96D83}"/>
                </a:ext>
              </a:extLst>
            </p:cNvPr>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494;p35">
              <a:extLst>
                <a:ext uri="{FF2B5EF4-FFF2-40B4-BE49-F238E27FC236}">
                  <a16:creationId xmlns:a16="http://schemas.microsoft.com/office/drawing/2014/main" id="{CD795A97-EC46-D631-2B4E-79FEC0060707}"/>
                </a:ext>
              </a:extLst>
            </p:cNvPr>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495;p35">
              <a:extLst>
                <a:ext uri="{FF2B5EF4-FFF2-40B4-BE49-F238E27FC236}">
                  <a16:creationId xmlns:a16="http://schemas.microsoft.com/office/drawing/2014/main" id="{4F566143-B130-CF52-441D-2B98643228B1}"/>
                </a:ext>
              </a:extLst>
            </p:cNvPr>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496;p35">
              <a:extLst>
                <a:ext uri="{FF2B5EF4-FFF2-40B4-BE49-F238E27FC236}">
                  <a16:creationId xmlns:a16="http://schemas.microsoft.com/office/drawing/2014/main" id="{A7DF3EA1-ACF0-5FC9-E267-F0430DD707A2}"/>
                </a:ext>
              </a:extLst>
            </p:cNvPr>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497;p35">
              <a:extLst>
                <a:ext uri="{FF2B5EF4-FFF2-40B4-BE49-F238E27FC236}">
                  <a16:creationId xmlns:a16="http://schemas.microsoft.com/office/drawing/2014/main" id="{DDCCE6EF-B710-7A6A-DF57-2AD910140EF1}"/>
                </a:ext>
              </a:extLst>
            </p:cNvPr>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498;p35">
              <a:extLst>
                <a:ext uri="{FF2B5EF4-FFF2-40B4-BE49-F238E27FC236}">
                  <a16:creationId xmlns:a16="http://schemas.microsoft.com/office/drawing/2014/main" id="{4D0CB757-B0D2-C354-1646-F6060A30FE9E}"/>
                </a:ext>
              </a:extLst>
            </p:cNvPr>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499;p35">
              <a:extLst>
                <a:ext uri="{FF2B5EF4-FFF2-40B4-BE49-F238E27FC236}">
                  <a16:creationId xmlns:a16="http://schemas.microsoft.com/office/drawing/2014/main" id="{7E6BB569-9888-B0A6-2C11-B42AF1BA9633}"/>
                </a:ext>
              </a:extLst>
            </p:cNvPr>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500;p35">
              <a:extLst>
                <a:ext uri="{FF2B5EF4-FFF2-40B4-BE49-F238E27FC236}">
                  <a16:creationId xmlns:a16="http://schemas.microsoft.com/office/drawing/2014/main" id="{D0B4B263-7FD8-C330-D780-2322C1467885}"/>
                </a:ext>
              </a:extLst>
            </p:cNvPr>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501;p35">
              <a:extLst>
                <a:ext uri="{FF2B5EF4-FFF2-40B4-BE49-F238E27FC236}">
                  <a16:creationId xmlns:a16="http://schemas.microsoft.com/office/drawing/2014/main" id="{76B21E5F-956C-BB46-4D18-9D1F109479FF}"/>
                </a:ext>
              </a:extLst>
            </p:cNvPr>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502;p35">
              <a:extLst>
                <a:ext uri="{FF2B5EF4-FFF2-40B4-BE49-F238E27FC236}">
                  <a16:creationId xmlns:a16="http://schemas.microsoft.com/office/drawing/2014/main" id="{5C0EFB5D-BE18-1AA0-4A64-AC57DDCD8079}"/>
                </a:ext>
              </a:extLst>
            </p:cNvPr>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503;p35">
              <a:extLst>
                <a:ext uri="{FF2B5EF4-FFF2-40B4-BE49-F238E27FC236}">
                  <a16:creationId xmlns:a16="http://schemas.microsoft.com/office/drawing/2014/main" id="{E46A4CA7-2A95-5492-FAB6-822D6044E47A}"/>
                </a:ext>
              </a:extLst>
            </p:cNvPr>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504;p35">
              <a:extLst>
                <a:ext uri="{FF2B5EF4-FFF2-40B4-BE49-F238E27FC236}">
                  <a16:creationId xmlns:a16="http://schemas.microsoft.com/office/drawing/2014/main" id="{D9879ECF-B6EC-EC8E-A454-AA991A0ABF7D}"/>
                </a:ext>
              </a:extLst>
            </p:cNvPr>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505;p35">
              <a:extLst>
                <a:ext uri="{FF2B5EF4-FFF2-40B4-BE49-F238E27FC236}">
                  <a16:creationId xmlns:a16="http://schemas.microsoft.com/office/drawing/2014/main" id="{FB8B14A0-D76F-DCD7-2C4C-30EF1DE00432}"/>
                </a:ext>
              </a:extLst>
            </p:cNvPr>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506;p35">
              <a:extLst>
                <a:ext uri="{FF2B5EF4-FFF2-40B4-BE49-F238E27FC236}">
                  <a16:creationId xmlns:a16="http://schemas.microsoft.com/office/drawing/2014/main" id="{6536AC08-0060-18BF-1131-1954108569AA}"/>
                </a:ext>
              </a:extLst>
            </p:cNvPr>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507;p35">
              <a:extLst>
                <a:ext uri="{FF2B5EF4-FFF2-40B4-BE49-F238E27FC236}">
                  <a16:creationId xmlns:a16="http://schemas.microsoft.com/office/drawing/2014/main" id="{298784F4-64B8-26F4-1604-F9D18EE10DC4}"/>
                </a:ext>
              </a:extLst>
            </p:cNvPr>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508;p35">
              <a:extLst>
                <a:ext uri="{FF2B5EF4-FFF2-40B4-BE49-F238E27FC236}">
                  <a16:creationId xmlns:a16="http://schemas.microsoft.com/office/drawing/2014/main" id="{7267142A-B463-25A1-5350-FF0D46E57766}"/>
                </a:ext>
              </a:extLst>
            </p:cNvPr>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509;p35">
              <a:extLst>
                <a:ext uri="{FF2B5EF4-FFF2-40B4-BE49-F238E27FC236}">
                  <a16:creationId xmlns:a16="http://schemas.microsoft.com/office/drawing/2014/main" id="{2CAC9C2D-7BDF-D5FC-0F51-365EEEDE3E12}"/>
                </a:ext>
              </a:extLst>
            </p:cNvPr>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510;p35">
              <a:extLst>
                <a:ext uri="{FF2B5EF4-FFF2-40B4-BE49-F238E27FC236}">
                  <a16:creationId xmlns:a16="http://schemas.microsoft.com/office/drawing/2014/main" id="{739B2298-5835-A3FF-23B1-F0082A9F0DF7}"/>
                </a:ext>
              </a:extLst>
            </p:cNvPr>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511;p35">
              <a:extLst>
                <a:ext uri="{FF2B5EF4-FFF2-40B4-BE49-F238E27FC236}">
                  <a16:creationId xmlns:a16="http://schemas.microsoft.com/office/drawing/2014/main" id="{138D8E75-9C5E-3016-5E2F-08325D89430F}"/>
                </a:ext>
              </a:extLst>
            </p:cNvPr>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512;p35">
              <a:extLst>
                <a:ext uri="{FF2B5EF4-FFF2-40B4-BE49-F238E27FC236}">
                  <a16:creationId xmlns:a16="http://schemas.microsoft.com/office/drawing/2014/main" id="{B65F9CE7-322A-D802-73B4-6C21FD5E258A}"/>
                </a:ext>
              </a:extLst>
            </p:cNvPr>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513;p35">
              <a:extLst>
                <a:ext uri="{FF2B5EF4-FFF2-40B4-BE49-F238E27FC236}">
                  <a16:creationId xmlns:a16="http://schemas.microsoft.com/office/drawing/2014/main" id="{5E1C0885-9B5C-DCE8-1338-482DD6201E8F}"/>
                </a:ext>
              </a:extLst>
            </p:cNvPr>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514;p35">
              <a:extLst>
                <a:ext uri="{FF2B5EF4-FFF2-40B4-BE49-F238E27FC236}">
                  <a16:creationId xmlns:a16="http://schemas.microsoft.com/office/drawing/2014/main" id="{2A7EA4B1-2B3D-D9CB-7C2A-4DDB8D7751B9}"/>
                </a:ext>
              </a:extLst>
            </p:cNvPr>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515;p35">
              <a:extLst>
                <a:ext uri="{FF2B5EF4-FFF2-40B4-BE49-F238E27FC236}">
                  <a16:creationId xmlns:a16="http://schemas.microsoft.com/office/drawing/2014/main" id="{B24D4CC2-4ED0-BBBD-3CC9-DCAA13598AAD}"/>
                </a:ext>
              </a:extLst>
            </p:cNvPr>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516;p35">
              <a:extLst>
                <a:ext uri="{FF2B5EF4-FFF2-40B4-BE49-F238E27FC236}">
                  <a16:creationId xmlns:a16="http://schemas.microsoft.com/office/drawing/2014/main" id="{EAF14396-7BDC-7F16-5311-57A14434A1AE}"/>
                </a:ext>
              </a:extLst>
            </p:cNvPr>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517;p35">
              <a:extLst>
                <a:ext uri="{FF2B5EF4-FFF2-40B4-BE49-F238E27FC236}">
                  <a16:creationId xmlns:a16="http://schemas.microsoft.com/office/drawing/2014/main" id="{7F6D2461-022A-9FF2-19C2-759AF8FBC33B}"/>
                </a:ext>
              </a:extLst>
            </p:cNvPr>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518;p35">
              <a:extLst>
                <a:ext uri="{FF2B5EF4-FFF2-40B4-BE49-F238E27FC236}">
                  <a16:creationId xmlns:a16="http://schemas.microsoft.com/office/drawing/2014/main" id="{EE81129D-0976-79BB-CD14-52FF5099904F}"/>
                </a:ext>
              </a:extLst>
            </p:cNvPr>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519;p35">
              <a:extLst>
                <a:ext uri="{FF2B5EF4-FFF2-40B4-BE49-F238E27FC236}">
                  <a16:creationId xmlns:a16="http://schemas.microsoft.com/office/drawing/2014/main" id="{57148F47-E349-CB5B-B734-71871873B97B}"/>
                </a:ext>
              </a:extLst>
            </p:cNvPr>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520;p35">
              <a:extLst>
                <a:ext uri="{FF2B5EF4-FFF2-40B4-BE49-F238E27FC236}">
                  <a16:creationId xmlns:a16="http://schemas.microsoft.com/office/drawing/2014/main" id="{42CE61AA-2D14-3F0F-DF7E-A0ED53E6F2B1}"/>
                </a:ext>
              </a:extLst>
            </p:cNvPr>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521;p35">
              <a:extLst>
                <a:ext uri="{FF2B5EF4-FFF2-40B4-BE49-F238E27FC236}">
                  <a16:creationId xmlns:a16="http://schemas.microsoft.com/office/drawing/2014/main" id="{AE8F2C92-1424-EFAF-20F0-FB018127402D}"/>
                </a:ext>
              </a:extLst>
            </p:cNvPr>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522;p35">
              <a:extLst>
                <a:ext uri="{FF2B5EF4-FFF2-40B4-BE49-F238E27FC236}">
                  <a16:creationId xmlns:a16="http://schemas.microsoft.com/office/drawing/2014/main" id="{C7AD7204-C519-C3BC-76B7-CE3C86585E5B}"/>
                </a:ext>
              </a:extLst>
            </p:cNvPr>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TextBox 1141">
            <a:extLst>
              <a:ext uri="{FF2B5EF4-FFF2-40B4-BE49-F238E27FC236}">
                <a16:creationId xmlns:a16="http://schemas.microsoft.com/office/drawing/2014/main" id="{6DDE0E25-7902-394C-F325-446A551C7225}"/>
              </a:ext>
            </a:extLst>
          </p:cNvPr>
          <p:cNvSpPr txBox="1"/>
          <p:nvPr/>
        </p:nvSpPr>
        <p:spPr>
          <a:xfrm>
            <a:off x="178243" y="1957382"/>
            <a:ext cx="2594694" cy="923330"/>
          </a:xfrm>
          <a:prstGeom prst="rect">
            <a:avLst/>
          </a:prstGeom>
          <a:noFill/>
        </p:spPr>
        <p:txBody>
          <a:bodyPr wrap="square">
            <a:spAutoFit/>
          </a:bodyPr>
          <a:lstStyle/>
          <a:p>
            <a:pPr algn="just"/>
            <a:r>
              <a:rPr lang="vi-VN" sz="1800" dirty="0">
                <a:solidFill>
                  <a:schemeClr val="bg2">
                    <a:lumMod val="25000"/>
                  </a:schemeClr>
                </a:solidFill>
              </a:rPr>
              <a:t>a) Mục tiêu cá nhân phải được chính cá nhân đó xác định. </a:t>
            </a:r>
          </a:p>
        </p:txBody>
      </p:sp>
      <p:sp>
        <p:nvSpPr>
          <p:cNvPr id="1144" name="TextBox 1143">
            <a:extLst>
              <a:ext uri="{FF2B5EF4-FFF2-40B4-BE49-F238E27FC236}">
                <a16:creationId xmlns:a16="http://schemas.microsoft.com/office/drawing/2014/main" id="{AFB77C86-3884-8D56-4D82-D38633E685A1}"/>
              </a:ext>
            </a:extLst>
          </p:cNvPr>
          <p:cNvSpPr txBox="1"/>
          <p:nvPr/>
        </p:nvSpPr>
        <p:spPr>
          <a:xfrm>
            <a:off x="1077604" y="583451"/>
            <a:ext cx="6053563" cy="400110"/>
          </a:xfrm>
          <a:prstGeom prst="rect">
            <a:avLst/>
          </a:prstGeom>
          <a:noFill/>
        </p:spPr>
        <p:txBody>
          <a:bodyPr wrap="square">
            <a:spAutoFit/>
          </a:bodyPr>
          <a:lstStyle/>
          <a:p>
            <a:r>
              <a:rPr lang="vi-VN" sz="2000" b="1" dirty="0"/>
              <a:t>Em hãy bày tỏ quan điểm đối với các ý kiến sau:  </a:t>
            </a:r>
          </a:p>
        </p:txBody>
      </p:sp>
      <p:sp>
        <p:nvSpPr>
          <p:cNvPr id="1146" name="TextBox 1145">
            <a:extLst>
              <a:ext uri="{FF2B5EF4-FFF2-40B4-BE49-F238E27FC236}">
                <a16:creationId xmlns:a16="http://schemas.microsoft.com/office/drawing/2014/main" id="{FE75102C-5723-C184-1EEA-FAAB48728CEA}"/>
              </a:ext>
            </a:extLst>
          </p:cNvPr>
          <p:cNvSpPr txBox="1"/>
          <p:nvPr/>
        </p:nvSpPr>
        <p:spPr>
          <a:xfrm>
            <a:off x="3783223" y="3822936"/>
            <a:ext cx="3075603" cy="1200329"/>
          </a:xfrm>
          <a:prstGeom prst="rect">
            <a:avLst/>
          </a:prstGeom>
          <a:noFill/>
        </p:spPr>
        <p:txBody>
          <a:bodyPr wrap="square">
            <a:spAutoFit/>
          </a:bodyPr>
          <a:lstStyle/>
          <a:p>
            <a:pPr algn="just"/>
            <a:r>
              <a:rPr lang="vi-VN" sz="1800" dirty="0">
                <a:solidFill>
                  <a:schemeClr val="bg2">
                    <a:lumMod val="25000"/>
                  </a:schemeClr>
                </a:solidFill>
              </a:rPr>
              <a:t>d) Đặt ra mục tiêu là chưa đủ mà phải có kế hoạch hành động để đạt được mục tiêu đó.  </a:t>
            </a:r>
          </a:p>
        </p:txBody>
      </p:sp>
      <p:sp>
        <p:nvSpPr>
          <p:cNvPr id="1148" name="TextBox 1147">
            <a:extLst>
              <a:ext uri="{FF2B5EF4-FFF2-40B4-BE49-F238E27FC236}">
                <a16:creationId xmlns:a16="http://schemas.microsoft.com/office/drawing/2014/main" id="{9D5D7F87-DFB4-1365-B13B-0967F4D595AA}"/>
              </a:ext>
            </a:extLst>
          </p:cNvPr>
          <p:cNvSpPr txBox="1"/>
          <p:nvPr/>
        </p:nvSpPr>
        <p:spPr>
          <a:xfrm>
            <a:off x="64986" y="3811560"/>
            <a:ext cx="3268367" cy="1200329"/>
          </a:xfrm>
          <a:prstGeom prst="rect">
            <a:avLst/>
          </a:prstGeom>
          <a:noFill/>
        </p:spPr>
        <p:txBody>
          <a:bodyPr wrap="square">
            <a:spAutoFit/>
          </a:bodyPr>
          <a:lstStyle/>
          <a:p>
            <a:pPr algn="just"/>
            <a:r>
              <a:rPr lang="vi-VN" sz="1800" dirty="0">
                <a:solidFill>
                  <a:schemeClr val="bg2">
                    <a:lumMod val="25000"/>
                  </a:schemeClr>
                </a:solidFill>
              </a:rPr>
              <a:t>c) Những kì vọng do cá nhân đặt ra nhưng vượt quá khả năng và mơ hồ vẫn được  gọi là mục tiêu cá nhân.  </a:t>
            </a:r>
          </a:p>
        </p:txBody>
      </p:sp>
      <p:sp>
        <p:nvSpPr>
          <p:cNvPr id="1150" name="TextBox 1149">
            <a:extLst>
              <a:ext uri="{FF2B5EF4-FFF2-40B4-BE49-F238E27FC236}">
                <a16:creationId xmlns:a16="http://schemas.microsoft.com/office/drawing/2014/main" id="{326002E5-0902-9163-E0C9-6D861798FAC2}"/>
              </a:ext>
            </a:extLst>
          </p:cNvPr>
          <p:cNvSpPr txBox="1"/>
          <p:nvPr/>
        </p:nvSpPr>
        <p:spPr>
          <a:xfrm>
            <a:off x="3798184" y="1825010"/>
            <a:ext cx="3349308" cy="1200329"/>
          </a:xfrm>
          <a:prstGeom prst="rect">
            <a:avLst/>
          </a:prstGeom>
          <a:noFill/>
        </p:spPr>
        <p:txBody>
          <a:bodyPr wrap="square">
            <a:spAutoFit/>
          </a:bodyPr>
          <a:lstStyle/>
          <a:p>
            <a:pPr algn="just"/>
            <a:r>
              <a:rPr lang="vi-VN" sz="1800" dirty="0">
                <a:solidFill>
                  <a:schemeClr val="bg2">
                    <a:lumMod val="25000"/>
                  </a:schemeClr>
                </a:solidFill>
              </a:rPr>
              <a:t>b) Kết quả mà cá nhân mong muốn đạt được sau một tuần không phải là mục tiêu  vì thời gian thực hiện quá ngắn.  </a:t>
            </a:r>
          </a:p>
        </p:txBody>
      </p:sp>
      <p:sp>
        <p:nvSpPr>
          <p:cNvPr id="1151" name="TextBox 105">
            <a:extLst>
              <a:ext uri="{FF2B5EF4-FFF2-40B4-BE49-F238E27FC236}">
                <a16:creationId xmlns:a16="http://schemas.microsoft.com/office/drawing/2014/main" id="{B3E11F96-BEA2-C39F-9731-832696D117FD}"/>
              </a:ext>
            </a:extLst>
          </p:cNvPr>
          <p:cNvSpPr txBox="1"/>
          <p:nvPr/>
        </p:nvSpPr>
        <p:spPr>
          <a:xfrm>
            <a:off x="2215004" y="-16721"/>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a:spLocks noGrp="1" noRot="1" noMove="1" noResize="1" noEditPoints="1" noAdjustHandles="1" noChangeArrowheads="1" noChangeShapeType="1"/>
          </p:cNvSpPr>
          <p:nvPr/>
        </p:nvSpPr>
        <p:spPr>
          <a:xfrm rot="-134177">
            <a:off x="371512" y="1200198"/>
            <a:ext cx="8372476" cy="3419607"/>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58" name="Google Shape;358;p32"/>
          <p:cNvSpPr/>
          <p:nvPr/>
        </p:nvSpPr>
        <p:spPr>
          <a:xfrm>
            <a:off x="4719894" y="3215361"/>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719905" y="1715075"/>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76982" y="321535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76907" y="171500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txBox="1">
            <a:spLocks noGrp="1"/>
          </p:cNvSpPr>
          <p:nvPr>
            <p:ph type="title" idx="2"/>
          </p:nvPr>
        </p:nvSpPr>
        <p:spPr>
          <a:xfrm>
            <a:off x="872189"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01</a:t>
            </a:r>
            <a:endParaRPr dirty="0">
              <a:solidFill>
                <a:schemeClr val="accent6"/>
              </a:solidFill>
            </a:endParaRPr>
          </a:p>
        </p:txBody>
      </p:sp>
      <p:sp>
        <p:nvSpPr>
          <p:cNvPr id="365" name="Google Shape;365;p32"/>
          <p:cNvSpPr txBox="1">
            <a:spLocks noGrp="1"/>
          </p:cNvSpPr>
          <p:nvPr>
            <p:ph type="title" idx="3"/>
          </p:nvPr>
        </p:nvSpPr>
        <p:spPr>
          <a:xfrm>
            <a:off x="4708913"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02</a:t>
            </a:r>
            <a:endParaRPr>
              <a:solidFill>
                <a:schemeClr val="accent6"/>
              </a:solidFill>
            </a:endParaRPr>
          </a:p>
        </p:txBody>
      </p:sp>
      <p:sp>
        <p:nvSpPr>
          <p:cNvPr id="366" name="Google Shape;366;p32"/>
          <p:cNvSpPr txBox="1">
            <a:spLocks noGrp="1"/>
          </p:cNvSpPr>
          <p:nvPr>
            <p:ph type="title" idx="4"/>
          </p:nvPr>
        </p:nvSpPr>
        <p:spPr>
          <a:xfrm>
            <a:off x="872189"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03</a:t>
            </a:r>
            <a:endParaRPr>
              <a:solidFill>
                <a:schemeClr val="accent6"/>
              </a:solidFill>
            </a:endParaRPr>
          </a:p>
        </p:txBody>
      </p:sp>
      <p:sp>
        <p:nvSpPr>
          <p:cNvPr id="367" name="Google Shape;367;p32"/>
          <p:cNvSpPr txBox="1">
            <a:spLocks noGrp="1"/>
          </p:cNvSpPr>
          <p:nvPr>
            <p:ph type="title" idx="5"/>
          </p:nvPr>
        </p:nvSpPr>
        <p:spPr>
          <a:xfrm>
            <a:off x="4708912"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04</a:t>
            </a:r>
            <a:endParaRPr dirty="0">
              <a:solidFill>
                <a:schemeClr val="accent6"/>
              </a:solidFill>
            </a:endParaRPr>
          </a:p>
        </p:txBody>
      </p:sp>
      <p:sp>
        <p:nvSpPr>
          <p:cNvPr id="375" name="Google Shape;375;p32"/>
          <p:cNvSpPr/>
          <p:nvPr/>
        </p:nvSpPr>
        <p:spPr>
          <a:xfrm>
            <a:off x="8430783" y="4823600"/>
            <a:ext cx="656362" cy="630770"/>
          </a:xfrm>
          <a:custGeom>
            <a:avLst/>
            <a:gdLst/>
            <a:ahLst/>
            <a:cxnLst/>
            <a:rect l="l" t="t" r="r" b="b"/>
            <a:pathLst>
              <a:path w="22826" h="21936" extrusionOk="0">
                <a:moveTo>
                  <a:pt x="10882" y="4739"/>
                </a:moveTo>
                <a:cubicBezTo>
                  <a:pt x="11034" y="4739"/>
                  <a:pt x="11186" y="4749"/>
                  <a:pt x="11337" y="4770"/>
                </a:cubicBezTo>
                <a:cubicBezTo>
                  <a:pt x="11641" y="5378"/>
                  <a:pt x="12136" y="5854"/>
                  <a:pt x="12801" y="5968"/>
                </a:cubicBezTo>
                <a:cubicBezTo>
                  <a:pt x="15788" y="6576"/>
                  <a:pt x="18222" y="9506"/>
                  <a:pt x="17538" y="12625"/>
                </a:cubicBezTo>
                <a:cubicBezTo>
                  <a:pt x="16963" y="15211"/>
                  <a:pt x="14527" y="17060"/>
                  <a:pt x="11971" y="17060"/>
                </a:cubicBezTo>
                <a:cubicBezTo>
                  <a:pt x="11481" y="17060"/>
                  <a:pt x="10987" y="16992"/>
                  <a:pt x="10500" y="16848"/>
                </a:cubicBezTo>
                <a:cubicBezTo>
                  <a:pt x="7076" y="15859"/>
                  <a:pt x="4908" y="11940"/>
                  <a:pt x="6030" y="8536"/>
                </a:cubicBezTo>
                <a:cubicBezTo>
                  <a:pt x="6668" y="6604"/>
                  <a:pt x="8808" y="4739"/>
                  <a:pt x="10882" y="4739"/>
                </a:cubicBezTo>
                <a:close/>
                <a:moveTo>
                  <a:pt x="10845" y="0"/>
                </a:moveTo>
                <a:cubicBezTo>
                  <a:pt x="8313" y="0"/>
                  <a:pt x="5747" y="1064"/>
                  <a:pt x="3900" y="2944"/>
                </a:cubicBezTo>
                <a:cubicBezTo>
                  <a:pt x="419" y="6481"/>
                  <a:pt x="0" y="12073"/>
                  <a:pt x="2473" y="16277"/>
                </a:cubicBezTo>
                <a:cubicBezTo>
                  <a:pt x="4479" y="19695"/>
                  <a:pt x="8205" y="21935"/>
                  <a:pt x="12107" y="21935"/>
                </a:cubicBezTo>
                <a:cubicBezTo>
                  <a:pt x="12830" y="21935"/>
                  <a:pt x="13560" y="21859"/>
                  <a:pt x="14285" y="21698"/>
                </a:cubicBezTo>
                <a:cubicBezTo>
                  <a:pt x="18660" y="20728"/>
                  <a:pt x="22103" y="16734"/>
                  <a:pt x="22464" y="12283"/>
                </a:cubicBezTo>
                <a:cubicBezTo>
                  <a:pt x="22825" y="8041"/>
                  <a:pt x="20163" y="3876"/>
                  <a:pt x="16358" y="2069"/>
                </a:cubicBezTo>
                <a:cubicBezTo>
                  <a:pt x="14781" y="650"/>
                  <a:pt x="12824" y="0"/>
                  <a:pt x="10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312400" y="4086125"/>
            <a:ext cx="532600" cy="630775"/>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flipH="1">
            <a:off x="6943969" y="7130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C1F59717-E78E-4899-B0C8-AFADCED62871}"/>
              </a:ext>
            </a:extLst>
          </p:cNvPr>
          <p:cNvSpPr txBox="1"/>
          <p:nvPr/>
        </p:nvSpPr>
        <p:spPr>
          <a:xfrm>
            <a:off x="1469838" y="202228"/>
            <a:ext cx="6478147" cy="584775"/>
          </a:xfrm>
          <a:prstGeom prst="rect">
            <a:avLst/>
          </a:prstGeom>
          <a:noFill/>
        </p:spPr>
        <p:txBody>
          <a:bodyPr wrap="square" rtlCol="0">
            <a:spAutoFit/>
          </a:bodyPr>
          <a:lstStyle/>
          <a:p>
            <a:pPr algn="ctr"/>
            <a:r>
              <a:rPr lang="en-US" sz="3200" dirty="0" err="1">
                <a:solidFill>
                  <a:srgbClr val="FF435B"/>
                </a:solidFill>
                <a:latin typeface="SVN-Caprica Script" pitchFamily="2" charset="0"/>
              </a:rPr>
              <a:t>Mục</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tiêu</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bài</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học</a:t>
            </a:r>
            <a:endParaRPr lang="en-US" sz="3200" dirty="0">
              <a:solidFill>
                <a:srgbClr val="FF435B"/>
              </a:solidFill>
              <a:latin typeface="SVN-Caprica Script" pitchFamily="2" charset="0"/>
            </a:endParaRPr>
          </a:p>
        </p:txBody>
      </p:sp>
      <p:pic>
        <p:nvPicPr>
          <p:cNvPr id="21" name="Picture 20">
            <a:extLst>
              <a:ext uri="{FF2B5EF4-FFF2-40B4-BE49-F238E27FC236}">
                <a16:creationId xmlns:a16="http://schemas.microsoft.com/office/drawing/2014/main" id="{55D56B02-32CE-E4DB-5CD2-E79ED05C65B5}"/>
              </a:ext>
            </a:extLst>
          </p:cNvPr>
          <p:cNvPicPr>
            <a:picLocks noChangeAspect="1"/>
          </p:cNvPicPr>
          <p:nvPr/>
        </p:nvPicPr>
        <p:blipFill>
          <a:blip r:embed="rId3"/>
          <a:stretch>
            <a:fillRect/>
          </a:stretch>
        </p:blipFill>
        <p:spPr>
          <a:xfrm>
            <a:off x="2342902" y="0"/>
            <a:ext cx="866150" cy="866150"/>
          </a:xfrm>
          <a:prstGeom prst="rect">
            <a:avLst/>
          </a:prstGeom>
        </p:spPr>
      </p:pic>
      <p:sp>
        <p:nvSpPr>
          <p:cNvPr id="23" name="TextBox 22">
            <a:extLst>
              <a:ext uri="{FF2B5EF4-FFF2-40B4-BE49-F238E27FC236}">
                <a16:creationId xmlns:a16="http://schemas.microsoft.com/office/drawing/2014/main" id="{F7CCD5BC-41F9-BD1A-1807-A51341896B47}"/>
              </a:ext>
            </a:extLst>
          </p:cNvPr>
          <p:cNvSpPr txBox="1"/>
          <p:nvPr/>
        </p:nvSpPr>
        <p:spPr>
          <a:xfrm>
            <a:off x="1793864" y="1620379"/>
            <a:ext cx="2377688" cy="1200329"/>
          </a:xfrm>
          <a:prstGeom prst="rect">
            <a:avLst/>
          </a:prstGeom>
          <a:noFill/>
        </p:spPr>
        <p:txBody>
          <a:bodyPr wrap="square">
            <a:spAutoFit/>
          </a:bodyPr>
          <a:lstStyle/>
          <a:p>
            <a:pPr algn="just"/>
            <a:r>
              <a:rPr lang="vi-VN" sz="1800" dirty="0">
                <a:solidFill>
                  <a:schemeClr val="tx1"/>
                </a:solidFill>
              </a:rPr>
              <a:t>Nhận biết được thế nào là mục tiêu cá nhân; các loại mục tiêu cá nhân. </a:t>
            </a:r>
          </a:p>
        </p:txBody>
      </p:sp>
      <p:sp>
        <p:nvSpPr>
          <p:cNvPr id="25" name="TextBox 24">
            <a:extLst>
              <a:ext uri="{FF2B5EF4-FFF2-40B4-BE49-F238E27FC236}">
                <a16:creationId xmlns:a16="http://schemas.microsoft.com/office/drawing/2014/main" id="{9670AD12-BB09-8F4D-A7D8-66712F84F9EF}"/>
              </a:ext>
            </a:extLst>
          </p:cNvPr>
          <p:cNvSpPr txBox="1"/>
          <p:nvPr/>
        </p:nvSpPr>
        <p:spPr>
          <a:xfrm>
            <a:off x="5613450" y="3135768"/>
            <a:ext cx="2972912" cy="1200329"/>
          </a:xfrm>
          <a:prstGeom prst="rect">
            <a:avLst/>
          </a:prstGeom>
          <a:noFill/>
        </p:spPr>
        <p:txBody>
          <a:bodyPr wrap="square">
            <a:spAutoFit/>
          </a:bodyPr>
          <a:lstStyle/>
          <a:p>
            <a:pPr algn="just"/>
            <a:r>
              <a:rPr lang="vi-VN" sz="1800" dirty="0">
                <a:solidFill>
                  <a:schemeClr val="tx1"/>
                </a:solidFill>
              </a:rPr>
              <a:t>Xây dựng được mục tiêu cá nhân của bản thân và kế hoạch hành động nhằm đạt mục tiêu</a:t>
            </a:r>
            <a:r>
              <a:rPr lang="en-US" sz="1800" dirty="0">
                <a:solidFill>
                  <a:schemeClr val="tx1"/>
                </a:solidFill>
              </a:rPr>
              <a:t> </a:t>
            </a:r>
            <a:r>
              <a:rPr lang="en-US" sz="1800" dirty="0" err="1">
                <a:solidFill>
                  <a:schemeClr val="tx1"/>
                </a:solidFill>
              </a:rPr>
              <a:t>đó</a:t>
            </a:r>
            <a:r>
              <a:rPr lang="en-US" sz="1800" dirty="0">
                <a:solidFill>
                  <a:schemeClr val="tx1"/>
                </a:solidFill>
              </a:rPr>
              <a:t>.</a:t>
            </a:r>
            <a:r>
              <a:rPr lang="vi-VN" sz="1800" dirty="0">
                <a:solidFill>
                  <a:schemeClr val="tx1"/>
                </a:solidFill>
              </a:rPr>
              <a:t> </a:t>
            </a:r>
            <a:endParaRPr lang="en-US" sz="1800" dirty="0">
              <a:solidFill>
                <a:schemeClr val="tx1"/>
              </a:solidFill>
            </a:endParaRPr>
          </a:p>
        </p:txBody>
      </p:sp>
      <p:sp>
        <p:nvSpPr>
          <p:cNvPr id="27" name="TextBox 26">
            <a:extLst>
              <a:ext uri="{FF2B5EF4-FFF2-40B4-BE49-F238E27FC236}">
                <a16:creationId xmlns:a16="http://schemas.microsoft.com/office/drawing/2014/main" id="{DD4A1432-2277-064C-2602-78B19A6B354B}"/>
              </a:ext>
            </a:extLst>
          </p:cNvPr>
          <p:cNvSpPr txBox="1"/>
          <p:nvPr/>
        </p:nvSpPr>
        <p:spPr>
          <a:xfrm>
            <a:off x="1829971" y="3215350"/>
            <a:ext cx="2453145" cy="1200329"/>
          </a:xfrm>
          <a:prstGeom prst="rect">
            <a:avLst/>
          </a:prstGeom>
          <a:noFill/>
        </p:spPr>
        <p:txBody>
          <a:bodyPr wrap="square">
            <a:spAutoFit/>
          </a:bodyPr>
          <a:lstStyle/>
          <a:p>
            <a:pPr algn="just"/>
            <a:r>
              <a:rPr lang="vi-VN" sz="1800" dirty="0">
                <a:solidFill>
                  <a:schemeClr val="tx1"/>
                </a:solidFill>
              </a:rPr>
              <a:t>Nêu được cách xác định mục tiêu và lập kế hoạch thực hiện mục tiêu cá nhân. </a:t>
            </a:r>
            <a:endParaRPr lang="en-US" sz="1800" dirty="0">
              <a:solidFill>
                <a:schemeClr val="tx1"/>
              </a:solidFill>
            </a:endParaRPr>
          </a:p>
        </p:txBody>
      </p:sp>
      <p:sp>
        <p:nvSpPr>
          <p:cNvPr id="29" name="TextBox 28">
            <a:extLst>
              <a:ext uri="{FF2B5EF4-FFF2-40B4-BE49-F238E27FC236}">
                <a16:creationId xmlns:a16="http://schemas.microsoft.com/office/drawing/2014/main" id="{D979347B-6CE0-7528-5FC6-7B958784AFDE}"/>
              </a:ext>
            </a:extLst>
          </p:cNvPr>
          <p:cNvSpPr txBox="1"/>
          <p:nvPr/>
        </p:nvSpPr>
        <p:spPr>
          <a:xfrm>
            <a:off x="5613450" y="1766682"/>
            <a:ext cx="2524710" cy="646331"/>
          </a:xfrm>
          <a:prstGeom prst="rect">
            <a:avLst/>
          </a:prstGeom>
          <a:noFill/>
        </p:spPr>
        <p:txBody>
          <a:bodyPr wrap="square">
            <a:spAutoFit/>
          </a:bodyPr>
          <a:lstStyle/>
          <a:p>
            <a:pPr algn="just"/>
            <a:r>
              <a:rPr lang="vi-VN" sz="1800" dirty="0">
                <a:solidFill>
                  <a:schemeClr val="tx1"/>
                </a:solidFill>
              </a:rPr>
              <a:t>Hiểu vì sao phải xác định mục tiêu cá nhân. </a:t>
            </a:r>
          </a:p>
        </p:txBody>
      </p:sp>
    </p:spTree>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A8F5B-701C-1FF2-39D2-BD35C5314106}"/>
              </a:ext>
            </a:extLst>
          </p:cNvPr>
          <p:cNvPicPr>
            <a:picLocks noChangeAspect="1"/>
          </p:cNvPicPr>
          <p:nvPr/>
        </p:nvPicPr>
        <p:blipFill>
          <a:blip r:embed="rId3"/>
          <a:stretch>
            <a:fillRect/>
          </a:stretch>
        </p:blipFill>
        <p:spPr>
          <a:xfrm>
            <a:off x="1404287" y="1767840"/>
            <a:ext cx="6335426" cy="3134677"/>
          </a:xfrm>
          <a:prstGeom prst="rect">
            <a:avLst/>
          </a:prstGeom>
          <a:ln w="76200">
            <a:solidFill>
              <a:schemeClr val="accent2"/>
            </a:solidFill>
          </a:ln>
          <a:effectLst>
            <a:glow rad="139700">
              <a:schemeClr val="accent3">
                <a:satMod val="175000"/>
                <a:alpha val="40000"/>
              </a:schemeClr>
            </a:glow>
          </a:effectLst>
        </p:spPr>
      </p:pic>
      <p:sp>
        <p:nvSpPr>
          <p:cNvPr id="11" name="TextBox 10">
            <a:extLst>
              <a:ext uri="{FF2B5EF4-FFF2-40B4-BE49-F238E27FC236}">
                <a16:creationId xmlns:a16="http://schemas.microsoft.com/office/drawing/2014/main" id="{829A01E8-D4A1-49C0-AD71-1D7AF5E82373}"/>
              </a:ext>
            </a:extLst>
          </p:cNvPr>
          <p:cNvSpPr txBox="1"/>
          <p:nvPr/>
        </p:nvSpPr>
        <p:spPr>
          <a:xfrm>
            <a:off x="1404287" y="518886"/>
            <a:ext cx="6335426" cy="872034"/>
          </a:xfrm>
          <a:prstGeom prst="rect">
            <a:avLst/>
          </a:prstGeom>
          <a:noFill/>
        </p:spPr>
        <p:txBody>
          <a:bodyPr wrap="square">
            <a:spAutoFit/>
          </a:bodyPr>
          <a:lstStyle/>
          <a:p>
            <a:pPr algn="ctr">
              <a:lnSpc>
                <a:spcPct val="150000"/>
              </a:lnSpc>
            </a:pPr>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nhận</a:t>
            </a:r>
            <a:r>
              <a:rPr lang="en-US" sz="1800" b="1" dirty="0"/>
              <a:t> </a:t>
            </a:r>
            <a:r>
              <a:rPr lang="en-US" sz="1800" b="1" dirty="0" err="1"/>
              <a:t>định</a:t>
            </a:r>
            <a:r>
              <a:rPr lang="en-US" sz="1800" b="1" dirty="0"/>
              <a:t> </a:t>
            </a:r>
            <a:r>
              <a:rPr lang="en-US" sz="1800" b="1" dirty="0" err="1"/>
              <a:t>sau</a:t>
            </a:r>
            <a:r>
              <a:rPr lang="en-US" sz="1800" b="1" dirty="0"/>
              <a:t> để </a:t>
            </a:r>
            <a:r>
              <a:rPr lang="en-US" sz="1800" b="1" dirty="0" err="1"/>
              <a:t>xây</a:t>
            </a:r>
            <a:r>
              <a:rPr lang="en-US" sz="1800" b="1" dirty="0"/>
              <a:t> </a:t>
            </a:r>
            <a:r>
              <a:rPr lang="en-US" sz="1800" b="1" dirty="0" err="1"/>
              <a:t>dựng</a:t>
            </a:r>
            <a:r>
              <a:rPr lang="en-US" sz="1800" b="1" dirty="0"/>
              <a:t> </a:t>
            </a:r>
            <a:r>
              <a:rPr lang="en-US" sz="1800" b="1" dirty="0" err="1"/>
              <a:t>bản</a:t>
            </a:r>
            <a:r>
              <a:rPr lang="en-US" sz="1800" b="1" dirty="0"/>
              <a:t> </a:t>
            </a:r>
            <a:r>
              <a:rPr lang="en-US" sz="1800" b="1" dirty="0" err="1"/>
              <a:t>thuyết</a:t>
            </a:r>
            <a:r>
              <a:rPr lang="en-US" sz="1800" b="1" dirty="0"/>
              <a:t> </a:t>
            </a:r>
            <a:r>
              <a:rPr lang="en-US" sz="1800" b="1" dirty="0" err="1"/>
              <a:t>trình</a:t>
            </a:r>
            <a:r>
              <a:rPr lang="en-US" sz="1800" b="1" dirty="0"/>
              <a:t> </a:t>
            </a:r>
            <a:r>
              <a:rPr lang="en-US" sz="1800" b="1" dirty="0" err="1"/>
              <a:t>về</a:t>
            </a:r>
            <a:r>
              <a:rPr lang="en-US" sz="1800" b="1" dirty="0"/>
              <a:t> </a:t>
            </a:r>
            <a:r>
              <a:rPr lang="en-US" sz="1800" b="1" dirty="0" err="1"/>
              <a:t>vai</a:t>
            </a:r>
            <a:r>
              <a:rPr lang="en-US" sz="1800" b="1" dirty="0"/>
              <a:t> </a:t>
            </a:r>
            <a:r>
              <a:rPr lang="en-US" sz="1800" b="1" dirty="0" err="1"/>
              <a:t>trò</a:t>
            </a:r>
            <a:r>
              <a:rPr lang="en-US" sz="1800" b="1" dirty="0"/>
              <a:t> </a:t>
            </a:r>
            <a:r>
              <a:rPr lang="en-US" sz="1800" b="1" dirty="0" err="1"/>
              <a:t>của</a:t>
            </a:r>
            <a:r>
              <a:rPr lang="en-US" sz="1800" b="1" dirty="0"/>
              <a:t> </a:t>
            </a:r>
            <a:r>
              <a:rPr lang="en-US" sz="1800" b="1" dirty="0" err="1"/>
              <a:t>việc</a:t>
            </a:r>
            <a:r>
              <a:rPr lang="en-US" sz="1800" b="1" dirty="0"/>
              <a:t>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r>
              <a:rPr lang="en-US" sz="1800" b="1" dirty="0" err="1"/>
              <a:t>cá</a:t>
            </a:r>
            <a:r>
              <a:rPr lang="en-US" sz="1800" b="1" dirty="0"/>
              <a:t> </a:t>
            </a:r>
            <a:r>
              <a:rPr lang="en-US" sz="1800" b="1" dirty="0" err="1"/>
              <a:t>nhân</a:t>
            </a:r>
            <a:r>
              <a:rPr lang="en-US" sz="1800" b="1" dirty="0"/>
              <a:t> </a:t>
            </a:r>
          </a:p>
        </p:txBody>
      </p:sp>
      <p:sp>
        <p:nvSpPr>
          <p:cNvPr id="12" name="TextBox 105">
            <a:extLst>
              <a:ext uri="{FF2B5EF4-FFF2-40B4-BE49-F238E27FC236}">
                <a16:creationId xmlns:a16="http://schemas.microsoft.com/office/drawing/2014/main" id="{7FFC4FB5-B0B4-782C-EFA4-F2EFC13944BF}"/>
              </a:ext>
            </a:extLst>
          </p:cNvPr>
          <p:cNvSpPr txBox="1"/>
          <p:nvPr/>
        </p:nvSpPr>
        <p:spPr>
          <a:xfrm>
            <a:off x="2743324" y="-5525"/>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2</a:t>
            </a:r>
          </a:p>
        </p:txBody>
      </p:sp>
    </p:spTree>
    <p:extLst>
      <p:ext uri="{BB962C8B-B14F-4D97-AF65-F5344CB8AC3E}">
        <p14:creationId xmlns:p14="http://schemas.microsoft.com/office/powerpoint/2010/main" val="390891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B7D0B7-F3E1-430B-2C42-087E6A32E4F0}"/>
              </a:ext>
            </a:extLst>
          </p:cNvPr>
          <p:cNvSpPr txBox="1"/>
          <p:nvPr/>
        </p:nvSpPr>
        <p:spPr>
          <a:xfrm>
            <a:off x="3107220" y="1220009"/>
            <a:ext cx="5787909" cy="3633407"/>
          </a:xfrm>
          <a:prstGeom prst="roundRect">
            <a:avLst/>
          </a:prstGeom>
          <a:solidFill>
            <a:schemeClr val="accent4">
              <a:lumMod val="40000"/>
              <a:lumOff val="60000"/>
            </a:schemeClr>
          </a:solidFill>
          <a:ln w="38100">
            <a:solidFill>
              <a:schemeClr val="tx1"/>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dirty="0"/>
              <a:t>Em và ba người bạn thân rủ nhau thành lập nhóm học tiếng Anh. Khi em hỏi:  “Mục tiêu học tiếng Anh của các bạn là gì?”, bạn C trả lời: “Mình không có mục tiêu  gì cả. Thấy các bạn học thì mình cùng học cho vui”. Còn bạn M thì cho rằng: “Mục  tiêu của mình là được gặp các bạn nhiều hơn”. Nghe vậy, bạn B nói: “Các bạn học mà  không có mục tiêu cụ thể, chính đáng thì không học còn hơn”. Nghe bạn B nói xong,  bạn C và bạn M liền cảm thấy tự ái, không muốn tham gia nhóm nữa. Lúc này, bạn  B quay sang nói với em: “Bạn là người khởi xướng chuyện này, giờ bạn hướng dẫn  mọi người xác định mục tiêu cho phù hợp đi”. </a:t>
            </a:r>
          </a:p>
        </p:txBody>
      </p:sp>
      <p:sp>
        <p:nvSpPr>
          <p:cNvPr id="12" name="TextBox 11">
            <a:extLst>
              <a:ext uri="{FF2B5EF4-FFF2-40B4-BE49-F238E27FC236}">
                <a16:creationId xmlns:a16="http://schemas.microsoft.com/office/drawing/2014/main" id="{E71BBA56-9C96-C664-0933-A0630180D265}"/>
              </a:ext>
            </a:extLst>
          </p:cNvPr>
          <p:cNvSpPr txBox="1"/>
          <p:nvPr/>
        </p:nvSpPr>
        <p:spPr>
          <a:xfrm>
            <a:off x="1461700" y="459974"/>
            <a:ext cx="7052310" cy="369332"/>
          </a:xfrm>
          <a:prstGeom prst="rect">
            <a:avLst/>
          </a:prstGeom>
          <a:noFill/>
        </p:spPr>
        <p:txBody>
          <a:bodyPr wrap="square">
            <a:spAutoFit/>
          </a:bodyPr>
          <a:lstStyle/>
          <a:p>
            <a:r>
              <a:rPr lang="vi-VN" sz="1800" b="1" dirty="0"/>
              <a:t>Em hãy sắm vai để giải quyết các tình huống sau: </a:t>
            </a:r>
          </a:p>
        </p:txBody>
      </p:sp>
      <p:sp>
        <p:nvSpPr>
          <p:cNvPr id="13" name="TextBox 105">
            <a:extLst>
              <a:ext uri="{FF2B5EF4-FFF2-40B4-BE49-F238E27FC236}">
                <a16:creationId xmlns:a16="http://schemas.microsoft.com/office/drawing/2014/main" id="{8B99E03E-27AF-4172-6683-C577BFB21A1E}"/>
              </a:ext>
            </a:extLst>
          </p:cNvPr>
          <p:cNvSpPr txBox="1"/>
          <p:nvPr/>
        </p:nvSpPr>
        <p:spPr>
          <a:xfrm>
            <a:off x="-219428" y="141578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Tình</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huống</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1</a:t>
            </a:r>
          </a:p>
        </p:txBody>
      </p:sp>
      <p:sp>
        <p:nvSpPr>
          <p:cNvPr id="14" name="TextBox 105">
            <a:extLst>
              <a:ext uri="{FF2B5EF4-FFF2-40B4-BE49-F238E27FC236}">
                <a16:creationId xmlns:a16="http://schemas.microsoft.com/office/drawing/2014/main" id="{43FB19E9-A49C-CCD8-CFAF-C69B6DEF58FE}"/>
              </a:ext>
            </a:extLst>
          </p:cNvPr>
          <p:cNvSpPr txBox="1"/>
          <p:nvPr/>
        </p:nvSpPr>
        <p:spPr>
          <a:xfrm>
            <a:off x="2743324" y="-5525"/>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3</a:t>
            </a:r>
          </a:p>
        </p:txBody>
      </p:sp>
      <p:pic>
        <p:nvPicPr>
          <p:cNvPr id="2050" name="Picture 2" descr="16,006 Cartoon Small Kids Study Images, Stock Photos &amp; Vectors |  Shutterstock">
            <a:extLst>
              <a:ext uri="{FF2B5EF4-FFF2-40B4-BE49-F238E27FC236}">
                <a16:creationId xmlns:a16="http://schemas.microsoft.com/office/drawing/2014/main" id="{8A204592-B83A-23E6-82C5-A1BBCD592D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28"/>
          <a:stretch/>
        </p:blipFill>
        <p:spPr bwMode="auto">
          <a:xfrm flipH="1">
            <a:off x="160020" y="2111625"/>
            <a:ext cx="2827020" cy="21857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176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B7D0B7-F3E1-430B-2C42-087E6A32E4F0}"/>
              </a:ext>
            </a:extLst>
          </p:cNvPr>
          <p:cNvSpPr txBox="1"/>
          <p:nvPr/>
        </p:nvSpPr>
        <p:spPr>
          <a:xfrm>
            <a:off x="4030980" y="1188125"/>
            <a:ext cx="4732021" cy="3729248"/>
          </a:xfrm>
          <a:prstGeom prst="roundRect">
            <a:avLst/>
          </a:prstGeom>
          <a:solidFill>
            <a:schemeClr val="bg1">
              <a:lumMod val="10000"/>
              <a:lumOff val="90000"/>
            </a:schemeClr>
          </a:solidFill>
          <a:ln w="3810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1600" dirty="0"/>
              <a:t>Em và bạn P là bạn thân. Bạn P yêu thích các môn kĩ thuật và có hướng thích khám phá, sáng tạo. Bạn P đặt ra mục tiêu năm lớp 9 sẽ tham gia cuộc thi Khoa học kĩ thuật dành cho học sinh trung học nhưng chưa biết bắt đầu từ đâu. bạn P rủ em cùng tham gia dự thi. Khi em hỏi: “Chúng ta bắt đầu từ đâu?”. Bạn P đáp: “Cùng nhau lập kế hoạch nhằm thực hiện mục tiêu nhé!”. </a:t>
            </a:r>
          </a:p>
        </p:txBody>
      </p:sp>
      <p:sp>
        <p:nvSpPr>
          <p:cNvPr id="12" name="TextBox 11">
            <a:extLst>
              <a:ext uri="{FF2B5EF4-FFF2-40B4-BE49-F238E27FC236}">
                <a16:creationId xmlns:a16="http://schemas.microsoft.com/office/drawing/2014/main" id="{E71BBA56-9C96-C664-0933-A0630180D265}"/>
              </a:ext>
            </a:extLst>
          </p:cNvPr>
          <p:cNvSpPr txBox="1"/>
          <p:nvPr/>
        </p:nvSpPr>
        <p:spPr>
          <a:xfrm>
            <a:off x="1530280" y="142307"/>
            <a:ext cx="7052310" cy="369332"/>
          </a:xfrm>
          <a:prstGeom prst="rect">
            <a:avLst/>
          </a:prstGeom>
          <a:noFill/>
        </p:spPr>
        <p:txBody>
          <a:bodyPr wrap="square">
            <a:spAutoFit/>
          </a:bodyPr>
          <a:lstStyle/>
          <a:p>
            <a:r>
              <a:rPr lang="vi-VN" sz="1800" b="1" dirty="0"/>
              <a:t>Em hãy sắm vai để giải quyết các tình huống sau: </a:t>
            </a:r>
          </a:p>
        </p:txBody>
      </p:sp>
      <p:sp>
        <p:nvSpPr>
          <p:cNvPr id="13" name="TextBox 105">
            <a:extLst>
              <a:ext uri="{FF2B5EF4-FFF2-40B4-BE49-F238E27FC236}">
                <a16:creationId xmlns:a16="http://schemas.microsoft.com/office/drawing/2014/main" id="{8B99E03E-27AF-4172-6683-C577BFB21A1E}"/>
              </a:ext>
            </a:extLst>
          </p:cNvPr>
          <p:cNvSpPr txBox="1"/>
          <p:nvPr/>
        </p:nvSpPr>
        <p:spPr>
          <a:xfrm>
            <a:off x="-150848" y="118812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Tình</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a:t>
            </a: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huống</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2</a:t>
            </a:r>
          </a:p>
        </p:txBody>
      </p:sp>
      <p:pic>
        <p:nvPicPr>
          <p:cNvPr id="4098" name="Picture 2" descr="Cuộc thi khoa học - kỹ thuật cấp quốc gia học sinh trung học năm học 2022 -  2023 | Báo Dân tộc và Phát triển">
            <a:extLst>
              <a:ext uri="{FF2B5EF4-FFF2-40B4-BE49-F238E27FC236}">
                <a16:creationId xmlns:a16="http://schemas.microsoft.com/office/drawing/2014/main" id="{6240ECE4-E204-DA79-25A4-4B4A6B614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39" y="2005648"/>
            <a:ext cx="3390902" cy="23075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77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35"/>
          <p:cNvSpPr/>
          <p:nvPr/>
        </p:nvSpPr>
        <p:spPr>
          <a:xfrm rot="9473058">
            <a:off x="7604994" y="2235889"/>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5"/>
          <p:cNvGrpSpPr/>
          <p:nvPr/>
        </p:nvGrpSpPr>
        <p:grpSpPr>
          <a:xfrm rot="-532131">
            <a:off x="142155" y="2244543"/>
            <a:ext cx="2475385" cy="2753238"/>
            <a:chOff x="2698550" y="1046100"/>
            <a:chExt cx="917400" cy="1020375"/>
          </a:xfrm>
        </p:grpSpPr>
        <p:sp>
          <p:nvSpPr>
            <p:cNvPr id="455" name="Google Shape;455;p35"/>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5"/>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35"/>
          <p:cNvGrpSpPr/>
          <p:nvPr/>
        </p:nvGrpSpPr>
        <p:grpSpPr>
          <a:xfrm rot="665883">
            <a:off x="6733301" y="-773809"/>
            <a:ext cx="2121438" cy="2664718"/>
            <a:chOff x="566725" y="1021975"/>
            <a:chExt cx="831675" cy="1065650"/>
          </a:xfrm>
        </p:grpSpPr>
        <p:sp>
          <p:nvSpPr>
            <p:cNvPr id="484" name="Google Shape;484;p35"/>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5"/>
          <p:cNvSpPr/>
          <p:nvPr/>
        </p:nvSpPr>
        <p:spPr>
          <a:xfrm>
            <a:off x="2072675" y="215192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rot="483014">
            <a:off x="2386131" y="272990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rot="914101">
            <a:off x="6981522" y="459202"/>
            <a:ext cx="201877" cy="19090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5"/>
          <p:cNvGrpSpPr/>
          <p:nvPr/>
        </p:nvGrpSpPr>
        <p:grpSpPr>
          <a:xfrm>
            <a:off x="7048875" y="3866450"/>
            <a:ext cx="1690200" cy="1690200"/>
            <a:chOff x="7048875" y="3866450"/>
            <a:chExt cx="1690200" cy="1690200"/>
          </a:xfrm>
        </p:grpSpPr>
        <p:sp>
          <p:nvSpPr>
            <p:cNvPr id="527" name="Google Shape;527;p35"/>
            <p:cNvSpPr/>
            <p:nvPr/>
          </p:nvSpPr>
          <p:spPr>
            <a:xfrm>
              <a:off x="7048875" y="3866450"/>
              <a:ext cx="1690200" cy="16902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5"/>
            <p:cNvSpPr/>
            <p:nvPr/>
          </p:nvSpPr>
          <p:spPr>
            <a:xfrm>
              <a:off x="7710126" y="4459268"/>
              <a:ext cx="367697" cy="50456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35"/>
          <p:cNvSpPr/>
          <p:nvPr/>
        </p:nvSpPr>
        <p:spPr>
          <a:xfrm>
            <a:off x="3444050" y="478650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D94BA59-B689-C0B3-4D46-70436F8E8F24}"/>
              </a:ext>
            </a:extLst>
          </p:cNvPr>
          <p:cNvSpPr txBox="1"/>
          <p:nvPr/>
        </p:nvSpPr>
        <p:spPr>
          <a:xfrm>
            <a:off x="2658290" y="1874621"/>
            <a:ext cx="5560072" cy="1881990"/>
          </a:xfrm>
          <a:prstGeom prst="rect">
            <a:avLst/>
          </a:prstGeom>
          <a:noFill/>
          <a:ln w="57150">
            <a:solidFill>
              <a:srgbClr val="C00000"/>
            </a:solidFill>
            <a:prstDash val="sysDot"/>
          </a:ln>
        </p:spPr>
        <p:txBody>
          <a:bodyPr wrap="square">
            <a:spAutoFit/>
          </a:bodyPr>
          <a:lstStyle/>
          <a:p>
            <a:pPr algn="just">
              <a:lnSpc>
                <a:spcPct val="150000"/>
              </a:lnSpc>
            </a:pP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Em</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hãy</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xác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định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ngắn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dài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trong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học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và</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lập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kế</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hoạch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Sau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chia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sẻ</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với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bạn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để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cùng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động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viên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nhau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p>
        </p:txBody>
      </p:sp>
      <p:sp>
        <p:nvSpPr>
          <p:cNvPr id="8" name="TextBox 105">
            <a:extLst>
              <a:ext uri="{FF2B5EF4-FFF2-40B4-BE49-F238E27FC236}">
                <a16:creationId xmlns:a16="http://schemas.microsoft.com/office/drawing/2014/main" id="{71970091-FF7E-0082-F0D0-E4BE41E51BF7}"/>
              </a:ext>
            </a:extLst>
          </p:cNvPr>
          <p:cNvSpPr txBox="1"/>
          <p:nvPr/>
        </p:nvSpPr>
        <p:spPr>
          <a:xfrm>
            <a:off x="3597731" y="1088651"/>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4</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4">
            <a:extLst>
              <a:ext uri="{FF2B5EF4-FFF2-40B4-BE49-F238E27FC236}">
                <a16:creationId xmlns:a16="http://schemas.microsoft.com/office/drawing/2014/main" id="{F345D2CD-E675-EEED-2188-3B459E2ACF98}"/>
              </a:ext>
            </a:extLst>
          </p:cNvPr>
          <p:cNvSpPr txBox="1"/>
          <p:nvPr/>
        </p:nvSpPr>
        <p:spPr>
          <a:xfrm>
            <a:off x="2201714" y="267772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3" name="TextBox 105">
            <a:extLst>
              <a:ext uri="{FF2B5EF4-FFF2-40B4-BE49-F238E27FC236}">
                <a16:creationId xmlns:a16="http://schemas.microsoft.com/office/drawing/2014/main" id="{D57F963E-76A1-7522-529C-F9971710D1BB}"/>
              </a:ext>
            </a:extLst>
          </p:cNvPr>
          <p:cNvSpPr txBox="1"/>
          <p:nvPr/>
        </p:nvSpPr>
        <p:spPr>
          <a:xfrm>
            <a:off x="2908648" y="1852564"/>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4" name="Picture 3">
            <a:extLst>
              <a:ext uri="{FF2B5EF4-FFF2-40B4-BE49-F238E27FC236}">
                <a16:creationId xmlns:a16="http://schemas.microsoft.com/office/drawing/2014/main" id="{5BD7C6C5-2FDF-FFF1-FD6D-FE51C6968C95}"/>
              </a:ext>
            </a:extLst>
          </p:cNvPr>
          <p:cNvPicPr>
            <a:picLocks noChangeAspect="1"/>
          </p:cNvPicPr>
          <p:nvPr/>
        </p:nvPicPr>
        <p:blipFill>
          <a:blip r:embed="rId3"/>
          <a:stretch>
            <a:fillRect/>
          </a:stretch>
        </p:blipFill>
        <p:spPr>
          <a:xfrm>
            <a:off x="4132034" y="641713"/>
            <a:ext cx="879881" cy="879881"/>
          </a:xfrm>
          <a:prstGeom prst="rect">
            <a:avLst/>
          </a:prstGeom>
        </p:spPr>
      </p:pic>
    </p:spTree>
    <p:extLst>
      <p:ext uri="{BB962C8B-B14F-4D97-AF65-F5344CB8AC3E}">
        <p14:creationId xmlns:p14="http://schemas.microsoft.com/office/powerpoint/2010/main" val="33694670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4500257" y="27439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rot="1037311">
            <a:off x="3109727" y="2187494"/>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rot="-795652">
            <a:off x="723206" y="1313281"/>
            <a:ext cx="822635" cy="110708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rot="-795007">
            <a:off x="7692769" y="2177962"/>
            <a:ext cx="922765" cy="124177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5672229" y="58669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602354" y="58664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7667514" y="582528"/>
            <a:ext cx="1785558" cy="1007630"/>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6"/>
          <p:cNvGrpSpPr/>
          <p:nvPr/>
        </p:nvGrpSpPr>
        <p:grpSpPr>
          <a:xfrm>
            <a:off x="5661083" y="713306"/>
            <a:ext cx="1380166" cy="1494640"/>
            <a:chOff x="516425" y="2349225"/>
            <a:chExt cx="933175" cy="1010575"/>
          </a:xfrm>
        </p:grpSpPr>
        <p:sp>
          <p:nvSpPr>
            <p:cNvPr id="547" name="Google Shape;547;p36"/>
            <p:cNvSpPr/>
            <p:nvPr/>
          </p:nvSpPr>
          <p:spPr>
            <a:xfrm>
              <a:off x="516425" y="2349225"/>
              <a:ext cx="933175" cy="1010575"/>
            </a:xfrm>
            <a:custGeom>
              <a:avLst/>
              <a:gdLst/>
              <a:ahLst/>
              <a:cxnLst/>
              <a:rect l="l" t="t" r="r" b="b"/>
              <a:pathLst>
                <a:path w="37327" h="40423" extrusionOk="0">
                  <a:moveTo>
                    <a:pt x="21777" y="1"/>
                  </a:moveTo>
                  <a:cubicBezTo>
                    <a:pt x="20574" y="1"/>
                    <a:pt x="19479" y="263"/>
                    <a:pt x="18705" y="536"/>
                  </a:cubicBezTo>
                  <a:lnTo>
                    <a:pt x="18634" y="536"/>
                  </a:lnTo>
                  <a:cubicBezTo>
                    <a:pt x="17895" y="274"/>
                    <a:pt x="16848" y="13"/>
                    <a:pt x="15693" y="13"/>
                  </a:cubicBezTo>
                  <a:cubicBezTo>
                    <a:pt x="14716" y="13"/>
                    <a:pt x="13800" y="191"/>
                    <a:pt x="12966" y="560"/>
                  </a:cubicBezTo>
                  <a:cubicBezTo>
                    <a:pt x="10883" y="1465"/>
                    <a:pt x="9418" y="3406"/>
                    <a:pt x="8632" y="6323"/>
                  </a:cubicBezTo>
                  <a:cubicBezTo>
                    <a:pt x="8382" y="7156"/>
                    <a:pt x="8287" y="7883"/>
                    <a:pt x="8204" y="8537"/>
                  </a:cubicBezTo>
                  <a:cubicBezTo>
                    <a:pt x="8025" y="9978"/>
                    <a:pt x="7930" y="10633"/>
                    <a:pt x="6525" y="11585"/>
                  </a:cubicBezTo>
                  <a:cubicBezTo>
                    <a:pt x="3858" y="13395"/>
                    <a:pt x="3787" y="15622"/>
                    <a:pt x="3929" y="16907"/>
                  </a:cubicBezTo>
                  <a:cubicBezTo>
                    <a:pt x="2501" y="17455"/>
                    <a:pt x="0" y="18824"/>
                    <a:pt x="48" y="23361"/>
                  </a:cubicBezTo>
                  <a:lnTo>
                    <a:pt x="60" y="25051"/>
                  </a:lnTo>
                  <a:lnTo>
                    <a:pt x="1762" y="24968"/>
                  </a:lnTo>
                  <a:cubicBezTo>
                    <a:pt x="2489" y="24932"/>
                    <a:pt x="4358" y="24908"/>
                    <a:pt x="7311" y="24908"/>
                  </a:cubicBezTo>
                  <a:lnTo>
                    <a:pt x="8109" y="24908"/>
                  </a:lnTo>
                  <a:cubicBezTo>
                    <a:pt x="7549" y="25266"/>
                    <a:pt x="7013" y="25647"/>
                    <a:pt x="6501" y="26087"/>
                  </a:cubicBezTo>
                  <a:cubicBezTo>
                    <a:pt x="6299" y="26242"/>
                    <a:pt x="6084" y="26444"/>
                    <a:pt x="5894" y="26635"/>
                  </a:cubicBezTo>
                  <a:cubicBezTo>
                    <a:pt x="4858" y="27623"/>
                    <a:pt x="4001" y="28766"/>
                    <a:pt x="3334" y="30016"/>
                  </a:cubicBezTo>
                  <a:cubicBezTo>
                    <a:pt x="3215" y="30242"/>
                    <a:pt x="3108" y="30445"/>
                    <a:pt x="3025" y="30647"/>
                  </a:cubicBezTo>
                  <a:cubicBezTo>
                    <a:pt x="2596" y="31588"/>
                    <a:pt x="2274" y="32588"/>
                    <a:pt x="2072" y="33612"/>
                  </a:cubicBezTo>
                  <a:cubicBezTo>
                    <a:pt x="2024" y="33802"/>
                    <a:pt x="2001" y="34029"/>
                    <a:pt x="1953" y="34279"/>
                  </a:cubicBezTo>
                  <a:cubicBezTo>
                    <a:pt x="1834" y="35041"/>
                    <a:pt x="1774" y="35862"/>
                    <a:pt x="1774" y="36684"/>
                  </a:cubicBezTo>
                  <a:lnTo>
                    <a:pt x="1774" y="38172"/>
                  </a:lnTo>
                  <a:lnTo>
                    <a:pt x="2394" y="38172"/>
                  </a:lnTo>
                  <a:cubicBezTo>
                    <a:pt x="3084" y="38803"/>
                    <a:pt x="4168" y="39089"/>
                    <a:pt x="4739" y="39244"/>
                  </a:cubicBezTo>
                  <a:cubicBezTo>
                    <a:pt x="5989" y="39565"/>
                    <a:pt x="7751" y="39839"/>
                    <a:pt x="9871" y="40041"/>
                  </a:cubicBezTo>
                  <a:cubicBezTo>
                    <a:pt x="12383" y="40279"/>
                    <a:pt x="15312" y="40422"/>
                    <a:pt x="18384" y="40422"/>
                  </a:cubicBezTo>
                  <a:cubicBezTo>
                    <a:pt x="21348" y="40422"/>
                    <a:pt x="24230" y="40303"/>
                    <a:pt x="26718" y="40077"/>
                  </a:cubicBezTo>
                  <a:cubicBezTo>
                    <a:pt x="28873" y="39886"/>
                    <a:pt x="30695" y="39601"/>
                    <a:pt x="31969" y="39267"/>
                  </a:cubicBezTo>
                  <a:cubicBezTo>
                    <a:pt x="32564" y="39124"/>
                    <a:pt x="33671" y="38839"/>
                    <a:pt x="34362" y="38184"/>
                  </a:cubicBezTo>
                  <a:lnTo>
                    <a:pt x="34993" y="38184"/>
                  </a:lnTo>
                  <a:lnTo>
                    <a:pt x="34993" y="36696"/>
                  </a:lnTo>
                  <a:cubicBezTo>
                    <a:pt x="34993" y="35695"/>
                    <a:pt x="34898" y="34731"/>
                    <a:pt x="34743" y="33838"/>
                  </a:cubicBezTo>
                  <a:cubicBezTo>
                    <a:pt x="34707" y="33636"/>
                    <a:pt x="34659" y="33421"/>
                    <a:pt x="34588" y="33159"/>
                  </a:cubicBezTo>
                  <a:cubicBezTo>
                    <a:pt x="34350" y="32147"/>
                    <a:pt x="34005" y="31195"/>
                    <a:pt x="33564" y="30314"/>
                  </a:cubicBezTo>
                  <a:cubicBezTo>
                    <a:pt x="33469" y="30123"/>
                    <a:pt x="33374" y="29921"/>
                    <a:pt x="33231" y="29683"/>
                  </a:cubicBezTo>
                  <a:cubicBezTo>
                    <a:pt x="32516" y="28433"/>
                    <a:pt x="31611" y="27302"/>
                    <a:pt x="30516" y="26337"/>
                  </a:cubicBezTo>
                  <a:cubicBezTo>
                    <a:pt x="30314" y="26159"/>
                    <a:pt x="30111" y="25992"/>
                    <a:pt x="29921" y="25837"/>
                  </a:cubicBezTo>
                  <a:cubicBezTo>
                    <a:pt x="29516" y="25504"/>
                    <a:pt x="29087" y="25206"/>
                    <a:pt x="28647" y="24920"/>
                  </a:cubicBezTo>
                  <a:lnTo>
                    <a:pt x="30016" y="24920"/>
                  </a:lnTo>
                  <a:cubicBezTo>
                    <a:pt x="32957" y="24920"/>
                    <a:pt x="34814" y="24944"/>
                    <a:pt x="35552" y="24980"/>
                  </a:cubicBezTo>
                  <a:lnTo>
                    <a:pt x="37255" y="25075"/>
                  </a:lnTo>
                  <a:lnTo>
                    <a:pt x="37267" y="23373"/>
                  </a:lnTo>
                  <a:cubicBezTo>
                    <a:pt x="37326" y="18824"/>
                    <a:pt x="34814" y="17443"/>
                    <a:pt x="33385" y="16884"/>
                  </a:cubicBezTo>
                  <a:cubicBezTo>
                    <a:pt x="33528" y="15610"/>
                    <a:pt x="33457" y="13359"/>
                    <a:pt x="30790" y="11573"/>
                  </a:cubicBezTo>
                  <a:cubicBezTo>
                    <a:pt x="29516" y="10704"/>
                    <a:pt x="29468" y="10145"/>
                    <a:pt x="29385" y="8787"/>
                  </a:cubicBezTo>
                  <a:cubicBezTo>
                    <a:pt x="29337" y="8061"/>
                    <a:pt x="29278" y="7240"/>
                    <a:pt x="28992" y="6311"/>
                  </a:cubicBezTo>
                  <a:cubicBezTo>
                    <a:pt x="28218" y="3430"/>
                    <a:pt x="26778" y="1513"/>
                    <a:pt x="24694" y="596"/>
                  </a:cubicBezTo>
                  <a:cubicBezTo>
                    <a:pt x="23801" y="191"/>
                    <a:pt x="22837" y="1"/>
                    <a:pt x="21777" y="1"/>
                  </a:cubicBezTo>
                  <a:close/>
                </a:path>
              </a:pathLst>
            </a:custGeom>
            <a:solidFill>
              <a:schemeClr val="accent6"/>
            </a:solidFill>
            <a:ln>
              <a:noFill/>
            </a:ln>
            <a:effectLst>
              <a:outerShdw dist="76200" dir="2760000" algn="bl" rotWithShape="0">
                <a:schemeClr val="accent3">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8" name="Google Shape;548;p36"/>
            <p:cNvSpPr/>
            <p:nvPr/>
          </p:nvSpPr>
          <p:spPr>
            <a:xfrm>
              <a:off x="553625" y="2386050"/>
              <a:ext cx="858775" cy="550475"/>
            </a:xfrm>
            <a:custGeom>
              <a:avLst/>
              <a:gdLst/>
              <a:ahLst/>
              <a:cxnLst/>
              <a:rect l="l" t="t" r="r" b="b"/>
              <a:pathLst>
                <a:path w="34351" h="22019" extrusionOk="0">
                  <a:moveTo>
                    <a:pt x="14206" y="1"/>
                  </a:moveTo>
                  <a:cubicBezTo>
                    <a:pt x="13521" y="1"/>
                    <a:pt x="12789" y="116"/>
                    <a:pt x="12074" y="433"/>
                  </a:cubicBezTo>
                  <a:cubicBezTo>
                    <a:pt x="10419" y="1147"/>
                    <a:pt x="9240" y="2766"/>
                    <a:pt x="8573" y="5231"/>
                  </a:cubicBezTo>
                  <a:cubicBezTo>
                    <a:pt x="8347" y="5969"/>
                    <a:pt x="8275" y="6624"/>
                    <a:pt x="8180" y="7243"/>
                  </a:cubicBezTo>
                  <a:cubicBezTo>
                    <a:pt x="7990" y="8791"/>
                    <a:pt x="7823" y="10017"/>
                    <a:pt x="5859" y="11339"/>
                  </a:cubicBezTo>
                  <a:cubicBezTo>
                    <a:pt x="3501" y="12934"/>
                    <a:pt x="3823" y="14780"/>
                    <a:pt x="4001" y="15768"/>
                  </a:cubicBezTo>
                  <a:cubicBezTo>
                    <a:pt x="4049" y="16006"/>
                    <a:pt x="4073" y="16208"/>
                    <a:pt x="4061" y="16339"/>
                  </a:cubicBezTo>
                  <a:cubicBezTo>
                    <a:pt x="4049" y="16446"/>
                    <a:pt x="3727" y="16542"/>
                    <a:pt x="3430" y="16649"/>
                  </a:cubicBezTo>
                  <a:cubicBezTo>
                    <a:pt x="2239" y="17054"/>
                    <a:pt x="1" y="17816"/>
                    <a:pt x="48" y="21864"/>
                  </a:cubicBezTo>
                  <a:lnTo>
                    <a:pt x="48" y="22019"/>
                  </a:lnTo>
                  <a:lnTo>
                    <a:pt x="203" y="22007"/>
                  </a:lnTo>
                  <a:cubicBezTo>
                    <a:pt x="1036" y="21967"/>
                    <a:pt x="3125" y="21953"/>
                    <a:pt x="5574" y="21953"/>
                  </a:cubicBezTo>
                  <a:cubicBezTo>
                    <a:pt x="9705" y="21953"/>
                    <a:pt x="14860" y="21992"/>
                    <a:pt x="16729" y="22007"/>
                  </a:cubicBezTo>
                  <a:lnTo>
                    <a:pt x="17598" y="22007"/>
                  </a:lnTo>
                  <a:cubicBezTo>
                    <a:pt x="19467" y="21992"/>
                    <a:pt x="24622" y="21953"/>
                    <a:pt x="28750" y="21953"/>
                  </a:cubicBezTo>
                  <a:cubicBezTo>
                    <a:pt x="31197" y="21953"/>
                    <a:pt x="33284" y="21967"/>
                    <a:pt x="34112" y="22007"/>
                  </a:cubicBezTo>
                  <a:lnTo>
                    <a:pt x="34279" y="22019"/>
                  </a:lnTo>
                  <a:lnTo>
                    <a:pt x="34279" y="21864"/>
                  </a:lnTo>
                  <a:cubicBezTo>
                    <a:pt x="34350" y="17816"/>
                    <a:pt x="32124" y="17054"/>
                    <a:pt x="30909" y="16649"/>
                  </a:cubicBezTo>
                  <a:cubicBezTo>
                    <a:pt x="30612" y="16542"/>
                    <a:pt x="30278" y="16446"/>
                    <a:pt x="30278" y="16339"/>
                  </a:cubicBezTo>
                  <a:cubicBezTo>
                    <a:pt x="30254" y="16208"/>
                    <a:pt x="30302" y="16006"/>
                    <a:pt x="30326" y="15768"/>
                  </a:cubicBezTo>
                  <a:cubicBezTo>
                    <a:pt x="30504" y="14780"/>
                    <a:pt x="30838" y="12934"/>
                    <a:pt x="28468" y="11339"/>
                  </a:cubicBezTo>
                  <a:cubicBezTo>
                    <a:pt x="26575" y="10077"/>
                    <a:pt x="26504" y="8898"/>
                    <a:pt x="26409" y="7422"/>
                  </a:cubicBezTo>
                  <a:cubicBezTo>
                    <a:pt x="26361" y="6743"/>
                    <a:pt x="26313" y="6029"/>
                    <a:pt x="26075" y="5231"/>
                  </a:cubicBezTo>
                  <a:cubicBezTo>
                    <a:pt x="25420" y="2814"/>
                    <a:pt x="24266" y="1207"/>
                    <a:pt x="22599" y="468"/>
                  </a:cubicBezTo>
                  <a:cubicBezTo>
                    <a:pt x="21825" y="126"/>
                    <a:pt x="21030" y="3"/>
                    <a:pt x="20287" y="3"/>
                  </a:cubicBezTo>
                  <a:cubicBezTo>
                    <a:pt x="18937" y="3"/>
                    <a:pt x="17757" y="409"/>
                    <a:pt x="17181" y="647"/>
                  </a:cubicBezTo>
                  <a:cubicBezTo>
                    <a:pt x="16636" y="413"/>
                    <a:pt x="15504" y="1"/>
                    <a:pt x="14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9" name="Google Shape;549;p36"/>
            <p:cNvSpPr/>
            <p:nvPr/>
          </p:nvSpPr>
          <p:spPr>
            <a:xfrm>
              <a:off x="774200" y="2403100"/>
              <a:ext cx="405725" cy="417350"/>
            </a:xfrm>
            <a:custGeom>
              <a:avLst/>
              <a:gdLst/>
              <a:ahLst/>
              <a:cxnLst/>
              <a:rect l="l" t="t" r="r" b="b"/>
              <a:pathLst>
                <a:path w="16229" h="16694" extrusionOk="0">
                  <a:moveTo>
                    <a:pt x="8120" y="1"/>
                  </a:moveTo>
                  <a:cubicBezTo>
                    <a:pt x="3632" y="1"/>
                    <a:pt x="0" y="3739"/>
                    <a:pt x="0" y="8347"/>
                  </a:cubicBezTo>
                  <a:cubicBezTo>
                    <a:pt x="0" y="12955"/>
                    <a:pt x="3632" y="16693"/>
                    <a:pt x="8120" y="16693"/>
                  </a:cubicBezTo>
                  <a:cubicBezTo>
                    <a:pt x="12597" y="16693"/>
                    <a:pt x="16228" y="12955"/>
                    <a:pt x="16228" y="8347"/>
                  </a:cubicBezTo>
                  <a:cubicBezTo>
                    <a:pt x="16228" y="3739"/>
                    <a:pt x="12597" y="1"/>
                    <a:pt x="8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36"/>
            <p:cNvSpPr/>
            <p:nvPr/>
          </p:nvSpPr>
          <p:spPr>
            <a:xfrm>
              <a:off x="770925" y="2398925"/>
              <a:ext cx="412275" cy="425100"/>
            </a:xfrm>
            <a:custGeom>
              <a:avLst/>
              <a:gdLst/>
              <a:ahLst/>
              <a:cxnLst/>
              <a:rect l="l" t="t" r="r" b="b"/>
              <a:pathLst>
                <a:path w="16491" h="17004" extrusionOk="0">
                  <a:moveTo>
                    <a:pt x="8251" y="287"/>
                  </a:moveTo>
                  <a:cubicBezTo>
                    <a:pt x="12657" y="287"/>
                    <a:pt x="16228" y="3978"/>
                    <a:pt x="16228" y="8502"/>
                  </a:cubicBezTo>
                  <a:cubicBezTo>
                    <a:pt x="16228" y="13026"/>
                    <a:pt x="12657" y="16717"/>
                    <a:pt x="8251" y="16717"/>
                  </a:cubicBezTo>
                  <a:cubicBezTo>
                    <a:pt x="3846" y="16717"/>
                    <a:pt x="274" y="13026"/>
                    <a:pt x="274" y="8502"/>
                  </a:cubicBezTo>
                  <a:cubicBezTo>
                    <a:pt x="274" y="3978"/>
                    <a:pt x="3858" y="287"/>
                    <a:pt x="8251" y="287"/>
                  </a:cubicBezTo>
                  <a:close/>
                  <a:moveTo>
                    <a:pt x="8251" y="1"/>
                  </a:moveTo>
                  <a:cubicBezTo>
                    <a:pt x="3703" y="1"/>
                    <a:pt x="0" y="3811"/>
                    <a:pt x="0" y="8502"/>
                  </a:cubicBezTo>
                  <a:cubicBezTo>
                    <a:pt x="0" y="13181"/>
                    <a:pt x="3703" y="17003"/>
                    <a:pt x="8251" y="17003"/>
                  </a:cubicBezTo>
                  <a:cubicBezTo>
                    <a:pt x="12799" y="17003"/>
                    <a:pt x="16490" y="13181"/>
                    <a:pt x="16490" y="8502"/>
                  </a:cubicBezTo>
                  <a:cubicBezTo>
                    <a:pt x="16490" y="3811"/>
                    <a:pt x="12799" y="1"/>
                    <a:pt x="8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1" name="Google Shape;551;p36"/>
            <p:cNvSpPr/>
            <p:nvPr/>
          </p:nvSpPr>
          <p:spPr>
            <a:xfrm>
              <a:off x="911700" y="2805225"/>
              <a:ext cx="128025" cy="192025"/>
            </a:xfrm>
            <a:custGeom>
              <a:avLst/>
              <a:gdLst/>
              <a:ahLst/>
              <a:cxnLst/>
              <a:rect l="l" t="t" r="r" b="b"/>
              <a:pathLst>
                <a:path w="5121" h="7681" extrusionOk="0">
                  <a:moveTo>
                    <a:pt x="215" y="1"/>
                  </a:moveTo>
                  <a:lnTo>
                    <a:pt x="84" y="3573"/>
                  </a:lnTo>
                  <a:lnTo>
                    <a:pt x="13" y="5585"/>
                  </a:lnTo>
                  <a:cubicBezTo>
                    <a:pt x="1" y="5585"/>
                    <a:pt x="1" y="5597"/>
                    <a:pt x="1" y="5597"/>
                  </a:cubicBezTo>
                  <a:lnTo>
                    <a:pt x="2680" y="7680"/>
                  </a:lnTo>
                  <a:lnTo>
                    <a:pt x="5121" y="5406"/>
                  </a:lnTo>
                  <a:lnTo>
                    <a:pt x="5061" y="3573"/>
                  </a:lnTo>
                  <a:lnTo>
                    <a:pt x="4918" y="1"/>
                  </a:ln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36"/>
            <p:cNvSpPr/>
            <p:nvPr/>
          </p:nvSpPr>
          <p:spPr>
            <a:xfrm>
              <a:off x="913800" y="2805225"/>
              <a:ext cx="124425" cy="103025"/>
            </a:xfrm>
            <a:custGeom>
              <a:avLst/>
              <a:gdLst/>
              <a:ahLst/>
              <a:cxnLst/>
              <a:rect l="l" t="t" r="r" b="b"/>
              <a:pathLst>
                <a:path w="4977" h="4121" extrusionOk="0">
                  <a:moveTo>
                    <a:pt x="131" y="1"/>
                  </a:moveTo>
                  <a:lnTo>
                    <a:pt x="0" y="3573"/>
                  </a:lnTo>
                  <a:cubicBezTo>
                    <a:pt x="762" y="3930"/>
                    <a:pt x="1596" y="4121"/>
                    <a:pt x="2489" y="4121"/>
                  </a:cubicBezTo>
                  <a:cubicBezTo>
                    <a:pt x="3382" y="4121"/>
                    <a:pt x="4215" y="3930"/>
                    <a:pt x="4977" y="3573"/>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3" name="Google Shape;553;p36"/>
            <p:cNvSpPr/>
            <p:nvPr/>
          </p:nvSpPr>
          <p:spPr>
            <a:xfrm>
              <a:off x="830750" y="2465900"/>
              <a:ext cx="290225" cy="404550"/>
            </a:xfrm>
            <a:custGeom>
              <a:avLst/>
              <a:gdLst/>
              <a:ahLst/>
              <a:cxnLst/>
              <a:rect l="l" t="t" r="r" b="b"/>
              <a:pathLst>
                <a:path w="11609" h="16182" extrusionOk="0">
                  <a:moveTo>
                    <a:pt x="5203" y="1"/>
                  </a:moveTo>
                  <a:cubicBezTo>
                    <a:pt x="2322" y="1"/>
                    <a:pt x="0" y="2323"/>
                    <a:pt x="0" y="5192"/>
                  </a:cubicBezTo>
                  <a:lnTo>
                    <a:pt x="0" y="10990"/>
                  </a:lnTo>
                  <a:cubicBezTo>
                    <a:pt x="0" y="13860"/>
                    <a:pt x="2322" y="16181"/>
                    <a:pt x="5203" y="16181"/>
                  </a:cubicBezTo>
                  <a:lnTo>
                    <a:pt x="6418" y="16181"/>
                  </a:lnTo>
                  <a:cubicBezTo>
                    <a:pt x="9287" y="16181"/>
                    <a:pt x="11609" y="13860"/>
                    <a:pt x="11609" y="10990"/>
                  </a:cubicBezTo>
                  <a:lnTo>
                    <a:pt x="11609" y="5192"/>
                  </a:lnTo>
                  <a:cubicBezTo>
                    <a:pt x="11609" y="2323"/>
                    <a:pt x="9287" y="1"/>
                    <a:pt x="6418"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4" name="Google Shape;554;p36"/>
            <p:cNvSpPr/>
            <p:nvPr/>
          </p:nvSpPr>
          <p:spPr>
            <a:xfrm>
              <a:off x="770925" y="2652575"/>
              <a:ext cx="72950" cy="95500"/>
            </a:xfrm>
            <a:custGeom>
              <a:avLst/>
              <a:gdLst/>
              <a:ahLst/>
              <a:cxnLst/>
              <a:rect l="l" t="t" r="r" b="b"/>
              <a:pathLst>
                <a:path w="2918" h="3820" extrusionOk="0">
                  <a:moveTo>
                    <a:pt x="1302" y="1"/>
                  </a:moveTo>
                  <a:cubicBezTo>
                    <a:pt x="1257" y="1"/>
                    <a:pt x="1212" y="4"/>
                    <a:pt x="1167" y="11"/>
                  </a:cubicBezTo>
                  <a:cubicBezTo>
                    <a:pt x="453" y="130"/>
                    <a:pt x="0" y="1071"/>
                    <a:pt x="167" y="2118"/>
                  </a:cubicBezTo>
                  <a:cubicBezTo>
                    <a:pt x="323" y="3099"/>
                    <a:pt x="959" y="3819"/>
                    <a:pt x="1626" y="3819"/>
                  </a:cubicBezTo>
                  <a:cubicBezTo>
                    <a:pt x="1671" y="3819"/>
                    <a:pt x="1717" y="3816"/>
                    <a:pt x="1762" y="3809"/>
                  </a:cubicBezTo>
                  <a:cubicBezTo>
                    <a:pt x="2477" y="3690"/>
                    <a:pt x="2917" y="2749"/>
                    <a:pt x="2751" y="1714"/>
                  </a:cubicBezTo>
                  <a:cubicBezTo>
                    <a:pt x="2605" y="732"/>
                    <a:pt x="1969" y="1"/>
                    <a:pt x="1302"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5" name="Google Shape;555;p36"/>
            <p:cNvSpPr/>
            <p:nvPr/>
          </p:nvSpPr>
          <p:spPr>
            <a:xfrm>
              <a:off x="917650" y="2775800"/>
              <a:ext cx="118500" cy="36900"/>
            </a:xfrm>
            <a:custGeom>
              <a:avLst/>
              <a:gdLst/>
              <a:ahLst/>
              <a:cxnLst/>
              <a:rect l="l" t="t" r="r" b="b"/>
              <a:pathLst>
                <a:path w="4740" h="1476" extrusionOk="0">
                  <a:moveTo>
                    <a:pt x="154" y="1"/>
                  </a:moveTo>
                  <a:cubicBezTo>
                    <a:pt x="122" y="1"/>
                    <a:pt x="89" y="12"/>
                    <a:pt x="61" y="35"/>
                  </a:cubicBezTo>
                  <a:cubicBezTo>
                    <a:pt x="1" y="83"/>
                    <a:pt x="1" y="166"/>
                    <a:pt x="37" y="225"/>
                  </a:cubicBezTo>
                  <a:cubicBezTo>
                    <a:pt x="692" y="1035"/>
                    <a:pt x="1442" y="1440"/>
                    <a:pt x="2239" y="1476"/>
                  </a:cubicBezTo>
                  <a:lnTo>
                    <a:pt x="2335" y="1476"/>
                  </a:lnTo>
                  <a:cubicBezTo>
                    <a:pt x="3656" y="1476"/>
                    <a:pt x="4644" y="440"/>
                    <a:pt x="4680" y="404"/>
                  </a:cubicBezTo>
                  <a:cubicBezTo>
                    <a:pt x="4740" y="345"/>
                    <a:pt x="4740" y="249"/>
                    <a:pt x="4680" y="214"/>
                  </a:cubicBezTo>
                  <a:cubicBezTo>
                    <a:pt x="4650" y="184"/>
                    <a:pt x="4615" y="169"/>
                    <a:pt x="4580" y="169"/>
                  </a:cubicBezTo>
                  <a:cubicBezTo>
                    <a:pt x="4546" y="169"/>
                    <a:pt x="4513" y="184"/>
                    <a:pt x="4490" y="214"/>
                  </a:cubicBezTo>
                  <a:cubicBezTo>
                    <a:pt x="4478" y="225"/>
                    <a:pt x="3523" y="1215"/>
                    <a:pt x="2326" y="1215"/>
                  </a:cubicBezTo>
                  <a:cubicBezTo>
                    <a:pt x="2305" y="1215"/>
                    <a:pt x="2284" y="1214"/>
                    <a:pt x="2263" y="1214"/>
                  </a:cubicBezTo>
                  <a:cubicBezTo>
                    <a:pt x="1525" y="1178"/>
                    <a:pt x="858" y="797"/>
                    <a:pt x="251" y="47"/>
                  </a:cubicBezTo>
                  <a:cubicBezTo>
                    <a:pt x="226" y="15"/>
                    <a:pt x="191" y="1"/>
                    <a:pt x="154"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6" name="Google Shape;556;p36"/>
            <p:cNvSpPr/>
            <p:nvPr/>
          </p:nvSpPr>
          <p:spPr>
            <a:xfrm>
              <a:off x="907550" y="2769225"/>
              <a:ext cx="23525" cy="18775"/>
            </a:xfrm>
            <a:custGeom>
              <a:avLst/>
              <a:gdLst/>
              <a:ahLst/>
              <a:cxnLst/>
              <a:rect l="l" t="t" r="r" b="b"/>
              <a:pathLst>
                <a:path w="941" h="751" extrusionOk="0">
                  <a:moveTo>
                    <a:pt x="834" y="72"/>
                  </a:moveTo>
                  <a:lnTo>
                    <a:pt x="859" y="92"/>
                  </a:lnTo>
                  <a:lnTo>
                    <a:pt x="859" y="92"/>
                  </a:lnTo>
                  <a:lnTo>
                    <a:pt x="941" y="143"/>
                  </a:lnTo>
                  <a:lnTo>
                    <a:pt x="941" y="143"/>
                  </a:lnTo>
                  <a:lnTo>
                    <a:pt x="834" y="72"/>
                  </a:lnTo>
                  <a:close/>
                  <a:moveTo>
                    <a:pt x="715" y="0"/>
                  </a:moveTo>
                  <a:cubicBezTo>
                    <a:pt x="619" y="96"/>
                    <a:pt x="417" y="369"/>
                    <a:pt x="107" y="488"/>
                  </a:cubicBezTo>
                  <a:cubicBezTo>
                    <a:pt x="48" y="512"/>
                    <a:pt x="0" y="596"/>
                    <a:pt x="24" y="667"/>
                  </a:cubicBezTo>
                  <a:cubicBezTo>
                    <a:pt x="60" y="727"/>
                    <a:pt x="107" y="750"/>
                    <a:pt x="167" y="750"/>
                  </a:cubicBezTo>
                  <a:lnTo>
                    <a:pt x="203" y="750"/>
                  </a:lnTo>
                  <a:cubicBezTo>
                    <a:pt x="584" y="608"/>
                    <a:pt x="846" y="298"/>
                    <a:pt x="941" y="155"/>
                  </a:cubicBezTo>
                  <a:lnTo>
                    <a:pt x="859" y="92"/>
                  </a:lnTo>
                  <a:lnTo>
                    <a:pt x="859" y="92"/>
                  </a:lnTo>
                  <a:lnTo>
                    <a:pt x="715" y="0"/>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7" name="Google Shape;557;p36"/>
            <p:cNvSpPr/>
            <p:nvPr/>
          </p:nvSpPr>
          <p:spPr>
            <a:xfrm>
              <a:off x="787000" y="2668150"/>
              <a:ext cx="37525" cy="26975"/>
            </a:xfrm>
            <a:custGeom>
              <a:avLst/>
              <a:gdLst/>
              <a:ahLst/>
              <a:cxnLst/>
              <a:rect l="l" t="t" r="r" b="b"/>
              <a:pathLst>
                <a:path w="1501" h="1079" extrusionOk="0">
                  <a:moveTo>
                    <a:pt x="458" y="0"/>
                  </a:moveTo>
                  <a:cubicBezTo>
                    <a:pt x="335" y="0"/>
                    <a:pt x="206" y="25"/>
                    <a:pt x="72" y="79"/>
                  </a:cubicBezTo>
                  <a:cubicBezTo>
                    <a:pt x="12" y="102"/>
                    <a:pt x="0" y="162"/>
                    <a:pt x="12" y="221"/>
                  </a:cubicBezTo>
                  <a:cubicBezTo>
                    <a:pt x="21" y="268"/>
                    <a:pt x="59" y="285"/>
                    <a:pt x="103" y="285"/>
                  </a:cubicBezTo>
                  <a:cubicBezTo>
                    <a:pt x="116" y="285"/>
                    <a:pt x="130" y="284"/>
                    <a:pt x="143" y="281"/>
                  </a:cubicBezTo>
                  <a:cubicBezTo>
                    <a:pt x="259" y="229"/>
                    <a:pt x="371" y="205"/>
                    <a:pt x="477" y="205"/>
                  </a:cubicBezTo>
                  <a:cubicBezTo>
                    <a:pt x="589" y="205"/>
                    <a:pt x="694" y="232"/>
                    <a:pt x="786" y="281"/>
                  </a:cubicBezTo>
                  <a:cubicBezTo>
                    <a:pt x="1155" y="471"/>
                    <a:pt x="1298" y="1007"/>
                    <a:pt x="1298" y="1007"/>
                  </a:cubicBezTo>
                  <a:cubicBezTo>
                    <a:pt x="1310" y="1055"/>
                    <a:pt x="1357" y="1079"/>
                    <a:pt x="1393" y="1079"/>
                  </a:cubicBezTo>
                  <a:lnTo>
                    <a:pt x="1417" y="1079"/>
                  </a:lnTo>
                  <a:cubicBezTo>
                    <a:pt x="1477" y="1067"/>
                    <a:pt x="1500" y="1019"/>
                    <a:pt x="1488" y="960"/>
                  </a:cubicBezTo>
                  <a:cubicBezTo>
                    <a:pt x="1488" y="936"/>
                    <a:pt x="1334" y="340"/>
                    <a:pt x="881" y="102"/>
                  </a:cubicBezTo>
                  <a:cubicBezTo>
                    <a:pt x="750" y="37"/>
                    <a:pt x="609" y="0"/>
                    <a:pt x="45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8" name="Google Shape;558;p36"/>
            <p:cNvSpPr/>
            <p:nvPr/>
          </p:nvSpPr>
          <p:spPr>
            <a:xfrm>
              <a:off x="785200" y="2670625"/>
              <a:ext cx="26225" cy="43250"/>
            </a:xfrm>
            <a:custGeom>
              <a:avLst/>
              <a:gdLst/>
              <a:ahLst/>
              <a:cxnLst/>
              <a:rect l="l" t="t" r="r" b="b"/>
              <a:pathLst>
                <a:path w="1049" h="1730" extrusionOk="0">
                  <a:moveTo>
                    <a:pt x="929" y="1"/>
                  </a:moveTo>
                  <a:cubicBezTo>
                    <a:pt x="916" y="1"/>
                    <a:pt x="904" y="5"/>
                    <a:pt x="894" y="15"/>
                  </a:cubicBezTo>
                  <a:cubicBezTo>
                    <a:pt x="870" y="15"/>
                    <a:pt x="1" y="492"/>
                    <a:pt x="513" y="1670"/>
                  </a:cubicBezTo>
                  <a:cubicBezTo>
                    <a:pt x="536" y="1694"/>
                    <a:pt x="560" y="1730"/>
                    <a:pt x="608" y="1730"/>
                  </a:cubicBezTo>
                  <a:cubicBezTo>
                    <a:pt x="620" y="1730"/>
                    <a:pt x="632" y="1706"/>
                    <a:pt x="644" y="1706"/>
                  </a:cubicBezTo>
                  <a:cubicBezTo>
                    <a:pt x="691" y="1694"/>
                    <a:pt x="727" y="1623"/>
                    <a:pt x="691" y="1575"/>
                  </a:cubicBezTo>
                  <a:cubicBezTo>
                    <a:pt x="251" y="599"/>
                    <a:pt x="953" y="206"/>
                    <a:pt x="977" y="194"/>
                  </a:cubicBezTo>
                  <a:cubicBezTo>
                    <a:pt x="1025" y="158"/>
                    <a:pt x="1048" y="99"/>
                    <a:pt x="1025" y="63"/>
                  </a:cubicBezTo>
                  <a:cubicBezTo>
                    <a:pt x="999" y="29"/>
                    <a:pt x="961" y="1"/>
                    <a:pt x="9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9" name="Google Shape;559;p36"/>
            <p:cNvSpPr/>
            <p:nvPr/>
          </p:nvSpPr>
          <p:spPr>
            <a:xfrm>
              <a:off x="597975" y="2943950"/>
              <a:ext cx="756075" cy="377750"/>
            </a:xfrm>
            <a:custGeom>
              <a:avLst/>
              <a:gdLst/>
              <a:ahLst/>
              <a:cxnLst/>
              <a:rect l="l" t="t" r="r" b="b"/>
              <a:pathLst>
                <a:path w="30243" h="15110" extrusionOk="0">
                  <a:moveTo>
                    <a:pt x="12550" y="0"/>
                  </a:moveTo>
                  <a:lnTo>
                    <a:pt x="12550" y="36"/>
                  </a:lnTo>
                  <a:cubicBezTo>
                    <a:pt x="11157" y="215"/>
                    <a:pt x="9847" y="512"/>
                    <a:pt x="8633" y="941"/>
                  </a:cubicBezTo>
                  <a:cubicBezTo>
                    <a:pt x="7978" y="1179"/>
                    <a:pt x="7335" y="1453"/>
                    <a:pt x="6740" y="1762"/>
                  </a:cubicBezTo>
                  <a:cubicBezTo>
                    <a:pt x="5799" y="2239"/>
                    <a:pt x="4954" y="2798"/>
                    <a:pt x="4180" y="3453"/>
                  </a:cubicBezTo>
                  <a:cubicBezTo>
                    <a:pt x="4001" y="3608"/>
                    <a:pt x="3823" y="3775"/>
                    <a:pt x="3644" y="3929"/>
                  </a:cubicBezTo>
                  <a:cubicBezTo>
                    <a:pt x="2739" y="4798"/>
                    <a:pt x="1977" y="5799"/>
                    <a:pt x="1382" y="6930"/>
                  </a:cubicBezTo>
                  <a:cubicBezTo>
                    <a:pt x="1298" y="7120"/>
                    <a:pt x="1203" y="7299"/>
                    <a:pt x="1120" y="7489"/>
                  </a:cubicBezTo>
                  <a:cubicBezTo>
                    <a:pt x="739" y="8311"/>
                    <a:pt x="465" y="9192"/>
                    <a:pt x="263" y="10121"/>
                  </a:cubicBezTo>
                  <a:cubicBezTo>
                    <a:pt x="227" y="10323"/>
                    <a:pt x="191" y="10525"/>
                    <a:pt x="167" y="10716"/>
                  </a:cubicBezTo>
                  <a:cubicBezTo>
                    <a:pt x="60" y="11406"/>
                    <a:pt x="1" y="12121"/>
                    <a:pt x="1" y="12883"/>
                  </a:cubicBezTo>
                  <a:lnTo>
                    <a:pt x="13" y="12883"/>
                  </a:lnTo>
                  <a:cubicBezTo>
                    <a:pt x="1" y="12907"/>
                    <a:pt x="1" y="12942"/>
                    <a:pt x="1" y="12966"/>
                  </a:cubicBezTo>
                  <a:cubicBezTo>
                    <a:pt x="1" y="13716"/>
                    <a:pt x="2691" y="14371"/>
                    <a:pt x="6752" y="14752"/>
                  </a:cubicBezTo>
                  <a:cubicBezTo>
                    <a:pt x="9157" y="14978"/>
                    <a:pt x="12026" y="15109"/>
                    <a:pt x="15122" y="15109"/>
                  </a:cubicBezTo>
                  <a:cubicBezTo>
                    <a:pt x="18122" y="15109"/>
                    <a:pt x="20944" y="14990"/>
                    <a:pt x="23301" y="14764"/>
                  </a:cubicBezTo>
                  <a:cubicBezTo>
                    <a:pt x="27468" y="14395"/>
                    <a:pt x="30243" y="13728"/>
                    <a:pt x="30243" y="12966"/>
                  </a:cubicBezTo>
                  <a:cubicBezTo>
                    <a:pt x="30243" y="12942"/>
                    <a:pt x="30243" y="12907"/>
                    <a:pt x="30231" y="12883"/>
                  </a:cubicBezTo>
                  <a:lnTo>
                    <a:pt x="30231" y="12847"/>
                  </a:lnTo>
                  <a:lnTo>
                    <a:pt x="30207" y="12847"/>
                  </a:lnTo>
                  <a:cubicBezTo>
                    <a:pt x="30207" y="11942"/>
                    <a:pt x="30123" y="11073"/>
                    <a:pt x="29969" y="10263"/>
                  </a:cubicBezTo>
                  <a:cubicBezTo>
                    <a:pt x="29945" y="10061"/>
                    <a:pt x="29897" y="9859"/>
                    <a:pt x="29850" y="9668"/>
                  </a:cubicBezTo>
                  <a:cubicBezTo>
                    <a:pt x="29647" y="8751"/>
                    <a:pt x="29338" y="7918"/>
                    <a:pt x="28945" y="7132"/>
                  </a:cubicBezTo>
                  <a:cubicBezTo>
                    <a:pt x="28861" y="6942"/>
                    <a:pt x="28766" y="6763"/>
                    <a:pt x="28659" y="6584"/>
                  </a:cubicBezTo>
                  <a:cubicBezTo>
                    <a:pt x="28028" y="5465"/>
                    <a:pt x="27218" y="4465"/>
                    <a:pt x="26254" y="3620"/>
                  </a:cubicBezTo>
                  <a:lnTo>
                    <a:pt x="25718" y="3179"/>
                  </a:lnTo>
                  <a:cubicBezTo>
                    <a:pt x="24968" y="2596"/>
                    <a:pt x="24170" y="2084"/>
                    <a:pt x="23289" y="1655"/>
                  </a:cubicBezTo>
                  <a:cubicBezTo>
                    <a:pt x="22694" y="1358"/>
                    <a:pt x="22051" y="1096"/>
                    <a:pt x="21396" y="869"/>
                  </a:cubicBezTo>
                  <a:cubicBezTo>
                    <a:pt x="20241" y="465"/>
                    <a:pt x="18991" y="203"/>
                    <a:pt x="17693" y="36"/>
                  </a:cubicBezTo>
                  <a:cubicBezTo>
                    <a:pt x="16667" y="687"/>
                    <a:pt x="15766" y="927"/>
                    <a:pt x="14993" y="927"/>
                  </a:cubicBezTo>
                  <a:cubicBezTo>
                    <a:pt x="13928" y="927"/>
                    <a:pt x="13109" y="470"/>
                    <a:pt x="1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0" name="Google Shape;560;p36"/>
            <p:cNvSpPr/>
            <p:nvPr/>
          </p:nvSpPr>
          <p:spPr>
            <a:xfrm>
              <a:off x="889675" y="2930850"/>
              <a:ext cx="175350" cy="58075"/>
            </a:xfrm>
            <a:custGeom>
              <a:avLst/>
              <a:gdLst/>
              <a:ahLst/>
              <a:cxnLst/>
              <a:rect l="l" t="t" r="r" b="b"/>
              <a:pathLst>
                <a:path w="7014" h="2323" extrusionOk="0">
                  <a:moveTo>
                    <a:pt x="656" y="0"/>
                  </a:moveTo>
                  <a:lnTo>
                    <a:pt x="290" y="271"/>
                  </a:lnTo>
                  <a:lnTo>
                    <a:pt x="290" y="271"/>
                  </a:lnTo>
                  <a:cubicBezTo>
                    <a:pt x="301" y="263"/>
                    <a:pt x="313" y="256"/>
                    <a:pt x="325" y="248"/>
                  </a:cubicBezTo>
                  <a:lnTo>
                    <a:pt x="325" y="248"/>
                  </a:lnTo>
                  <a:lnTo>
                    <a:pt x="656" y="0"/>
                  </a:lnTo>
                  <a:close/>
                  <a:moveTo>
                    <a:pt x="290" y="271"/>
                  </a:moveTo>
                  <a:cubicBezTo>
                    <a:pt x="289" y="272"/>
                    <a:pt x="288" y="273"/>
                    <a:pt x="287" y="274"/>
                  </a:cubicBezTo>
                  <a:lnTo>
                    <a:pt x="290" y="271"/>
                  </a:lnTo>
                  <a:close/>
                  <a:moveTo>
                    <a:pt x="578" y="180"/>
                  </a:moveTo>
                  <a:cubicBezTo>
                    <a:pt x="489" y="180"/>
                    <a:pt x="401" y="203"/>
                    <a:pt x="325" y="248"/>
                  </a:cubicBezTo>
                  <a:lnTo>
                    <a:pt x="325" y="248"/>
                  </a:lnTo>
                  <a:lnTo>
                    <a:pt x="132" y="393"/>
                  </a:lnTo>
                  <a:cubicBezTo>
                    <a:pt x="13" y="489"/>
                    <a:pt x="1" y="643"/>
                    <a:pt x="84" y="750"/>
                  </a:cubicBezTo>
                  <a:cubicBezTo>
                    <a:pt x="465" y="1179"/>
                    <a:pt x="1489" y="2167"/>
                    <a:pt x="2989" y="2310"/>
                  </a:cubicBezTo>
                  <a:cubicBezTo>
                    <a:pt x="3108" y="2322"/>
                    <a:pt x="3239" y="2322"/>
                    <a:pt x="3358" y="2322"/>
                  </a:cubicBezTo>
                  <a:cubicBezTo>
                    <a:pt x="4549" y="2322"/>
                    <a:pt x="5740" y="1798"/>
                    <a:pt x="6930" y="703"/>
                  </a:cubicBezTo>
                  <a:cubicBezTo>
                    <a:pt x="6990" y="655"/>
                    <a:pt x="7014" y="560"/>
                    <a:pt x="6954" y="500"/>
                  </a:cubicBezTo>
                  <a:cubicBezTo>
                    <a:pt x="6793" y="332"/>
                    <a:pt x="6574" y="244"/>
                    <a:pt x="6357" y="244"/>
                  </a:cubicBezTo>
                  <a:cubicBezTo>
                    <a:pt x="6189" y="244"/>
                    <a:pt x="6022" y="296"/>
                    <a:pt x="5882" y="405"/>
                  </a:cubicBezTo>
                  <a:cubicBezTo>
                    <a:pt x="5025" y="1080"/>
                    <a:pt x="4178" y="1418"/>
                    <a:pt x="3357" y="1418"/>
                  </a:cubicBezTo>
                  <a:cubicBezTo>
                    <a:pt x="3266" y="1418"/>
                    <a:pt x="3175" y="1414"/>
                    <a:pt x="3085" y="1405"/>
                  </a:cubicBezTo>
                  <a:cubicBezTo>
                    <a:pt x="2072" y="1298"/>
                    <a:pt x="1322" y="703"/>
                    <a:pt x="941" y="322"/>
                  </a:cubicBezTo>
                  <a:cubicBezTo>
                    <a:pt x="842" y="229"/>
                    <a:pt x="709" y="180"/>
                    <a:pt x="578" y="18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1" name="Google Shape;561;p36"/>
            <p:cNvSpPr/>
            <p:nvPr/>
          </p:nvSpPr>
          <p:spPr>
            <a:xfrm>
              <a:off x="1020950" y="2651950"/>
              <a:ext cx="64025" cy="35150"/>
            </a:xfrm>
            <a:custGeom>
              <a:avLst/>
              <a:gdLst/>
              <a:ahLst/>
              <a:cxnLst/>
              <a:rect l="l" t="t" r="r" b="b"/>
              <a:pathLst>
                <a:path w="2561" h="1406" extrusionOk="0">
                  <a:moveTo>
                    <a:pt x="1274" y="0"/>
                  </a:moveTo>
                  <a:cubicBezTo>
                    <a:pt x="560" y="0"/>
                    <a:pt x="0" y="584"/>
                    <a:pt x="0" y="1286"/>
                  </a:cubicBezTo>
                  <a:cubicBezTo>
                    <a:pt x="0" y="1346"/>
                    <a:pt x="60" y="1405"/>
                    <a:pt x="120" y="1405"/>
                  </a:cubicBezTo>
                  <a:cubicBezTo>
                    <a:pt x="179" y="1405"/>
                    <a:pt x="239" y="1358"/>
                    <a:pt x="239" y="1286"/>
                  </a:cubicBezTo>
                  <a:cubicBezTo>
                    <a:pt x="239" y="715"/>
                    <a:pt x="703" y="250"/>
                    <a:pt x="1263" y="250"/>
                  </a:cubicBezTo>
                  <a:cubicBezTo>
                    <a:pt x="1834" y="250"/>
                    <a:pt x="2298" y="715"/>
                    <a:pt x="2298" y="1286"/>
                  </a:cubicBezTo>
                  <a:cubicBezTo>
                    <a:pt x="2298" y="1346"/>
                    <a:pt x="2334" y="1405"/>
                    <a:pt x="2417" y="1405"/>
                  </a:cubicBezTo>
                  <a:cubicBezTo>
                    <a:pt x="2489" y="1405"/>
                    <a:pt x="2536" y="1346"/>
                    <a:pt x="2560" y="1286"/>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2" name="Google Shape;562;p36"/>
            <p:cNvSpPr/>
            <p:nvPr/>
          </p:nvSpPr>
          <p:spPr>
            <a:xfrm>
              <a:off x="1049525" y="2636475"/>
              <a:ext cx="5975" cy="21450"/>
            </a:xfrm>
            <a:custGeom>
              <a:avLst/>
              <a:gdLst/>
              <a:ahLst/>
              <a:cxnLst/>
              <a:rect l="l" t="t" r="r" b="b"/>
              <a:pathLst>
                <a:path w="239" h="858" extrusionOk="0">
                  <a:moveTo>
                    <a:pt x="120" y="0"/>
                  </a:moveTo>
                  <a:cubicBezTo>
                    <a:pt x="60" y="0"/>
                    <a:pt x="0" y="36"/>
                    <a:pt x="0" y="119"/>
                  </a:cubicBezTo>
                  <a:lnTo>
                    <a:pt x="0" y="738"/>
                  </a:lnTo>
                  <a:cubicBezTo>
                    <a:pt x="0" y="798"/>
                    <a:pt x="48" y="857"/>
                    <a:pt x="120" y="857"/>
                  </a:cubicBezTo>
                  <a:cubicBezTo>
                    <a:pt x="179" y="857"/>
                    <a:pt x="239" y="810"/>
                    <a:pt x="239" y="738"/>
                  </a:cubicBezTo>
                  <a:lnTo>
                    <a:pt x="239" y="119"/>
                  </a:lnTo>
                  <a:cubicBezTo>
                    <a:pt x="239" y="60"/>
                    <a:pt x="203"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3" name="Google Shape;563;p36"/>
            <p:cNvSpPr/>
            <p:nvPr/>
          </p:nvSpPr>
          <p:spPr>
            <a:xfrm>
              <a:off x="1067075" y="2645775"/>
              <a:ext cx="16100" cy="19000"/>
            </a:xfrm>
            <a:custGeom>
              <a:avLst/>
              <a:gdLst/>
              <a:ahLst/>
              <a:cxnLst/>
              <a:rect l="l" t="t" r="r" b="b"/>
              <a:pathLst>
                <a:path w="644" h="760" extrusionOk="0">
                  <a:moveTo>
                    <a:pt x="499" y="1"/>
                  </a:moveTo>
                  <a:cubicBezTo>
                    <a:pt x="457" y="1"/>
                    <a:pt x="416" y="20"/>
                    <a:pt x="394" y="57"/>
                  </a:cubicBezTo>
                  <a:lnTo>
                    <a:pt x="49" y="545"/>
                  </a:lnTo>
                  <a:cubicBezTo>
                    <a:pt x="1" y="604"/>
                    <a:pt x="13" y="676"/>
                    <a:pt x="72" y="724"/>
                  </a:cubicBezTo>
                  <a:cubicBezTo>
                    <a:pt x="108" y="759"/>
                    <a:pt x="120" y="759"/>
                    <a:pt x="156" y="759"/>
                  </a:cubicBezTo>
                  <a:cubicBezTo>
                    <a:pt x="180" y="759"/>
                    <a:pt x="227" y="735"/>
                    <a:pt x="251" y="700"/>
                  </a:cubicBezTo>
                  <a:lnTo>
                    <a:pt x="596" y="200"/>
                  </a:lnTo>
                  <a:cubicBezTo>
                    <a:pt x="644" y="140"/>
                    <a:pt x="632" y="69"/>
                    <a:pt x="572" y="21"/>
                  </a:cubicBezTo>
                  <a:cubicBezTo>
                    <a:pt x="550" y="8"/>
                    <a:pt x="524" y="1"/>
                    <a:pt x="49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4" name="Google Shape;564;p36"/>
            <p:cNvSpPr/>
            <p:nvPr/>
          </p:nvSpPr>
          <p:spPr>
            <a:xfrm>
              <a:off x="1076900" y="2670550"/>
              <a:ext cx="19975" cy="9100"/>
            </a:xfrm>
            <a:custGeom>
              <a:avLst/>
              <a:gdLst/>
              <a:ahLst/>
              <a:cxnLst/>
              <a:rect l="l" t="t" r="r" b="b"/>
              <a:pathLst>
                <a:path w="799" h="364" extrusionOk="0">
                  <a:moveTo>
                    <a:pt x="665" y="0"/>
                  </a:moveTo>
                  <a:cubicBezTo>
                    <a:pt x="654" y="0"/>
                    <a:pt x="642" y="2"/>
                    <a:pt x="632" y="6"/>
                  </a:cubicBezTo>
                  <a:lnTo>
                    <a:pt x="120" y="102"/>
                  </a:lnTo>
                  <a:cubicBezTo>
                    <a:pt x="37" y="125"/>
                    <a:pt x="1" y="185"/>
                    <a:pt x="13" y="256"/>
                  </a:cubicBezTo>
                  <a:cubicBezTo>
                    <a:pt x="25" y="316"/>
                    <a:pt x="72" y="364"/>
                    <a:pt x="132" y="364"/>
                  </a:cubicBezTo>
                  <a:lnTo>
                    <a:pt x="156" y="364"/>
                  </a:lnTo>
                  <a:lnTo>
                    <a:pt x="679" y="256"/>
                  </a:lnTo>
                  <a:cubicBezTo>
                    <a:pt x="751" y="244"/>
                    <a:pt x="799" y="185"/>
                    <a:pt x="787" y="102"/>
                  </a:cubicBezTo>
                  <a:cubicBezTo>
                    <a:pt x="777" y="43"/>
                    <a:pt x="719"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5" name="Google Shape;565;p36"/>
            <p:cNvSpPr/>
            <p:nvPr/>
          </p:nvSpPr>
          <p:spPr>
            <a:xfrm>
              <a:off x="1018275" y="2647275"/>
              <a:ext cx="14900" cy="17500"/>
            </a:xfrm>
            <a:custGeom>
              <a:avLst/>
              <a:gdLst/>
              <a:ahLst/>
              <a:cxnLst/>
              <a:rect l="l" t="t" r="r" b="b"/>
              <a:pathLst>
                <a:path w="596" h="700" extrusionOk="0">
                  <a:moveTo>
                    <a:pt x="153" y="0"/>
                  </a:moveTo>
                  <a:cubicBezTo>
                    <a:pt x="130" y="0"/>
                    <a:pt x="106" y="7"/>
                    <a:pt x="84" y="21"/>
                  </a:cubicBezTo>
                  <a:cubicBezTo>
                    <a:pt x="24" y="68"/>
                    <a:pt x="0" y="140"/>
                    <a:pt x="48" y="199"/>
                  </a:cubicBezTo>
                  <a:lnTo>
                    <a:pt x="346" y="640"/>
                  </a:lnTo>
                  <a:cubicBezTo>
                    <a:pt x="381" y="675"/>
                    <a:pt x="405" y="699"/>
                    <a:pt x="453" y="699"/>
                  </a:cubicBezTo>
                  <a:cubicBezTo>
                    <a:pt x="477" y="699"/>
                    <a:pt x="512" y="675"/>
                    <a:pt x="524" y="664"/>
                  </a:cubicBezTo>
                  <a:cubicBezTo>
                    <a:pt x="584" y="616"/>
                    <a:pt x="596" y="544"/>
                    <a:pt x="548" y="485"/>
                  </a:cubicBezTo>
                  <a:lnTo>
                    <a:pt x="250" y="56"/>
                  </a:lnTo>
                  <a:cubicBezTo>
                    <a:pt x="228" y="19"/>
                    <a:pt x="192" y="0"/>
                    <a:pt x="153"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36"/>
            <p:cNvSpPr/>
            <p:nvPr/>
          </p:nvSpPr>
          <p:spPr>
            <a:xfrm>
              <a:off x="1004575" y="2670550"/>
              <a:ext cx="20275" cy="9100"/>
            </a:xfrm>
            <a:custGeom>
              <a:avLst/>
              <a:gdLst/>
              <a:ahLst/>
              <a:cxnLst/>
              <a:rect l="l" t="t" r="r" b="b"/>
              <a:pathLst>
                <a:path w="811" h="364" extrusionOk="0">
                  <a:moveTo>
                    <a:pt x="131" y="0"/>
                  </a:moveTo>
                  <a:cubicBezTo>
                    <a:pt x="76" y="0"/>
                    <a:pt x="32" y="43"/>
                    <a:pt x="13" y="102"/>
                  </a:cubicBezTo>
                  <a:cubicBezTo>
                    <a:pt x="1" y="185"/>
                    <a:pt x="48" y="244"/>
                    <a:pt x="120" y="256"/>
                  </a:cubicBezTo>
                  <a:lnTo>
                    <a:pt x="644" y="364"/>
                  </a:lnTo>
                  <a:lnTo>
                    <a:pt x="667" y="364"/>
                  </a:lnTo>
                  <a:cubicBezTo>
                    <a:pt x="727" y="364"/>
                    <a:pt x="786" y="316"/>
                    <a:pt x="786" y="256"/>
                  </a:cubicBezTo>
                  <a:cubicBezTo>
                    <a:pt x="810" y="185"/>
                    <a:pt x="763" y="125"/>
                    <a:pt x="691" y="102"/>
                  </a:cubicBezTo>
                  <a:lnTo>
                    <a:pt x="167" y="6"/>
                  </a:lnTo>
                  <a:cubicBezTo>
                    <a:pt x="155" y="2"/>
                    <a:pt x="142" y="0"/>
                    <a:pt x="131"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36"/>
            <p:cNvSpPr/>
            <p:nvPr/>
          </p:nvSpPr>
          <p:spPr>
            <a:xfrm>
              <a:off x="866475" y="2651950"/>
              <a:ext cx="64000" cy="35150"/>
            </a:xfrm>
            <a:custGeom>
              <a:avLst/>
              <a:gdLst/>
              <a:ahLst/>
              <a:cxnLst/>
              <a:rect l="l" t="t" r="r" b="b"/>
              <a:pathLst>
                <a:path w="2560" h="1406" extrusionOk="0">
                  <a:moveTo>
                    <a:pt x="1286" y="0"/>
                  </a:moveTo>
                  <a:cubicBezTo>
                    <a:pt x="572" y="0"/>
                    <a:pt x="0" y="584"/>
                    <a:pt x="0" y="1286"/>
                  </a:cubicBezTo>
                  <a:cubicBezTo>
                    <a:pt x="0" y="1346"/>
                    <a:pt x="48" y="1405"/>
                    <a:pt x="119" y="1405"/>
                  </a:cubicBezTo>
                  <a:cubicBezTo>
                    <a:pt x="179" y="1405"/>
                    <a:pt x="238" y="1358"/>
                    <a:pt x="238" y="1286"/>
                  </a:cubicBezTo>
                  <a:cubicBezTo>
                    <a:pt x="238" y="715"/>
                    <a:pt x="703" y="250"/>
                    <a:pt x="1262" y="250"/>
                  </a:cubicBezTo>
                  <a:cubicBezTo>
                    <a:pt x="1834" y="250"/>
                    <a:pt x="2298" y="715"/>
                    <a:pt x="2298" y="1286"/>
                  </a:cubicBezTo>
                  <a:cubicBezTo>
                    <a:pt x="2298" y="1346"/>
                    <a:pt x="2346" y="1405"/>
                    <a:pt x="2417" y="1405"/>
                  </a:cubicBezTo>
                  <a:cubicBezTo>
                    <a:pt x="2489" y="1405"/>
                    <a:pt x="2548" y="1346"/>
                    <a:pt x="2560" y="1286"/>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8" name="Google Shape;568;p36"/>
            <p:cNvSpPr/>
            <p:nvPr/>
          </p:nvSpPr>
          <p:spPr>
            <a:xfrm>
              <a:off x="895350" y="2636475"/>
              <a:ext cx="6275" cy="21450"/>
            </a:xfrm>
            <a:custGeom>
              <a:avLst/>
              <a:gdLst/>
              <a:ahLst/>
              <a:cxnLst/>
              <a:rect l="l" t="t" r="r" b="b"/>
              <a:pathLst>
                <a:path w="251" h="858" extrusionOk="0">
                  <a:moveTo>
                    <a:pt x="119" y="0"/>
                  </a:moveTo>
                  <a:cubicBezTo>
                    <a:pt x="60" y="0"/>
                    <a:pt x="0" y="36"/>
                    <a:pt x="0" y="119"/>
                  </a:cubicBezTo>
                  <a:lnTo>
                    <a:pt x="0" y="738"/>
                  </a:lnTo>
                  <a:cubicBezTo>
                    <a:pt x="0" y="798"/>
                    <a:pt x="36" y="857"/>
                    <a:pt x="119" y="857"/>
                  </a:cubicBezTo>
                  <a:cubicBezTo>
                    <a:pt x="191" y="857"/>
                    <a:pt x="250" y="810"/>
                    <a:pt x="238" y="738"/>
                  </a:cubicBezTo>
                  <a:lnTo>
                    <a:pt x="238" y="119"/>
                  </a:lnTo>
                  <a:cubicBezTo>
                    <a:pt x="238" y="60"/>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9" name="Google Shape;569;p36"/>
            <p:cNvSpPr/>
            <p:nvPr/>
          </p:nvSpPr>
          <p:spPr>
            <a:xfrm>
              <a:off x="912600" y="2645775"/>
              <a:ext cx="16100" cy="19000"/>
            </a:xfrm>
            <a:custGeom>
              <a:avLst/>
              <a:gdLst/>
              <a:ahLst/>
              <a:cxnLst/>
              <a:rect l="l" t="t" r="r" b="b"/>
              <a:pathLst>
                <a:path w="644" h="760" extrusionOk="0">
                  <a:moveTo>
                    <a:pt x="502" y="1"/>
                  </a:moveTo>
                  <a:cubicBezTo>
                    <a:pt x="462" y="1"/>
                    <a:pt x="423" y="20"/>
                    <a:pt x="393" y="57"/>
                  </a:cubicBezTo>
                  <a:lnTo>
                    <a:pt x="48" y="545"/>
                  </a:lnTo>
                  <a:cubicBezTo>
                    <a:pt x="1" y="604"/>
                    <a:pt x="24" y="676"/>
                    <a:pt x="84" y="724"/>
                  </a:cubicBezTo>
                  <a:cubicBezTo>
                    <a:pt x="108" y="759"/>
                    <a:pt x="120" y="759"/>
                    <a:pt x="155" y="759"/>
                  </a:cubicBezTo>
                  <a:cubicBezTo>
                    <a:pt x="203" y="759"/>
                    <a:pt x="227" y="735"/>
                    <a:pt x="263" y="700"/>
                  </a:cubicBezTo>
                  <a:lnTo>
                    <a:pt x="596" y="200"/>
                  </a:lnTo>
                  <a:cubicBezTo>
                    <a:pt x="644" y="140"/>
                    <a:pt x="632" y="69"/>
                    <a:pt x="572" y="21"/>
                  </a:cubicBezTo>
                  <a:cubicBezTo>
                    <a:pt x="550" y="8"/>
                    <a:pt x="526" y="1"/>
                    <a:pt x="502"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0" name="Google Shape;570;p36"/>
            <p:cNvSpPr/>
            <p:nvPr/>
          </p:nvSpPr>
          <p:spPr>
            <a:xfrm>
              <a:off x="922725" y="2670550"/>
              <a:ext cx="19975" cy="9100"/>
            </a:xfrm>
            <a:custGeom>
              <a:avLst/>
              <a:gdLst/>
              <a:ahLst/>
              <a:cxnLst/>
              <a:rect l="l" t="t" r="r" b="b"/>
              <a:pathLst>
                <a:path w="799" h="364" extrusionOk="0">
                  <a:moveTo>
                    <a:pt x="676" y="0"/>
                  </a:moveTo>
                  <a:cubicBezTo>
                    <a:pt x="665" y="0"/>
                    <a:pt x="654" y="2"/>
                    <a:pt x="643" y="6"/>
                  </a:cubicBezTo>
                  <a:lnTo>
                    <a:pt x="119" y="102"/>
                  </a:lnTo>
                  <a:cubicBezTo>
                    <a:pt x="48" y="125"/>
                    <a:pt x="0" y="185"/>
                    <a:pt x="12" y="256"/>
                  </a:cubicBezTo>
                  <a:cubicBezTo>
                    <a:pt x="36" y="316"/>
                    <a:pt x="72" y="364"/>
                    <a:pt x="131" y="364"/>
                  </a:cubicBezTo>
                  <a:lnTo>
                    <a:pt x="167" y="364"/>
                  </a:lnTo>
                  <a:lnTo>
                    <a:pt x="691" y="256"/>
                  </a:lnTo>
                  <a:cubicBezTo>
                    <a:pt x="762" y="244"/>
                    <a:pt x="798" y="185"/>
                    <a:pt x="786" y="102"/>
                  </a:cubicBezTo>
                  <a:cubicBezTo>
                    <a:pt x="776" y="43"/>
                    <a:pt x="726" y="0"/>
                    <a:pt x="67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1" name="Google Shape;571;p36"/>
            <p:cNvSpPr/>
            <p:nvPr/>
          </p:nvSpPr>
          <p:spPr>
            <a:xfrm>
              <a:off x="864375" y="2647275"/>
              <a:ext cx="14925" cy="17500"/>
            </a:xfrm>
            <a:custGeom>
              <a:avLst/>
              <a:gdLst/>
              <a:ahLst/>
              <a:cxnLst/>
              <a:rect l="l" t="t" r="r" b="b"/>
              <a:pathLst>
                <a:path w="597" h="700" extrusionOk="0">
                  <a:moveTo>
                    <a:pt x="142" y="0"/>
                  </a:moveTo>
                  <a:cubicBezTo>
                    <a:pt x="119" y="0"/>
                    <a:pt x="95" y="7"/>
                    <a:pt x="72" y="21"/>
                  </a:cubicBezTo>
                  <a:cubicBezTo>
                    <a:pt x="13" y="68"/>
                    <a:pt x="1" y="140"/>
                    <a:pt x="48" y="199"/>
                  </a:cubicBezTo>
                  <a:lnTo>
                    <a:pt x="346" y="640"/>
                  </a:lnTo>
                  <a:cubicBezTo>
                    <a:pt x="370" y="675"/>
                    <a:pt x="406" y="699"/>
                    <a:pt x="441" y="699"/>
                  </a:cubicBezTo>
                  <a:cubicBezTo>
                    <a:pt x="465" y="699"/>
                    <a:pt x="489" y="675"/>
                    <a:pt x="525" y="664"/>
                  </a:cubicBezTo>
                  <a:cubicBezTo>
                    <a:pt x="584" y="616"/>
                    <a:pt x="596" y="544"/>
                    <a:pt x="548" y="485"/>
                  </a:cubicBezTo>
                  <a:lnTo>
                    <a:pt x="251" y="56"/>
                  </a:lnTo>
                  <a:cubicBezTo>
                    <a:pt x="221" y="19"/>
                    <a:pt x="182"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2" name="Google Shape;572;p36"/>
            <p:cNvSpPr/>
            <p:nvPr/>
          </p:nvSpPr>
          <p:spPr>
            <a:xfrm>
              <a:off x="850700" y="2670550"/>
              <a:ext cx="19950" cy="9100"/>
            </a:xfrm>
            <a:custGeom>
              <a:avLst/>
              <a:gdLst/>
              <a:ahLst/>
              <a:cxnLst/>
              <a:rect l="l" t="t" r="r" b="b"/>
              <a:pathLst>
                <a:path w="798" h="364" extrusionOk="0">
                  <a:moveTo>
                    <a:pt x="118" y="0"/>
                  </a:moveTo>
                  <a:cubicBezTo>
                    <a:pt x="64" y="0"/>
                    <a:pt x="22" y="43"/>
                    <a:pt x="12" y="102"/>
                  </a:cubicBezTo>
                  <a:cubicBezTo>
                    <a:pt x="0" y="185"/>
                    <a:pt x="36" y="244"/>
                    <a:pt x="119" y="256"/>
                  </a:cubicBezTo>
                  <a:lnTo>
                    <a:pt x="631" y="364"/>
                  </a:lnTo>
                  <a:lnTo>
                    <a:pt x="667" y="364"/>
                  </a:lnTo>
                  <a:cubicBezTo>
                    <a:pt x="726" y="364"/>
                    <a:pt x="774" y="316"/>
                    <a:pt x="786" y="256"/>
                  </a:cubicBezTo>
                  <a:cubicBezTo>
                    <a:pt x="798" y="185"/>
                    <a:pt x="750" y="125"/>
                    <a:pt x="679" y="102"/>
                  </a:cubicBezTo>
                  <a:lnTo>
                    <a:pt x="155" y="6"/>
                  </a:lnTo>
                  <a:cubicBezTo>
                    <a:pt x="142" y="2"/>
                    <a:pt x="130" y="0"/>
                    <a:pt x="11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3" name="Google Shape;573;p36"/>
            <p:cNvSpPr/>
            <p:nvPr/>
          </p:nvSpPr>
          <p:spPr>
            <a:xfrm>
              <a:off x="942975" y="2686175"/>
              <a:ext cx="34550" cy="67000"/>
            </a:xfrm>
            <a:custGeom>
              <a:avLst/>
              <a:gdLst/>
              <a:ahLst/>
              <a:cxnLst/>
              <a:rect l="l" t="t" r="r" b="b"/>
              <a:pathLst>
                <a:path w="1382" h="2680" extrusionOk="0">
                  <a:moveTo>
                    <a:pt x="1262" y="0"/>
                  </a:moveTo>
                  <a:cubicBezTo>
                    <a:pt x="1203" y="0"/>
                    <a:pt x="1143" y="48"/>
                    <a:pt x="1143" y="120"/>
                  </a:cubicBezTo>
                  <a:lnTo>
                    <a:pt x="1143" y="1251"/>
                  </a:lnTo>
                  <a:cubicBezTo>
                    <a:pt x="488" y="1298"/>
                    <a:pt x="0" y="1596"/>
                    <a:pt x="0" y="1965"/>
                  </a:cubicBezTo>
                  <a:cubicBezTo>
                    <a:pt x="0" y="2370"/>
                    <a:pt x="548" y="2679"/>
                    <a:pt x="1262" y="2679"/>
                  </a:cubicBezTo>
                  <a:cubicBezTo>
                    <a:pt x="1334" y="2679"/>
                    <a:pt x="1381" y="2620"/>
                    <a:pt x="1381" y="2548"/>
                  </a:cubicBezTo>
                  <a:cubicBezTo>
                    <a:pt x="1381" y="2489"/>
                    <a:pt x="1334" y="2429"/>
                    <a:pt x="1262" y="2429"/>
                  </a:cubicBezTo>
                  <a:cubicBezTo>
                    <a:pt x="655" y="2429"/>
                    <a:pt x="238" y="2191"/>
                    <a:pt x="238" y="1965"/>
                  </a:cubicBezTo>
                  <a:cubicBezTo>
                    <a:pt x="238" y="1739"/>
                    <a:pt x="655" y="1501"/>
                    <a:pt x="1262" y="1501"/>
                  </a:cubicBezTo>
                  <a:lnTo>
                    <a:pt x="1381" y="1501"/>
                  </a:lnTo>
                  <a:lnTo>
                    <a:pt x="1381" y="120"/>
                  </a:lnTo>
                  <a:cubicBezTo>
                    <a:pt x="1381" y="60"/>
                    <a:pt x="1322" y="0"/>
                    <a:pt x="126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4" name="Google Shape;574;p36"/>
            <p:cNvSpPr/>
            <p:nvPr/>
          </p:nvSpPr>
          <p:spPr>
            <a:xfrm>
              <a:off x="766750" y="2966275"/>
              <a:ext cx="413775" cy="355725"/>
            </a:xfrm>
            <a:custGeom>
              <a:avLst/>
              <a:gdLst/>
              <a:ahLst/>
              <a:cxnLst/>
              <a:rect l="l" t="t" r="r" b="b"/>
              <a:pathLst>
                <a:path w="16551" h="14229" extrusionOk="0">
                  <a:moveTo>
                    <a:pt x="14669" y="0"/>
                  </a:moveTo>
                  <a:lnTo>
                    <a:pt x="14669" y="5858"/>
                  </a:lnTo>
                  <a:lnTo>
                    <a:pt x="1894" y="5858"/>
                  </a:lnTo>
                  <a:lnTo>
                    <a:pt x="1894" y="60"/>
                  </a:lnTo>
                  <a:cubicBezTo>
                    <a:pt x="1239" y="298"/>
                    <a:pt x="596" y="572"/>
                    <a:pt x="1" y="881"/>
                  </a:cubicBezTo>
                  <a:lnTo>
                    <a:pt x="1" y="13871"/>
                  </a:lnTo>
                  <a:cubicBezTo>
                    <a:pt x="2406" y="14097"/>
                    <a:pt x="5275" y="14228"/>
                    <a:pt x="8371" y="14228"/>
                  </a:cubicBezTo>
                  <a:cubicBezTo>
                    <a:pt x="11371" y="14228"/>
                    <a:pt x="14193" y="14109"/>
                    <a:pt x="16550" y="13895"/>
                  </a:cubicBezTo>
                  <a:lnTo>
                    <a:pt x="16550" y="774"/>
                  </a:lnTo>
                  <a:cubicBezTo>
                    <a:pt x="15955" y="476"/>
                    <a:pt x="15324" y="215"/>
                    <a:pt x="14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5" name="Google Shape;575;p36"/>
            <p:cNvSpPr/>
            <p:nvPr/>
          </p:nvSpPr>
          <p:spPr>
            <a:xfrm>
              <a:off x="1099225" y="2652475"/>
              <a:ext cx="73550" cy="95125"/>
            </a:xfrm>
            <a:custGeom>
              <a:avLst/>
              <a:gdLst/>
              <a:ahLst/>
              <a:cxnLst/>
              <a:rect l="l" t="t" r="r" b="b"/>
              <a:pathLst>
                <a:path w="2942" h="3805" extrusionOk="0">
                  <a:moveTo>
                    <a:pt x="1638" y="0"/>
                  </a:moveTo>
                  <a:cubicBezTo>
                    <a:pt x="989" y="0"/>
                    <a:pt x="355" y="714"/>
                    <a:pt x="179" y="1682"/>
                  </a:cubicBezTo>
                  <a:cubicBezTo>
                    <a:pt x="1" y="2718"/>
                    <a:pt x="418" y="3670"/>
                    <a:pt x="1132" y="3789"/>
                  </a:cubicBezTo>
                  <a:cubicBezTo>
                    <a:pt x="1187" y="3799"/>
                    <a:pt x="1242" y="3804"/>
                    <a:pt x="1297" y="3804"/>
                  </a:cubicBezTo>
                  <a:cubicBezTo>
                    <a:pt x="1955" y="3804"/>
                    <a:pt x="2587" y="3101"/>
                    <a:pt x="2763" y="2134"/>
                  </a:cubicBezTo>
                  <a:cubicBezTo>
                    <a:pt x="2942" y="1087"/>
                    <a:pt x="2513" y="146"/>
                    <a:pt x="1799" y="15"/>
                  </a:cubicBezTo>
                  <a:cubicBezTo>
                    <a:pt x="1745" y="5"/>
                    <a:pt x="1691" y="0"/>
                    <a:pt x="1638" y="0"/>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6" name="Google Shape;576;p36"/>
            <p:cNvSpPr/>
            <p:nvPr/>
          </p:nvSpPr>
          <p:spPr>
            <a:xfrm>
              <a:off x="1121850" y="2666225"/>
              <a:ext cx="37525" cy="27125"/>
            </a:xfrm>
            <a:custGeom>
              <a:avLst/>
              <a:gdLst/>
              <a:ahLst/>
              <a:cxnLst/>
              <a:rect l="l" t="t" r="r" b="b"/>
              <a:pathLst>
                <a:path w="1501" h="1085" extrusionOk="0">
                  <a:moveTo>
                    <a:pt x="1023" y="1"/>
                  </a:moveTo>
                  <a:cubicBezTo>
                    <a:pt x="880" y="1"/>
                    <a:pt x="745" y="34"/>
                    <a:pt x="620" y="96"/>
                  </a:cubicBezTo>
                  <a:cubicBezTo>
                    <a:pt x="167" y="334"/>
                    <a:pt x="13" y="929"/>
                    <a:pt x="13" y="965"/>
                  </a:cubicBezTo>
                  <a:cubicBezTo>
                    <a:pt x="1" y="1013"/>
                    <a:pt x="24" y="1072"/>
                    <a:pt x="84" y="1084"/>
                  </a:cubicBezTo>
                  <a:lnTo>
                    <a:pt x="120" y="1084"/>
                  </a:lnTo>
                  <a:cubicBezTo>
                    <a:pt x="167" y="1084"/>
                    <a:pt x="203" y="1049"/>
                    <a:pt x="203" y="1001"/>
                  </a:cubicBezTo>
                  <a:cubicBezTo>
                    <a:pt x="203" y="1001"/>
                    <a:pt x="346" y="465"/>
                    <a:pt x="715" y="275"/>
                  </a:cubicBezTo>
                  <a:cubicBezTo>
                    <a:pt x="804" y="233"/>
                    <a:pt x="906" y="212"/>
                    <a:pt x="1014" y="212"/>
                  </a:cubicBezTo>
                  <a:cubicBezTo>
                    <a:pt x="1123" y="212"/>
                    <a:pt x="1239" y="233"/>
                    <a:pt x="1358" y="275"/>
                  </a:cubicBezTo>
                  <a:cubicBezTo>
                    <a:pt x="1371" y="277"/>
                    <a:pt x="1385" y="279"/>
                    <a:pt x="1398" y="279"/>
                  </a:cubicBezTo>
                  <a:cubicBezTo>
                    <a:pt x="1442" y="279"/>
                    <a:pt x="1480" y="261"/>
                    <a:pt x="1489" y="215"/>
                  </a:cubicBezTo>
                  <a:cubicBezTo>
                    <a:pt x="1501" y="156"/>
                    <a:pt x="1489" y="96"/>
                    <a:pt x="1429" y="84"/>
                  </a:cubicBezTo>
                  <a:cubicBezTo>
                    <a:pt x="1288" y="28"/>
                    <a:pt x="1152" y="1"/>
                    <a:pt x="1023"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7" name="Google Shape;577;p36"/>
            <p:cNvSpPr/>
            <p:nvPr/>
          </p:nvSpPr>
          <p:spPr>
            <a:xfrm>
              <a:off x="1135250" y="2668850"/>
              <a:ext cx="26225" cy="42950"/>
            </a:xfrm>
            <a:custGeom>
              <a:avLst/>
              <a:gdLst/>
              <a:ahLst/>
              <a:cxnLst/>
              <a:rect l="l" t="t" r="r" b="b"/>
              <a:pathLst>
                <a:path w="1049" h="1718" extrusionOk="0">
                  <a:moveTo>
                    <a:pt x="119" y="0"/>
                  </a:moveTo>
                  <a:cubicBezTo>
                    <a:pt x="87" y="0"/>
                    <a:pt x="50" y="25"/>
                    <a:pt x="24" y="51"/>
                  </a:cubicBezTo>
                  <a:cubicBezTo>
                    <a:pt x="0" y="98"/>
                    <a:pt x="24" y="158"/>
                    <a:pt x="72" y="193"/>
                  </a:cubicBezTo>
                  <a:cubicBezTo>
                    <a:pt x="108" y="205"/>
                    <a:pt x="798" y="574"/>
                    <a:pt x="358" y="1575"/>
                  </a:cubicBezTo>
                  <a:cubicBezTo>
                    <a:pt x="322" y="1622"/>
                    <a:pt x="358" y="1682"/>
                    <a:pt x="405" y="1706"/>
                  </a:cubicBezTo>
                  <a:cubicBezTo>
                    <a:pt x="417" y="1717"/>
                    <a:pt x="429" y="1717"/>
                    <a:pt x="441" y="1717"/>
                  </a:cubicBezTo>
                  <a:cubicBezTo>
                    <a:pt x="477" y="1717"/>
                    <a:pt x="524" y="1706"/>
                    <a:pt x="536" y="1658"/>
                  </a:cubicBezTo>
                  <a:cubicBezTo>
                    <a:pt x="1048" y="503"/>
                    <a:pt x="179" y="15"/>
                    <a:pt x="155" y="15"/>
                  </a:cubicBezTo>
                  <a:cubicBezTo>
                    <a:pt x="145" y="4"/>
                    <a:pt x="132"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8" name="Google Shape;578;p36"/>
            <p:cNvSpPr/>
            <p:nvPr/>
          </p:nvSpPr>
          <p:spPr>
            <a:xfrm>
              <a:off x="897125" y="3185050"/>
              <a:ext cx="149450" cy="75025"/>
            </a:xfrm>
            <a:custGeom>
              <a:avLst/>
              <a:gdLst/>
              <a:ahLst/>
              <a:cxnLst/>
              <a:rect l="l" t="t" r="r" b="b"/>
              <a:pathLst>
                <a:path w="5978" h="3001" extrusionOk="0">
                  <a:moveTo>
                    <a:pt x="0" y="0"/>
                  </a:moveTo>
                  <a:cubicBezTo>
                    <a:pt x="0" y="1655"/>
                    <a:pt x="1334" y="3001"/>
                    <a:pt x="2989" y="3001"/>
                  </a:cubicBezTo>
                  <a:cubicBezTo>
                    <a:pt x="4644" y="3001"/>
                    <a:pt x="5977" y="1655"/>
                    <a:pt x="597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9" name="Google Shape;579;p36"/>
            <p:cNvSpPr/>
            <p:nvPr/>
          </p:nvSpPr>
          <p:spPr>
            <a:xfrm>
              <a:off x="968275" y="2441500"/>
              <a:ext cx="184850" cy="175650"/>
            </a:xfrm>
            <a:custGeom>
              <a:avLst/>
              <a:gdLst/>
              <a:ahLst/>
              <a:cxnLst/>
              <a:rect l="l" t="t" r="r" b="b"/>
              <a:pathLst>
                <a:path w="7394" h="7026" extrusionOk="0">
                  <a:moveTo>
                    <a:pt x="5656" y="1"/>
                  </a:moveTo>
                  <a:lnTo>
                    <a:pt x="179" y="358"/>
                  </a:lnTo>
                  <a:cubicBezTo>
                    <a:pt x="179" y="358"/>
                    <a:pt x="0" y="6251"/>
                    <a:pt x="6608" y="7025"/>
                  </a:cubicBezTo>
                  <a:cubicBezTo>
                    <a:pt x="7394" y="2394"/>
                    <a:pt x="6394" y="548"/>
                    <a:pt x="6394" y="548"/>
                  </a:cubicBezTo>
                  <a:lnTo>
                    <a:pt x="565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0" name="Google Shape;580;p36"/>
            <p:cNvSpPr/>
            <p:nvPr/>
          </p:nvSpPr>
          <p:spPr>
            <a:xfrm>
              <a:off x="966775" y="2437625"/>
              <a:ext cx="189325" cy="183100"/>
            </a:xfrm>
            <a:custGeom>
              <a:avLst/>
              <a:gdLst/>
              <a:ahLst/>
              <a:cxnLst/>
              <a:rect l="l" t="t" r="r" b="b"/>
              <a:pathLst>
                <a:path w="7573" h="7324" extrusionOk="0">
                  <a:moveTo>
                    <a:pt x="5680" y="287"/>
                  </a:moveTo>
                  <a:lnTo>
                    <a:pt x="6347" y="787"/>
                  </a:lnTo>
                  <a:cubicBezTo>
                    <a:pt x="6454" y="1025"/>
                    <a:pt x="7228" y="2882"/>
                    <a:pt x="6549" y="7025"/>
                  </a:cubicBezTo>
                  <a:cubicBezTo>
                    <a:pt x="727" y="6275"/>
                    <a:pt x="382" y="1501"/>
                    <a:pt x="370" y="644"/>
                  </a:cubicBezTo>
                  <a:lnTo>
                    <a:pt x="5680" y="287"/>
                  </a:lnTo>
                  <a:close/>
                  <a:moveTo>
                    <a:pt x="5739" y="1"/>
                  </a:moveTo>
                  <a:lnTo>
                    <a:pt x="84" y="394"/>
                  </a:lnTo>
                  <a:lnTo>
                    <a:pt x="84" y="513"/>
                  </a:lnTo>
                  <a:cubicBezTo>
                    <a:pt x="84" y="572"/>
                    <a:pt x="1" y="6537"/>
                    <a:pt x="6632" y="7311"/>
                  </a:cubicBezTo>
                  <a:lnTo>
                    <a:pt x="6763" y="7323"/>
                  </a:lnTo>
                  <a:lnTo>
                    <a:pt x="6787" y="7192"/>
                  </a:lnTo>
                  <a:cubicBezTo>
                    <a:pt x="7573" y="2573"/>
                    <a:pt x="6608" y="703"/>
                    <a:pt x="6561" y="620"/>
                  </a:cubicBezTo>
                  <a:lnTo>
                    <a:pt x="5739"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1" name="Google Shape;581;p36"/>
            <p:cNvSpPr/>
            <p:nvPr/>
          </p:nvSpPr>
          <p:spPr>
            <a:xfrm>
              <a:off x="806350" y="2441500"/>
              <a:ext cx="184850" cy="175650"/>
            </a:xfrm>
            <a:custGeom>
              <a:avLst/>
              <a:gdLst/>
              <a:ahLst/>
              <a:cxnLst/>
              <a:rect l="l" t="t" r="r" b="b"/>
              <a:pathLst>
                <a:path w="7394" h="7026" extrusionOk="0">
                  <a:moveTo>
                    <a:pt x="1738" y="1"/>
                  </a:moveTo>
                  <a:lnTo>
                    <a:pt x="1000" y="548"/>
                  </a:lnTo>
                  <a:cubicBezTo>
                    <a:pt x="1000" y="548"/>
                    <a:pt x="0" y="2394"/>
                    <a:pt x="786" y="7025"/>
                  </a:cubicBezTo>
                  <a:cubicBezTo>
                    <a:pt x="7394" y="6251"/>
                    <a:pt x="7215" y="358"/>
                    <a:pt x="7215" y="358"/>
                  </a:cubicBezTo>
                  <a:lnTo>
                    <a:pt x="1738"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2" name="Google Shape;582;p36"/>
            <p:cNvSpPr/>
            <p:nvPr/>
          </p:nvSpPr>
          <p:spPr>
            <a:xfrm>
              <a:off x="803350" y="2437625"/>
              <a:ext cx="190250" cy="183100"/>
            </a:xfrm>
            <a:custGeom>
              <a:avLst/>
              <a:gdLst/>
              <a:ahLst/>
              <a:cxnLst/>
              <a:rect l="l" t="t" r="r" b="b"/>
              <a:pathLst>
                <a:path w="7610" h="7324" extrusionOk="0">
                  <a:moveTo>
                    <a:pt x="1918" y="287"/>
                  </a:moveTo>
                  <a:lnTo>
                    <a:pt x="7216" y="644"/>
                  </a:lnTo>
                  <a:cubicBezTo>
                    <a:pt x="7204" y="1501"/>
                    <a:pt x="6859" y="6275"/>
                    <a:pt x="1037" y="7025"/>
                  </a:cubicBezTo>
                  <a:cubicBezTo>
                    <a:pt x="334" y="2894"/>
                    <a:pt x="1132" y="1025"/>
                    <a:pt x="1227" y="787"/>
                  </a:cubicBezTo>
                  <a:lnTo>
                    <a:pt x="1918" y="287"/>
                  </a:lnTo>
                  <a:close/>
                  <a:moveTo>
                    <a:pt x="1846" y="1"/>
                  </a:moveTo>
                  <a:lnTo>
                    <a:pt x="1061" y="584"/>
                  </a:lnTo>
                  <a:lnTo>
                    <a:pt x="1013" y="632"/>
                  </a:lnTo>
                  <a:cubicBezTo>
                    <a:pt x="965" y="703"/>
                    <a:pt x="1" y="2561"/>
                    <a:pt x="787" y="7192"/>
                  </a:cubicBezTo>
                  <a:lnTo>
                    <a:pt x="799" y="7323"/>
                  </a:lnTo>
                  <a:lnTo>
                    <a:pt x="953" y="7311"/>
                  </a:lnTo>
                  <a:cubicBezTo>
                    <a:pt x="7609" y="6537"/>
                    <a:pt x="7502" y="572"/>
                    <a:pt x="7502" y="513"/>
                  </a:cubicBezTo>
                  <a:lnTo>
                    <a:pt x="7502" y="394"/>
                  </a:lnTo>
                  <a:lnTo>
                    <a:pt x="184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3" name="Google Shape;583;p36"/>
            <p:cNvSpPr/>
            <p:nvPr/>
          </p:nvSpPr>
          <p:spPr>
            <a:xfrm>
              <a:off x="854250" y="2590500"/>
              <a:ext cx="74750" cy="19500"/>
            </a:xfrm>
            <a:custGeom>
              <a:avLst/>
              <a:gdLst/>
              <a:ahLst/>
              <a:cxnLst/>
              <a:rect l="l" t="t" r="r" b="b"/>
              <a:pathLst>
                <a:path w="2990" h="780" extrusionOk="0">
                  <a:moveTo>
                    <a:pt x="1586" y="0"/>
                  </a:moveTo>
                  <a:cubicBezTo>
                    <a:pt x="748" y="0"/>
                    <a:pt x="80" y="514"/>
                    <a:pt x="72" y="529"/>
                  </a:cubicBezTo>
                  <a:cubicBezTo>
                    <a:pt x="13" y="565"/>
                    <a:pt x="1" y="660"/>
                    <a:pt x="49" y="720"/>
                  </a:cubicBezTo>
                  <a:cubicBezTo>
                    <a:pt x="76" y="755"/>
                    <a:pt x="116" y="773"/>
                    <a:pt x="156" y="773"/>
                  </a:cubicBezTo>
                  <a:cubicBezTo>
                    <a:pt x="185" y="773"/>
                    <a:pt x="214" y="764"/>
                    <a:pt x="239" y="744"/>
                  </a:cubicBezTo>
                  <a:cubicBezTo>
                    <a:pt x="278" y="720"/>
                    <a:pt x="853" y="281"/>
                    <a:pt x="1575" y="281"/>
                  </a:cubicBezTo>
                  <a:cubicBezTo>
                    <a:pt x="1946" y="281"/>
                    <a:pt x="2356" y="396"/>
                    <a:pt x="2751" y="744"/>
                  </a:cubicBezTo>
                  <a:cubicBezTo>
                    <a:pt x="2787" y="756"/>
                    <a:pt x="2811" y="779"/>
                    <a:pt x="2847" y="779"/>
                  </a:cubicBezTo>
                  <a:cubicBezTo>
                    <a:pt x="2894" y="779"/>
                    <a:pt x="2918" y="768"/>
                    <a:pt x="2942" y="720"/>
                  </a:cubicBezTo>
                  <a:cubicBezTo>
                    <a:pt x="2989" y="660"/>
                    <a:pt x="2989" y="565"/>
                    <a:pt x="2930" y="529"/>
                  </a:cubicBezTo>
                  <a:cubicBezTo>
                    <a:pt x="2481" y="133"/>
                    <a:pt x="2012" y="0"/>
                    <a:pt x="15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4" name="Google Shape;584;p36"/>
            <p:cNvSpPr/>
            <p:nvPr/>
          </p:nvSpPr>
          <p:spPr>
            <a:xfrm>
              <a:off x="1018875" y="2590500"/>
              <a:ext cx="74725" cy="19500"/>
            </a:xfrm>
            <a:custGeom>
              <a:avLst/>
              <a:gdLst/>
              <a:ahLst/>
              <a:cxnLst/>
              <a:rect l="l" t="t" r="r" b="b"/>
              <a:pathLst>
                <a:path w="2989" h="780" extrusionOk="0">
                  <a:moveTo>
                    <a:pt x="1580" y="0"/>
                  </a:moveTo>
                  <a:cubicBezTo>
                    <a:pt x="742" y="0"/>
                    <a:pt x="79" y="514"/>
                    <a:pt x="72" y="529"/>
                  </a:cubicBezTo>
                  <a:cubicBezTo>
                    <a:pt x="12" y="565"/>
                    <a:pt x="0" y="660"/>
                    <a:pt x="36" y="720"/>
                  </a:cubicBezTo>
                  <a:cubicBezTo>
                    <a:pt x="64" y="755"/>
                    <a:pt x="107" y="773"/>
                    <a:pt x="151" y="773"/>
                  </a:cubicBezTo>
                  <a:cubicBezTo>
                    <a:pt x="182" y="773"/>
                    <a:pt x="213" y="764"/>
                    <a:pt x="238" y="744"/>
                  </a:cubicBezTo>
                  <a:cubicBezTo>
                    <a:pt x="278" y="720"/>
                    <a:pt x="847" y="281"/>
                    <a:pt x="1569" y="281"/>
                  </a:cubicBezTo>
                  <a:cubicBezTo>
                    <a:pt x="1940" y="281"/>
                    <a:pt x="2351" y="396"/>
                    <a:pt x="2750" y="744"/>
                  </a:cubicBezTo>
                  <a:cubicBezTo>
                    <a:pt x="2774" y="756"/>
                    <a:pt x="2810" y="779"/>
                    <a:pt x="2834" y="779"/>
                  </a:cubicBezTo>
                  <a:cubicBezTo>
                    <a:pt x="2870" y="779"/>
                    <a:pt x="2917" y="768"/>
                    <a:pt x="2941" y="720"/>
                  </a:cubicBezTo>
                  <a:cubicBezTo>
                    <a:pt x="2989" y="660"/>
                    <a:pt x="2989" y="565"/>
                    <a:pt x="2929" y="529"/>
                  </a:cubicBezTo>
                  <a:cubicBezTo>
                    <a:pt x="2476" y="133"/>
                    <a:pt x="2005" y="0"/>
                    <a:pt x="158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36"/>
            <p:cNvSpPr/>
            <p:nvPr/>
          </p:nvSpPr>
          <p:spPr>
            <a:xfrm>
              <a:off x="831650" y="2611475"/>
              <a:ext cx="136050" cy="136050"/>
            </a:xfrm>
            <a:custGeom>
              <a:avLst/>
              <a:gdLst/>
              <a:ahLst/>
              <a:cxnLst/>
              <a:rect l="l" t="t" r="r" b="b"/>
              <a:pathLst>
                <a:path w="5442"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12" y="548"/>
                    <a:pt x="2727" y="548"/>
                  </a:cubicBezTo>
                  <a:close/>
                  <a:moveTo>
                    <a:pt x="2727" y="0"/>
                  </a:moveTo>
                  <a:cubicBezTo>
                    <a:pt x="1215" y="0"/>
                    <a:pt x="0" y="1214"/>
                    <a:pt x="0" y="2727"/>
                  </a:cubicBezTo>
                  <a:cubicBezTo>
                    <a:pt x="0" y="4227"/>
                    <a:pt x="1215" y="5441"/>
                    <a:pt x="2727" y="5441"/>
                  </a:cubicBezTo>
                  <a:cubicBezTo>
                    <a:pt x="4227" y="5441"/>
                    <a:pt x="5441" y="4227"/>
                    <a:pt x="5441" y="2727"/>
                  </a:cubicBezTo>
                  <a:cubicBezTo>
                    <a:pt x="5441"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6" name="Google Shape;586;p36"/>
            <p:cNvSpPr/>
            <p:nvPr/>
          </p:nvSpPr>
          <p:spPr>
            <a:xfrm>
              <a:off x="983750" y="2611475"/>
              <a:ext cx="136350" cy="136050"/>
            </a:xfrm>
            <a:custGeom>
              <a:avLst/>
              <a:gdLst/>
              <a:ahLst/>
              <a:cxnLst/>
              <a:rect l="l" t="t" r="r" b="b"/>
              <a:pathLst>
                <a:path w="5454"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24" y="548"/>
                    <a:pt x="2727" y="548"/>
                  </a:cubicBezTo>
                  <a:close/>
                  <a:moveTo>
                    <a:pt x="2727" y="0"/>
                  </a:moveTo>
                  <a:cubicBezTo>
                    <a:pt x="1215" y="0"/>
                    <a:pt x="0" y="1214"/>
                    <a:pt x="0" y="2727"/>
                  </a:cubicBezTo>
                  <a:cubicBezTo>
                    <a:pt x="0" y="4227"/>
                    <a:pt x="1227" y="5441"/>
                    <a:pt x="2727" y="5441"/>
                  </a:cubicBezTo>
                  <a:cubicBezTo>
                    <a:pt x="4227" y="5441"/>
                    <a:pt x="5453" y="4227"/>
                    <a:pt x="5453" y="2727"/>
                  </a:cubicBezTo>
                  <a:cubicBezTo>
                    <a:pt x="5453"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7" name="Google Shape;587;p36"/>
            <p:cNvSpPr/>
            <p:nvPr/>
          </p:nvSpPr>
          <p:spPr>
            <a:xfrm>
              <a:off x="952500" y="2656600"/>
              <a:ext cx="45850" cy="20075"/>
            </a:xfrm>
            <a:custGeom>
              <a:avLst/>
              <a:gdLst/>
              <a:ahLst/>
              <a:cxnLst/>
              <a:rect l="l" t="t" r="r" b="b"/>
              <a:pathLst>
                <a:path w="1834" h="803" extrusionOk="0">
                  <a:moveTo>
                    <a:pt x="977" y="1"/>
                  </a:moveTo>
                  <a:cubicBezTo>
                    <a:pt x="627" y="1"/>
                    <a:pt x="304" y="174"/>
                    <a:pt x="131" y="326"/>
                  </a:cubicBezTo>
                  <a:cubicBezTo>
                    <a:pt x="12" y="421"/>
                    <a:pt x="0" y="588"/>
                    <a:pt x="107" y="707"/>
                  </a:cubicBezTo>
                  <a:cubicBezTo>
                    <a:pt x="167" y="767"/>
                    <a:pt x="238" y="802"/>
                    <a:pt x="310" y="802"/>
                  </a:cubicBezTo>
                  <a:cubicBezTo>
                    <a:pt x="369" y="802"/>
                    <a:pt x="429" y="779"/>
                    <a:pt x="476" y="719"/>
                  </a:cubicBezTo>
                  <a:cubicBezTo>
                    <a:pt x="484" y="711"/>
                    <a:pt x="694" y="538"/>
                    <a:pt x="943" y="538"/>
                  </a:cubicBezTo>
                  <a:cubicBezTo>
                    <a:pt x="1066" y="538"/>
                    <a:pt x="1199" y="581"/>
                    <a:pt x="1322" y="707"/>
                  </a:cubicBezTo>
                  <a:cubicBezTo>
                    <a:pt x="1377" y="768"/>
                    <a:pt x="1450" y="798"/>
                    <a:pt x="1524" y="798"/>
                  </a:cubicBezTo>
                  <a:cubicBezTo>
                    <a:pt x="1593" y="798"/>
                    <a:pt x="1662" y="771"/>
                    <a:pt x="1715" y="719"/>
                  </a:cubicBezTo>
                  <a:cubicBezTo>
                    <a:pt x="1834" y="624"/>
                    <a:pt x="1834" y="445"/>
                    <a:pt x="1726" y="338"/>
                  </a:cubicBezTo>
                  <a:cubicBezTo>
                    <a:pt x="1493" y="90"/>
                    <a:pt x="122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8" name="Google Shape;588;p36"/>
            <p:cNvSpPr/>
            <p:nvPr/>
          </p:nvSpPr>
          <p:spPr>
            <a:xfrm>
              <a:off x="887300" y="2657000"/>
              <a:ext cx="21750" cy="35750"/>
            </a:xfrm>
            <a:custGeom>
              <a:avLst/>
              <a:gdLst/>
              <a:ahLst/>
              <a:cxnLst/>
              <a:rect l="l" t="t" r="r" b="b"/>
              <a:pathLst>
                <a:path w="870" h="1430" extrusionOk="0">
                  <a:moveTo>
                    <a:pt x="429" y="1"/>
                  </a:moveTo>
                  <a:cubicBezTo>
                    <a:pt x="191" y="1"/>
                    <a:pt x="1" y="322"/>
                    <a:pt x="1" y="715"/>
                  </a:cubicBezTo>
                  <a:cubicBezTo>
                    <a:pt x="1" y="1120"/>
                    <a:pt x="191" y="1429"/>
                    <a:pt x="429" y="1429"/>
                  </a:cubicBezTo>
                  <a:cubicBezTo>
                    <a:pt x="679" y="1429"/>
                    <a:pt x="870" y="1120"/>
                    <a:pt x="870" y="715"/>
                  </a:cubicBezTo>
                  <a:cubicBezTo>
                    <a:pt x="870" y="322"/>
                    <a:pt x="679" y="1"/>
                    <a:pt x="4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9" name="Google Shape;589;p36"/>
            <p:cNvSpPr/>
            <p:nvPr/>
          </p:nvSpPr>
          <p:spPr>
            <a:xfrm>
              <a:off x="1041775" y="2657000"/>
              <a:ext cx="21475" cy="35750"/>
            </a:xfrm>
            <a:custGeom>
              <a:avLst/>
              <a:gdLst/>
              <a:ahLst/>
              <a:cxnLst/>
              <a:rect l="l" t="t" r="r" b="b"/>
              <a:pathLst>
                <a:path w="859" h="1430" extrusionOk="0">
                  <a:moveTo>
                    <a:pt x="430" y="1"/>
                  </a:moveTo>
                  <a:cubicBezTo>
                    <a:pt x="191" y="1"/>
                    <a:pt x="1" y="322"/>
                    <a:pt x="1" y="715"/>
                  </a:cubicBezTo>
                  <a:cubicBezTo>
                    <a:pt x="1" y="1120"/>
                    <a:pt x="191" y="1429"/>
                    <a:pt x="430" y="1429"/>
                  </a:cubicBezTo>
                  <a:cubicBezTo>
                    <a:pt x="668" y="1429"/>
                    <a:pt x="858" y="1120"/>
                    <a:pt x="858" y="715"/>
                  </a:cubicBezTo>
                  <a:cubicBezTo>
                    <a:pt x="858" y="322"/>
                    <a:pt x="668" y="1"/>
                    <a:pt x="43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0" name="Google Shape;590;p36"/>
            <p:cNvSpPr/>
            <p:nvPr/>
          </p:nvSpPr>
          <p:spPr>
            <a:xfrm>
              <a:off x="1022425" y="2505800"/>
              <a:ext cx="90825" cy="77400"/>
            </a:xfrm>
            <a:custGeom>
              <a:avLst/>
              <a:gdLst/>
              <a:ahLst/>
              <a:cxnLst/>
              <a:rect l="l" t="t" r="r" b="b"/>
              <a:pathLst>
                <a:path w="3633" h="3096" extrusionOk="0">
                  <a:moveTo>
                    <a:pt x="1" y="0"/>
                  </a:moveTo>
                  <a:cubicBezTo>
                    <a:pt x="96" y="405"/>
                    <a:pt x="275" y="786"/>
                    <a:pt x="525" y="1143"/>
                  </a:cubicBezTo>
                  <a:cubicBezTo>
                    <a:pt x="751" y="1500"/>
                    <a:pt x="1025" y="1834"/>
                    <a:pt x="1358" y="2096"/>
                  </a:cubicBezTo>
                  <a:cubicBezTo>
                    <a:pt x="1680" y="2370"/>
                    <a:pt x="2037" y="2608"/>
                    <a:pt x="2430" y="2763"/>
                  </a:cubicBezTo>
                  <a:cubicBezTo>
                    <a:pt x="2620" y="2858"/>
                    <a:pt x="2835" y="2917"/>
                    <a:pt x="3025" y="2977"/>
                  </a:cubicBezTo>
                  <a:cubicBezTo>
                    <a:pt x="3216" y="3036"/>
                    <a:pt x="3430" y="3060"/>
                    <a:pt x="3632" y="3096"/>
                  </a:cubicBezTo>
                  <a:cubicBezTo>
                    <a:pt x="3251" y="2929"/>
                    <a:pt x="2870" y="2786"/>
                    <a:pt x="2513" y="2572"/>
                  </a:cubicBezTo>
                  <a:cubicBezTo>
                    <a:pt x="2156" y="2382"/>
                    <a:pt x="1835" y="2143"/>
                    <a:pt x="1525" y="1893"/>
                  </a:cubicBezTo>
                  <a:cubicBezTo>
                    <a:pt x="1204" y="1631"/>
                    <a:pt x="930" y="1334"/>
                    <a:pt x="668" y="1024"/>
                  </a:cubicBezTo>
                  <a:cubicBezTo>
                    <a:pt x="430" y="715"/>
                    <a:pt x="191" y="36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1" name="Google Shape;591;p36"/>
            <p:cNvSpPr/>
            <p:nvPr/>
          </p:nvSpPr>
          <p:spPr>
            <a:xfrm>
              <a:off x="1248650" y="2687075"/>
              <a:ext cx="36050" cy="99125"/>
            </a:xfrm>
            <a:custGeom>
              <a:avLst/>
              <a:gdLst/>
              <a:ahLst/>
              <a:cxnLst/>
              <a:rect l="l" t="t" r="r" b="b"/>
              <a:pathLst>
                <a:path w="1442" h="3965" extrusionOk="0">
                  <a:moveTo>
                    <a:pt x="1" y="0"/>
                  </a:moveTo>
                  <a:lnTo>
                    <a:pt x="1" y="0"/>
                  </a:lnTo>
                  <a:cubicBezTo>
                    <a:pt x="263" y="250"/>
                    <a:pt x="477" y="548"/>
                    <a:pt x="656" y="846"/>
                  </a:cubicBezTo>
                  <a:cubicBezTo>
                    <a:pt x="834" y="1155"/>
                    <a:pt x="965" y="1488"/>
                    <a:pt x="1060" y="1822"/>
                  </a:cubicBezTo>
                  <a:cubicBezTo>
                    <a:pt x="1108" y="2000"/>
                    <a:pt x="1144" y="2167"/>
                    <a:pt x="1168" y="2346"/>
                  </a:cubicBezTo>
                  <a:cubicBezTo>
                    <a:pt x="1191" y="2524"/>
                    <a:pt x="1203" y="2703"/>
                    <a:pt x="1227" y="2881"/>
                  </a:cubicBezTo>
                  <a:cubicBezTo>
                    <a:pt x="1239" y="3060"/>
                    <a:pt x="1227" y="3239"/>
                    <a:pt x="1239" y="3417"/>
                  </a:cubicBezTo>
                  <a:cubicBezTo>
                    <a:pt x="1239" y="3596"/>
                    <a:pt x="1227" y="3774"/>
                    <a:pt x="1227" y="3965"/>
                  </a:cubicBezTo>
                  <a:cubicBezTo>
                    <a:pt x="1287" y="3786"/>
                    <a:pt x="1322" y="3608"/>
                    <a:pt x="1370" y="3429"/>
                  </a:cubicBezTo>
                  <a:cubicBezTo>
                    <a:pt x="1382" y="3251"/>
                    <a:pt x="1429" y="3072"/>
                    <a:pt x="1429" y="2881"/>
                  </a:cubicBezTo>
                  <a:cubicBezTo>
                    <a:pt x="1441" y="2512"/>
                    <a:pt x="1406" y="2143"/>
                    <a:pt x="1310" y="1762"/>
                  </a:cubicBezTo>
                  <a:cubicBezTo>
                    <a:pt x="1203" y="1393"/>
                    <a:pt x="1060" y="1048"/>
                    <a:pt x="834" y="738"/>
                  </a:cubicBezTo>
                  <a:cubicBezTo>
                    <a:pt x="608" y="429"/>
                    <a:pt x="334" y="15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2" name="Google Shape;592;p36"/>
            <p:cNvSpPr/>
            <p:nvPr/>
          </p:nvSpPr>
          <p:spPr>
            <a:xfrm>
              <a:off x="1319500" y="2840475"/>
              <a:ext cx="59850" cy="67775"/>
            </a:xfrm>
            <a:custGeom>
              <a:avLst/>
              <a:gdLst/>
              <a:ahLst/>
              <a:cxnLst/>
              <a:rect l="l" t="t" r="r" b="b"/>
              <a:pathLst>
                <a:path w="2394" h="2711" extrusionOk="0">
                  <a:moveTo>
                    <a:pt x="140" y="0"/>
                  </a:moveTo>
                  <a:cubicBezTo>
                    <a:pt x="93" y="0"/>
                    <a:pt x="47" y="3"/>
                    <a:pt x="0" y="8"/>
                  </a:cubicBezTo>
                  <a:cubicBezTo>
                    <a:pt x="322" y="91"/>
                    <a:pt x="608" y="234"/>
                    <a:pt x="870" y="377"/>
                  </a:cubicBezTo>
                  <a:cubicBezTo>
                    <a:pt x="1143" y="544"/>
                    <a:pt x="1382" y="746"/>
                    <a:pt x="1572" y="984"/>
                  </a:cubicBezTo>
                  <a:cubicBezTo>
                    <a:pt x="1763" y="1222"/>
                    <a:pt x="1941" y="1496"/>
                    <a:pt x="2060" y="1794"/>
                  </a:cubicBezTo>
                  <a:cubicBezTo>
                    <a:pt x="2144" y="1925"/>
                    <a:pt x="2179" y="2091"/>
                    <a:pt x="2239" y="2234"/>
                  </a:cubicBezTo>
                  <a:cubicBezTo>
                    <a:pt x="2298" y="2401"/>
                    <a:pt x="2334" y="2544"/>
                    <a:pt x="2394" y="2711"/>
                  </a:cubicBezTo>
                  <a:cubicBezTo>
                    <a:pt x="2394" y="2532"/>
                    <a:pt x="2394" y="2365"/>
                    <a:pt x="2382" y="2210"/>
                  </a:cubicBezTo>
                  <a:cubicBezTo>
                    <a:pt x="2346" y="2044"/>
                    <a:pt x="2334" y="1877"/>
                    <a:pt x="2275" y="1722"/>
                  </a:cubicBezTo>
                  <a:cubicBezTo>
                    <a:pt x="2179" y="1389"/>
                    <a:pt x="2001" y="1091"/>
                    <a:pt x="1798" y="829"/>
                  </a:cubicBezTo>
                  <a:cubicBezTo>
                    <a:pt x="1572" y="555"/>
                    <a:pt x="1286" y="341"/>
                    <a:pt x="977" y="198"/>
                  </a:cubicBezTo>
                  <a:cubicBezTo>
                    <a:pt x="712" y="86"/>
                    <a:pt x="421"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93" name="Google Shape;593;p36"/>
          <p:cNvSpPr/>
          <p:nvPr/>
        </p:nvSpPr>
        <p:spPr>
          <a:xfrm rot="-1733628">
            <a:off x="4652007" y="1355955"/>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flipH="1">
            <a:off x="1576593" y="843659"/>
            <a:ext cx="297448" cy="28192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6"/>
          <p:cNvGrpSpPr/>
          <p:nvPr/>
        </p:nvGrpSpPr>
        <p:grpSpPr>
          <a:xfrm>
            <a:off x="1786354" y="768582"/>
            <a:ext cx="1172590" cy="1494588"/>
            <a:chOff x="4099600" y="1087775"/>
            <a:chExt cx="828100" cy="1055500"/>
          </a:xfrm>
        </p:grpSpPr>
        <p:sp>
          <p:nvSpPr>
            <p:cNvPr id="596"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8"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9"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0"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1"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2"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3"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4"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5"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6"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2"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3"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5"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7"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8"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9"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2"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3"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5" name="Google Shape;625;p36"/>
          <p:cNvSpPr/>
          <p:nvPr/>
        </p:nvSpPr>
        <p:spPr>
          <a:xfrm>
            <a:off x="6681519" y="89265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rot="483014">
            <a:off x="6853875" y="123498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flipH="1">
            <a:off x="1721845" y="1425020"/>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flipH="1">
            <a:off x="2780170" y="1319195"/>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flipH="1">
            <a:off x="3431846" y="793070"/>
            <a:ext cx="413506" cy="39192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6"/>
          <p:cNvSpPr/>
          <p:nvPr/>
        </p:nvSpPr>
        <p:spPr>
          <a:xfrm rot="-1031983">
            <a:off x="1126273" y="2169845"/>
            <a:ext cx="366300" cy="50263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rot="1044023">
            <a:off x="8025649" y="1913306"/>
            <a:ext cx="366303" cy="502633"/>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F303F5DF-9646-2903-3B5F-270CD0796A7E}"/>
              </a:ext>
            </a:extLst>
          </p:cNvPr>
          <p:cNvSpPr txBox="1"/>
          <p:nvPr/>
        </p:nvSpPr>
        <p:spPr>
          <a:xfrm>
            <a:off x="902434" y="2254949"/>
            <a:ext cx="2667964" cy="2534027"/>
          </a:xfrm>
          <a:prstGeom prst="rect">
            <a:avLst/>
          </a:prstGeom>
          <a:noFill/>
        </p:spPr>
        <p:txBody>
          <a:bodyPr wrap="square">
            <a:spAutoFit/>
          </a:bodyPr>
          <a:lstStyle/>
          <a:p>
            <a:pPr algn="just">
              <a:lnSpc>
                <a:spcPct val="150000"/>
              </a:lnSpc>
            </a:pPr>
            <a:r>
              <a:rPr lang="en-US" sz="1800" b="1" dirty="0">
                <a:solidFill>
                  <a:schemeClr val="tx1"/>
                </a:solidFill>
              </a:rPr>
              <a:t>1. </a:t>
            </a:r>
            <a:r>
              <a:rPr lang="en-US" sz="1800" b="1" dirty="0" err="1">
                <a:solidFill>
                  <a:schemeClr val="tx1"/>
                </a:solidFill>
              </a:rPr>
              <a:t>Em</a:t>
            </a:r>
            <a:r>
              <a:rPr lang="en-US" sz="1800" b="1" dirty="0">
                <a:solidFill>
                  <a:schemeClr val="tx1"/>
                </a:solidFill>
              </a:rPr>
              <a:t> </a:t>
            </a:r>
            <a:r>
              <a:rPr lang="en-US" sz="1800" b="1" dirty="0" err="1">
                <a:solidFill>
                  <a:schemeClr val="tx1"/>
                </a:solidFill>
              </a:rPr>
              <a:t>hãy</a:t>
            </a:r>
            <a:r>
              <a:rPr lang="en-US" sz="1800" b="1" dirty="0">
                <a:solidFill>
                  <a:schemeClr val="tx1"/>
                </a:solidFill>
              </a:rPr>
              <a:t> </a:t>
            </a:r>
            <a:r>
              <a:rPr lang="en-US" sz="1800" b="1" dirty="0" err="1">
                <a:solidFill>
                  <a:schemeClr val="tx1"/>
                </a:solidFill>
              </a:rPr>
              <a:t>xây</a:t>
            </a:r>
            <a:r>
              <a:rPr lang="en-US" sz="1800" b="1" dirty="0">
                <a:solidFill>
                  <a:schemeClr val="tx1"/>
                </a:solidFill>
              </a:rPr>
              <a:t> </a:t>
            </a:r>
            <a:r>
              <a:rPr lang="en-US" sz="1800" b="1" dirty="0" err="1">
                <a:solidFill>
                  <a:schemeClr val="tx1"/>
                </a:solidFill>
              </a:rPr>
              <a:t>dựng</a:t>
            </a:r>
            <a:r>
              <a:rPr lang="en-US" sz="1800" b="1" dirty="0">
                <a:solidFill>
                  <a:schemeClr val="tx1"/>
                </a:solidFill>
              </a:rPr>
              <a:t> </a:t>
            </a:r>
            <a:r>
              <a:rPr lang="en-US" sz="1800" b="1" dirty="0" err="1">
                <a:solidFill>
                  <a:schemeClr val="tx1"/>
                </a:solidFill>
              </a:rPr>
              <a:t>và</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kế</a:t>
            </a:r>
            <a:r>
              <a:rPr lang="en-US" sz="1800" b="1" dirty="0">
                <a:solidFill>
                  <a:schemeClr val="tx1"/>
                </a:solidFill>
              </a:rPr>
              <a:t> </a:t>
            </a:r>
            <a:r>
              <a:rPr lang="en-US" sz="1800" b="1" dirty="0" err="1">
                <a:solidFill>
                  <a:schemeClr val="tx1"/>
                </a:solidFill>
              </a:rPr>
              <a:t>hoạch</a:t>
            </a:r>
            <a:r>
              <a:rPr lang="en-US" sz="1800" b="1" dirty="0">
                <a:solidFill>
                  <a:schemeClr val="tx1"/>
                </a:solidFill>
              </a:rPr>
              <a:t> để </a:t>
            </a:r>
            <a:r>
              <a:rPr lang="en-US" sz="1800" b="1" dirty="0" err="1">
                <a:solidFill>
                  <a:schemeClr val="tx1"/>
                </a:solidFill>
              </a:rPr>
              <a:t>hoàn</a:t>
            </a:r>
            <a:r>
              <a:rPr lang="en-US" sz="1800" b="1" dirty="0">
                <a:solidFill>
                  <a:schemeClr val="tx1"/>
                </a:solidFill>
              </a:rPr>
              <a:t> </a:t>
            </a:r>
            <a:r>
              <a:rPr lang="en-US" sz="1800" b="1" dirty="0" err="1">
                <a:solidFill>
                  <a:schemeClr val="tx1"/>
                </a:solidFill>
              </a:rPr>
              <a:t>thành</a:t>
            </a:r>
            <a:r>
              <a:rPr lang="en-US" sz="1800" b="1" dirty="0">
                <a:solidFill>
                  <a:schemeClr val="tx1"/>
                </a:solidFill>
              </a:rPr>
              <a:t> </a:t>
            </a:r>
            <a:r>
              <a:rPr lang="en-US" sz="1800" b="1" dirty="0" err="1">
                <a:solidFill>
                  <a:schemeClr val="tx1"/>
                </a:solidFill>
              </a:rPr>
              <a:t>mục</a:t>
            </a:r>
            <a:r>
              <a:rPr lang="en-US" sz="1800" b="1" dirty="0">
                <a:solidFill>
                  <a:schemeClr val="tx1"/>
                </a:solidFill>
              </a:rPr>
              <a:t> </a:t>
            </a:r>
            <a:r>
              <a:rPr lang="en-US" sz="1800" b="1" dirty="0" err="1">
                <a:solidFill>
                  <a:schemeClr val="tx1"/>
                </a:solidFill>
              </a:rPr>
              <a:t>tiêu</a:t>
            </a:r>
            <a:r>
              <a:rPr lang="en-US" sz="1800" b="1" dirty="0">
                <a:solidFill>
                  <a:schemeClr val="tx1"/>
                </a:solidFill>
              </a:rPr>
              <a:t> </a:t>
            </a:r>
            <a:r>
              <a:rPr lang="en-US" sz="1800" b="1" dirty="0" err="1">
                <a:solidFill>
                  <a:schemeClr val="tx1"/>
                </a:solidFill>
              </a:rPr>
              <a:t>của</a:t>
            </a:r>
            <a:r>
              <a:rPr lang="en-US" sz="1800" b="1" dirty="0">
                <a:solidFill>
                  <a:schemeClr val="tx1"/>
                </a:solidFill>
              </a:rPr>
              <a:t> </a:t>
            </a:r>
            <a:r>
              <a:rPr lang="en-US" sz="1800" b="1" dirty="0" err="1">
                <a:solidFill>
                  <a:schemeClr val="tx1"/>
                </a:solidFill>
              </a:rPr>
              <a:t>bản</a:t>
            </a:r>
            <a:r>
              <a:rPr lang="en-US" sz="1800" b="1" dirty="0">
                <a:solidFill>
                  <a:schemeClr val="tx1"/>
                </a:solidFill>
              </a:rPr>
              <a:t> </a:t>
            </a:r>
            <a:r>
              <a:rPr lang="en-US" sz="1800" b="1" dirty="0" err="1">
                <a:solidFill>
                  <a:schemeClr val="tx1"/>
                </a:solidFill>
              </a:rPr>
              <a:t>thân</a:t>
            </a:r>
            <a:r>
              <a:rPr lang="en-US" sz="1800" b="1" dirty="0">
                <a:solidFill>
                  <a:schemeClr val="tx1"/>
                </a:solidFill>
              </a:rPr>
              <a:t> </a:t>
            </a:r>
            <a:r>
              <a:rPr lang="en-US" sz="1800" b="1" dirty="0" err="1">
                <a:solidFill>
                  <a:schemeClr val="tx1"/>
                </a:solidFill>
              </a:rPr>
              <a:t>và</a:t>
            </a:r>
            <a:r>
              <a:rPr lang="en-US" sz="1800" b="1" dirty="0">
                <a:solidFill>
                  <a:schemeClr val="tx1"/>
                </a:solidFill>
              </a:rPr>
              <a:t>  chia </a:t>
            </a:r>
            <a:r>
              <a:rPr lang="en-US" sz="1800" b="1" dirty="0" err="1">
                <a:solidFill>
                  <a:schemeClr val="tx1"/>
                </a:solidFill>
              </a:rPr>
              <a:t>sẻ</a:t>
            </a:r>
            <a:r>
              <a:rPr lang="en-US" sz="1800" b="1" dirty="0">
                <a:solidFill>
                  <a:schemeClr val="tx1"/>
                </a:solidFill>
              </a:rPr>
              <a:t> </a:t>
            </a:r>
            <a:r>
              <a:rPr lang="en-US" sz="1800" b="1" dirty="0" err="1">
                <a:solidFill>
                  <a:schemeClr val="tx1"/>
                </a:solidFill>
              </a:rPr>
              <a:t>kết</a:t>
            </a:r>
            <a:r>
              <a:rPr lang="en-US" sz="1800" b="1" dirty="0">
                <a:solidFill>
                  <a:schemeClr val="tx1"/>
                </a:solidFill>
              </a:rPr>
              <a:t> </a:t>
            </a:r>
            <a:r>
              <a:rPr lang="en-US" sz="1800" b="1" dirty="0" err="1">
                <a:solidFill>
                  <a:schemeClr val="tx1"/>
                </a:solidFill>
              </a:rPr>
              <a:t>quả</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của</a:t>
            </a:r>
            <a:r>
              <a:rPr lang="en-US" sz="1800" b="1" dirty="0">
                <a:solidFill>
                  <a:schemeClr val="tx1"/>
                </a:solidFill>
              </a:rPr>
              <a:t> </a:t>
            </a:r>
            <a:r>
              <a:rPr lang="en-US" sz="1800" b="1" dirty="0" err="1">
                <a:solidFill>
                  <a:schemeClr val="tx1"/>
                </a:solidFill>
              </a:rPr>
              <a:t>mình</a:t>
            </a:r>
            <a:r>
              <a:rPr lang="en-US" sz="1800" b="1" dirty="0">
                <a:solidFill>
                  <a:schemeClr val="tx1"/>
                </a:solidFill>
              </a:rPr>
              <a:t>. </a:t>
            </a:r>
          </a:p>
        </p:txBody>
      </p:sp>
      <p:sp>
        <p:nvSpPr>
          <p:cNvPr id="15" name="TextBox 14">
            <a:extLst>
              <a:ext uri="{FF2B5EF4-FFF2-40B4-BE49-F238E27FC236}">
                <a16:creationId xmlns:a16="http://schemas.microsoft.com/office/drawing/2014/main" id="{C26049E3-B71A-CCB1-D12B-22E2A384A191}"/>
              </a:ext>
            </a:extLst>
          </p:cNvPr>
          <p:cNvSpPr txBox="1"/>
          <p:nvPr/>
        </p:nvSpPr>
        <p:spPr>
          <a:xfrm>
            <a:off x="4851799" y="2194591"/>
            <a:ext cx="3302352" cy="2534027"/>
          </a:xfrm>
          <a:prstGeom prst="rect">
            <a:avLst/>
          </a:prstGeom>
          <a:noFill/>
        </p:spPr>
        <p:txBody>
          <a:bodyPr wrap="square">
            <a:spAutoFit/>
          </a:bodyPr>
          <a:lstStyle/>
          <a:p>
            <a:pPr algn="just">
              <a:lnSpc>
                <a:spcPct val="150000"/>
              </a:lnSpc>
            </a:pPr>
            <a:r>
              <a:rPr lang="en-US" sz="1800" b="1" dirty="0">
                <a:solidFill>
                  <a:srgbClr val="0070C0"/>
                </a:solidFill>
              </a:rPr>
              <a:t>2. </a:t>
            </a:r>
            <a:r>
              <a:rPr lang="en-US" sz="1800" b="1" dirty="0" err="1">
                <a:solidFill>
                  <a:srgbClr val="0070C0"/>
                </a:solidFill>
              </a:rPr>
              <a:t>Hãy</a:t>
            </a:r>
            <a:r>
              <a:rPr lang="en-US" sz="1800" b="1" dirty="0">
                <a:solidFill>
                  <a:srgbClr val="0070C0"/>
                </a:solidFill>
              </a:rPr>
              <a:t> </a:t>
            </a:r>
            <a:r>
              <a:rPr lang="en-US" sz="1800" b="1" dirty="0" err="1">
                <a:solidFill>
                  <a:srgbClr val="0070C0"/>
                </a:solidFill>
              </a:rPr>
              <a:t>nêu</a:t>
            </a:r>
            <a:r>
              <a:rPr lang="en-US" sz="1800" b="1" dirty="0">
                <a:solidFill>
                  <a:srgbClr val="0070C0"/>
                </a:solidFill>
              </a:rPr>
              <a:t> một </a:t>
            </a:r>
            <a:r>
              <a:rPr lang="en-US" sz="1800" b="1" dirty="0" err="1">
                <a:solidFill>
                  <a:srgbClr val="0070C0"/>
                </a:solidFill>
              </a:rPr>
              <a:t>hạn</a:t>
            </a:r>
            <a:r>
              <a:rPr lang="en-US" sz="1800" b="1" dirty="0">
                <a:solidFill>
                  <a:srgbClr val="0070C0"/>
                </a:solidFill>
              </a:rPr>
              <a:t> </a:t>
            </a:r>
            <a:r>
              <a:rPr lang="en-US" sz="1800" b="1" dirty="0" err="1">
                <a:solidFill>
                  <a:srgbClr val="0070C0"/>
                </a:solidFill>
              </a:rPr>
              <a:t>chế</a:t>
            </a:r>
            <a:r>
              <a:rPr lang="en-US" sz="1800" b="1" dirty="0">
                <a:solidFill>
                  <a:srgbClr val="0070C0"/>
                </a:solidFill>
              </a:rPr>
              <a:t> </a:t>
            </a:r>
            <a:r>
              <a:rPr lang="en-US" sz="1800" b="1" dirty="0" err="1">
                <a:solidFill>
                  <a:srgbClr val="0070C0"/>
                </a:solidFill>
              </a:rPr>
              <a:t>của</a:t>
            </a:r>
            <a:r>
              <a:rPr lang="en-US" sz="1800" b="1" dirty="0">
                <a:solidFill>
                  <a:srgbClr val="0070C0"/>
                </a:solidFill>
              </a:rPr>
              <a:t> </a:t>
            </a:r>
            <a:r>
              <a:rPr lang="en-US" sz="1800" b="1" dirty="0" err="1">
                <a:solidFill>
                  <a:srgbClr val="0070C0"/>
                </a:solidFill>
              </a:rPr>
              <a:t>bản</a:t>
            </a:r>
            <a:r>
              <a:rPr lang="en-US" sz="1800" b="1" dirty="0">
                <a:solidFill>
                  <a:srgbClr val="0070C0"/>
                </a:solidFill>
              </a:rPr>
              <a:t> </a:t>
            </a:r>
            <a:r>
              <a:rPr lang="en-US" sz="1800" b="1" dirty="0" err="1">
                <a:solidFill>
                  <a:srgbClr val="0070C0"/>
                </a:solidFill>
              </a:rPr>
              <a:t>thân</a:t>
            </a:r>
            <a:r>
              <a:rPr lang="en-US" sz="1800" b="1" dirty="0">
                <a:solidFill>
                  <a:srgbClr val="0070C0"/>
                </a:solidFill>
              </a:rPr>
              <a:t> </a:t>
            </a:r>
            <a:r>
              <a:rPr lang="en-US" sz="1800" b="1" dirty="0" err="1">
                <a:solidFill>
                  <a:srgbClr val="0070C0"/>
                </a:solidFill>
              </a:rPr>
              <a:t>mà</a:t>
            </a:r>
            <a:r>
              <a:rPr lang="en-US" sz="1800" b="1" dirty="0">
                <a:solidFill>
                  <a:srgbClr val="0070C0"/>
                </a:solidFill>
              </a:rPr>
              <a:t> </a:t>
            </a:r>
            <a:r>
              <a:rPr lang="en-US" sz="1800" b="1" dirty="0" err="1">
                <a:solidFill>
                  <a:srgbClr val="0070C0"/>
                </a:solidFill>
              </a:rPr>
              <a:t>em</a:t>
            </a:r>
            <a:r>
              <a:rPr lang="en-US" sz="1800" b="1" dirty="0">
                <a:solidFill>
                  <a:srgbClr val="0070C0"/>
                </a:solidFill>
              </a:rPr>
              <a:t> </a:t>
            </a:r>
            <a:r>
              <a:rPr lang="en-US" sz="1800" b="1" dirty="0" err="1">
                <a:solidFill>
                  <a:srgbClr val="0070C0"/>
                </a:solidFill>
              </a:rPr>
              <a:t>muốn</a:t>
            </a:r>
            <a:r>
              <a:rPr lang="en-US" sz="1800" b="1" dirty="0">
                <a:solidFill>
                  <a:srgbClr val="0070C0"/>
                </a:solidFill>
              </a:rPr>
              <a:t> </a:t>
            </a:r>
            <a:r>
              <a:rPr lang="en-US" sz="1800" b="1" dirty="0" err="1">
                <a:solidFill>
                  <a:srgbClr val="0070C0"/>
                </a:solidFill>
              </a:rPr>
              <a:t>khắc</a:t>
            </a:r>
            <a:r>
              <a:rPr lang="en-US" sz="1800" b="1" dirty="0">
                <a:solidFill>
                  <a:srgbClr val="0070C0"/>
                </a:solidFill>
              </a:rPr>
              <a:t> </a:t>
            </a:r>
            <a:r>
              <a:rPr lang="en-US" sz="1800" b="1" dirty="0" err="1">
                <a:solidFill>
                  <a:srgbClr val="0070C0"/>
                </a:solidFill>
              </a:rPr>
              <a:t>phục</a:t>
            </a:r>
            <a:r>
              <a:rPr lang="en-US" sz="1800" b="1" dirty="0">
                <a:solidFill>
                  <a:srgbClr val="0070C0"/>
                </a:solidFill>
              </a:rPr>
              <a:t> </a:t>
            </a:r>
            <a:r>
              <a:rPr lang="en-US" sz="1800" b="1" dirty="0" err="1">
                <a:solidFill>
                  <a:srgbClr val="0070C0"/>
                </a:solidFill>
              </a:rPr>
              <a:t>và</a:t>
            </a:r>
            <a:r>
              <a:rPr lang="en-US" sz="1800" b="1" dirty="0">
                <a:solidFill>
                  <a:srgbClr val="0070C0"/>
                </a:solidFill>
              </a:rPr>
              <a:t> </a:t>
            </a:r>
            <a:r>
              <a:rPr lang="en-US" sz="1800" b="1" dirty="0" err="1">
                <a:solidFill>
                  <a:srgbClr val="0070C0"/>
                </a:solidFill>
              </a:rPr>
              <a:t>lập</a:t>
            </a:r>
            <a:r>
              <a:rPr lang="en-US" sz="1800" b="1" dirty="0">
                <a:solidFill>
                  <a:srgbClr val="0070C0"/>
                </a:solidFill>
              </a:rPr>
              <a:t> </a:t>
            </a:r>
            <a:r>
              <a:rPr lang="en-US" sz="1800" b="1" dirty="0" err="1">
                <a:solidFill>
                  <a:srgbClr val="0070C0"/>
                </a:solidFill>
              </a:rPr>
              <a:t>kế</a:t>
            </a:r>
            <a:r>
              <a:rPr lang="en-US" sz="1800" b="1" dirty="0">
                <a:solidFill>
                  <a:srgbClr val="0070C0"/>
                </a:solidFill>
              </a:rPr>
              <a:t> </a:t>
            </a:r>
            <a:r>
              <a:rPr lang="en-US" sz="1800" b="1" dirty="0" err="1">
                <a:solidFill>
                  <a:srgbClr val="0070C0"/>
                </a:solidFill>
              </a:rPr>
              <a:t>hoạch</a:t>
            </a:r>
            <a:r>
              <a:rPr lang="en-US" sz="1800" b="1" dirty="0">
                <a:solidFill>
                  <a:srgbClr val="0070C0"/>
                </a:solidFill>
              </a:rPr>
              <a:t> để  </a:t>
            </a:r>
            <a:r>
              <a:rPr lang="en-US" sz="1800" b="1" dirty="0" err="1">
                <a:solidFill>
                  <a:srgbClr val="0070C0"/>
                </a:solidFill>
              </a:rPr>
              <a:t>thực</a:t>
            </a:r>
            <a:r>
              <a:rPr lang="en-US" sz="1800" b="1" dirty="0">
                <a:solidFill>
                  <a:srgbClr val="0070C0"/>
                </a:solidFill>
              </a:rPr>
              <a:t> hiện </a:t>
            </a:r>
            <a:r>
              <a:rPr lang="en-US" sz="1800" b="1" dirty="0" err="1">
                <a:solidFill>
                  <a:srgbClr val="0070C0"/>
                </a:solidFill>
              </a:rPr>
              <a:t>mục</a:t>
            </a:r>
            <a:r>
              <a:rPr lang="en-US" sz="1800" b="1" dirty="0">
                <a:solidFill>
                  <a:srgbClr val="0070C0"/>
                </a:solidFill>
              </a:rPr>
              <a:t> </a:t>
            </a:r>
            <a:r>
              <a:rPr lang="en-US" sz="1800" b="1" dirty="0" err="1">
                <a:solidFill>
                  <a:srgbClr val="0070C0"/>
                </a:solidFill>
              </a:rPr>
              <a:t>tiêu</a:t>
            </a:r>
            <a:r>
              <a:rPr lang="en-US" sz="1800" b="1" dirty="0">
                <a:solidFill>
                  <a:srgbClr val="0070C0"/>
                </a:solidFill>
              </a:rPr>
              <a:t> </a:t>
            </a:r>
            <a:r>
              <a:rPr lang="en-US" sz="1800" b="1" dirty="0" err="1">
                <a:solidFill>
                  <a:srgbClr val="0070C0"/>
                </a:solidFill>
              </a:rPr>
              <a:t>đó</a:t>
            </a:r>
            <a:r>
              <a:rPr lang="en-US" sz="1800" b="1" dirty="0">
                <a:solidFill>
                  <a:srgbClr val="0070C0"/>
                </a:solidFill>
              </a:rPr>
              <a:t> </a:t>
            </a:r>
            <a:r>
              <a:rPr lang="en-US" sz="1800" b="1" dirty="0" err="1">
                <a:solidFill>
                  <a:srgbClr val="0070C0"/>
                </a:solidFill>
              </a:rPr>
              <a:t>trong</a:t>
            </a:r>
            <a:r>
              <a:rPr lang="en-US" sz="1800" b="1" dirty="0">
                <a:solidFill>
                  <a:srgbClr val="0070C0"/>
                </a:solidFill>
              </a:rPr>
              <a:t> một </a:t>
            </a:r>
            <a:r>
              <a:rPr lang="en-US" sz="1800" b="1" dirty="0" err="1">
                <a:solidFill>
                  <a:srgbClr val="0070C0"/>
                </a:solidFill>
              </a:rPr>
              <a:t>tháng</a:t>
            </a:r>
            <a:r>
              <a:rPr lang="en-US" sz="1800" b="1" dirty="0">
                <a:solidFill>
                  <a:srgbClr val="0070C0"/>
                </a:solidFill>
              </a:rPr>
              <a:t>, </a:t>
            </a:r>
            <a:r>
              <a:rPr lang="en-US" sz="1800" b="1" dirty="0" err="1">
                <a:solidFill>
                  <a:srgbClr val="0070C0"/>
                </a:solidFill>
              </a:rPr>
              <a:t>sau</a:t>
            </a:r>
            <a:r>
              <a:rPr lang="en-US" sz="1800" b="1" dirty="0">
                <a:solidFill>
                  <a:srgbClr val="0070C0"/>
                </a:solidFill>
              </a:rPr>
              <a:t> </a:t>
            </a:r>
            <a:r>
              <a:rPr lang="en-US" sz="1800" b="1" dirty="0" err="1">
                <a:solidFill>
                  <a:srgbClr val="0070C0"/>
                </a:solidFill>
              </a:rPr>
              <a:t>đó</a:t>
            </a:r>
            <a:r>
              <a:rPr lang="en-US" sz="1800" b="1" dirty="0">
                <a:solidFill>
                  <a:srgbClr val="0070C0"/>
                </a:solidFill>
              </a:rPr>
              <a:t> chia </a:t>
            </a:r>
            <a:r>
              <a:rPr lang="en-US" sz="1800" b="1" dirty="0" err="1">
                <a:solidFill>
                  <a:srgbClr val="0070C0"/>
                </a:solidFill>
              </a:rPr>
              <a:t>sẻ</a:t>
            </a:r>
            <a:r>
              <a:rPr lang="en-US" sz="1800" b="1" dirty="0">
                <a:solidFill>
                  <a:srgbClr val="0070C0"/>
                </a:solidFill>
              </a:rPr>
              <a:t> </a:t>
            </a:r>
            <a:r>
              <a:rPr lang="en-US" sz="1800" b="1" dirty="0" err="1">
                <a:solidFill>
                  <a:srgbClr val="0070C0"/>
                </a:solidFill>
              </a:rPr>
              <a:t>kết</a:t>
            </a:r>
            <a:r>
              <a:rPr lang="en-US" sz="1800" b="1" dirty="0">
                <a:solidFill>
                  <a:srgbClr val="0070C0"/>
                </a:solidFill>
              </a:rPr>
              <a:t> </a:t>
            </a:r>
            <a:r>
              <a:rPr lang="en-US" sz="1800" b="1" dirty="0" err="1">
                <a:solidFill>
                  <a:srgbClr val="0070C0"/>
                </a:solidFill>
              </a:rPr>
              <a:t>quả</a:t>
            </a:r>
            <a:r>
              <a:rPr lang="en-US" sz="1800" b="1" dirty="0">
                <a:solidFill>
                  <a:srgbClr val="0070C0"/>
                </a:solidFill>
              </a:rPr>
              <a:t> </a:t>
            </a:r>
            <a:r>
              <a:rPr lang="en-US" sz="1800" b="1" dirty="0" err="1">
                <a:solidFill>
                  <a:srgbClr val="0070C0"/>
                </a:solidFill>
              </a:rPr>
              <a:t>với</a:t>
            </a:r>
            <a:r>
              <a:rPr lang="en-US" sz="1800" b="1" dirty="0">
                <a:solidFill>
                  <a:srgbClr val="0070C0"/>
                </a:solidFill>
              </a:rPr>
              <a:t> </a:t>
            </a:r>
            <a:r>
              <a:rPr lang="en-US" sz="1800" b="1" dirty="0" err="1">
                <a:solidFill>
                  <a:srgbClr val="0070C0"/>
                </a:solidFill>
              </a:rPr>
              <a:t>bạn</a:t>
            </a:r>
            <a:r>
              <a:rPr lang="en-US" sz="1800" b="1" dirty="0">
                <a:solidFill>
                  <a:srgbClr val="0070C0"/>
                </a:solidFill>
              </a:rPr>
              <a:t>. </a:t>
            </a:r>
          </a:p>
        </p:txBody>
      </p:sp>
      <p:sp>
        <p:nvSpPr>
          <p:cNvPr id="16" name="TextBox 105">
            <a:extLst>
              <a:ext uri="{FF2B5EF4-FFF2-40B4-BE49-F238E27FC236}">
                <a16:creationId xmlns:a16="http://schemas.microsoft.com/office/drawing/2014/main" id="{C8164D0F-2CAA-0E75-56E7-33385FA76282}"/>
              </a:ext>
            </a:extLst>
          </p:cNvPr>
          <p:cNvSpPr txBox="1"/>
          <p:nvPr/>
        </p:nvSpPr>
        <p:spPr>
          <a:xfrm>
            <a:off x="2783127" y="6113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endParaRPr lang="en-US" sz="32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8"/>
          <p:cNvSpPr/>
          <p:nvPr/>
        </p:nvSpPr>
        <p:spPr>
          <a:xfrm rot="-9842013" flipH="1">
            <a:off x="4594371" y="273575"/>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a:spLocks noGrp="1" noRot="1" noMove="1" noResize="1" noEditPoints="1" noAdjustHandles="1" noChangeArrowheads="1" noChangeShapeType="1"/>
          </p:cNvSpPr>
          <p:nvPr/>
        </p:nvSpPr>
        <p:spPr>
          <a:xfrm rot="-140">
            <a:off x="879000" y="1063350"/>
            <a:ext cx="7386000" cy="301680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rot="1188953" flipH="1">
            <a:off x="7183200" y="3448811"/>
            <a:ext cx="2590993" cy="146215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38"/>
          <p:cNvGrpSpPr/>
          <p:nvPr/>
        </p:nvGrpSpPr>
        <p:grpSpPr>
          <a:xfrm>
            <a:off x="7731616" y="878384"/>
            <a:ext cx="762166" cy="802606"/>
            <a:chOff x="3874000" y="2223125"/>
            <a:chExt cx="392950" cy="413800"/>
          </a:xfrm>
        </p:grpSpPr>
        <p:sp>
          <p:nvSpPr>
            <p:cNvPr id="696" name="Google Shape;696;p38"/>
            <p:cNvSpPr/>
            <p:nvPr/>
          </p:nvSpPr>
          <p:spPr>
            <a:xfrm>
              <a:off x="3874000" y="2223125"/>
              <a:ext cx="392950" cy="413800"/>
            </a:xfrm>
            <a:custGeom>
              <a:avLst/>
              <a:gdLst/>
              <a:ahLst/>
              <a:cxnLst/>
              <a:rect l="l" t="t" r="r" b="b"/>
              <a:pathLst>
                <a:path w="15718" h="16552" extrusionOk="0">
                  <a:moveTo>
                    <a:pt x="4549" y="1"/>
                  </a:moveTo>
                  <a:cubicBezTo>
                    <a:pt x="3620" y="1"/>
                    <a:pt x="2786" y="549"/>
                    <a:pt x="2405" y="1406"/>
                  </a:cubicBezTo>
                  <a:cubicBezTo>
                    <a:pt x="2286" y="1692"/>
                    <a:pt x="2310" y="2001"/>
                    <a:pt x="2405" y="2263"/>
                  </a:cubicBezTo>
                  <a:cubicBezTo>
                    <a:pt x="2286" y="2430"/>
                    <a:pt x="2215" y="2644"/>
                    <a:pt x="2215" y="2882"/>
                  </a:cubicBezTo>
                  <a:lnTo>
                    <a:pt x="2215" y="5121"/>
                  </a:lnTo>
                  <a:cubicBezTo>
                    <a:pt x="2143" y="5121"/>
                    <a:pt x="2072" y="5097"/>
                    <a:pt x="2000" y="5097"/>
                  </a:cubicBezTo>
                  <a:cubicBezTo>
                    <a:pt x="1619" y="5097"/>
                    <a:pt x="1262" y="5264"/>
                    <a:pt x="976" y="5526"/>
                  </a:cubicBezTo>
                  <a:lnTo>
                    <a:pt x="572" y="5931"/>
                  </a:lnTo>
                  <a:cubicBezTo>
                    <a:pt x="0" y="6502"/>
                    <a:pt x="0" y="7431"/>
                    <a:pt x="572" y="7979"/>
                  </a:cubicBezTo>
                  <a:lnTo>
                    <a:pt x="810" y="8217"/>
                  </a:lnTo>
                  <a:cubicBezTo>
                    <a:pt x="810" y="8336"/>
                    <a:pt x="810" y="8455"/>
                    <a:pt x="857" y="8574"/>
                  </a:cubicBezTo>
                  <a:cubicBezTo>
                    <a:pt x="738" y="8764"/>
                    <a:pt x="643" y="9026"/>
                    <a:pt x="643" y="9360"/>
                  </a:cubicBezTo>
                  <a:cubicBezTo>
                    <a:pt x="643" y="9789"/>
                    <a:pt x="810" y="10193"/>
                    <a:pt x="1119" y="10503"/>
                  </a:cubicBezTo>
                  <a:lnTo>
                    <a:pt x="2215" y="11622"/>
                  </a:lnTo>
                  <a:lnTo>
                    <a:pt x="2215" y="13218"/>
                  </a:lnTo>
                  <a:cubicBezTo>
                    <a:pt x="2215" y="14504"/>
                    <a:pt x="3263" y="15552"/>
                    <a:pt x="4549" y="15552"/>
                  </a:cubicBezTo>
                  <a:lnTo>
                    <a:pt x="6978" y="15552"/>
                  </a:lnTo>
                  <a:cubicBezTo>
                    <a:pt x="7359" y="15885"/>
                    <a:pt x="7787" y="16147"/>
                    <a:pt x="8240" y="16361"/>
                  </a:cubicBezTo>
                  <a:cubicBezTo>
                    <a:pt x="8454" y="16480"/>
                    <a:pt x="8716" y="16552"/>
                    <a:pt x="8978" y="16552"/>
                  </a:cubicBezTo>
                  <a:cubicBezTo>
                    <a:pt x="9216" y="16552"/>
                    <a:pt x="9478" y="16480"/>
                    <a:pt x="9716" y="16361"/>
                  </a:cubicBezTo>
                  <a:cubicBezTo>
                    <a:pt x="10145" y="16147"/>
                    <a:pt x="10574" y="15885"/>
                    <a:pt x="10955" y="15552"/>
                  </a:cubicBezTo>
                  <a:lnTo>
                    <a:pt x="12812" y="15552"/>
                  </a:lnTo>
                  <a:cubicBezTo>
                    <a:pt x="13027" y="15552"/>
                    <a:pt x="13217" y="15504"/>
                    <a:pt x="13384" y="15385"/>
                  </a:cubicBezTo>
                  <a:cubicBezTo>
                    <a:pt x="13527" y="15456"/>
                    <a:pt x="13693" y="15480"/>
                    <a:pt x="13836" y="15480"/>
                  </a:cubicBezTo>
                  <a:cubicBezTo>
                    <a:pt x="13955" y="15480"/>
                    <a:pt x="14098" y="15456"/>
                    <a:pt x="14217" y="15409"/>
                  </a:cubicBezTo>
                  <a:cubicBezTo>
                    <a:pt x="15122" y="15075"/>
                    <a:pt x="15718" y="14194"/>
                    <a:pt x="15718" y="13242"/>
                  </a:cubicBezTo>
                  <a:lnTo>
                    <a:pt x="15718" y="2335"/>
                  </a:lnTo>
                  <a:cubicBezTo>
                    <a:pt x="15718" y="1049"/>
                    <a:pt x="14670" y="1"/>
                    <a:pt x="13384"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3954375" y="2251125"/>
              <a:ext cx="284000" cy="336400"/>
            </a:xfrm>
            <a:custGeom>
              <a:avLst/>
              <a:gdLst/>
              <a:ahLst/>
              <a:cxnLst/>
              <a:rect l="l" t="t" r="r" b="b"/>
              <a:pathLst>
                <a:path w="11360" h="13456" extrusionOk="0">
                  <a:moveTo>
                    <a:pt x="1262" y="0"/>
                  </a:moveTo>
                  <a:cubicBezTo>
                    <a:pt x="572" y="0"/>
                    <a:pt x="0" y="572"/>
                    <a:pt x="0" y="1286"/>
                  </a:cubicBezTo>
                  <a:lnTo>
                    <a:pt x="0" y="12169"/>
                  </a:lnTo>
                  <a:cubicBezTo>
                    <a:pt x="0" y="12884"/>
                    <a:pt x="572" y="13455"/>
                    <a:pt x="1262" y="13455"/>
                  </a:cubicBezTo>
                  <a:lnTo>
                    <a:pt x="10097" y="13455"/>
                  </a:lnTo>
                  <a:cubicBezTo>
                    <a:pt x="10788" y="13455"/>
                    <a:pt x="11360" y="12884"/>
                    <a:pt x="11360" y="12169"/>
                  </a:cubicBezTo>
                  <a:lnTo>
                    <a:pt x="11360" y="1286"/>
                  </a:lnTo>
                  <a:cubicBezTo>
                    <a:pt x="11360" y="572"/>
                    <a:pt x="10788" y="0"/>
                    <a:pt x="1009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4033550" y="2507725"/>
              <a:ext cx="125650" cy="104200"/>
            </a:xfrm>
            <a:custGeom>
              <a:avLst/>
              <a:gdLst/>
              <a:ahLst/>
              <a:cxnLst/>
              <a:rect l="l" t="t" r="r" b="b"/>
              <a:pathLst>
                <a:path w="5026" h="4168" extrusionOk="0">
                  <a:moveTo>
                    <a:pt x="1358" y="0"/>
                  </a:moveTo>
                  <a:cubicBezTo>
                    <a:pt x="620" y="0"/>
                    <a:pt x="0" y="619"/>
                    <a:pt x="0" y="1357"/>
                  </a:cubicBezTo>
                  <a:cubicBezTo>
                    <a:pt x="0" y="2334"/>
                    <a:pt x="977" y="3477"/>
                    <a:pt x="2239" y="4096"/>
                  </a:cubicBezTo>
                  <a:cubicBezTo>
                    <a:pt x="2322" y="4144"/>
                    <a:pt x="2418" y="4168"/>
                    <a:pt x="2513" y="4168"/>
                  </a:cubicBezTo>
                  <a:cubicBezTo>
                    <a:pt x="2608" y="4168"/>
                    <a:pt x="2703" y="4144"/>
                    <a:pt x="2787" y="4096"/>
                  </a:cubicBezTo>
                  <a:cubicBezTo>
                    <a:pt x="4049" y="3477"/>
                    <a:pt x="5025" y="2334"/>
                    <a:pt x="5025" y="1357"/>
                  </a:cubicBezTo>
                  <a:cubicBezTo>
                    <a:pt x="5025" y="619"/>
                    <a:pt x="4406" y="0"/>
                    <a:pt x="3668" y="0"/>
                  </a:cubicBezTo>
                  <a:cubicBezTo>
                    <a:pt x="3191" y="0"/>
                    <a:pt x="2787" y="238"/>
                    <a:pt x="2548" y="595"/>
                  </a:cubicBezTo>
                  <a:cubicBezTo>
                    <a:pt x="2537" y="607"/>
                    <a:pt x="2525" y="613"/>
                    <a:pt x="2513" y="613"/>
                  </a:cubicBezTo>
                  <a:cubicBezTo>
                    <a:pt x="2501" y="613"/>
                    <a:pt x="2489" y="607"/>
                    <a:pt x="2477" y="595"/>
                  </a:cubicBezTo>
                  <a:cubicBezTo>
                    <a:pt x="2239" y="238"/>
                    <a:pt x="1834" y="0"/>
                    <a:pt x="135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4028200" y="2504150"/>
              <a:ext cx="43475" cy="41850"/>
            </a:xfrm>
            <a:custGeom>
              <a:avLst/>
              <a:gdLst/>
              <a:ahLst/>
              <a:cxnLst/>
              <a:rect l="l" t="t" r="r" b="b"/>
              <a:pathLst>
                <a:path w="1739" h="1674" extrusionOk="0">
                  <a:moveTo>
                    <a:pt x="953" y="0"/>
                  </a:moveTo>
                  <a:lnTo>
                    <a:pt x="0" y="953"/>
                  </a:lnTo>
                  <a:lnTo>
                    <a:pt x="500" y="1477"/>
                  </a:lnTo>
                  <a:cubicBezTo>
                    <a:pt x="631" y="1608"/>
                    <a:pt x="804" y="1673"/>
                    <a:pt x="976" y="1673"/>
                  </a:cubicBezTo>
                  <a:cubicBezTo>
                    <a:pt x="1149" y="1673"/>
                    <a:pt x="1322" y="1608"/>
                    <a:pt x="1453" y="1477"/>
                  </a:cubicBezTo>
                  <a:cubicBezTo>
                    <a:pt x="1738" y="1215"/>
                    <a:pt x="1738" y="786"/>
                    <a:pt x="1453" y="524"/>
                  </a:cubicBezTo>
                  <a:lnTo>
                    <a:pt x="953"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3918050" y="2395350"/>
              <a:ext cx="138750" cy="137075"/>
            </a:xfrm>
            <a:custGeom>
              <a:avLst/>
              <a:gdLst/>
              <a:ahLst/>
              <a:cxnLst/>
              <a:rect l="l" t="t" r="r" b="b"/>
              <a:pathLst>
                <a:path w="5550" h="5483" extrusionOk="0">
                  <a:moveTo>
                    <a:pt x="1477" y="0"/>
                  </a:moveTo>
                  <a:cubicBezTo>
                    <a:pt x="1395" y="0"/>
                    <a:pt x="1320" y="32"/>
                    <a:pt x="1263" y="89"/>
                  </a:cubicBezTo>
                  <a:lnTo>
                    <a:pt x="119" y="1209"/>
                  </a:lnTo>
                  <a:cubicBezTo>
                    <a:pt x="24" y="1304"/>
                    <a:pt x="0" y="1471"/>
                    <a:pt x="72" y="1590"/>
                  </a:cubicBezTo>
                  <a:cubicBezTo>
                    <a:pt x="477" y="2328"/>
                    <a:pt x="905" y="2995"/>
                    <a:pt x="1715" y="3804"/>
                  </a:cubicBezTo>
                  <a:cubicBezTo>
                    <a:pt x="2525" y="4590"/>
                    <a:pt x="3168" y="5019"/>
                    <a:pt x="3906" y="5424"/>
                  </a:cubicBezTo>
                  <a:cubicBezTo>
                    <a:pt x="3966" y="5464"/>
                    <a:pt x="4029" y="5483"/>
                    <a:pt x="4092" y="5483"/>
                  </a:cubicBezTo>
                  <a:cubicBezTo>
                    <a:pt x="4180" y="5483"/>
                    <a:pt x="4265" y="5446"/>
                    <a:pt x="4335" y="5376"/>
                  </a:cubicBezTo>
                  <a:lnTo>
                    <a:pt x="5406" y="4305"/>
                  </a:lnTo>
                  <a:cubicBezTo>
                    <a:pt x="5525" y="4185"/>
                    <a:pt x="5549" y="3995"/>
                    <a:pt x="5478" y="3852"/>
                  </a:cubicBezTo>
                  <a:cubicBezTo>
                    <a:pt x="5073" y="3138"/>
                    <a:pt x="4644" y="2495"/>
                    <a:pt x="3834" y="1685"/>
                  </a:cubicBezTo>
                  <a:cubicBezTo>
                    <a:pt x="3025" y="875"/>
                    <a:pt x="2358" y="447"/>
                    <a:pt x="1644" y="42"/>
                  </a:cubicBezTo>
                  <a:cubicBezTo>
                    <a:pt x="1587" y="14"/>
                    <a:pt x="1531" y="0"/>
                    <a:pt x="1477"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3901375" y="2378825"/>
              <a:ext cx="45875" cy="44975"/>
            </a:xfrm>
            <a:custGeom>
              <a:avLst/>
              <a:gdLst/>
              <a:ahLst/>
              <a:cxnLst/>
              <a:rect l="l" t="t" r="r" b="b"/>
              <a:pathLst>
                <a:path w="1835" h="1799" extrusionOk="0">
                  <a:moveTo>
                    <a:pt x="837" y="0"/>
                  </a:moveTo>
                  <a:cubicBezTo>
                    <a:pt x="739" y="0"/>
                    <a:pt x="644" y="36"/>
                    <a:pt x="572" y="107"/>
                  </a:cubicBezTo>
                  <a:lnTo>
                    <a:pt x="167" y="512"/>
                  </a:lnTo>
                  <a:cubicBezTo>
                    <a:pt x="1" y="655"/>
                    <a:pt x="1" y="917"/>
                    <a:pt x="167" y="1060"/>
                  </a:cubicBezTo>
                  <a:lnTo>
                    <a:pt x="882" y="1798"/>
                  </a:lnTo>
                  <a:lnTo>
                    <a:pt x="1834" y="846"/>
                  </a:lnTo>
                  <a:lnTo>
                    <a:pt x="1120" y="107"/>
                  </a:lnTo>
                  <a:cubicBezTo>
                    <a:pt x="1036" y="36"/>
                    <a:pt x="935" y="0"/>
                    <a:pt x="83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3913275" y="2440575"/>
              <a:ext cx="62550" cy="59875"/>
            </a:xfrm>
            <a:custGeom>
              <a:avLst/>
              <a:gdLst/>
              <a:ahLst/>
              <a:cxnLst/>
              <a:rect l="l" t="t" r="r" b="b"/>
              <a:pathLst>
                <a:path w="2502" h="2395" extrusionOk="0">
                  <a:moveTo>
                    <a:pt x="775" y="1"/>
                  </a:moveTo>
                  <a:cubicBezTo>
                    <a:pt x="632" y="1"/>
                    <a:pt x="489" y="55"/>
                    <a:pt x="382" y="162"/>
                  </a:cubicBezTo>
                  <a:lnTo>
                    <a:pt x="215" y="328"/>
                  </a:lnTo>
                  <a:cubicBezTo>
                    <a:pt x="1" y="543"/>
                    <a:pt x="1" y="900"/>
                    <a:pt x="215" y="1114"/>
                  </a:cubicBezTo>
                  <a:lnTo>
                    <a:pt x="1334" y="2234"/>
                  </a:lnTo>
                  <a:cubicBezTo>
                    <a:pt x="1442" y="2341"/>
                    <a:pt x="1584" y="2394"/>
                    <a:pt x="1727" y="2394"/>
                  </a:cubicBezTo>
                  <a:cubicBezTo>
                    <a:pt x="1870" y="2394"/>
                    <a:pt x="2013" y="2341"/>
                    <a:pt x="2120" y="2234"/>
                  </a:cubicBezTo>
                  <a:lnTo>
                    <a:pt x="2287" y="2067"/>
                  </a:lnTo>
                  <a:cubicBezTo>
                    <a:pt x="2501" y="1853"/>
                    <a:pt x="2501" y="1495"/>
                    <a:pt x="2287" y="1281"/>
                  </a:cubicBezTo>
                  <a:lnTo>
                    <a:pt x="1168" y="162"/>
                  </a:lnTo>
                  <a:cubicBezTo>
                    <a:pt x="1061" y="55"/>
                    <a:pt x="918" y="1"/>
                    <a:pt x="775"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996625" y="2295175"/>
              <a:ext cx="53625" cy="42875"/>
            </a:xfrm>
            <a:custGeom>
              <a:avLst/>
              <a:gdLst/>
              <a:ahLst/>
              <a:cxnLst/>
              <a:rect l="l" t="t" r="r" b="b"/>
              <a:pathLst>
                <a:path w="2145" h="1715" extrusionOk="0">
                  <a:moveTo>
                    <a:pt x="1073" y="0"/>
                  </a:moveTo>
                  <a:cubicBezTo>
                    <a:pt x="477" y="0"/>
                    <a:pt x="1" y="381"/>
                    <a:pt x="1" y="858"/>
                  </a:cubicBezTo>
                  <a:cubicBezTo>
                    <a:pt x="1" y="1334"/>
                    <a:pt x="477" y="1715"/>
                    <a:pt x="1073" y="1715"/>
                  </a:cubicBezTo>
                  <a:cubicBezTo>
                    <a:pt x="1668" y="1715"/>
                    <a:pt x="2144" y="1334"/>
                    <a:pt x="2144" y="858"/>
                  </a:cubicBezTo>
                  <a:cubicBezTo>
                    <a:pt x="2144" y="381"/>
                    <a:pt x="1668" y="0"/>
                    <a:pt x="107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4142500" y="2295175"/>
              <a:ext cx="53600" cy="42875"/>
            </a:xfrm>
            <a:custGeom>
              <a:avLst/>
              <a:gdLst/>
              <a:ahLst/>
              <a:cxnLst/>
              <a:rect l="l" t="t" r="r" b="b"/>
              <a:pathLst>
                <a:path w="2144" h="1715" extrusionOk="0">
                  <a:moveTo>
                    <a:pt x="1072" y="0"/>
                  </a:moveTo>
                  <a:cubicBezTo>
                    <a:pt x="477" y="0"/>
                    <a:pt x="0" y="381"/>
                    <a:pt x="0" y="858"/>
                  </a:cubicBezTo>
                  <a:cubicBezTo>
                    <a:pt x="0" y="1334"/>
                    <a:pt x="477" y="1715"/>
                    <a:pt x="1072" y="1715"/>
                  </a:cubicBezTo>
                  <a:cubicBezTo>
                    <a:pt x="1667" y="1715"/>
                    <a:pt x="2144" y="1334"/>
                    <a:pt x="2144" y="858"/>
                  </a:cubicBezTo>
                  <a:cubicBezTo>
                    <a:pt x="2144" y="381"/>
                    <a:pt x="1667" y="0"/>
                    <a:pt x="1072"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3895425" y="2245750"/>
              <a:ext cx="348300" cy="371375"/>
            </a:xfrm>
            <a:custGeom>
              <a:avLst/>
              <a:gdLst/>
              <a:ahLst/>
              <a:cxnLst/>
              <a:rect l="l" t="t" r="r" b="b"/>
              <a:pathLst>
                <a:path w="13932" h="14855" extrusionOk="0">
                  <a:moveTo>
                    <a:pt x="10407" y="1287"/>
                  </a:moveTo>
                  <a:cubicBezTo>
                    <a:pt x="10026" y="1287"/>
                    <a:pt x="9693" y="1596"/>
                    <a:pt x="9693" y="1977"/>
                  </a:cubicBezTo>
                  <a:cubicBezTo>
                    <a:pt x="9693" y="2096"/>
                    <a:pt x="9812" y="2192"/>
                    <a:pt x="9931" y="2192"/>
                  </a:cubicBezTo>
                  <a:cubicBezTo>
                    <a:pt x="10050" y="2192"/>
                    <a:pt x="10145" y="2096"/>
                    <a:pt x="10145" y="1977"/>
                  </a:cubicBezTo>
                  <a:cubicBezTo>
                    <a:pt x="10145" y="1834"/>
                    <a:pt x="10264" y="1715"/>
                    <a:pt x="10407" y="1715"/>
                  </a:cubicBezTo>
                  <a:cubicBezTo>
                    <a:pt x="10550" y="1715"/>
                    <a:pt x="10669" y="1834"/>
                    <a:pt x="10669" y="1977"/>
                  </a:cubicBezTo>
                  <a:cubicBezTo>
                    <a:pt x="10669" y="2096"/>
                    <a:pt x="10765" y="2192"/>
                    <a:pt x="10884" y="2192"/>
                  </a:cubicBezTo>
                  <a:cubicBezTo>
                    <a:pt x="11003" y="2192"/>
                    <a:pt x="11098" y="2096"/>
                    <a:pt x="11098" y="1977"/>
                  </a:cubicBezTo>
                  <a:cubicBezTo>
                    <a:pt x="11098" y="1596"/>
                    <a:pt x="10788" y="1287"/>
                    <a:pt x="10407" y="1287"/>
                  </a:cubicBezTo>
                  <a:close/>
                  <a:moveTo>
                    <a:pt x="5740" y="1358"/>
                  </a:moveTo>
                  <a:cubicBezTo>
                    <a:pt x="5621" y="1358"/>
                    <a:pt x="5525" y="1453"/>
                    <a:pt x="5525" y="1572"/>
                  </a:cubicBezTo>
                  <a:lnTo>
                    <a:pt x="5525" y="2001"/>
                  </a:lnTo>
                  <a:cubicBezTo>
                    <a:pt x="5525" y="2120"/>
                    <a:pt x="5621" y="2215"/>
                    <a:pt x="5740" y="2215"/>
                  </a:cubicBezTo>
                  <a:cubicBezTo>
                    <a:pt x="5859" y="2215"/>
                    <a:pt x="5954" y="2120"/>
                    <a:pt x="5954" y="2001"/>
                  </a:cubicBezTo>
                  <a:lnTo>
                    <a:pt x="5954" y="1572"/>
                  </a:lnTo>
                  <a:cubicBezTo>
                    <a:pt x="5954" y="1453"/>
                    <a:pt x="5859" y="1358"/>
                    <a:pt x="5740" y="1358"/>
                  </a:cubicBezTo>
                  <a:close/>
                  <a:moveTo>
                    <a:pt x="7431" y="1784"/>
                  </a:moveTo>
                  <a:cubicBezTo>
                    <a:pt x="7381" y="1784"/>
                    <a:pt x="7332" y="1801"/>
                    <a:pt x="7288" y="1834"/>
                  </a:cubicBezTo>
                  <a:cubicBezTo>
                    <a:pt x="7192" y="1906"/>
                    <a:pt x="7192" y="2049"/>
                    <a:pt x="7264" y="2144"/>
                  </a:cubicBezTo>
                  <a:cubicBezTo>
                    <a:pt x="7454" y="2358"/>
                    <a:pt x="7740" y="2477"/>
                    <a:pt x="8026" y="2477"/>
                  </a:cubicBezTo>
                  <a:cubicBezTo>
                    <a:pt x="8335" y="2477"/>
                    <a:pt x="8597" y="2358"/>
                    <a:pt x="8812" y="2144"/>
                  </a:cubicBezTo>
                  <a:cubicBezTo>
                    <a:pt x="8883" y="2049"/>
                    <a:pt x="8883" y="1906"/>
                    <a:pt x="8788" y="1834"/>
                  </a:cubicBezTo>
                  <a:cubicBezTo>
                    <a:pt x="8744" y="1801"/>
                    <a:pt x="8689" y="1784"/>
                    <a:pt x="8636" y="1784"/>
                  </a:cubicBezTo>
                  <a:cubicBezTo>
                    <a:pt x="8575" y="1784"/>
                    <a:pt x="8517" y="1807"/>
                    <a:pt x="8478" y="1858"/>
                  </a:cubicBezTo>
                  <a:cubicBezTo>
                    <a:pt x="8359" y="1977"/>
                    <a:pt x="8216" y="2049"/>
                    <a:pt x="8026" y="2049"/>
                  </a:cubicBezTo>
                  <a:cubicBezTo>
                    <a:pt x="7859" y="2049"/>
                    <a:pt x="7716" y="1977"/>
                    <a:pt x="7597" y="1858"/>
                  </a:cubicBezTo>
                  <a:cubicBezTo>
                    <a:pt x="7546" y="1807"/>
                    <a:pt x="7488" y="1784"/>
                    <a:pt x="7431" y="1784"/>
                  </a:cubicBezTo>
                  <a:close/>
                  <a:moveTo>
                    <a:pt x="6359" y="4573"/>
                  </a:moveTo>
                  <a:cubicBezTo>
                    <a:pt x="6240" y="4573"/>
                    <a:pt x="6145" y="4668"/>
                    <a:pt x="6145" y="4787"/>
                  </a:cubicBezTo>
                  <a:cubicBezTo>
                    <a:pt x="6145" y="4907"/>
                    <a:pt x="6240" y="5002"/>
                    <a:pt x="6359" y="5002"/>
                  </a:cubicBezTo>
                  <a:lnTo>
                    <a:pt x="9717" y="5002"/>
                  </a:lnTo>
                  <a:cubicBezTo>
                    <a:pt x="9836" y="5002"/>
                    <a:pt x="9931" y="4907"/>
                    <a:pt x="9931" y="4787"/>
                  </a:cubicBezTo>
                  <a:cubicBezTo>
                    <a:pt x="9931" y="4668"/>
                    <a:pt x="9836" y="4573"/>
                    <a:pt x="9717" y="4573"/>
                  </a:cubicBezTo>
                  <a:close/>
                  <a:moveTo>
                    <a:pt x="4644" y="6264"/>
                  </a:moveTo>
                  <a:cubicBezTo>
                    <a:pt x="4525" y="6264"/>
                    <a:pt x="4430" y="6359"/>
                    <a:pt x="4430" y="6478"/>
                  </a:cubicBezTo>
                  <a:cubicBezTo>
                    <a:pt x="4430" y="6597"/>
                    <a:pt x="4525" y="6693"/>
                    <a:pt x="4644" y="6693"/>
                  </a:cubicBezTo>
                  <a:lnTo>
                    <a:pt x="7169" y="6693"/>
                  </a:lnTo>
                  <a:cubicBezTo>
                    <a:pt x="7288" y="6693"/>
                    <a:pt x="7383" y="6597"/>
                    <a:pt x="7383" y="6478"/>
                  </a:cubicBezTo>
                  <a:cubicBezTo>
                    <a:pt x="7383" y="6359"/>
                    <a:pt x="7288" y="6264"/>
                    <a:pt x="7169" y="6264"/>
                  </a:cubicBezTo>
                  <a:close/>
                  <a:moveTo>
                    <a:pt x="8216" y="6264"/>
                  </a:moveTo>
                  <a:cubicBezTo>
                    <a:pt x="8097" y="6264"/>
                    <a:pt x="8002" y="6359"/>
                    <a:pt x="8002" y="6478"/>
                  </a:cubicBezTo>
                  <a:cubicBezTo>
                    <a:pt x="8002" y="6597"/>
                    <a:pt x="8097" y="6693"/>
                    <a:pt x="8216" y="6693"/>
                  </a:cubicBezTo>
                  <a:lnTo>
                    <a:pt x="11431" y="6693"/>
                  </a:lnTo>
                  <a:cubicBezTo>
                    <a:pt x="11550" y="6693"/>
                    <a:pt x="11646" y="6597"/>
                    <a:pt x="11646" y="6478"/>
                  </a:cubicBezTo>
                  <a:cubicBezTo>
                    <a:pt x="11646" y="6359"/>
                    <a:pt x="11550" y="6264"/>
                    <a:pt x="11431" y="6264"/>
                  </a:cubicBezTo>
                  <a:close/>
                  <a:moveTo>
                    <a:pt x="1072" y="5544"/>
                  </a:moveTo>
                  <a:cubicBezTo>
                    <a:pt x="1114" y="5544"/>
                    <a:pt x="1155" y="5561"/>
                    <a:pt x="1191" y="5597"/>
                  </a:cubicBezTo>
                  <a:lnTo>
                    <a:pt x="1763" y="6169"/>
                  </a:lnTo>
                  <a:lnTo>
                    <a:pt x="1120" y="6812"/>
                  </a:lnTo>
                  <a:lnTo>
                    <a:pt x="548" y="6240"/>
                  </a:lnTo>
                  <a:cubicBezTo>
                    <a:pt x="477" y="6169"/>
                    <a:pt x="477" y="6073"/>
                    <a:pt x="548" y="6002"/>
                  </a:cubicBezTo>
                  <a:lnTo>
                    <a:pt x="953" y="5597"/>
                  </a:lnTo>
                  <a:cubicBezTo>
                    <a:pt x="989" y="5561"/>
                    <a:pt x="1030" y="5544"/>
                    <a:pt x="1072" y="5544"/>
                  </a:cubicBezTo>
                  <a:close/>
                  <a:moveTo>
                    <a:pt x="9693" y="7645"/>
                  </a:moveTo>
                  <a:cubicBezTo>
                    <a:pt x="9574" y="7645"/>
                    <a:pt x="9455" y="7740"/>
                    <a:pt x="9455" y="7859"/>
                  </a:cubicBezTo>
                  <a:cubicBezTo>
                    <a:pt x="9455" y="7979"/>
                    <a:pt x="9574" y="8074"/>
                    <a:pt x="9693" y="8074"/>
                  </a:cubicBezTo>
                  <a:lnTo>
                    <a:pt x="11431" y="8074"/>
                  </a:lnTo>
                  <a:cubicBezTo>
                    <a:pt x="11550" y="8074"/>
                    <a:pt x="11646" y="7979"/>
                    <a:pt x="11646" y="7859"/>
                  </a:cubicBezTo>
                  <a:cubicBezTo>
                    <a:pt x="11646" y="7740"/>
                    <a:pt x="11550" y="7645"/>
                    <a:pt x="11431" y="7645"/>
                  </a:cubicBezTo>
                  <a:close/>
                  <a:moveTo>
                    <a:pt x="1486" y="8014"/>
                  </a:moveTo>
                  <a:cubicBezTo>
                    <a:pt x="1572" y="8014"/>
                    <a:pt x="1655" y="8050"/>
                    <a:pt x="1715" y="8121"/>
                  </a:cubicBezTo>
                  <a:lnTo>
                    <a:pt x="2834" y="9241"/>
                  </a:lnTo>
                  <a:cubicBezTo>
                    <a:pt x="2977" y="9360"/>
                    <a:pt x="2977" y="9574"/>
                    <a:pt x="2834" y="9717"/>
                  </a:cubicBezTo>
                  <a:lnTo>
                    <a:pt x="2668" y="9884"/>
                  </a:lnTo>
                  <a:cubicBezTo>
                    <a:pt x="2608" y="9943"/>
                    <a:pt x="2525" y="9973"/>
                    <a:pt x="2438" y="9973"/>
                  </a:cubicBezTo>
                  <a:cubicBezTo>
                    <a:pt x="2352" y="9973"/>
                    <a:pt x="2263" y="9943"/>
                    <a:pt x="2191" y="9884"/>
                  </a:cubicBezTo>
                  <a:lnTo>
                    <a:pt x="1072" y="8764"/>
                  </a:lnTo>
                  <a:cubicBezTo>
                    <a:pt x="953" y="8622"/>
                    <a:pt x="953" y="8407"/>
                    <a:pt x="1072" y="8288"/>
                  </a:cubicBezTo>
                  <a:lnTo>
                    <a:pt x="1239" y="8121"/>
                  </a:lnTo>
                  <a:cubicBezTo>
                    <a:pt x="1310" y="8050"/>
                    <a:pt x="1399" y="8014"/>
                    <a:pt x="1486" y="8014"/>
                  </a:cubicBezTo>
                  <a:close/>
                  <a:moveTo>
                    <a:pt x="2358" y="6192"/>
                  </a:moveTo>
                  <a:cubicBezTo>
                    <a:pt x="2382" y="6192"/>
                    <a:pt x="2406" y="6192"/>
                    <a:pt x="2429" y="6216"/>
                  </a:cubicBezTo>
                  <a:cubicBezTo>
                    <a:pt x="3192" y="6645"/>
                    <a:pt x="3811" y="7050"/>
                    <a:pt x="4597" y="7836"/>
                  </a:cubicBezTo>
                  <a:cubicBezTo>
                    <a:pt x="4835" y="8074"/>
                    <a:pt x="5049" y="8312"/>
                    <a:pt x="5240" y="8526"/>
                  </a:cubicBezTo>
                  <a:lnTo>
                    <a:pt x="3501" y="10289"/>
                  </a:lnTo>
                  <a:cubicBezTo>
                    <a:pt x="3382" y="10193"/>
                    <a:pt x="3287" y="10098"/>
                    <a:pt x="3168" y="10003"/>
                  </a:cubicBezTo>
                  <a:cubicBezTo>
                    <a:pt x="3453" y="9693"/>
                    <a:pt x="3430" y="9217"/>
                    <a:pt x="3144" y="8931"/>
                  </a:cubicBezTo>
                  <a:lnTo>
                    <a:pt x="2025" y="7812"/>
                  </a:lnTo>
                  <a:cubicBezTo>
                    <a:pt x="1871" y="7658"/>
                    <a:pt x="1681" y="7590"/>
                    <a:pt x="1489" y="7590"/>
                  </a:cubicBezTo>
                  <a:cubicBezTo>
                    <a:pt x="1413" y="7590"/>
                    <a:pt x="1337" y="7601"/>
                    <a:pt x="1263" y="7621"/>
                  </a:cubicBezTo>
                  <a:cubicBezTo>
                    <a:pt x="1215" y="7574"/>
                    <a:pt x="1191" y="7526"/>
                    <a:pt x="1167" y="7478"/>
                  </a:cubicBezTo>
                  <a:cubicBezTo>
                    <a:pt x="1143" y="7431"/>
                    <a:pt x="1143" y="7383"/>
                    <a:pt x="1191" y="7359"/>
                  </a:cubicBezTo>
                  <a:cubicBezTo>
                    <a:pt x="2358" y="6192"/>
                    <a:pt x="2310" y="6192"/>
                    <a:pt x="2358" y="6192"/>
                  </a:cubicBezTo>
                  <a:close/>
                  <a:moveTo>
                    <a:pt x="5502" y="8884"/>
                  </a:moveTo>
                  <a:cubicBezTo>
                    <a:pt x="5763" y="9217"/>
                    <a:pt x="5978" y="9574"/>
                    <a:pt x="6192" y="9955"/>
                  </a:cubicBezTo>
                  <a:cubicBezTo>
                    <a:pt x="6216" y="10003"/>
                    <a:pt x="6216" y="10074"/>
                    <a:pt x="6168" y="10122"/>
                  </a:cubicBezTo>
                  <a:lnTo>
                    <a:pt x="5097" y="11193"/>
                  </a:lnTo>
                  <a:cubicBezTo>
                    <a:pt x="5067" y="11223"/>
                    <a:pt x="5029" y="11243"/>
                    <a:pt x="4987" y="11243"/>
                  </a:cubicBezTo>
                  <a:cubicBezTo>
                    <a:pt x="4961" y="11243"/>
                    <a:pt x="4933" y="11236"/>
                    <a:pt x="4906" y="11217"/>
                  </a:cubicBezTo>
                  <a:cubicBezTo>
                    <a:pt x="4525" y="11027"/>
                    <a:pt x="4192" y="10812"/>
                    <a:pt x="3835" y="10551"/>
                  </a:cubicBezTo>
                  <a:lnTo>
                    <a:pt x="5502" y="8884"/>
                  </a:lnTo>
                  <a:close/>
                  <a:moveTo>
                    <a:pt x="6264" y="10646"/>
                  </a:moveTo>
                  <a:lnTo>
                    <a:pt x="6621" y="11027"/>
                  </a:lnTo>
                  <a:cubicBezTo>
                    <a:pt x="6692" y="11098"/>
                    <a:pt x="6764" y="11217"/>
                    <a:pt x="6764" y="11336"/>
                  </a:cubicBezTo>
                  <a:cubicBezTo>
                    <a:pt x="6764" y="11613"/>
                    <a:pt x="6530" y="11801"/>
                    <a:pt x="6291" y="11801"/>
                  </a:cubicBezTo>
                  <a:cubicBezTo>
                    <a:pt x="6180" y="11801"/>
                    <a:pt x="6068" y="11760"/>
                    <a:pt x="5978" y="11670"/>
                  </a:cubicBezTo>
                  <a:lnTo>
                    <a:pt x="5621" y="11289"/>
                  </a:lnTo>
                  <a:lnTo>
                    <a:pt x="6264" y="10646"/>
                  </a:lnTo>
                  <a:close/>
                  <a:moveTo>
                    <a:pt x="2858" y="10289"/>
                  </a:moveTo>
                  <a:cubicBezTo>
                    <a:pt x="3501" y="10884"/>
                    <a:pt x="4049" y="11241"/>
                    <a:pt x="4692" y="11598"/>
                  </a:cubicBezTo>
                  <a:cubicBezTo>
                    <a:pt x="4782" y="11655"/>
                    <a:pt x="4883" y="11679"/>
                    <a:pt x="4981" y="11679"/>
                  </a:cubicBezTo>
                  <a:cubicBezTo>
                    <a:pt x="5091" y="11679"/>
                    <a:pt x="5199" y="11649"/>
                    <a:pt x="5287" y="11598"/>
                  </a:cubicBezTo>
                  <a:lnTo>
                    <a:pt x="5335" y="11622"/>
                  </a:lnTo>
                  <a:cubicBezTo>
                    <a:pt x="5240" y="12265"/>
                    <a:pt x="5549" y="12932"/>
                    <a:pt x="5978" y="13432"/>
                  </a:cubicBezTo>
                  <a:lnTo>
                    <a:pt x="3620" y="13432"/>
                  </a:lnTo>
                  <a:cubicBezTo>
                    <a:pt x="3049" y="13432"/>
                    <a:pt x="2572" y="12980"/>
                    <a:pt x="2572" y="12384"/>
                  </a:cubicBezTo>
                  <a:lnTo>
                    <a:pt x="2572" y="10408"/>
                  </a:lnTo>
                  <a:cubicBezTo>
                    <a:pt x="2668" y="10384"/>
                    <a:pt x="2763" y="10336"/>
                    <a:pt x="2858" y="10289"/>
                  </a:cubicBezTo>
                  <a:close/>
                  <a:moveTo>
                    <a:pt x="3620" y="1"/>
                  </a:moveTo>
                  <a:cubicBezTo>
                    <a:pt x="3025" y="1"/>
                    <a:pt x="2501" y="358"/>
                    <a:pt x="2263" y="906"/>
                  </a:cubicBezTo>
                  <a:cubicBezTo>
                    <a:pt x="2215" y="1025"/>
                    <a:pt x="2263" y="1144"/>
                    <a:pt x="2358" y="1191"/>
                  </a:cubicBezTo>
                  <a:cubicBezTo>
                    <a:pt x="2389" y="1204"/>
                    <a:pt x="2420" y="1210"/>
                    <a:pt x="2449" y="1210"/>
                  </a:cubicBezTo>
                  <a:cubicBezTo>
                    <a:pt x="2534" y="1210"/>
                    <a:pt x="2608" y="1161"/>
                    <a:pt x="2644" y="1072"/>
                  </a:cubicBezTo>
                  <a:cubicBezTo>
                    <a:pt x="2810" y="691"/>
                    <a:pt x="3192" y="453"/>
                    <a:pt x="3620" y="453"/>
                  </a:cubicBezTo>
                  <a:lnTo>
                    <a:pt x="12455" y="453"/>
                  </a:lnTo>
                  <a:cubicBezTo>
                    <a:pt x="13027" y="453"/>
                    <a:pt x="13503" y="906"/>
                    <a:pt x="13503" y="1501"/>
                  </a:cubicBezTo>
                  <a:lnTo>
                    <a:pt x="13503" y="12384"/>
                  </a:lnTo>
                  <a:cubicBezTo>
                    <a:pt x="13503" y="12813"/>
                    <a:pt x="13241" y="13218"/>
                    <a:pt x="12813" y="13384"/>
                  </a:cubicBezTo>
                  <a:cubicBezTo>
                    <a:pt x="12717" y="13408"/>
                    <a:pt x="12646" y="13551"/>
                    <a:pt x="12694" y="13646"/>
                  </a:cubicBezTo>
                  <a:cubicBezTo>
                    <a:pt x="12733" y="13746"/>
                    <a:pt x="12823" y="13795"/>
                    <a:pt x="12920" y="13795"/>
                  </a:cubicBezTo>
                  <a:cubicBezTo>
                    <a:pt x="12940" y="13795"/>
                    <a:pt x="12959" y="13793"/>
                    <a:pt x="12979" y="13789"/>
                  </a:cubicBezTo>
                  <a:cubicBezTo>
                    <a:pt x="13551" y="13551"/>
                    <a:pt x="13932" y="13003"/>
                    <a:pt x="13932" y="12384"/>
                  </a:cubicBezTo>
                  <a:lnTo>
                    <a:pt x="13932" y="1501"/>
                  </a:lnTo>
                  <a:cubicBezTo>
                    <a:pt x="13932" y="668"/>
                    <a:pt x="13265" y="1"/>
                    <a:pt x="12455" y="1"/>
                  </a:cubicBezTo>
                  <a:close/>
                  <a:moveTo>
                    <a:pt x="9193" y="10693"/>
                  </a:moveTo>
                  <a:cubicBezTo>
                    <a:pt x="9812" y="10693"/>
                    <a:pt x="10312" y="11217"/>
                    <a:pt x="10312" y="11836"/>
                  </a:cubicBezTo>
                  <a:cubicBezTo>
                    <a:pt x="10312" y="12265"/>
                    <a:pt x="10098" y="12741"/>
                    <a:pt x="9717" y="13194"/>
                  </a:cubicBezTo>
                  <a:cubicBezTo>
                    <a:pt x="9336" y="13670"/>
                    <a:pt x="8812" y="14099"/>
                    <a:pt x="8216" y="14385"/>
                  </a:cubicBezTo>
                  <a:cubicBezTo>
                    <a:pt x="8157" y="14408"/>
                    <a:pt x="8097" y="14420"/>
                    <a:pt x="8038" y="14420"/>
                  </a:cubicBezTo>
                  <a:cubicBezTo>
                    <a:pt x="7978" y="14420"/>
                    <a:pt x="7919" y="14408"/>
                    <a:pt x="7859" y="14385"/>
                  </a:cubicBezTo>
                  <a:cubicBezTo>
                    <a:pt x="7264" y="14099"/>
                    <a:pt x="6740" y="13670"/>
                    <a:pt x="6335" y="13218"/>
                  </a:cubicBezTo>
                  <a:cubicBezTo>
                    <a:pt x="6025" y="12813"/>
                    <a:pt x="5835" y="12408"/>
                    <a:pt x="5763" y="12051"/>
                  </a:cubicBezTo>
                  <a:lnTo>
                    <a:pt x="5763" y="12051"/>
                  </a:lnTo>
                  <a:cubicBezTo>
                    <a:pt x="5931" y="12171"/>
                    <a:pt x="6117" y="12226"/>
                    <a:pt x="6298" y="12226"/>
                  </a:cubicBezTo>
                  <a:cubicBezTo>
                    <a:pt x="6761" y="12226"/>
                    <a:pt x="7192" y="11867"/>
                    <a:pt x="7192" y="11336"/>
                  </a:cubicBezTo>
                  <a:cubicBezTo>
                    <a:pt x="7192" y="11098"/>
                    <a:pt x="7097" y="10884"/>
                    <a:pt x="6930" y="10717"/>
                  </a:cubicBezTo>
                  <a:cubicBezTo>
                    <a:pt x="7288" y="10717"/>
                    <a:pt x="7621" y="10908"/>
                    <a:pt x="7812" y="11193"/>
                  </a:cubicBezTo>
                  <a:cubicBezTo>
                    <a:pt x="7871" y="11265"/>
                    <a:pt x="7954" y="11301"/>
                    <a:pt x="8035" y="11301"/>
                  </a:cubicBezTo>
                  <a:cubicBezTo>
                    <a:pt x="8115" y="11301"/>
                    <a:pt x="8193" y="11265"/>
                    <a:pt x="8240" y="11193"/>
                  </a:cubicBezTo>
                  <a:cubicBezTo>
                    <a:pt x="8455" y="10884"/>
                    <a:pt x="8812" y="10693"/>
                    <a:pt x="9193" y="10693"/>
                  </a:cubicBezTo>
                  <a:close/>
                  <a:moveTo>
                    <a:pt x="2358" y="1811"/>
                  </a:moveTo>
                  <a:cubicBezTo>
                    <a:pt x="2239" y="1811"/>
                    <a:pt x="2144" y="1906"/>
                    <a:pt x="2144" y="2025"/>
                  </a:cubicBezTo>
                  <a:lnTo>
                    <a:pt x="2144" y="5811"/>
                  </a:lnTo>
                  <a:cubicBezTo>
                    <a:pt x="2120" y="5835"/>
                    <a:pt x="2096" y="5835"/>
                    <a:pt x="2072" y="5859"/>
                  </a:cubicBezTo>
                  <a:lnTo>
                    <a:pt x="1501" y="5288"/>
                  </a:lnTo>
                  <a:cubicBezTo>
                    <a:pt x="1382" y="5168"/>
                    <a:pt x="1227" y="5109"/>
                    <a:pt x="1072" y="5109"/>
                  </a:cubicBezTo>
                  <a:cubicBezTo>
                    <a:pt x="917" y="5109"/>
                    <a:pt x="762" y="5168"/>
                    <a:pt x="643" y="5288"/>
                  </a:cubicBezTo>
                  <a:lnTo>
                    <a:pt x="239" y="5692"/>
                  </a:lnTo>
                  <a:cubicBezTo>
                    <a:pt x="0" y="5931"/>
                    <a:pt x="0" y="6312"/>
                    <a:pt x="239" y="6550"/>
                  </a:cubicBezTo>
                  <a:lnTo>
                    <a:pt x="810" y="7121"/>
                  </a:lnTo>
                  <a:cubicBezTo>
                    <a:pt x="691" y="7288"/>
                    <a:pt x="691" y="7502"/>
                    <a:pt x="786" y="7669"/>
                  </a:cubicBezTo>
                  <a:cubicBezTo>
                    <a:pt x="810" y="7740"/>
                    <a:pt x="858" y="7788"/>
                    <a:pt x="882" y="7859"/>
                  </a:cubicBezTo>
                  <a:cubicBezTo>
                    <a:pt x="834" y="7907"/>
                    <a:pt x="548" y="8098"/>
                    <a:pt x="548" y="8526"/>
                  </a:cubicBezTo>
                  <a:cubicBezTo>
                    <a:pt x="548" y="8717"/>
                    <a:pt x="620" y="8907"/>
                    <a:pt x="762" y="9074"/>
                  </a:cubicBezTo>
                  <a:lnTo>
                    <a:pt x="1882" y="10169"/>
                  </a:lnTo>
                  <a:cubicBezTo>
                    <a:pt x="1953" y="10241"/>
                    <a:pt x="2048" y="10312"/>
                    <a:pt x="2120" y="10336"/>
                  </a:cubicBezTo>
                  <a:lnTo>
                    <a:pt x="2120" y="12384"/>
                  </a:lnTo>
                  <a:cubicBezTo>
                    <a:pt x="2120" y="13218"/>
                    <a:pt x="2787" y="13885"/>
                    <a:pt x="3620" y="13885"/>
                  </a:cubicBezTo>
                  <a:lnTo>
                    <a:pt x="6383" y="13885"/>
                  </a:lnTo>
                  <a:cubicBezTo>
                    <a:pt x="6740" y="14218"/>
                    <a:pt x="7192" y="14528"/>
                    <a:pt x="7669" y="14766"/>
                  </a:cubicBezTo>
                  <a:cubicBezTo>
                    <a:pt x="7788" y="14825"/>
                    <a:pt x="7913" y="14855"/>
                    <a:pt x="8038" y="14855"/>
                  </a:cubicBezTo>
                  <a:cubicBezTo>
                    <a:pt x="8163" y="14855"/>
                    <a:pt x="8288" y="14825"/>
                    <a:pt x="8407" y="14766"/>
                  </a:cubicBezTo>
                  <a:cubicBezTo>
                    <a:pt x="8883" y="14528"/>
                    <a:pt x="9312" y="14218"/>
                    <a:pt x="9693" y="13885"/>
                  </a:cubicBezTo>
                  <a:lnTo>
                    <a:pt x="11860" y="13885"/>
                  </a:lnTo>
                  <a:cubicBezTo>
                    <a:pt x="11979" y="13885"/>
                    <a:pt x="12074" y="13765"/>
                    <a:pt x="12074" y="13646"/>
                  </a:cubicBezTo>
                  <a:cubicBezTo>
                    <a:pt x="12098" y="13551"/>
                    <a:pt x="11979" y="13432"/>
                    <a:pt x="11860" y="13432"/>
                  </a:cubicBezTo>
                  <a:lnTo>
                    <a:pt x="10098" y="13432"/>
                  </a:lnTo>
                  <a:cubicBezTo>
                    <a:pt x="11503" y="11694"/>
                    <a:pt x="10384" y="10265"/>
                    <a:pt x="9193" y="10265"/>
                  </a:cubicBezTo>
                  <a:cubicBezTo>
                    <a:pt x="8740" y="10265"/>
                    <a:pt x="8335" y="10455"/>
                    <a:pt x="8026" y="10765"/>
                  </a:cubicBezTo>
                  <a:cubicBezTo>
                    <a:pt x="7740" y="10460"/>
                    <a:pt x="7332" y="10277"/>
                    <a:pt x="6900" y="10277"/>
                  </a:cubicBezTo>
                  <a:cubicBezTo>
                    <a:pt x="6792" y="10277"/>
                    <a:pt x="6683" y="10289"/>
                    <a:pt x="6573" y="10312"/>
                  </a:cubicBezTo>
                  <a:cubicBezTo>
                    <a:pt x="6668" y="10122"/>
                    <a:pt x="6668" y="9908"/>
                    <a:pt x="6573" y="9741"/>
                  </a:cubicBezTo>
                  <a:cubicBezTo>
                    <a:pt x="6526" y="9646"/>
                    <a:pt x="6454" y="9550"/>
                    <a:pt x="6406" y="9455"/>
                  </a:cubicBezTo>
                  <a:lnTo>
                    <a:pt x="7478" y="9455"/>
                  </a:lnTo>
                  <a:cubicBezTo>
                    <a:pt x="7597" y="9455"/>
                    <a:pt x="7692" y="9360"/>
                    <a:pt x="7692" y="9241"/>
                  </a:cubicBezTo>
                  <a:cubicBezTo>
                    <a:pt x="7692" y="9122"/>
                    <a:pt x="7597" y="9026"/>
                    <a:pt x="7478" y="9026"/>
                  </a:cubicBezTo>
                  <a:lnTo>
                    <a:pt x="6145" y="9026"/>
                  </a:lnTo>
                  <a:cubicBezTo>
                    <a:pt x="5930" y="8693"/>
                    <a:pt x="5692" y="8383"/>
                    <a:pt x="5430" y="8074"/>
                  </a:cubicBezTo>
                  <a:lnTo>
                    <a:pt x="8645" y="8074"/>
                  </a:lnTo>
                  <a:cubicBezTo>
                    <a:pt x="8764" y="8074"/>
                    <a:pt x="8859" y="7979"/>
                    <a:pt x="8859" y="7859"/>
                  </a:cubicBezTo>
                  <a:cubicBezTo>
                    <a:pt x="8859" y="7740"/>
                    <a:pt x="8764" y="7645"/>
                    <a:pt x="8645" y="7645"/>
                  </a:cubicBezTo>
                  <a:lnTo>
                    <a:pt x="5025" y="7645"/>
                  </a:lnTo>
                  <a:cubicBezTo>
                    <a:pt x="4239" y="6835"/>
                    <a:pt x="3573" y="6335"/>
                    <a:pt x="2644" y="5835"/>
                  </a:cubicBezTo>
                  <a:cubicBezTo>
                    <a:pt x="2620" y="5811"/>
                    <a:pt x="2596" y="5811"/>
                    <a:pt x="2572" y="5788"/>
                  </a:cubicBezTo>
                  <a:lnTo>
                    <a:pt x="2572" y="2025"/>
                  </a:lnTo>
                  <a:cubicBezTo>
                    <a:pt x="2572" y="1906"/>
                    <a:pt x="2477" y="1811"/>
                    <a:pt x="2358" y="18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7594B3D-7F2E-6C18-520E-D12E114A3604}"/>
              </a:ext>
            </a:extLst>
          </p:cNvPr>
          <p:cNvSpPr txBox="1"/>
          <p:nvPr/>
        </p:nvSpPr>
        <p:spPr>
          <a:xfrm>
            <a:off x="542834" y="1504412"/>
            <a:ext cx="7737566" cy="1663532"/>
          </a:xfrm>
          <a:prstGeom prst="rect">
            <a:avLst/>
          </a:prstGeom>
          <a:noFill/>
        </p:spPr>
        <p:txBody>
          <a:bodyPr wrap="square" rtlCol="0">
            <a:spAutoFit/>
          </a:bodyPr>
          <a:lstStyle/>
          <a:p>
            <a:pPr algn="ctr">
              <a:lnSpc>
                <a:spcPct val="150000"/>
              </a:lnSpc>
            </a:pPr>
            <a:r>
              <a:rPr lang="vi-VN" sz="3600" dirty="0" err="1">
                <a:solidFill>
                  <a:srgbClr val="FF7F7D"/>
                </a:solidFill>
                <a:latin typeface="SVN-Caprica Script" pitchFamily="2" charset="0"/>
              </a:rPr>
              <a:t>Tạm</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biệt</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và</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hẹn</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gặp</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lại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các</a:t>
            </a:r>
            <a:r>
              <a:rPr lang="vi-VN" sz="3600" dirty="0">
                <a:solidFill>
                  <a:srgbClr val="FF7F7D"/>
                </a:solidFill>
                <a:latin typeface="SVN-Caprica Script" pitchFamily="2" charset="0"/>
              </a:rPr>
              <a:t> em </a:t>
            </a:r>
          </a:p>
          <a:p>
            <a:pPr algn="ctr">
              <a:lnSpc>
                <a:spcPct val="150000"/>
              </a:lnSpc>
            </a:pPr>
            <a:r>
              <a:rPr lang="vi-VN" sz="3600" dirty="0">
                <a:solidFill>
                  <a:srgbClr val="FF7F7D"/>
                </a:solidFill>
                <a:latin typeface="SVN-Caprica Script" pitchFamily="2" charset="0"/>
              </a:rPr>
              <a:t>ở </a:t>
            </a:r>
            <a:r>
              <a:rPr lang="vi-VN" sz="3600" dirty="0" err="1">
                <a:solidFill>
                  <a:srgbClr val="FF7F7D"/>
                </a:solidFill>
                <a:latin typeface="SVN-Caprica Script" pitchFamily="2" charset="0"/>
              </a:rPr>
              <a:t>bài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học</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tiếp</a:t>
            </a:r>
            <a:r>
              <a:rPr lang="vi-VN" sz="3600" dirty="0">
                <a:solidFill>
                  <a:srgbClr val="FF7F7D"/>
                </a:solidFill>
                <a:latin typeface="SVN-Caprica Script" pitchFamily="2" charset="0"/>
              </a:rPr>
              <a:t> theo.</a:t>
            </a:r>
            <a:endParaRPr lang="en-US" sz="3600" dirty="0">
              <a:solidFill>
                <a:srgbClr val="FF7F7D"/>
              </a:solidFill>
              <a:latin typeface="SVN-Caprica Script" pitchFamily="2" charset="0"/>
            </a:endParaRPr>
          </a:p>
        </p:txBody>
      </p:sp>
      <p:grpSp>
        <p:nvGrpSpPr>
          <p:cNvPr id="5" name="Google Shape;848;p40">
            <a:extLst>
              <a:ext uri="{FF2B5EF4-FFF2-40B4-BE49-F238E27FC236}">
                <a16:creationId xmlns:a16="http://schemas.microsoft.com/office/drawing/2014/main" id="{80945C53-A624-EBFE-1FC6-178E12741A20}"/>
              </a:ext>
            </a:extLst>
          </p:cNvPr>
          <p:cNvGrpSpPr/>
          <p:nvPr/>
        </p:nvGrpSpPr>
        <p:grpSpPr>
          <a:xfrm>
            <a:off x="3839683" y="3345180"/>
            <a:ext cx="1684817" cy="1751395"/>
            <a:chOff x="1639775" y="2245050"/>
            <a:chExt cx="879300" cy="1159100"/>
          </a:xfrm>
        </p:grpSpPr>
        <p:sp>
          <p:nvSpPr>
            <p:cNvPr id="6" name="Google Shape;849;p40">
              <a:extLst>
                <a:ext uri="{FF2B5EF4-FFF2-40B4-BE49-F238E27FC236}">
                  <a16:creationId xmlns:a16="http://schemas.microsoft.com/office/drawing/2014/main" id="{2452FA3E-F11A-2709-A3A1-11F9923FFC32}"/>
                </a:ext>
              </a:extLst>
            </p:cNvPr>
            <p:cNvSpPr/>
            <p:nvPr/>
          </p:nvSpPr>
          <p:spPr>
            <a:xfrm>
              <a:off x="1639775" y="2245050"/>
              <a:ext cx="879300" cy="1159100"/>
            </a:xfrm>
            <a:custGeom>
              <a:avLst/>
              <a:gdLst/>
              <a:ahLst/>
              <a:cxnLst/>
              <a:rect l="l" t="t" r="r" b="b"/>
              <a:pathLst>
                <a:path w="35172" h="46364" extrusionOk="0">
                  <a:moveTo>
                    <a:pt x="17872" y="0"/>
                  </a:moveTo>
                  <a:cubicBezTo>
                    <a:pt x="15729" y="0"/>
                    <a:pt x="13657" y="560"/>
                    <a:pt x="11907" y="1632"/>
                  </a:cubicBezTo>
                  <a:cubicBezTo>
                    <a:pt x="8573" y="3656"/>
                    <a:pt x="4834" y="8251"/>
                    <a:pt x="5537" y="18717"/>
                  </a:cubicBezTo>
                  <a:cubicBezTo>
                    <a:pt x="4061" y="19122"/>
                    <a:pt x="2751" y="20181"/>
                    <a:pt x="2120" y="21527"/>
                  </a:cubicBezTo>
                  <a:cubicBezTo>
                    <a:pt x="1810" y="22206"/>
                    <a:pt x="1346" y="23694"/>
                    <a:pt x="2203" y="25396"/>
                  </a:cubicBezTo>
                  <a:cubicBezTo>
                    <a:pt x="1405" y="25885"/>
                    <a:pt x="834" y="26611"/>
                    <a:pt x="548" y="27456"/>
                  </a:cubicBezTo>
                  <a:cubicBezTo>
                    <a:pt x="1" y="29123"/>
                    <a:pt x="691" y="30969"/>
                    <a:pt x="2346" y="32254"/>
                  </a:cubicBezTo>
                  <a:cubicBezTo>
                    <a:pt x="3239" y="32957"/>
                    <a:pt x="4227" y="33350"/>
                    <a:pt x="5251" y="33421"/>
                  </a:cubicBezTo>
                  <a:cubicBezTo>
                    <a:pt x="4561" y="34195"/>
                    <a:pt x="3989" y="35040"/>
                    <a:pt x="3489" y="35969"/>
                  </a:cubicBezTo>
                  <a:cubicBezTo>
                    <a:pt x="3370" y="36183"/>
                    <a:pt x="3275" y="36398"/>
                    <a:pt x="3180" y="36600"/>
                  </a:cubicBezTo>
                  <a:cubicBezTo>
                    <a:pt x="2751" y="37541"/>
                    <a:pt x="2441" y="38541"/>
                    <a:pt x="2227" y="39565"/>
                  </a:cubicBezTo>
                  <a:cubicBezTo>
                    <a:pt x="2179" y="39755"/>
                    <a:pt x="2156" y="39982"/>
                    <a:pt x="2108" y="40232"/>
                  </a:cubicBezTo>
                  <a:cubicBezTo>
                    <a:pt x="1989" y="41005"/>
                    <a:pt x="1929" y="41815"/>
                    <a:pt x="1929" y="42637"/>
                  </a:cubicBezTo>
                  <a:lnTo>
                    <a:pt x="1929" y="44125"/>
                  </a:lnTo>
                  <a:lnTo>
                    <a:pt x="2560" y="44125"/>
                  </a:lnTo>
                  <a:cubicBezTo>
                    <a:pt x="3239" y="44756"/>
                    <a:pt x="4323" y="45042"/>
                    <a:pt x="4894" y="45196"/>
                  </a:cubicBezTo>
                  <a:cubicBezTo>
                    <a:pt x="6144" y="45518"/>
                    <a:pt x="7918" y="45792"/>
                    <a:pt x="10026" y="45994"/>
                  </a:cubicBezTo>
                  <a:cubicBezTo>
                    <a:pt x="12538" y="46232"/>
                    <a:pt x="15479" y="46363"/>
                    <a:pt x="18539" y="46363"/>
                  </a:cubicBezTo>
                  <a:cubicBezTo>
                    <a:pt x="21503" y="46363"/>
                    <a:pt x="24385" y="46244"/>
                    <a:pt x="26873" y="46030"/>
                  </a:cubicBezTo>
                  <a:cubicBezTo>
                    <a:pt x="29028" y="45839"/>
                    <a:pt x="30850" y="45554"/>
                    <a:pt x="32124" y="45220"/>
                  </a:cubicBezTo>
                  <a:cubicBezTo>
                    <a:pt x="32719" y="45077"/>
                    <a:pt x="33826" y="44792"/>
                    <a:pt x="34529" y="44137"/>
                  </a:cubicBezTo>
                  <a:lnTo>
                    <a:pt x="35148" y="44137"/>
                  </a:lnTo>
                  <a:lnTo>
                    <a:pt x="35148" y="42649"/>
                  </a:lnTo>
                  <a:cubicBezTo>
                    <a:pt x="35172" y="41672"/>
                    <a:pt x="35076" y="40696"/>
                    <a:pt x="34910" y="39791"/>
                  </a:cubicBezTo>
                  <a:cubicBezTo>
                    <a:pt x="34886" y="39589"/>
                    <a:pt x="34838" y="39374"/>
                    <a:pt x="34767" y="39112"/>
                  </a:cubicBezTo>
                  <a:cubicBezTo>
                    <a:pt x="34529" y="38100"/>
                    <a:pt x="34183" y="37148"/>
                    <a:pt x="33743" y="36267"/>
                  </a:cubicBezTo>
                  <a:cubicBezTo>
                    <a:pt x="33648" y="36076"/>
                    <a:pt x="33540" y="35874"/>
                    <a:pt x="33409" y="35636"/>
                  </a:cubicBezTo>
                  <a:cubicBezTo>
                    <a:pt x="32695" y="34386"/>
                    <a:pt x="31790" y="33255"/>
                    <a:pt x="30683" y="32290"/>
                  </a:cubicBezTo>
                  <a:cubicBezTo>
                    <a:pt x="30492" y="32112"/>
                    <a:pt x="30278" y="31945"/>
                    <a:pt x="30088" y="31790"/>
                  </a:cubicBezTo>
                  <a:cubicBezTo>
                    <a:pt x="29290" y="31147"/>
                    <a:pt x="28385" y="30564"/>
                    <a:pt x="27409" y="30087"/>
                  </a:cubicBezTo>
                  <a:cubicBezTo>
                    <a:pt x="26754" y="29754"/>
                    <a:pt x="26040" y="29456"/>
                    <a:pt x="25325" y="29230"/>
                  </a:cubicBezTo>
                  <a:cubicBezTo>
                    <a:pt x="24587" y="28968"/>
                    <a:pt x="23813" y="28766"/>
                    <a:pt x="23003" y="28599"/>
                  </a:cubicBezTo>
                  <a:cubicBezTo>
                    <a:pt x="22872" y="28468"/>
                    <a:pt x="22706" y="28361"/>
                    <a:pt x="22539" y="28266"/>
                  </a:cubicBezTo>
                  <a:lnTo>
                    <a:pt x="22515" y="27409"/>
                  </a:lnTo>
                  <a:cubicBezTo>
                    <a:pt x="24075" y="26504"/>
                    <a:pt x="25218" y="24992"/>
                    <a:pt x="25659" y="23241"/>
                  </a:cubicBezTo>
                  <a:cubicBezTo>
                    <a:pt x="26682" y="22860"/>
                    <a:pt x="27468" y="21825"/>
                    <a:pt x="27706" y="20503"/>
                  </a:cubicBezTo>
                  <a:cubicBezTo>
                    <a:pt x="27766" y="20181"/>
                    <a:pt x="27778" y="19860"/>
                    <a:pt x="27766" y="19550"/>
                  </a:cubicBezTo>
                  <a:cubicBezTo>
                    <a:pt x="28135" y="18419"/>
                    <a:pt x="28337" y="17241"/>
                    <a:pt x="28337" y="16038"/>
                  </a:cubicBezTo>
                  <a:cubicBezTo>
                    <a:pt x="28337" y="13133"/>
                    <a:pt x="27183" y="10383"/>
                    <a:pt x="25242" y="8430"/>
                  </a:cubicBezTo>
                  <a:cubicBezTo>
                    <a:pt x="25444" y="8037"/>
                    <a:pt x="25611" y="7644"/>
                    <a:pt x="25730" y="7263"/>
                  </a:cubicBezTo>
                  <a:cubicBezTo>
                    <a:pt x="26397" y="5025"/>
                    <a:pt x="25575" y="2929"/>
                    <a:pt x="23468" y="1524"/>
                  </a:cubicBezTo>
                  <a:cubicBezTo>
                    <a:pt x="22003" y="560"/>
                    <a:pt x="19967" y="0"/>
                    <a:pt x="17872" y="0"/>
                  </a:cubicBezTo>
                  <a:close/>
                </a:path>
              </a:pathLst>
            </a:custGeom>
            <a:solidFill>
              <a:schemeClr val="accent6"/>
            </a:solidFill>
            <a:ln>
              <a:noFill/>
            </a:ln>
            <a:effectLst>
              <a:outerShdw dist="85725" dir="2580000" algn="bl" rotWithShape="0">
                <a:schemeClr val="accent3">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0;p40">
              <a:extLst>
                <a:ext uri="{FF2B5EF4-FFF2-40B4-BE49-F238E27FC236}">
                  <a16:creationId xmlns:a16="http://schemas.microsoft.com/office/drawing/2014/main" id="{D67CD63A-BAA3-829C-4A60-B5E83B02F971}"/>
                </a:ext>
              </a:extLst>
            </p:cNvPr>
            <p:cNvSpPr/>
            <p:nvPr/>
          </p:nvSpPr>
          <p:spPr>
            <a:xfrm>
              <a:off x="1663300" y="2285850"/>
              <a:ext cx="650700" cy="786975"/>
            </a:xfrm>
            <a:custGeom>
              <a:avLst/>
              <a:gdLst/>
              <a:ahLst/>
              <a:cxnLst/>
              <a:rect l="l" t="t" r="r" b="b"/>
              <a:pathLst>
                <a:path w="26028" h="31479" extrusionOk="0">
                  <a:moveTo>
                    <a:pt x="16935" y="0"/>
                  </a:moveTo>
                  <a:cubicBezTo>
                    <a:pt x="11577" y="0"/>
                    <a:pt x="4865" y="4175"/>
                    <a:pt x="6358" y="18573"/>
                  </a:cubicBezTo>
                  <a:cubicBezTo>
                    <a:pt x="6222" y="18554"/>
                    <a:pt x="6084" y="18545"/>
                    <a:pt x="5946" y="18545"/>
                  </a:cubicBezTo>
                  <a:cubicBezTo>
                    <a:pt x="3410" y="18545"/>
                    <a:pt x="580" y="21655"/>
                    <a:pt x="4001" y="24657"/>
                  </a:cubicBezTo>
                  <a:cubicBezTo>
                    <a:pt x="988" y="24741"/>
                    <a:pt x="0" y="27491"/>
                    <a:pt x="2417" y="29384"/>
                  </a:cubicBezTo>
                  <a:cubicBezTo>
                    <a:pt x="3227" y="30011"/>
                    <a:pt x="4011" y="30220"/>
                    <a:pt x="4697" y="30220"/>
                  </a:cubicBezTo>
                  <a:cubicBezTo>
                    <a:pt x="6070" y="30220"/>
                    <a:pt x="7049" y="29384"/>
                    <a:pt x="7049" y="29384"/>
                  </a:cubicBezTo>
                  <a:cubicBezTo>
                    <a:pt x="7049" y="29384"/>
                    <a:pt x="7279" y="31479"/>
                    <a:pt x="10154" y="31479"/>
                  </a:cubicBezTo>
                  <a:cubicBezTo>
                    <a:pt x="10740" y="31479"/>
                    <a:pt x="11437" y="31392"/>
                    <a:pt x="12264" y="31182"/>
                  </a:cubicBezTo>
                  <a:cubicBezTo>
                    <a:pt x="14361" y="30650"/>
                    <a:pt x="15749" y="30498"/>
                    <a:pt x="16649" y="30498"/>
                  </a:cubicBezTo>
                  <a:cubicBezTo>
                    <a:pt x="17844" y="30498"/>
                    <a:pt x="18181" y="30765"/>
                    <a:pt x="18181" y="30765"/>
                  </a:cubicBezTo>
                  <a:lnTo>
                    <a:pt x="20669" y="8667"/>
                  </a:lnTo>
                  <a:cubicBezTo>
                    <a:pt x="20848" y="8667"/>
                    <a:pt x="26027" y="4202"/>
                    <a:pt x="21634" y="1262"/>
                  </a:cubicBezTo>
                  <a:cubicBezTo>
                    <a:pt x="20500" y="506"/>
                    <a:pt x="18799" y="0"/>
                    <a:pt x="169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1;p40">
              <a:extLst>
                <a:ext uri="{FF2B5EF4-FFF2-40B4-BE49-F238E27FC236}">
                  <a16:creationId xmlns:a16="http://schemas.microsoft.com/office/drawing/2014/main" id="{71CFFC2E-BCDF-7F64-67D0-5DE4B14F10C4}"/>
                </a:ext>
              </a:extLst>
            </p:cNvPr>
            <p:cNvSpPr/>
            <p:nvPr/>
          </p:nvSpPr>
          <p:spPr>
            <a:xfrm>
              <a:off x="1680250" y="2282300"/>
              <a:ext cx="579875" cy="793825"/>
            </a:xfrm>
            <a:custGeom>
              <a:avLst/>
              <a:gdLst/>
              <a:ahLst/>
              <a:cxnLst/>
              <a:rect l="l" t="t" r="r" b="b"/>
              <a:pathLst>
                <a:path w="23195" h="31753" extrusionOk="0">
                  <a:moveTo>
                    <a:pt x="16271" y="278"/>
                  </a:moveTo>
                  <a:cubicBezTo>
                    <a:pt x="18083" y="278"/>
                    <a:pt x="19749" y="760"/>
                    <a:pt x="20884" y="1511"/>
                  </a:cubicBezTo>
                  <a:cubicBezTo>
                    <a:pt x="22087" y="2320"/>
                    <a:pt x="22658" y="3297"/>
                    <a:pt x="22575" y="4464"/>
                  </a:cubicBezTo>
                  <a:cubicBezTo>
                    <a:pt x="22432" y="6559"/>
                    <a:pt x="20218" y="8488"/>
                    <a:pt x="19956" y="8655"/>
                  </a:cubicBezTo>
                  <a:lnTo>
                    <a:pt x="19872" y="8655"/>
                  </a:lnTo>
                  <a:lnTo>
                    <a:pt x="17396" y="30693"/>
                  </a:lnTo>
                  <a:cubicBezTo>
                    <a:pt x="17174" y="30606"/>
                    <a:pt x="16743" y="30498"/>
                    <a:pt x="15976" y="30498"/>
                  </a:cubicBezTo>
                  <a:cubicBezTo>
                    <a:pt x="15056" y="30498"/>
                    <a:pt x="13654" y="30654"/>
                    <a:pt x="11550" y="31193"/>
                  </a:cubicBezTo>
                  <a:cubicBezTo>
                    <a:pt x="10766" y="31387"/>
                    <a:pt x="10064" y="31484"/>
                    <a:pt x="9448" y="31484"/>
                  </a:cubicBezTo>
                  <a:cubicBezTo>
                    <a:pt x="8624" y="31484"/>
                    <a:pt x="7953" y="31309"/>
                    <a:pt x="7442" y="30955"/>
                  </a:cubicBezTo>
                  <a:cubicBezTo>
                    <a:pt x="6609" y="30372"/>
                    <a:pt x="6502" y="29526"/>
                    <a:pt x="6502" y="29502"/>
                  </a:cubicBezTo>
                  <a:lnTo>
                    <a:pt x="6478" y="29252"/>
                  </a:lnTo>
                  <a:lnTo>
                    <a:pt x="6299" y="29419"/>
                  </a:lnTo>
                  <a:cubicBezTo>
                    <a:pt x="6291" y="29435"/>
                    <a:pt x="5353" y="30223"/>
                    <a:pt x="4043" y="30223"/>
                  </a:cubicBezTo>
                  <a:cubicBezTo>
                    <a:pt x="3382" y="30223"/>
                    <a:pt x="2625" y="30022"/>
                    <a:pt x="1846" y="29419"/>
                  </a:cubicBezTo>
                  <a:cubicBezTo>
                    <a:pt x="763" y="28574"/>
                    <a:pt x="310" y="27502"/>
                    <a:pt x="632" y="26550"/>
                  </a:cubicBezTo>
                  <a:cubicBezTo>
                    <a:pt x="941" y="25597"/>
                    <a:pt x="1977" y="24966"/>
                    <a:pt x="3335" y="24942"/>
                  </a:cubicBezTo>
                  <a:lnTo>
                    <a:pt x="3680" y="24918"/>
                  </a:lnTo>
                  <a:lnTo>
                    <a:pt x="3406" y="24704"/>
                  </a:lnTo>
                  <a:cubicBezTo>
                    <a:pt x="1489" y="23013"/>
                    <a:pt x="1775" y="21525"/>
                    <a:pt x="2120" y="20799"/>
                  </a:cubicBezTo>
                  <a:cubicBezTo>
                    <a:pt x="2659" y="19624"/>
                    <a:pt x="3979" y="18820"/>
                    <a:pt x="5258" y="18820"/>
                  </a:cubicBezTo>
                  <a:cubicBezTo>
                    <a:pt x="5392" y="18820"/>
                    <a:pt x="5525" y="18828"/>
                    <a:pt x="5656" y="18846"/>
                  </a:cubicBezTo>
                  <a:lnTo>
                    <a:pt x="5835" y="18882"/>
                  </a:lnTo>
                  <a:lnTo>
                    <a:pt x="5823" y="18703"/>
                  </a:lnTo>
                  <a:cubicBezTo>
                    <a:pt x="4704" y="7988"/>
                    <a:pt x="8133" y="3523"/>
                    <a:pt x="11205" y="1666"/>
                  </a:cubicBezTo>
                  <a:cubicBezTo>
                    <a:pt x="12818" y="685"/>
                    <a:pt x="14606" y="278"/>
                    <a:pt x="16271" y="278"/>
                  </a:cubicBezTo>
                  <a:close/>
                  <a:moveTo>
                    <a:pt x="16277" y="1"/>
                  </a:moveTo>
                  <a:cubicBezTo>
                    <a:pt x="14562" y="1"/>
                    <a:pt x="12724" y="420"/>
                    <a:pt x="11074" y="1427"/>
                  </a:cubicBezTo>
                  <a:cubicBezTo>
                    <a:pt x="7954" y="3309"/>
                    <a:pt x="4466" y="7821"/>
                    <a:pt x="5537" y="18549"/>
                  </a:cubicBezTo>
                  <a:cubicBezTo>
                    <a:pt x="5451" y="18542"/>
                    <a:pt x="5364" y="18538"/>
                    <a:pt x="5277" y="18538"/>
                  </a:cubicBezTo>
                  <a:cubicBezTo>
                    <a:pt x="3880" y="18538"/>
                    <a:pt x="2454" y="19424"/>
                    <a:pt x="1882" y="20680"/>
                  </a:cubicBezTo>
                  <a:cubicBezTo>
                    <a:pt x="1525" y="21454"/>
                    <a:pt x="1227" y="22978"/>
                    <a:pt x="2989" y="24680"/>
                  </a:cubicBezTo>
                  <a:cubicBezTo>
                    <a:pt x="1680" y="24799"/>
                    <a:pt x="691" y="25454"/>
                    <a:pt x="358" y="26454"/>
                  </a:cubicBezTo>
                  <a:cubicBezTo>
                    <a:pt x="1" y="27526"/>
                    <a:pt x="489" y="28717"/>
                    <a:pt x="1668" y="29621"/>
                  </a:cubicBezTo>
                  <a:cubicBezTo>
                    <a:pt x="2500" y="30273"/>
                    <a:pt x="3311" y="30490"/>
                    <a:pt x="4023" y="30490"/>
                  </a:cubicBezTo>
                  <a:cubicBezTo>
                    <a:pt x="5093" y="30490"/>
                    <a:pt x="5937" y="30000"/>
                    <a:pt x="6287" y="29764"/>
                  </a:cubicBezTo>
                  <a:cubicBezTo>
                    <a:pt x="6371" y="30074"/>
                    <a:pt x="6609" y="30693"/>
                    <a:pt x="7276" y="31157"/>
                  </a:cubicBezTo>
                  <a:cubicBezTo>
                    <a:pt x="7847" y="31562"/>
                    <a:pt x="8573" y="31753"/>
                    <a:pt x="9466" y="31753"/>
                  </a:cubicBezTo>
                  <a:cubicBezTo>
                    <a:pt x="10109" y="31753"/>
                    <a:pt x="10824" y="31669"/>
                    <a:pt x="11621" y="31455"/>
                  </a:cubicBezTo>
                  <a:cubicBezTo>
                    <a:pt x="13684" y="30933"/>
                    <a:pt x="15053" y="30786"/>
                    <a:pt x="15940" y="30786"/>
                  </a:cubicBezTo>
                  <a:cubicBezTo>
                    <a:pt x="17077" y="30786"/>
                    <a:pt x="17425" y="31026"/>
                    <a:pt x="17432" y="31026"/>
                  </a:cubicBezTo>
                  <a:lnTo>
                    <a:pt x="17622" y="31169"/>
                  </a:lnTo>
                  <a:lnTo>
                    <a:pt x="20134" y="8881"/>
                  </a:lnTo>
                  <a:cubicBezTo>
                    <a:pt x="20634" y="8571"/>
                    <a:pt x="22194" y="7023"/>
                    <a:pt x="22694" y="5357"/>
                  </a:cubicBezTo>
                  <a:cubicBezTo>
                    <a:pt x="23194" y="3725"/>
                    <a:pt x="22611" y="2332"/>
                    <a:pt x="21051" y="1285"/>
                  </a:cubicBezTo>
                  <a:cubicBezTo>
                    <a:pt x="19876" y="501"/>
                    <a:pt x="18150" y="1"/>
                    <a:pt x="16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40">
              <a:extLst>
                <a:ext uri="{FF2B5EF4-FFF2-40B4-BE49-F238E27FC236}">
                  <a16:creationId xmlns:a16="http://schemas.microsoft.com/office/drawing/2014/main" id="{783EEFF7-53F7-0000-BEC1-CFAE7CBAA504}"/>
                </a:ext>
              </a:extLst>
            </p:cNvPr>
            <p:cNvSpPr/>
            <p:nvPr/>
          </p:nvSpPr>
          <p:spPr>
            <a:xfrm>
              <a:off x="2069000" y="2395375"/>
              <a:ext cx="72350" cy="107175"/>
            </a:xfrm>
            <a:custGeom>
              <a:avLst/>
              <a:gdLst/>
              <a:ahLst/>
              <a:cxnLst/>
              <a:rect l="l" t="t" r="r" b="b"/>
              <a:pathLst>
                <a:path w="2894" h="4287" extrusionOk="0">
                  <a:moveTo>
                    <a:pt x="1441" y="0"/>
                  </a:moveTo>
                  <a:cubicBezTo>
                    <a:pt x="655" y="0"/>
                    <a:pt x="0" y="953"/>
                    <a:pt x="0" y="2143"/>
                  </a:cubicBezTo>
                  <a:cubicBezTo>
                    <a:pt x="0" y="3322"/>
                    <a:pt x="655" y="4286"/>
                    <a:pt x="1441" y="4286"/>
                  </a:cubicBezTo>
                  <a:cubicBezTo>
                    <a:pt x="2239" y="4286"/>
                    <a:pt x="2894" y="3322"/>
                    <a:pt x="2894" y="2143"/>
                  </a:cubicBezTo>
                  <a:cubicBezTo>
                    <a:pt x="2894" y="953"/>
                    <a:pt x="2239" y="0"/>
                    <a:pt x="1441"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3;p40">
              <a:extLst>
                <a:ext uri="{FF2B5EF4-FFF2-40B4-BE49-F238E27FC236}">
                  <a16:creationId xmlns:a16="http://schemas.microsoft.com/office/drawing/2014/main" id="{9E7E3DA7-279F-DF55-6B63-4179352D6844}"/>
                </a:ext>
              </a:extLst>
            </p:cNvPr>
            <p:cNvSpPr/>
            <p:nvPr/>
          </p:nvSpPr>
          <p:spPr>
            <a:xfrm>
              <a:off x="1902300" y="2426625"/>
              <a:ext cx="405750" cy="439650"/>
            </a:xfrm>
            <a:custGeom>
              <a:avLst/>
              <a:gdLst/>
              <a:ahLst/>
              <a:cxnLst/>
              <a:rect l="l" t="t" r="r" b="b"/>
              <a:pathLst>
                <a:path w="16230" h="17586" extrusionOk="0">
                  <a:moveTo>
                    <a:pt x="8109" y="0"/>
                  </a:moveTo>
                  <a:cubicBezTo>
                    <a:pt x="3632" y="0"/>
                    <a:pt x="1" y="3929"/>
                    <a:pt x="1" y="8787"/>
                  </a:cubicBezTo>
                  <a:cubicBezTo>
                    <a:pt x="1" y="13645"/>
                    <a:pt x="3632" y="17586"/>
                    <a:pt x="8109" y="17586"/>
                  </a:cubicBezTo>
                  <a:cubicBezTo>
                    <a:pt x="12598" y="17586"/>
                    <a:pt x="16229" y="13645"/>
                    <a:pt x="16229" y="8787"/>
                  </a:cubicBezTo>
                  <a:cubicBezTo>
                    <a:pt x="16229" y="3929"/>
                    <a:pt x="12598"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4;p40">
              <a:extLst>
                <a:ext uri="{FF2B5EF4-FFF2-40B4-BE49-F238E27FC236}">
                  <a16:creationId xmlns:a16="http://schemas.microsoft.com/office/drawing/2014/main" id="{0391A96D-932A-56BE-807F-C63BA192E3D2}"/>
                </a:ext>
              </a:extLst>
            </p:cNvPr>
            <p:cNvSpPr/>
            <p:nvPr/>
          </p:nvSpPr>
          <p:spPr>
            <a:xfrm>
              <a:off x="1899025" y="2423050"/>
              <a:ext cx="412300" cy="446500"/>
            </a:xfrm>
            <a:custGeom>
              <a:avLst/>
              <a:gdLst/>
              <a:ahLst/>
              <a:cxnLst/>
              <a:rect l="l" t="t" r="r" b="b"/>
              <a:pathLst>
                <a:path w="16492" h="17860" extrusionOk="0">
                  <a:moveTo>
                    <a:pt x="8252" y="286"/>
                  </a:moveTo>
                  <a:cubicBezTo>
                    <a:pt x="12633" y="286"/>
                    <a:pt x="16205" y="4168"/>
                    <a:pt x="16229" y="8930"/>
                  </a:cubicBezTo>
                  <a:cubicBezTo>
                    <a:pt x="16229" y="13693"/>
                    <a:pt x="12633" y="17586"/>
                    <a:pt x="8252" y="17586"/>
                  </a:cubicBezTo>
                  <a:cubicBezTo>
                    <a:pt x="3847" y="17586"/>
                    <a:pt x="275" y="13716"/>
                    <a:pt x="275" y="8930"/>
                  </a:cubicBezTo>
                  <a:cubicBezTo>
                    <a:pt x="275" y="4168"/>
                    <a:pt x="3859" y="286"/>
                    <a:pt x="8252" y="286"/>
                  </a:cubicBezTo>
                  <a:close/>
                  <a:moveTo>
                    <a:pt x="8252" y="0"/>
                  </a:moveTo>
                  <a:cubicBezTo>
                    <a:pt x="3704" y="0"/>
                    <a:pt x="1" y="4013"/>
                    <a:pt x="1" y="8930"/>
                  </a:cubicBezTo>
                  <a:cubicBezTo>
                    <a:pt x="1" y="13859"/>
                    <a:pt x="3704" y="17860"/>
                    <a:pt x="8252" y="17860"/>
                  </a:cubicBezTo>
                  <a:cubicBezTo>
                    <a:pt x="12788" y="17860"/>
                    <a:pt x="16491" y="13859"/>
                    <a:pt x="16491" y="8930"/>
                  </a:cubicBezTo>
                  <a:cubicBezTo>
                    <a:pt x="16491" y="4013"/>
                    <a:pt x="12788" y="0"/>
                    <a:pt x="8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5;p40">
              <a:extLst>
                <a:ext uri="{FF2B5EF4-FFF2-40B4-BE49-F238E27FC236}">
                  <a16:creationId xmlns:a16="http://schemas.microsoft.com/office/drawing/2014/main" id="{D24912B4-700A-90E9-4485-0794FE0FDE2D}"/>
                </a:ext>
              </a:extLst>
            </p:cNvPr>
            <p:cNvSpPr/>
            <p:nvPr/>
          </p:nvSpPr>
          <p:spPr>
            <a:xfrm>
              <a:off x="2039825" y="2851075"/>
              <a:ext cx="128325" cy="183375"/>
            </a:xfrm>
            <a:custGeom>
              <a:avLst/>
              <a:gdLst/>
              <a:ahLst/>
              <a:cxnLst/>
              <a:rect l="l" t="t" r="r" b="b"/>
              <a:pathLst>
                <a:path w="5133" h="7335" extrusionOk="0">
                  <a:moveTo>
                    <a:pt x="203" y="1"/>
                  </a:moveTo>
                  <a:lnTo>
                    <a:pt x="72" y="3572"/>
                  </a:lnTo>
                  <a:lnTo>
                    <a:pt x="1" y="5501"/>
                  </a:lnTo>
                  <a:lnTo>
                    <a:pt x="120" y="5549"/>
                  </a:lnTo>
                  <a:lnTo>
                    <a:pt x="2644" y="7335"/>
                  </a:lnTo>
                  <a:lnTo>
                    <a:pt x="5132" y="5585"/>
                  </a:lnTo>
                  <a:lnTo>
                    <a:pt x="5120" y="5585"/>
                  </a:lnTo>
                  <a:lnTo>
                    <a:pt x="5037" y="3572"/>
                  </a:lnTo>
                  <a:lnTo>
                    <a:pt x="4906"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40">
              <a:extLst>
                <a:ext uri="{FF2B5EF4-FFF2-40B4-BE49-F238E27FC236}">
                  <a16:creationId xmlns:a16="http://schemas.microsoft.com/office/drawing/2014/main" id="{71FE699C-5039-8C63-11C3-7F0829CB61CF}"/>
                </a:ext>
              </a:extLst>
            </p:cNvPr>
            <p:cNvSpPr/>
            <p:nvPr/>
          </p:nvSpPr>
          <p:spPr>
            <a:xfrm>
              <a:off x="2041600" y="2851075"/>
              <a:ext cx="124150" cy="103025"/>
            </a:xfrm>
            <a:custGeom>
              <a:avLst/>
              <a:gdLst/>
              <a:ahLst/>
              <a:cxnLst/>
              <a:rect l="l" t="t" r="r" b="b"/>
              <a:pathLst>
                <a:path w="4966" h="4121" extrusionOk="0">
                  <a:moveTo>
                    <a:pt x="132" y="1"/>
                  </a:moveTo>
                  <a:lnTo>
                    <a:pt x="1" y="3572"/>
                  </a:lnTo>
                  <a:cubicBezTo>
                    <a:pt x="763" y="3930"/>
                    <a:pt x="1596" y="4120"/>
                    <a:pt x="2489" y="4120"/>
                  </a:cubicBezTo>
                  <a:cubicBezTo>
                    <a:pt x="3382" y="4120"/>
                    <a:pt x="4216" y="3930"/>
                    <a:pt x="4966" y="3572"/>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7;p40">
              <a:extLst>
                <a:ext uri="{FF2B5EF4-FFF2-40B4-BE49-F238E27FC236}">
                  <a16:creationId xmlns:a16="http://schemas.microsoft.com/office/drawing/2014/main" id="{2E8D910D-EC2C-500A-FD98-1226D3A7E096}"/>
                </a:ext>
              </a:extLst>
            </p:cNvPr>
            <p:cNvSpPr/>
            <p:nvPr/>
          </p:nvSpPr>
          <p:spPr>
            <a:xfrm>
              <a:off x="1958575" y="2511750"/>
              <a:ext cx="290525" cy="404525"/>
            </a:xfrm>
            <a:custGeom>
              <a:avLst/>
              <a:gdLst/>
              <a:ahLst/>
              <a:cxnLst/>
              <a:rect l="l" t="t" r="r" b="b"/>
              <a:pathLst>
                <a:path w="11621" h="16181" extrusionOk="0">
                  <a:moveTo>
                    <a:pt x="5191" y="0"/>
                  </a:moveTo>
                  <a:cubicBezTo>
                    <a:pt x="2322" y="0"/>
                    <a:pt x="0" y="2322"/>
                    <a:pt x="0" y="5192"/>
                  </a:cubicBezTo>
                  <a:lnTo>
                    <a:pt x="0" y="10978"/>
                  </a:lnTo>
                  <a:cubicBezTo>
                    <a:pt x="0" y="13859"/>
                    <a:pt x="2322" y="16181"/>
                    <a:pt x="5191" y="16181"/>
                  </a:cubicBezTo>
                  <a:lnTo>
                    <a:pt x="6418" y="16181"/>
                  </a:lnTo>
                  <a:cubicBezTo>
                    <a:pt x="9287" y="16181"/>
                    <a:pt x="11621" y="13859"/>
                    <a:pt x="11609" y="10978"/>
                  </a:cubicBezTo>
                  <a:lnTo>
                    <a:pt x="11609" y="5192"/>
                  </a:lnTo>
                  <a:cubicBezTo>
                    <a:pt x="11609" y="2322"/>
                    <a:pt x="9287" y="0"/>
                    <a:pt x="641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8;p40">
              <a:extLst>
                <a:ext uri="{FF2B5EF4-FFF2-40B4-BE49-F238E27FC236}">
                  <a16:creationId xmlns:a16="http://schemas.microsoft.com/office/drawing/2014/main" id="{8CF838E9-EF02-C5FB-25BF-A375DA4A3467}"/>
                </a:ext>
              </a:extLst>
            </p:cNvPr>
            <p:cNvSpPr/>
            <p:nvPr/>
          </p:nvSpPr>
          <p:spPr>
            <a:xfrm>
              <a:off x="2040725" y="2814625"/>
              <a:ext cx="117900" cy="41525"/>
            </a:xfrm>
            <a:custGeom>
              <a:avLst/>
              <a:gdLst/>
              <a:ahLst/>
              <a:cxnLst/>
              <a:rect l="l" t="t" r="r" b="b"/>
              <a:pathLst>
                <a:path w="4716" h="1661" extrusionOk="0">
                  <a:moveTo>
                    <a:pt x="4561" y="0"/>
                  </a:moveTo>
                  <a:cubicBezTo>
                    <a:pt x="4521" y="0"/>
                    <a:pt x="4481" y="19"/>
                    <a:pt x="4453" y="54"/>
                  </a:cubicBezTo>
                  <a:cubicBezTo>
                    <a:pt x="3906" y="851"/>
                    <a:pt x="3263" y="1280"/>
                    <a:pt x="2548" y="1363"/>
                  </a:cubicBezTo>
                  <a:cubicBezTo>
                    <a:pt x="2455" y="1375"/>
                    <a:pt x="2363" y="1380"/>
                    <a:pt x="2273" y="1380"/>
                  </a:cubicBezTo>
                  <a:cubicBezTo>
                    <a:pt x="1158" y="1380"/>
                    <a:pt x="260" y="565"/>
                    <a:pt x="238" y="554"/>
                  </a:cubicBezTo>
                  <a:cubicBezTo>
                    <a:pt x="210" y="531"/>
                    <a:pt x="177" y="519"/>
                    <a:pt x="144" y="519"/>
                  </a:cubicBezTo>
                  <a:cubicBezTo>
                    <a:pt x="108" y="519"/>
                    <a:pt x="73" y="534"/>
                    <a:pt x="48" y="566"/>
                  </a:cubicBezTo>
                  <a:cubicBezTo>
                    <a:pt x="0" y="625"/>
                    <a:pt x="0" y="708"/>
                    <a:pt x="60" y="756"/>
                  </a:cubicBezTo>
                  <a:cubicBezTo>
                    <a:pt x="107" y="804"/>
                    <a:pt x="1072" y="1661"/>
                    <a:pt x="2298" y="1661"/>
                  </a:cubicBezTo>
                  <a:cubicBezTo>
                    <a:pt x="2405" y="1661"/>
                    <a:pt x="2489" y="1661"/>
                    <a:pt x="2572" y="1649"/>
                  </a:cubicBezTo>
                  <a:cubicBezTo>
                    <a:pt x="3382" y="1566"/>
                    <a:pt x="4084" y="1066"/>
                    <a:pt x="4679" y="220"/>
                  </a:cubicBezTo>
                  <a:cubicBezTo>
                    <a:pt x="4715" y="161"/>
                    <a:pt x="4703" y="77"/>
                    <a:pt x="4644" y="30"/>
                  </a:cubicBezTo>
                  <a:cubicBezTo>
                    <a:pt x="4619" y="10"/>
                    <a:pt x="4590" y="0"/>
                    <a:pt x="456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9;p40">
              <a:extLst>
                <a:ext uri="{FF2B5EF4-FFF2-40B4-BE49-F238E27FC236}">
                  <a16:creationId xmlns:a16="http://schemas.microsoft.com/office/drawing/2014/main" id="{EA42D81C-42C4-CE2E-AF0F-8A9745930D0B}"/>
                </a:ext>
              </a:extLst>
            </p:cNvPr>
            <p:cNvSpPr/>
            <p:nvPr/>
          </p:nvSpPr>
          <p:spPr>
            <a:xfrm>
              <a:off x="2143400" y="2808250"/>
              <a:ext cx="25325" cy="18750"/>
            </a:xfrm>
            <a:custGeom>
              <a:avLst/>
              <a:gdLst/>
              <a:ahLst/>
              <a:cxnLst/>
              <a:rect l="l" t="t" r="r" b="b"/>
              <a:pathLst>
                <a:path w="1013" h="750" extrusionOk="0">
                  <a:moveTo>
                    <a:pt x="154" y="0"/>
                  </a:moveTo>
                  <a:cubicBezTo>
                    <a:pt x="122" y="0"/>
                    <a:pt x="89" y="12"/>
                    <a:pt x="60" y="35"/>
                  </a:cubicBezTo>
                  <a:cubicBezTo>
                    <a:pt x="1" y="70"/>
                    <a:pt x="1" y="166"/>
                    <a:pt x="49" y="225"/>
                  </a:cubicBezTo>
                  <a:cubicBezTo>
                    <a:pt x="156" y="344"/>
                    <a:pt x="441" y="642"/>
                    <a:pt x="822" y="749"/>
                  </a:cubicBezTo>
                  <a:lnTo>
                    <a:pt x="870" y="749"/>
                  </a:lnTo>
                  <a:cubicBezTo>
                    <a:pt x="930" y="749"/>
                    <a:pt x="989" y="701"/>
                    <a:pt x="989" y="654"/>
                  </a:cubicBezTo>
                  <a:cubicBezTo>
                    <a:pt x="1013" y="582"/>
                    <a:pt x="965" y="511"/>
                    <a:pt x="894" y="487"/>
                  </a:cubicBezTo>
                  <a:cubicBezTo>
                    <a:pt x="584" y="404"/>
                    <a:pt x="346" y="154"/>
                    <a:pt x="251" y="47"/>
                  </a:cubicBezTo>
                  <a:cubicBezTo>
                    <a:pt x="226" y="15"/>
                    <a:pt x="191"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0;p40">
              <a:extLst>
                <a:ext uri="{FF2B5EF4-FFF2-40B4-BE49-F238E27FC236}">
                  <a16:creationId xmlns:a16="http://schemas.microsoft.com/office/drawing/2014/main" id="{13675AE3-9E7F-12E3-3CF6-C136EC65541D}"/>
                </a:ext>
              </a:extLst>
            </p:cNvPr>
            <p:cNvSpPr/>
            <p:nvPr/>
          </p:nvSpPr>
          <p:spPr>
            <a:xfrm>
              <a:off x="1725800" y="2989775"/>
              <a:ext cx="756075" cy="377750"/>
            </a:xfrm>
            <a:custGeom>
              <a:avLst/>
              <a:gdLst/>
              <a:ahLst/>
              <a:cxnLst/>
              <a:rect l="l" t="t" r="r" b="b"/>
              <a:pathLst>
                <a:path w="30243" h="15110" extrusionOk="0">
                  <a:moveTo>
                    <a:pt x="12538" y="1"/>
                  </a:moveTo>
                  <a:lnTo>
                    <a:pt x="12538" y="25"/>
                  </a:lnTo>
                  <a:cubicBezTo>
                    <a:pt x="11157" y="215"/>
                    <a:pt x="9847" y="513"/>
                    <a:pt x="8632" y="941"/>
                  </a:cubicBezTo>
                  <a:cubicBezTo>
                    <a:pt x="7978" y="1180"/>
                    <a:pt x="7335" y="1441"/>
                    <a:pt x="6739" y="1751"/>
                  </a:cubicBezTo>
                  <a:cubicBezTo>
                    <a:pt x="5799" y="2227"/>
                    <a:pt x="4953" y="2799"/>
                    <a:pt x="4180" y="3454"/>
                  </a:cubicBezTo>
                  <a:cubicBezTo>
                    <a:pt x="4001" y="3597"/>
                    <a:pt x="3822" y="3763"/>
                    <a:pt x="3644" y="3930"/>
                  </a:cubicBezTo>
                  <a:cubicBezTo>
                    <a:pt x="2739" y="4799"/>
                    <a:pt x="1977" y="5787"/>
                    <a:pt x="1382" y="6918"/>
                  </a:cubicBezTo>
                  <a:cubicBezTo>
                    <a:pt x="1286" y="7109"/>
                    <a:pt x="1203" y="7299"/>
                    <a:pt x="1108" y="7490"/>
                  </a:cubicBezTo>
                  <a:cubicBezTo>
                    <a:pt x="739" y="8299"/>
                    <a:pt x="453" y="9181"/>
                    <a:pt x="262" y="10121"/>
                  </a:cubicBezTo>
                  <a:cubicBezTo>
                    <a:pt x="215" y="10312"/>
                    <a:pt x="191" y="10526"/>
                    <a:pt x="155" y="10716"/>
                  </a:cubicBezTo>
                  <a:cubicBezTo>
                    <a:pt x="60" y="11407"/>
                    <a:pt x="0" y="12121"/>
                    <a:pt x="0" y="12871"/>
                  </a:cubicBezTo>
                  <a:lnTo>
                    <a:pt x="12" y="12871"/>
                  </a:lnTo>
                  <a:cubicBezTo>
                    <a:pt x="0" y="12907"/>
                    <a:pt x="0" y="12931"/>
                    <a:pt x="0" y="12967"/>
                  </a:cubicBezTo>
                  <a:cubicBezTo>
                    <a:pt x="0" y="13705"/>
                    <a:pt x="2691" y="14360"/>
                    <a:pt x="6751" y="14753"/>
                  </a:cubicBezTo>
                  <a:cubicBezTo>
                    <a:pt x="9144" y="14979"/>
                    <a:pt x="12026" y="15110"/>
                    <a:pt x="15121" y="15110"/>
                  </a:cubicBezTo>
                  <a:cubicBezTo>
                    <a:pt x="18122" y="15110"/>
                    <a:pt x="20932" y="14991"/>
                    <a:pt x="23301" y="14765"/>
                  </a:cubicBezTo>
                  <a:cubicBezTo>
                    <a:pt x="27468" y="14395"/>
                    <a:pt x="30242" y="13729"/>
                    <a:pt x="30242" y="12967"/>
                  </a:cubicBezTo>
                  <a:cubicBezTo>
                    <a:pt x="30242" y="12931"/>
                    <a:pt x="30242" y="12907"/>
                    <a:pt x="30219" y="12871"/>
                  </a:cubicBezTo>
                  <a:lnTo>
                    <a:pt x="30219"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42"/>
                    <a:pt x="28766" y="6764"/>
                    <a:pt x="28659" y="6585"/>
                  </a:cubicBezTo>
                  <a:cubicBezTo>
                    <a:pt x="28016" y="5466"/>
                    <a:pt x="27218" y="4466"/>
                    <a:pt x="26254" y="3620"/>
                  </a:cubicBezTo>
                  <a:lnTo>
                    <a:pt x="25718" y="3168"/>
                  </a:lnTo>
                  <a:cubicBezTo>
                    <a:pt x="24968" y="2596"/>
                    <a:pt x="24170" y="2084"/>
                    <a:pt x="23289" y="1656"/>
                  </a:cubicBezTo>
                  <a:cubicBezTo>
                    <a:pt x="22694" y="1358"/>
                    <a:pt x="22051" y="1084"/>
                    <a:pt x="21396" y="870"/>
                  </a:cubicBezTo>
                  <a:cubicBezTo>
                    <a:pt x="20241" y="465"/>
                    <a:pt x="18991" y="191"/>
                    <a:pt x="17693" y="37"/>
                  </a:cubicBezTo>
                  <a:cubicBezTo>
                    <a:pt x="16667" y="687"/>
                    <a:pt x="15765" y="927"/>
                    <a:pt x="14992" y="927"/>
                  </a:cubicBezTo>
                  <a:cubicBezTo>
                    <a:pt x="13926" y="927"/>
                    <a:pt x="13104" y="470"/>
                    <a:pt x="1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61;p40">
              <a:extLst>
                <a:ext uri="{FF2B5EF4-FFF2-40B4-BE49-F238E27FC236}">
                  <a16:creationId xmlns:a16="http://schemas.microsoft.com/office/drawing/2014/main" id="{CE5E9ADA-3E86-A089-99F5-2CE59C29595A}"/>
                </a:ext>
              </a:extLst>
            </p:cNvPr>
            <p:cNvSpPr/>
            <p:nvPr/>
          </p:nvSpPr>
          <p:spPr>
            <a:xfrm>
              <a:off x="2017500" y="2976675"/>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51" y="1787"/>
                    <a:pt x="6942" y="703"/>
                  </a:cubicBezTo>
                  <a:cubicBezTo>
                    <a:pt x="7001" y="656"/>
                    <a:pt x="7025" y="549"/>
                    <a:pt x="6966" y="489"/>
                  </a:cubicBezTo>
                  <a:cubicBezTo>
                    <a:pt x="6807" y="324"/>
                    <a:pt x="6594" y="240"/>
                    <a:pt x="6379" y="240"/>
                  </a:cubicBezTo>
                  <a:cubicBezTo>
                    <a:pt x="6206" y="240"/>
                    <a:pt x="6031" y="294"/>
                    <a:pt x="5882" y="406"/>
                  </a:cubicBezTo>
                  <a:cubicBezTo>
                    <a:pt x="5033" y="1072"/>
                    <a:pt x="4185" y="1418"/>
                    <a:pt x="3362" y="1418"/>
                  </a:cubicBezTo>
                  <a:cubicBezTo>
                    <a:pt x="3273" y="1418"/>
                    <a:pt x="3185" y="1414"/>
                    <a:pt x="3096" y="1406"/>
                  </a:cubicBezTo>
                  <a:cubicBezTo>
                    <a:pt x="2084" y="1299"/>
                    <a:pt x="1334" y="703"/>
                    <a:pt x="953" y="311"/>
                  </a:cubicBezTo>
                  <a:cubicBezTo>
                    <a:pt x="854" y="224"/>
                    <a:pt x="721" y="175"/>
                    <a:pt x="590" y="175"/>
                  </a:cubicBezTo>
                  <a:cubicBezTo>
                    <a:pt x="494" y="175"/>
                    <a:pt x="398" y="202"/>
                    <a:pt x="318" y="260"/>
                  </a:cubicBezTo>
                  <a:lnTo>
                    <a:pt x="318" y="260"/>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p40">
              <a:extLst>
                <a:ext uri="{FF2B5EF4-FFF2-40B4-BE49-F238E27FC236}">
                  <a16:creationId xmlns:a16="http://schemas.microsoft.com/office/drawing/2014/main" id="{42725AEA-18EB-82F8-E1B6-92A5BA19E689}"/>
                </a:ext>
              </a:extLst>
            </p:cNvPr>
            <p:cNvSpPr/>
            <p:nvPr/>
          </p:nvSpPr>
          <p:spPr>
            <a:xfrm>
              <a:off x="2093700" y="2708800"/>
              <a:ext cx="34550" cy="67000"/>
            </a:xfrm>
            <a:custGeom>
              <a:avLst/>
              <a:gdLst/>
              <a:ahLst/>
              <a:cxnLst/>
              <a:rect l="l" t="t" r="r" b="b"/>
              <a:pathLst>
                <a:path w="1382" h="2680" extrusionOk="0">
                  <a:moveTo>
                    <a:pt x="120" y="0"/>
                  </a:moveTo>
                  <a:cubicBezTo>
                    <a:pt x="48" y="0"/>
                    <a:pt x="1" y="60"/>
                    <a:pt x="1" y="119"/>
                  </a:cubicBezTo>
                  <a:lnTo>
                    <a:pt x="1" y="1512"/>
                  </a:lnTo>
                  <a:lnTo>
                    <a:pt x="120" y="1512"/>
                  </a:lnTo>
                  <a:cubicBezTo>
                    <a:pt x="727" y="1512"/>
                    <a:pt x="1144" y="1751"/>
                    <a:pt x="1144" y="1965"/>
                  </a:cubicBezTo>
                  <a:cubicBezTo>
                    <a:pt x="1144" y="2191"/>
                    <a:pt x="727" y="2429"/>
                    <a:pt x="120" y="2429"/>
                  </a:cubicBezTo>
                  <a:cubicBezTo>
                    <a:pt x="48" y="2429"/>
                    <a:pt x="1" y="2489"/>
                    <a:pt x="1" y="2548"/>
                  </a:cubicBezTo>
                  <a:cubicBezTo>
                    <a:pt x="1" y="2608"/>
                    <a:pt x="48" y="2679"/>
                    <a:pt x="120" y="2679"/>
                  </a:cubicBezTo>
                  <a:cubicBezTo>
                    <a:pt x="834" y="2679"/>
                    <a:pt x="1382" y="2370"/>
                    <a:pt x="1382" y="1965"/>
                  </a:cubicBezTo>
                  <a:cubicBezTo>
                    <a:pt x="1382" y="1596"/>
                    <a:pt x="894" y="1298"/>
                    <a:pt x="239" y="1250"/>
                  </a:cubicBezTo>
                  <a:lnTo>
                    <a:pt x="239" y="119"/>
                  </a:lnTo>
                  <a:cubicBezTo>
                    <a:pt x="239" y="48"/>
                    <a:pt x="179"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3;p40">
              <a:extLst>
                <a:ext uri="{FF2B5EF4-FFF2-40B4-BE49-F238E27FC236}">
                  <a16:creationId xmlns:a16="http://schemas.microsoft.com/office/drawing/2014/main" id="{FAC45E1F-7390-2FE5-5AD4-C6A6715F7BE6}"/>
                </a:ext>
              </a:extLst>
            </p:cNvPr>
            <p:cNvSpPr/>
            <p:nvPr/>
          </p:nvSpPr>
          <p:spPr>
            <a:xfrm>
              <a:off x="2139550" y="2710850"/>
              <a:ext cx="86625" cy="24750"/>
            </a:xfrm>
            <a:custGeom>
              <a:avLst/>
              <a:gdLst/>
              <a:ahLst/>
              <a:cxnLst/>
              <a:rect l="l" t="t" r="r" b="b"/>
              <a:pathLst>
                <a:path w="3465" h="990" extrusionOk="0">
                  <a:moveTo>
                    <a:pt x="1776" y="1"/>
                  </a:moveTo>
                  <a:cubicBezTo>
                    <a:pt x="730" y="1"/>
                    <a:pt x="60" y="743"/>
                    <a:pt x="60" y="752"/>
                  </a:cubicBezTo>
                  <a:cubicBezTo>
                    <a:pt x="0" y="811"/>
                    <a:pt x="12" y="918"/>
                    <a:pt x="72" y="966"/>
                  </a:cubicBezTo>
                  <a:cubicBezTo>
                    <a:pt x="95" y="990"/>
                    <a:pt x="131" y="990"/>
                    <a:pt x="179" y="990"/>
                  </a:cubicBezTo>
                  <a:cubicBezTo>
                    <a:pt x="214" y="990"/>
                    <a:pt x="262" y="978"/>
                    <a:pt x="298" y="942"/>
                  </a:cubicBezTo>
                  <a:cubicBezTo>
                    <a:pt x="323" y="917"/>
                    <a:pt x="883" y="297"/>
                    <a:pt x="1782" y="297"/>
                  </a:cubicBezTo>
                  <a:cubicBezTo>
                    <a:pt x="2154" y="297"/>
                    <a:pt x="2585" y="404"/>
                    <a:pt x="3060" y="704"/>
                  </a:cubicBezTo>
                  <a:cubicBezTo>
                    <a:pt x="3084" y="722"/>
                    <a:pt x="3114" y="731"/>
                    <a:pt x="3143" y="731"/>
                  </a:cubicBezTo>
                  <a:cubicBezTo>
                    <a:pt x="3173" y="731"/>
                    <a:pt x="3203" y="722"/>
                    <a:pt x="3227" y="704"/>
                  </a:cubicBezTo>
                  <a:lnTo>
                    <a:pt x="3286" y="526"/>
                  </a:lnTo>
                  <a:lnTo>
                    <a:pt x="3465" y="14"/>
                  </a:lnTo>
                  <a:lnTo>
                    <a:pt x="2834" y="252"/>
                  </a:lnTo>
                  <a:cubicBezTo>
                    <a:pt x="2451" y="70"/>
                    <a:pt x="2096" y="1"/>
                    <a:pt x="177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4;p40">
              <a:extLst>
                <a:ext uri="{FF2B5EF4-FFF2-40B4-BE49-F238E27FC236}">
                  <a16:creationId xmlns:a16="http://schemas.microsoft.com/office/drawing/2014/main" id="{F5F1D8FD-D87F-8F40-3105-C25E11C9E735}"/>
                </a:ext>
              </a:extLst>
            </p:cNvPr>
            <p:cNvSpPr/>
            <p:nvPr/>
          </p:nvSpPr>
          <p:spPr>
            <a:xfrm>
              <a:off x="2226750" y="2698300"/>
              <a:ext cx="73850" cy="95125"/>
            </a:xfrm>
            <a:custGeom>
              <a:avLst/>
              <a:gdLst/>
              <a:ahLst/>
              <a:cxnLst/>
              <a:rect l="l" t="t" r="r" b="b"/>
              <a:pathLst>
                <a:path w="2954" h="3805" extrusionOk="0">
                  <a:moveTo>
                    <a:pt x="1647" y="1"/>
                  </a:moveTo>
                  <a:cubicBezTo>
                    <a:pt x="988" y="1"/>
                    <a:pt x="356" y="714"/>
                    <a:pt x="191" y="1670"/>
                  </a:cubicBezTo>
                  <a:cubicBezTo>
                    <a:pt x="1" y="2718"/>
                    <a:pt x="429" y="3671"/>
                    <a:pt x="1144" y="3790"/>
                  </a:cubicBezTo>
                  <a:cubicBezTo>
                    <a:pt x="1198" y="3800"/>
                    <a:pt x="1253" y="3805"/>
                    <a:pt x="1307" y="3805"/>
                  </a:cubicBezTo>
                  <a:cubicBezTo>
                    <a:pt x="1966" y="3805"/>
                    <a:pt x="2598" y="3092"/>
                    <a:pt x="2763" y="2135"/>
                  </a:cubicBezTo>
                  <a:cubicBezTo>
                    <a:pt x="2953" y="1087"/>
                    <a:pt x="2525" y="135"/>
                    <a:pt x="1810" y="16"/>
                  </a:cubicBezTo>
                  <a:cubicBezTo>
                    <a:pt x="1756" y="6"/>
                    <a:pt x="1701" y="1"/>
                    <a:pt x="1647"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5;p40">
              <a:extLst>
                <a:ext uri="{FF2B5EF4-FFF2-40B4-BE49-F238E27FC236}">
                  <a16:creationId xmlns:a16="http://schemas.microsoft.com/office/drawing/2014/main" id="{052FBEBC-ED93-BA63-23FD-8D06459FD55E}"/>
                </a:ext>
              </a:extLst>
            </p:cNvPr>
            <p:cNvSpPr/>
            <p:nvPr/>
          </p:nvSpPr>
          <p:spPr>
            <a:xfrm>
              <a:off x="2249975" y="2712075"/>
              <a:ext cx="37525" cy="27100"/>
            </a:xfrm>
            <a:custGeom>
              <a:avLst/>
              <a:gdLst/>
              <a:ahLst/>
              <a:cxnLst/>
              <a:rect l="l" t="t" r="r" b="b"/>
              <a:pathLst>
                <a:path w="1501" h="1084" extrusionOk="0">
                  <a:moveTo>
                    <a:pt x="1022" y="0"/>
                  </a:moveTo>
                  <a:cubicBezTo>
                    <a:pt x="879" y="0"/>
                    <a:pt x="744" y="33"/>
                    <a:pt x="619" y="96"/>
                  </a:cubicBezTo>
                  <a:cubicBezTo>
                    <a:pt x="155" y="334"/>
                    <a:pt x="12" y="929"/>
                    <a:pt x="12" y="965"/>
                  </a:cubicBezTo>
                  <a:cubicBezTo>
                    <a:pt x="0" y="1000"/>
                    <a:pt x="24" y="1060"/>
                    <a:pt x="84" y="1084"/>
                  </a:cubicBezTo>
                  <a:lnTo>
                    <a:pt x="119" y="1084"/>
                  </a:lnTo>
                  <a:cubicBezTo>
                    <a:pt x="155" y="1084"/>
                    <a:pt x="203" y="1048"/>
                    <a:pt x="203" y="1000"/>
                  </a:cubicBezTo>
                  <a:cubicBezTo>
                    <a:pt x="203" y="1000"/>
                    <a:pt x="346" y="465"/>
                    <a:pt x="715" y="274"/>
                  </a:cubicBezTo>
                  <a:cubicBezTo>
                    <a:pt x="804" y="227"/>
                    <a:pt x="902" y="203"/>
                    <a:pt x="1008" y="203"/>
                  </a:cubicBezTo>
                  <a:cubicBezTo>
                    <a:pt x="1114" y="203"/>
                    <a:pt x="1227" y="227"/>
                    <a:pt x="1346" y="274"/>
                  </a:cubicBezTo>
                  <a:cubicBezTo>
                    <a:pt x="1359" y="277"/>
                    <a:pt x="1373" y="278"/>
                    <a:pt x="1385" y="278"/>
                  </a:cubicBezTo>
                  <a:cubicBezTo>
                    <a:pt x="1430" y="278"/>
                    <a:pt x="1470" y="261"/>
                    <a:pt x="1489" y="215"/>
                  </a:cubicBezTo>
                  <a:cubicBezTo>
                    <a:pt x="1501" y="155"/>
                    <a:pt x="1489" y="96"/>
                    <a:pt x="1429" y="84"/>
                  </a:cubicBezTo>
                  <a:cubicBezTo>
                    <a:pt x="1288" y="27"/>
                    <a:pt x="1152" y="0"/>
                    <a:pt x="10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6;p40">
              <a:extLst>
                <a:ext uri="{FF2B5EF4-FFF2-40B4-BE49-F238E27FC236}">
                  <a16:creationId xmlns:a16="http://schemas.microsoft.com/office/drawing/2014/main" id="{67A73EAC-25AC-E0C9-9085-1E454DAA13CC}"/>
                </a:ext>
              </a:extLst>
            </p:cNvPr>
            <p:cNvSpPr/>
            <p:nvPr/>
          </p:nvSpPr>
          <p:spPr>
            <a:xfrm>
              <a:off x="2263075" y="2714525"/>
              <a:ext cx="26200" cy="43100"/>
            </a:xfrm>
            <a:custGeom>
              <a:avLst/>
              <a:gdLst/>
              <a:ahLst/>
              <a:cxnLst/>
              <a:rect l="l" t="t" r="r" b="b"/>
              <a:pathLst>
                <a:path w="1048" h="1724" extrusionOk="0">
                  <a:moveTo>
                    <a:pt x="122" y="0"/>
                  </a:moveTo>
                  <a:cubicBezTo>
                    <a:pt x="89" y="0"/>
                    <a:pt x="50" y="22"/>
                    <a:pt x="24" y="57"/>
                  </a:cubicBezTo>
                  <a:cubicBezTo>
                    <a:pt x="0" y="105"/>
                    <a:pt x="24" y="164"/>
                    <a:pt x="72" y="188"/>
                  </a:cubicBezTo>
                  <a:cubicBezTo>
                    <a:pt x="95" y="212"/>
                    <a:pt x="798" y="593"/>
                    <a:pt x="357" y="1581"/>
                  </a:cubicBezTo>
                  <a:cubicBezTo>
                    <a:pt x="322" y="1617"/>
                    <a:pt x="357" y="1676"/>
                    <a:pt x="393" y="1712"/>
                  </a:cubicBezTo>
                  <a:cubicBezTo>
                    <a:pt x="417" y="1724"/>
                    <a:pt x="429" y="1724"/>
                    <a:pt x="441" y="1724"/>
                  </a:cubicBezTo>
                  <a:cubicBezTo>
                    <a:pt x="488" y="1724"/>
                    <a:pt x="512" y="1700"/>
                    <a:pt x="536" y="1664"/>
                  </a:cubicBezTo>
                  <a:cubicBezTo>
                    <a:pt x="1048" y="510"/>
                    <a:pt x="179" y="9"/>
                    <a:pt x="155" y="9"/>
                  </a:cubicBezTo>
                  <a:cubicBezTo>
                    <a:pt x="145" y="3"/>
                    <a:pt x="134" y="0"/>
                    <a:pt x="1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7;p40">
              <a:extLst>
                <a:ext uri="{FF2B5EF4-FFF2-40B4-BE49-F238E27FC236}">
                  <a16:creationId xmlns:a16="http://schemas.microsoft.com/office/drawing/2014/main" id="{EBF80FE0-4D57-4484-DD53-53AD321376D2}"/>
                </a:ext>
              </a:extLst>
            </p:cNvPr>
            <p:cNvSpPr/>
            <p:nvPr/>
          </p:nvSpPr>
          <p:spPr>
            <a:xfrm>
              <a:off x="1982375" y="2651125"/>
              <a:ext cx="74750" cy="19600"/>
            </a:xfrm>
            <a:custGeom>
              <a:avLst/>
              <a:gdLst/>
              <a:ahLst/>
              <a:cxnLst/>
              <a:rect l="l" t="t" r="r" b="b"/>
              <a:pathLst>
                <a:path w="2990" h="784" extrusionOk="0">
                  <a:moveTo>
                    <a:pt x="1595" y="0"/>
                  </a:moveTo>
                  <a:cubicBezTo>
                    <a:pt x="757" y="0"/>
                    <a:pt x="88" y="513"/>
                    <a:pt x="72" y="521"/>
                  </a:cubicBezTo>
                  <a:cubicBezTo>
                    <a:pt x="13" y="569"/>
                    <a:pt x="1" y="664"/>
                    <a:pt x="48" y="724"/>
                  </a:cubicBezTo>
                  <a:cubicBezTo>
                    <a:pt x="76" y="758"/>
                    <a:pt x="116" y="777"/>
                    <a:pt x="156" y="777"/>
                  </a:cubicBezTo>
                  <a:cubicBezTo>
                    <a:pt x="185" y="777"/>
                    <a:pt x="214" y="768"/>
                    <a:pt x="239" y="748"/>
                  </a:cubicBezTo>
                  <a:cubicBezTo>
                    <a:pt x="278" y="716"/>
                    <a:pt x="849" y="282"/>
                    <a:pt x="1569" y="282"/>
                  </a:cubicBezTo>
                  <a:cubicBezTo>
                    <a:pt x="1941" y="282"/>
                    <a:pt x="2353" y="398"/>
                    <a:pt x="2751" y="748"/>
                  </a:cubicBezTo>
                  <a:cubicBezTo>
                    <a:pt x="2787" y="760"/>
                    <a:pt x="2811" y="783"/>
                    <a:pt x="2846" y="783"/>
                  </a:cubicBezTo>
                  <a:cubicBezTo>
                    <a:pt x="2870" y="783"/>
                    <a:pt x="2918" y="760"/>
                    <a:pt x="2953" y="724"/>
                  </a:cubicBezTo>
                  <a:cubicBezTo>
                    <a:pt x="2989" y="664"/>
                    <a:pt x="2989" y="569"/>
                    <a:pt x="2930" y="521"/>
                  </a:cubicBezTo>
                  <a:cubicBezTo>
                    <a:pt x="2483" y="130"/>
                    <a:pt x="2017" y="0"/>
                    <a:pt x="159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8;p40">
              <a:extLst>
                <a:ext uri="{FF2B5EF4-FFF2-40B4-BE49-F238E27FC236}">
                  <a16:creationId xmlns:a16="http://schemas.microsoft.com/office/drawing/2014/main" id="{15C14039-CFF2-6CF2-4AB7-E8CA6574059F}"/>
                </a:ext>
              </a:extLst>
            </p:cNvPr>
            <p:cNvSpPr/>
            <p:nvPr/>
          </p:nvSpPr>
          <p:spPr>
            <a:xfrm>
              <a:off x="2146375" y="2651125"/>
              <a:ext cx="75050" cy="19600"/>
            </a:xfrm>
            <a:custGeom>
              <a:avLst/>
              <a:gdLst/>
              <a:ahLst/>
              <a:cxnLst/>
              <a:rect l="l" t="t" r="r" b="b"/>
              <a:pathLst>
                <a:path w="3002" h="784" extrusionOk="0">
                  <a:moveTo>
                    <a:pt x="1599" y="0"/>
                  </a:moveTo>
                  <a:cubicBezTo>
                    <a:pt x="758" y="0"/>
                    <a:pt x="92" y="513"/>
                    <a:pt x="84" y="521"/>
                  </a:cubicBezTo>
                  <a:cubicBezTo>
                    <a:pt x="25" y="569"/>
                    <a:pt x="1" y="664"/>
                    <a:pt x="49" y="724"/>
                  </a:cubicBezTo>
                  <a:cubicBezTo>
                    <a:pt x="76" y="758"/>
                    <a:pt x="116" y="777"/>
                    <a:pt x="156" y="777"/>
                  </a:cubicBezTo>
                  <a:cubicBezTo>
                    <a:pt x="185" y="777"/>
                    <a:pt x="214" y="768"/>
                    <a:pt x="239" y="748"/>
                  </a:cubicBezTo>
                  <a:cubicBezTo>
                    <a:pt x="278" y="716"/>
                    <a:pt x="850" y="282"/>
                    <a:pt x="1572" y="282"/>
                  </a:cubicBezTo>
                  <a:cubicBezTo>
                    <a:pt x="1946" y="282"/>
                    <a:pt x="2361" y="398"/>
                    <a:pt x="2763" y="748"/>
                  </a:cubicBezTo>
                  <a:cubicBezTo>
                    <a:pt x="2787" y="760"/>
                    <a:pt x="2811" y="783"/>
                    <a:pt x="2847" y="783"/>
                  </a:cubicBezTo>
                  <a:cubicBezTo>
                    <a:pt x="2894" y="783"/>
                    <a:pt x="2918" y="760"/>
                    <a:pt x="2954" y="724"/>
                  </a:cubicBezTo>
                  <a:cubicBezTo>
                    <a:pt x="3001" y="664"/>
                    <a:pt x="3001" y="569"/>
                    <a:pt x="2942" y="521"/>
                  </a:cubicBezTo>
                  <a:cubicBezTo>
                    <a:pt x="2491" y="130"/>
                    <a:pt x="2023" y="0"/>
                    <a:pt x="159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9;p40">
              <a:extLst>
                <a:ext uri="{FF2B5EF4-FFF2-40B4-BE49-F238E27FC236}">
                  <a16:creationId xmlns:a16="http://schemas.microsoft.com/office/drawing/2014/main" id="{BD16E076-35B8-BB4B-469C-1DE23E11BE65}"/>
                </a:ext>
              </a:extLst>
            </p:cNvPr>
            <p:cNvSpPr/>
            <p:nvPr/>
          </p:nvSpPr>
          <p:spPr>
            <a:xfrm>
              <a:off x="1978200" y="2710850"/>
              <a:ext cx="86650" cy="24750"/>
            </a:xfrm>
            <a:custGeom>
              <a:avLst/>
              <a:gdLst/>
              <a:ahLst/>
              <a:cxnLst/>
              <a:rect l="l" t="t" r="r" b="b"/>
              <a:pathLst>
                <a:path w="3466" h="990" extrusionOk="0">
                  <a:moveTo>
                    <a:pt x="1692" y="1"/>
                  </a:moveTo>
                  <a:cubicBezTo>
                    <a:pt x="1370" y="1"/>
                    <a:pt x="1014" y="70"/>
                    <a:pt x="632" y="252"/>
                  </a:cubicBezTo>
                  <a:lnTo>
                    <a:pt x="1" y="14"/>
                  </a:lnTo>
                  <a:lnTo>
                    <a:pt x="180" y="526"/>
                  </a:lnTo>
                  <a:lnTo>
                    <a:pt x="239" y="704"/>
                  </a:lnTo>
                  <a:cubicBezTo>
                    <a:pt x="263" y="722"/>
                    <a:pt x="293" y="731"/>
                    <a:pt x="322" y="731"/>
                  </a:cubicBezTo>
                  <a:cubicBezTo>
                    <a:pt x="352" y="731"/>
                    <a:pt x="382" y="722"/>
                    <a:pt x="406" y="704"/>
                  </a:cubicBezTo>
                  <a:cubicBezTo>
                    <a:pt x="881" y="404"/>
                    <a:pt x="1311" y="297"/>
                    <a:pt x="1684" y="297"/>
                  </a:cubicBezTo>
                  <a:cubicBezTo>
                    <a:pt x="2582" y="297"/>
                    <a:pt x="3143" y="917"/>
                    <a:pt x="3168" y="942"/>
                  </a:cubicBezTo>
                  <a:cubicBezTo>
                    <a:pt x="3204" y="978"/>
                    <a:pt x="3251" y="990"/>
                    <a:pt x="3287" y="990"/>
                  </a:cubicBezTo>
                  <a:cubicBezTo>
                    <a:pt x="3335" y="990"/>
                    <a:pt x="3370" y="990"/>
                    <a:pt x="3394" y="966"/>
                  </a:cubicBezTo>
                  <a:cubicBezTo>
                    <a:pt x="3454" y="918"/>
                    <a:pt x="3466" y="811"/>
                    <a:pt x="3418" y="752"/>
                  </a:cubicBezTo>
                  <a:cubicBezTo>
                    <a:pt x="3418" y="743"/>
                    <a:pt x="2741" y="1"/>
                    <a:pt x="16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0;p40">
              <a:extLst>
                <a:ext uri="{FF2B5EF4-FFF2-40B4-BE49-F238E27FC236}">
                  <a16:creationId xmlns:a16="http://schemas.microsoft.com/office/drawing/2014/main" id="{8D7291AB-7D6C-B473-6738-2E9C6C49BD6C}"/>
                </a:ext>
              </a:extLst>
            </p:cNvPr>
            <p:cNvSpPr/>
            <p:nvPr/>
          </p:nvSpPr>
          <p:spPr>
            <a:xfrm>
              <a:off x="1898725" y="2698075"/>
              <a:ext cx="72950" cy="95300"/>
            </a:xfrm>
            <a:custGeom>
              <a:avLst/>
              <a:gdLst/>
              <a:ahLst/>
              <a:cxnLst/>
              <a:rect l="l" t="t" r="r" b="b"/>
              <a:pathLst>
                <a:path w="2918" h="3812" extrusionOk="0">
                  <a:moveTo>
                    <a:pt x="1304" y="0"/>
                  </a:moveTo>
                  <a:cubicBezTo>
                    <a:pt x="1255" y="0"/>
                    <a:pt x="1205" y="4"/>
                    <a:pt x="1156" y="13"/>
                  </a:cubicBezTo>
                  <a:cubicBezTo>
                    <a:pt x="442" y="120"/>
                    <a:pt x="1" y="1060"/>
                    <a:pt x="168" y="2108"/>
                  </a:cubicBezTo>
                  <a:cubicBezTo>
                    <a:pt x="323" y="3083"/>
                    <a:pt x="952" y="3811"/>
                    <a:pt x="1615" y="3811"/>
                  </a:cubicBezTo>
                  <a:cubicBezTo>
                    <a:pt x="1664" y="3811"/>
                    <a:pt x="1714" y="3807"/>
                    <a:pt x="1763" y="3799"/>
                  </a:cubicBezTo>
                  <a:cubicBezTo>
                    <a:pt x="2477"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1;p40">
              <a:extLst>
                <a:ext uri="{FF2B5EF4-FFF2-40B4-BE49-F238E27FC236}">
                  <a16:creationId xmlns:a16="http://schemas.microsoft.com/office/drawing/2014/main" id="{EE4BC285-45EC-ED0D-40C8-4DFC1B228C44}"/>
                </a:ext>
              </a:extLst>
            </p:cNvPr>
            <p:cNvSpPr/>
            <p:nvPr/>
          </p:nvSpPr>
          <p:spPr>
            <a:xfrm>
              <a:off x="1914800" y="2713550"/>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65"/>
                  </a:cubicBezTo>
                  <a:cubicBezTo>
                    <a:pt x="1489" y="930"/>
                    <a:pt x="1334" y="334"/>
                    <a:pt x="870" y="96"/>
                  </a:cubicBezTo>
                  <a:cubicBezTo>
                    <a:pt x="745" y="34"/>
                    <a:pt x="614"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2;p40">
              <a:extLst>
                <a:ext uri="{FF2B5EF4-FFF2-40B4-BE49-F238E27FC236}">
                  <a16:creationId xmlns:a16="http://schemas.microsoft.com/office/drawing/2014/main" id="{4854019F-DEDC-EA48-7C40-61C6006A427E}"/>
                </a:ext>
              </a:extLst>
            </p:cNvPr>
            <p:cNvSpPr/>
            <p:nvPr/>
          </p:nvSpPr>
          <p:spPr>
            <a:xfrm>
              <a:off x="1913325" y="2716000"/>
              <a:ext cx="26225" cy="43125"/>
            </a:xfrm>
            <a:custGeom>
              <a:avLst/>
              <a:gdLst/>
              <a:ahLst/>
              <a:cxnLst/>
              <a:rect l="l" t="t" r="r" b="b"/>
              <a:pathLst>
                <a:path w="1049" h="1725" extrusionOk="0">
                  <a:moveTo>
                    <a:pt x="926" y="1"/>
                  </a:moveTo>
                  <a:cubicBezTo>
                    <a:pt x="914" y="1"/>
                    <a:pt x="903" y="4"/>
                    <a:pt x="893" y="10"/>
                  </a:cubicBezTo>
                  <a:cubicBezTo>
                    <a:pt x="870" y="10"/>
                    <a:pt x="0" y="486"/>
                    <a:pt x="512" y="1665"/>
                  </a:cubicBezTo>
                  <a:cubicBezTo>
                    <a:pt x="536" y="1689"/>
                    <a:pt x="560" y="1724"/>
                    <a:pt x="608" y="1724"/>
                  </a:cubicBezTo>
                  <a:cubicBezTo>
                    <a:pt x="620" y="1724"/>
                    <a:pt x="631" y="1724"/>
                    <a:pt x="655" y="1713"/>
                  </a:cubicBezTo>
                  <a:cubicBezTo>
                    <a:pt x="691" y="1689"/>
                    <a:pt x="727" y="1617"/>
                    <a:pt x="691" y="1582"/>
                  </a:cubicBezTo>
                  <a:cubicBezTo>
                    <a:pt x="250" y="593"/>
                    <a:pt x="953" y="212"/>
                    <a:pt x="977" y="189"/>
                  </a:cubicBezTo>
                  <a:cubicBezTo>
                    <a:pt x="1024" y="165"/>
                    <a:pt x="1048" y="105"/>
                    <a:pt x="1024" y="58"/>
                  </a:cubicBezTo>
                  <a:cubicBezTo>
                    <a:pt x="998" y="23"/>
                    <a:pt x="959" y="1"/>
                    <a:pt x="92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3;p40">
              <a:extLst>
                <a:ext uri="{FF2B5EF4-FFF2-40B4-BE49-F238E27FC236}">
                  <a16:creationId xmlns:a16="http://schemas.microsoft.com/office/drawing/2014/main" id="{35AA4E9E-45DA-E6C0-586A-A1C04CA91F77}"/>
                </a:ext>
              </a:extLst>
            </p:cNvPr>
            <p:cNvSpPr/>
            <p:nvPr/>
          </p:nvSpPr>
          <p:spPr>
            <a:xfrm>
              <a:off x="1983875" y="2502525"/>
              <a:ext cx="242000" cy="107475"/>
            </a:xfrm>
            <a:custGeom>
              <a:avLst/>
              <a:gdLst/>
              <a:ahLst/>
              <a:cxnLst/>
              <a:rect l="l" t="t" r="r" b="b"/>
              <a:pathLst>
                <a:path w="9680" h="4299" extrusionOk="0">
                  <a:moveTo>
                    <a:pt x="0" y="0"/>
                  </a:moveTo>
                  <a:lnTo>
                    <a:pt x="0" y="4298"/>
                  </a:lnTo>
                  <a:lnTo>
                    <a:pt x="9680" y="4298"/>
                  </a:lnTo>
                  <a:lnTo>
                    <a:pt x="96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p40">
              <a:extLst>
                <a:ext uri="{FF2B5EF4-FFF2-40B4-BE49-F238E27FC236}">
                  <a16:creationId xmlns:a16="http://schemas.microsoft.com/office/drawing/2014/main" id="{8C48BF5B-A146-FF17-7735-693B8DD59021}"/>
                </a:ext>
              </a:extLst>
            </p:cNvPr>
            <p:cNvSpPr/>
            <p:nvPr/>
          </p:nvSpPr>
          <p:spPr>
            <a:xfrm>
              <a:off x="1980900" y="2498950"/>
              <a:ext cx="248550" cy="114325"/>
            </a:xfrm>
            <a:custGeom>
              <a:avLst/>
              <a:gdLst/>
              <a:ahLst/>
              <a:cxnLst/>
              <a:rect l="l" t="t" r="r" b="b"/>
              <a:pathLst>
                <a:path w="9942" h="4573" extrusionOk="0">
                  <a:moveTo>
                    <a:pt x="9680" y="274"/>
                  </a:moveTo>
                  <a:lnTo>
                    <a:pt x="9680" y="4311"/>
                  </a:lnTo>
                  <a:lnTo>
                    <a:pt x="274" y="4311"/>
                  </a:lnTo>
                  <a:lnTo>
                    <a:pt x="274" y="274"/>
                  </a:lnTo>
                  <a:close/>
                  <a:moveTo>
                    <a:pt x="0" y="0"/>
                  </a:moveTo>
                  <a:lnTo>
                    <a:pt x="0" y="4572"/>
                  </a:lnTo>
                  <a:lnTo>
                    <a:pt x="9942" y="4572"/>
                  </a:lnTo>
                  <a:lnTo>
                    <a:pt x="99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875;p40">
              <a:extLst>
                <a:ext uri="{FF2B5EF4-FFF2-40B4-BE49-F238E27FC236}">
                  <a16:creationId xmlns:a16="http://schemas.microsoft.com/office/drawing/2014/main" id="{6AAA93B3-09CC-5B4C-6247-5526CDE3A30C}"/>
                </a:ext>
              </a:extLst>
            </p:cNvPr>
            <p:cNvSpPr/>
            <p:nvPr/>
          </p:nvSpPr>
          <p:spPr>
            <a:xfrm>
              <a:off x="1751400" y="2775775"/>
              <a:ext cx="52400" cy="81275"/>
            </a:xfrm>
            <a:custGeom>
              <a:avLst/>
              <a:gdLst/>
              <a:ahLst/>
              <a:cxnLst/>
              <a:rect l="l" t="t" r="r" b="b"/>
              <a:pathLst>
                <a:path w="2096" h="3251" extrusionOk="0">
                  <a:moveTo>
                    <a:pt x="2096" y="0"/>
                  </a:moveTo>
                  <a:cubicBezTo>
                    <a:pt x="2013" y="0"/>
                    <a:pt x="1917" y="12"/>
                    <a:pt x="1834" y="36"/>
                  </a:cubicBezTo>
                  <a:cubicBezTo>
                    <a:pt x="1739" y="48"/>
                    <a:pt x="1655" y="60"/>
                    <a:pt x="1560" y="95"/>
                  </a:cubicBezTo>
                  <a:lnTo>
                    <a:pt x="1310" y="179"/>
                  </a:lnTo>
                  <a:cubicBezTo>
                    <a:pt x="1215" y="215"/>
                    <a:pt x="1155" y="274"/>
                    <a:pt x="1072" y="310"/>
                  </a:cubicBezTo>
                  <a:cubicBezTo>
                    <a:pt x="905" y="393"/>
                    <a:pt x="774" y="536"/>
                    <a:pt x="643" y="655"/>
                  </a:cubicBezTo>
                  <a:lnTo>
                    <a:pt x="465" y="881"/>
                  </a:lnTo>
                  <a:cubicBezTo>
                    <a:pt x="405" y="953"/>
                    <a:pt x="358" y="1048"/>
                    <a:pt x="310" y="1119"/>
                  </a:cubicBezTo>
                  <a:cubicBezTo>
                    <a:pt x="131" y="1441"/>
                    <a:pt x="48" y="1822"/>
                    <a:pt x="24" y="2179"/>
                  </a:cubicBezTo>
                  <a:cubicBezTo>
                    <a:pt x="0" y="2548"/>
                    <a:pt x="48" y="2905"/>
                    <a:pt x="167" y="3251"/>
                  </a:cubicBezTo>
                  <a:cubicBezTo>
                    <a:pt x="143" y="2893"/>
                    <a:pt x="179" y="2548"/>
                    <a:pt x="239" y="2203"/>
                  </a:cubicBezTo>
                  <a:cubicBezTo>
                    <a:pt x="298" y="1881"/>
                    <a:pt x="405" y="1548"/>
                    <a:pt x="548" y="1250"/>
                  </a:cubicBezTo>
                  <a:cubicBezTo>
                    <a:pt x="703" y="953"/>
                    <a:pt x="917" y="703"/>
                    <a:pt x="1191" y="488"/>
                  </a:cubicBezTo>
                  <a:cubicBezTo>
                    <a:pt x="1441" y="274"/>
                    <a:pt x="1774" y="131"/>
                    <a:pt x="20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876;p40">
              <a:extLst>
                <a:ext uri="{FF2B5EF4-FFF2-40B4-BE49-F238E27FC236}">
                  <a16:creationId xmlns:a16="http://schemas.microsoft.com/office/drawing/2014/main" id="{12470999-A0E8-3BD6-47DB-70A8DADC928F}"/>
                </a:ext>
              </a:extLst>
            </p:cNvPr>
            <p:cNvSpPr/>
            <p:nvPr/>
          </p:nvSpPr>
          <p:spPr>
            <a:xfrm>
              <a:off x="1708525" y="2932925"/>
              <a:ext cx="29800" cy="55400"/>
            </a:xfrm>
            <a:custGeom>
              <a:avLst/>
              <a:gdLst/>
              <a:ahLst/>
              <a:cxnLst/>
              <a:rect l="l" t="t" r="r" b="b"/>
              <a:pathLst>
                <a:path w="1192" h="2216" extrusionOk="0">
                  <a:moveTo>
                    <a:pt x="1192" y="1"/>
                  </a:moveTo>
                  <a:cubicBezTo>
                    <a:pt x="965" y="25"/>
                    <a:pt x="751" y="132"/>
                    <a:pt x="537" y="263"/>
                  </a:cubicBezTo>
                  <a:cubicBezTo>
                    <a:pt x="346" y="406"/>
                    <a:pt x="191" y="608"/>
                    <a:pt x="108" y="846"/>
                  </a:cubicBezTo>
                  <a:cubicBezTo>
                    <a:pt x="13" y="1084"/>
                    <a:pt x="1" y="1334"/>
                    <a:pt x="60" y="1572"/>
                  </a:cubicBezTo>
                  <a:cubicBezTo>
                    <a:pt x="72" y="1691"/>
                    <a:pt x="132" y="1810"/>
                    <a:pt x="179" y="1918"/>
                  </a:cubicBezTo>
                  <a:cubicBezTo>
                    <a:pt x="239" y="2025"/>
                    <a:pt x="299" y="2132"/>
                    <a:pt x="370" y="2215"/>
                  </a:cubicBezTo>
                  <a:cubicBezTo>
                    <a:pt x="358" y="2108"/>
                    <a:pt x="334" y="1989"/>
                    <a:pt x="310" y="1894"/>
                  </a:cubicBezTo>
                  <a:cubicBezTo>
                    <a:pt x="310" y="1775"/>
                    <a:pt x="287" y="1668"/>
                    <a:pt x="287" y="1560"/>
                  </a:cubicBezTo>
                  <a:cubicBezTo>
                    <a:pt x="275" y="1334"/>
                    <a:pt x="310" y="1144"/>
                    <a:pt x="370" y="953"/>
                  </a:cubicBezTo>
                  <a:cubicBezTo>
                    <a:pt x="513" y="560"/>
                    <a:pt x="822" y="263"/>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877;p40">
              <a:extLst>
                <a:ext uri="{FF2B5EF4-FFF2-40B4-BE49-F238E27FC236}">
                  <a16:creationId xmlns:a16="http://schemas.microsoft.com/office/drawing/2014/main" id="{E1D721F2-F6AF-ED98-AADA-CA8019F28492}"/>
                </a:ext>
              </a:extLst>
            </p:cNvPr>
            <p:cNvSpPr/>
            <p:nvPr/>
          </p:nvSpPr>
          <p:spPr>
            <a:xfrm>
              <a:off x="2156200" y="2332850"/>
              <a:ext cx="59875" cy="109875"/>
            </a:xfrm>
            <a:custGeom>
              <a:avLst/>
              <a:gdLst/>
              <a:ahLst/>
              <a:cxnLst/>
              <a:rect l="l" t="t" r="r" b="b"/>
              <a:pathLst>
                <a:path w="2395" h="4395" extrusionOk="0">
                  <a:moveTo>
                    <a:pt x="1" y="1"/>
                  </a:moveTo>
                  <a:lnTo>
                    <a:pt x="1" y="1"/>
                  </a:lnTo>
                  <a:cubicBezTo>
                    <a:pt x="382" y="215"/>
                    <a:pt x="763" y="489"/>
                    <a:pt x="1084" y="787"/>
                  </a:cubicBezTo>
                  <a:cubicBezTo>
                    <a:pt x="1418" y="1096"/>
                    <a:pt x="1692" y="1441"/>
                    <a:pt x="1870" y="1822"/>
                  </a:cubicBezTo>
                  <a:cubicBezTo>
                    <a:pt x="2073" y="2215"/>
                    <a:pt x="2168" y="2644"/>
                    <a:pt x="2156" y="3073"/>
                  </a:cubicBezTo>
                  <a:cubicBezTo>
                    <a:pt x="2168" y="3287"/>
                    <a:pt x="2108" y="3501"/>
                    <a:pt x="2096" y="3727"/>
                  </a:cubicBezTo>
                  <a:cubicBezTo>
                    <a:pt x="2073" y="3954"/>
                    <a:pt x="1989" y="4180"/>
                    <a:pt x="1954" y="4394"/>
                  </a:cubicBezTo>
                  <a:cubicBezTo>
                    <a:pt x="2049" y="4204"/>
                    <a:pt x="2156" y="4001"/>
                    <a:pt x="2227" y="3775"/>
                  </a:cubicBezTo>
                  <a:cubicBezTo>
                    <a:pt x="2275" y="3549"/>
                    <a:pt x="2370" y="3323"/>
                    <a:pt x="2370" y="3084"/>
                  </a:cubicBezTo>
                  <a:cubicBezTo>
                    <a:pt x="2370" y="2977"/>
                    <a:pt x="2394" y="2858"/>
                    <a:pt x="2382" y="2727"/>
                  </a:cubicBezTo>
                  <a:lnTo>
                    <a:pt x="2346" y="2382"/>
                  </a:lnTo>
                  <a:cubicBezTo>
                    <a:pt x="2287" y="2156"/>
                    <a:pt x="2239" y="1918"/>
                    <a:pt x="2120" y="1703"/>
                  </a:cubicBezTo>
                  <a:cubicBezTo>
                    <a:pt x="1918" y="1275"/>
                    <a:pt x="1608" y="906"/>
                    <a:pt x="1227" y="620"/>
                  </a:cubicBezTo>
                  <a:cubicBezTo>
                    <a:pt x="858" y="334"/>
                    <a:pt x="441" y="12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id="{F1D2D4DD-E2CF-2310-B41B-B87685EA98A6}"/>
              </a:ext>
            </a:extLst>
          </p:cNvPr>
          <p:cNvSpPr txBox="1"/>
          <p:nvPr/>
        </p:nvSpPr>
        <p:spPr>
          <a:xfrm>
            <a:off x="1332901" y="2347310"/>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2">
                    <a:lumMod val="75000"/>
                  </a:schemeClr>
                </a:solidFill>
                <a:latin typeface="SVN-Caprica Script" pitchFamily="2" charset="0"/>
              </a:rPr>
              <a:t>KHỞI ĐỘNG</a:t>
            </a:r>
          </a:p>
        </p:txBody>
      </p:sp>
      <p:sp>
        <p:nvSpPr>
          <p:cNvPr id="9" name="TextBox 77">
            <a:extLst>
              <a:ext uri="{FF2B5EF4-FFF2-40B4-BE49-F238E27FC236}">
                <a16:creationId xmlns:a16="http://schemas.microsoft.com/office/drawing/2014/main" id="{3C255E50-1F75-2E23-67E6-DE9941095371}"/>
              </a:ext>
            </a:extLst>
          </p:cNvPr>
          <p:cNvSpPr txBox="1"/>
          <p:nvPr/>
        </p:nvSpPr>
        <p:spPr>
          <a:xfrm>
            <a:off x="2977058" y="161978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10" name="Picture 9">
            <a:extLst>
              <a:ext uri="{FF2B5EF4-FFF2-40B4-BE49-F238E27FC236}">
                <a16:creationId xmlns:a16="http://schemas.microsoft.com/office/drawing/2014/main" id="{56CF4837-866A-0F68-CB21-6C84FFBCF910}"/>
              </a:ext>
            </a:extLst>
          </p:cNvPr>
          <p:cNvPicPr>
            <a:picLocks noChangeAspect="1"/>
          </p:cNvPicPr>
          <p:nvPr/>
        </p:nvPicPr>
        <p:blipFill>
          <a:blip r:embed="rId3"/>
          <a:stretch>
            <a:fillRect/>
          </a:stretch>
        </p:blipFill>
        <p:spPr>
          <a:xfrm>
            <a:off x="4179666" y="595368"/>
            <a:ext cx="817233" cy="8172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FBD3A4-147D-1FD4-5A4B-4D285290495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552701" y="1512258"/>
            <a:ext cx="3765232" cy="3040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AE93EB0D-4E21-E0E1-D212-A8C579342918}"/>
              </a:ext>
            </a:extLst>
          </p:cNvPr>
          <p:cNvSpPr txBox="1"/>
          <p:nvPr/>
        </p:nvSpPr>
        <p:spPr>
          <a:xfrm>
            <a:off x="674370" y="186690"/>
            <a:ext cx="7795260" cy="954107"/>
          </a:xfrm>
          <a:prstGeom prst="rect">
            <a:avLst/>
          </a:prstGeom>
          <a:noFill/>
        </p:spPr>
        <p:txBody>
          <a:bodyPr wrap="square">
            <a:spAutoFit/>
          </a:bodyPr>
          <a:lstStyle/>
          <a:p>
            <a:pPr algn="ct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Em</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hãy</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viết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hoặc</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vẽ</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về</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Chân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dung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tuổi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15”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của</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mình</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và</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chia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sẻ</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với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bạn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p>
        </p:txBody>
      </p:sp>
    </p:spTree>
    <p:extLst>
      <p:ext uri="{BB962C8B-B14F-4D97-AF65-F5344CB8AC3E}">
        <p14:creationId xmlns:p14="http://schemas.microsoft.com/office/powerpoint/2010/main" val="68235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8">
            <a:extLst>
              <a:ext uri="{FF2B5EF4-FFF2-40B4-BE49-F238E27FC236}">
                <a16:creationId xmlns:a16="http://schemas.microsoft.com/office/drawing/2014/main" id="{5A494F5C-14A2-B404-5726-78E330578D09}"/>
              </a:ext>
            </a:extLst>
          </p:cNvPr>
          <p:cNvSpPr txBox="1"/>
          <p:nvPr/>
        </p:nvSpPr>
        <p:spPr>
          <a:xfrm>
            <a:off x="2201714" y="2571750"/>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4">
                    <a:lumMod val="75000"/>
                  </a:schemeClr>
                </a:solidFill>
                <a:latin typeface="SVN-Caprica Script" pitchFamily="2" charset="0"/>
              </a:rPr>
              <a:t>KHÁM PHÁ</a:t>
            </a:r>
          </a:p>
        </p:txBody>
      </p:sp>
      <p:sp>
        <p:nvSpPr>
          <p:cNvPr id="3" name="TextBox 109">
            <a:extLst>
              <a:ext uri="{FF2B5EF4-FFF2-40B4-BE49-F238E27FC236}">
                <a16:creationId xmlns:a16="http://schemas.microsoft.com/office/drawing/2014/main" id="{E75BCEE8-AE8D-4863-B0EB-6C913904734C}"/>
              </a:ext>
            </a:extLst>
          </p:cNvPr>
          <p:cNvSpPr txBox="1"/>
          <p:nvPr/>
        </p:nvSpPr>
        <p:spPr>
          <a:xfrm>
            <a:off x="2890872" y="173638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bg1">
                    <a:lumMod val="75000"/>
                  </a:schemeClr>
                </a:solidFill>
                <a:latin typeface="SVN-Caprica Script" pitchFamily="2" charset="0"/>
              </a:rPr>
              <a:t>Hoạt</a:t>
            </a:r>
            <a:r>
              <a:rPr lang="en-US" sz="4000" dirty="0">
                <a:solidFill>
                  <a:schemeClr val="bg1">
                    <a:lumMod val="75000"/>
                  </a:schemeClr>
                </a:solidFill>
                <a:latin typeface="SVN-Caprica Script" pitchFamily="2" charset="0"/>
              </a:rPr>
              <a:t> </a:t>
            </a:r>
            <a:r>
              <a:rPr lang="en-US" sz="4000" dirty="0" err="1">
                <a:solidFill>
                  <a:schemeClr val="bg1">
                    <a:lumMod val="75000"/>
                  </a:schemeClr>
                </a:solidFill>
                <a:latin typeface="SVN-Caprica Script" pitchFamily="2" charset="0"/>
              </a:rPr>
              <a:t>động</a:t>
            </a:r>
            <a:r>
              <a:rPr lang="en-US" sz="4000" dirty="0">
                <a:solidFill>
                  <a:schemeClr val="bg1">
                    <a:lumMod val="75000"/>
                  </a:schemeClr>
                </a:solidFill>
                <a:latin typeface="SVN-Caprica Script" pitchFamily="2" charset="0"/>
              </a:rPr>
              <a:t> 2</a:t>
            </a:r>
          </a:p>
        </p:txBody>
      </p:sp>
      <p:pic>
        <p:nvPicPr>
          <p:cNvPr id="4" name="Picture 3">
            <a:extLst>
              <a:ext uri="{FF2B5EF4-FFF2-40B4-BE49-F238E27FC236}">
                <a16:creationId xmlns:a16="http://schemas.microsoft.com/office/drawing/2014/main" id="{A9577EC8-7552-94CC-3BE2-3ABB0EEB6E15}"/>
              </a:ext>
            </a:extLst>
          </p:cNvPr>
          <p:cNvPicPr>
            <a:picLocks noChangeAspect="1"/>
          </p:cNvPicPr>
          <p:nvPr/>
        </p:nvPicPr>
        <p:blipFill>
          <a:blip r:embed="rId3"/>
          <a:stretch>
            <a:fillRect/>
          </a:stretch>
        </p:blipFill>
        <p:spPr>
          <a:xfrm>
            <a:off x="4186743" y="700444"/>
            <a:ext cx="770513" cy="770513"/>
          </a:xfrm>
          <a:prstGeom prst="rect">
            <a:avLst/>
          </a:prstGeom>
        </p:spPr>
      </p:pic>
    </p:spTree>
    <p:extLst>
      <p:ext uri="{BB962C8B-B14F-4D97-AF65-F5344CB8AC3E}">
        <p14:creationId xmlns:p14="http://schemas.microsoft.com/office/powerpoint/2010/main" val="27635361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t>Em hãy đọc trường hợp và quan sát các hình ảnh </a:t>
            </a:r>
            <a:r>
              <a:rPr lang="en-US" sz="1800" b="1" dirty="0" err="1"/>
              <a:t>trong</a:t>
            </a:r>
            <a:r>
              <a:rPr lang="en-US" sz="1800" b="1" dirty="0"/>
              <a:t> SGK tr. 35,36 </a:t>
            </a:r>
            <a:r>
              <a:rPr lang="vi-VN" sz="1800" b="1" dirty="0"/>
              <a:t>để trả lời câu hỏi</a:t>
            </a:r>
            <a:r>
              <a:rPr lang="en-US" sz="1800" b="1" dirty="0"/>
              <a:t>:</a:t>
            </a:r>
          </a:p>
        </p:txBody>
      </p:sp>
      <p:sp>
        <p:nvSpPr>
          <p:cNvPr id="8" name="TextBox 105">
            <a:extLst>
              <a:ext uri="{FF2B5EF4-FFF2-40B4-BE49-F238E27FC236}">
                <a16:creationId xmlns:a16="http://schemas.microsoft.com/office/drawing/2014/main"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p>
        </p:txBody>
      </p:sp>
      <p:sp>
        <p:nvSpPr>
          <p:cNvPr id="10" name="TextBox 9">
            <a:extLst>
              <a:ext uri="{FF2B5EF4-FFF2-40B4-BE49-F238E27FC236}">
                <a16:creationId xmlns:a16="http://schemas.microsoft.com/office/drawing/2014/main" id="{396BB0B8-70A0-FC5E-95D9-D3D7EF9FFCF7}"/>
              </a:ext>
            </a:extLst>
          </p:cNvPr>
          <p:cNvSpPr txBox="1"/>
          <p:nvPr/>
        </p:nvSpPr>
        <p:spPr>
          <a:xfrm>
            <a:off x="1905930" y="1872785"/>
            <a:ext cx="6360732" cy="1938992"/>
          </a:xfrm>
          <a:prstGeom prst="rect">
            <a:avLst/>
          </a:prstGeom>
          <a:noFill/>
        </p:spPr>
        <p:txBody>
          <a:bodyPr wrap="square">
            <a:spAutoFit/>
          </a:bodyPr>
          <a:lstStyle/>
          <a:p>
            <a:pPr marL="342900" lvl="0" indent="-342900" algn="l" rtl="0">
              <a:spcBef>
                <a:spcPts val="0"/>
              </a:spcBef>
              <a:spcAft>
                <a:spcPts val="0"/>
              </a:spcAft>
              <a:buFont typeface="Arial" panose="020B0604020202020204" pitchFamily="34" charset="0"/>
              <a:buChar char="•"/>
            </a:pPr>
            <a:r>
              <a:rPr lang="vi-VN" sz="2000" dirty="0">
                <a:solidFill>
                  <a:schemeClr val="tx1"/>
                </a:solidFill>
              </a:rPr>
              <a:t>Em hiểu mục tiêu cá nhân là gì? </a:t>
            </a:r>
            <a:endParaRPr lang="en-US" sz="2000" dirty="0">
              <a:solidFill>
                <a:schemeClr val="tx1"/>
              </a:solidFill>
            </a:endParaRPr>
          </a:p>
          <a:p>
            <a:pPr lvl="0" algn="l" rtl="0">
              <a:spcBef>
                <a:spcPts val="0"/>
              </a:spcBef>
              <a:spcAft>
                <a:spcPts val="0"/>
              </a:spcAft>
            </a:pPr>
            <a:r>
              <a:rPr lang="vi-VN" sz="2000" dirty="0">
                <a:solidFill>
                  <a:schemeClr val="tx1"/>
                </a:solidFill>
              </a:rPr>
              <a:t> </a:t>
            </a: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có những loại mục tiêu cá nhân nào?</a:t>
            </a:r>
            <a:endParaRPr lang="en-US" sz="2000" dirty="0">
              <a:solidFill>
                <a:schemeClr val="tx1"/>
              </a:solidFill>
            </a:endParaRPr>
          </a:p>
          <a:p>
            <a:pPr lvl="0" algn="l" rtl="0">
              <a:spcBef>
                <a:spcPts val="0"/>
              </a:spcBef>
              <a:spcAft>
                <a:spcPts val="0"/>
              </a:spcAft>
            </a:pPr>
            <a:endParaRPr lang="vi-VN" sz="2000" dirty="0">
              <a:solidFill>
                <a:schemeClr val="tx1"/>
              </a:solidFill>
            </a:endParaRP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mục tiêu của mỗi bạn trong từng hình ảnh </a:t>
            </a:r>
            <a:r>
              <a:rPr lang="en-US" sz="2000" dirty="0" err="1">
                <a:solidFill>
                  <a:schemeClr val="tx1"/>
                </a:solidFill>
              </a:rPr>
              <a:t>ấy</a:t>
            </a:r>
            <a:r>
              <a:rPr lang="vi-VN" sz="2000" dirty="0">
                <a:solidFill>
                  <a:schemeClr val="tx1"/>
                </a:solidFill>
              </a:rPr>
              <a:t> thuộc loại nào?  </a:t>
            </a:r>
          </a:p>
        </p:txBody>
      </p:sp>
      <p:grpSp>
        <p:nvGrpSpPr>
          <p:cNvPr id="11" name="Google Shape;2394;p56">
            <a:extLst>
              <a:ext uri="{FF2B5EF4-FFF2-40B4-BE49-F238E27FC236}">
                <a16:creationId xmlns:a16="http://schemas.microsoft.com/office/drawing/2014/main" id="{6078CD3A-AF75-8C3F-CF20-09840992A8C1}"/>
              </a:ext>
            </a:extLst>
          </p:cNvPr>
          <p:cNvGrpSpPr/>
          <p:nvPr/>
        </p:nvGrpSpPr>
        <p:grpSpPr>
          <a:xfrm>
            <a:off x="1618702" y="1638146"/>
            <a:ext cx="609299" cy="646331"/>
            <a:chOff x="1038875" y="4068150"/>
            <a:chExt cx="323300" cy="342950"/>
          </a:xfrm>
        </p:grpSpPr>
        <p:sp>
          <p:nvSpPr>
            <p:cNvPr id="12" name="Google Shape;2395;p56">
              <a:extLst>
                <a:ext uri="{FF2B5EF4-FFF2-40B4-BE49-F238E27FC236}">
                  <a16:creationId xmlns:a16="http://schemas.microsoft.com/office/drawing/2014/main"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id="{1723BC74-64E6-22F9-63B1-F6FBAE4A50AF}"/>
              </a:ext>
            </a:extLst>
          </p:cNvPr>
          <p:cNvGrpSpPr/>
          <p:nvPr/>
        </p:nvGrpSpPr>
        <p:grpSpPr>
          <a:xfrm>
            <a:off x="1657533" y="2349262"/>
            <a:ext cx="609299" cy="646331"/>
            <a:chOff x="1038875" y="4068150"/>
            <a:chExt cx="323300" cy="342950"/>
          </a:xfrm>
        </p:grpSpPr>
        <p:sp>
          <p:nvSpPr>
            <p:cNvPr id="940" name="Google Shape;2395;p56">
              <a:extLst>
                <a:ext uri="{FF2B5EF4-FFF2-40B4-BE49-F238E27FC236}">
                  <a16:creationId xmlns:a16="http://schemas.microsoft.com/office/drawing/2014/main"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6" name="Google Shape;2394;p56">
            <a:extLst>
              <a:ext uri="{FF2B5EF4-FFF2-40B4-BE49-F238E27FC236}">
                <a16:creationId xmlns:a16="http://schemas.microsoft.com/office/drawing/2014/main" id="{05473531-EF77-CB00-722B-B68FAA671637}"/>
              </a:ext>
            </a:extLst>
          </p:cNvPr>
          <p:cNvGrpSpPr/>
          <p:nvPr/>
        </p:nvGrpSpPr>
        <p:grpSpPr>
          <a:xfrm>
            <a:off x="1643391" y="3082938"/>
            <a:ext cx="609299" cy="646331"/>
            <a:chOff x="1038875" y="4068150"/>
            <a:chExt cx="323300" cy="342950"/>
          </a:xfrm>
        </p:grpSpPr>
        <p:sp>
          <p:nvSpPr>
            <p:cNvPr id="957" name="Google Shape;2395;p56">
              <a:extLst>
                <a:ext uri="{FF2B5EF4-FFF2-40B4-BE49-F238E27FC236}">
                  <a16:creationId xmlns:a16="http://schemas.microsoft.com/office/drawing/2014/main" id="{88E16CCC-AE8C-0123-DE44-131FA069EAC8}"/>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2396;p56">
              <a:extLst>
                <a:ext uri="{FF2B5EF4-FFF2-40B4-BE49-F238E27FC236}">
                  <a16:creationId xmlns:a16="http://schemas.microsoft.com/office/drawing/2014/main" id="{816EF12D-7FF6-18BB-733D-6AF3746638BD}"/>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2397;p56">
              <a:extLst>
                <a:ext uri="{FF2B5EF4-FFF2-40B4-BE49-F238E27FC236}">
                  <a16:creationId xmlns:a16="http://schemas.microsoft.com/office/drawing/2014/main" id="{13875E20-3895-67D7-EBBF-09FFA9909A8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2398;p56">
              <a:extLst>
                <a:ext uri="{FF2B5EF4-FFF2-40B4-BE49-F238E27FC236}">
                  <a16:creationId xmlns:a16="http://schemas.microsoft.com/office/drawing/2014/main" id="{B16F4ED4-A0E9-7F55-85A2-6A22D36E171D}"/>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2399;p56">
              <a:extLst>
                <a:ext uri="{FF2B5EF4-FFF2-40B4-BE49-F238E27FC236}">
                  <a16:creationId xmlns:a16="http://schemas.microsoft.com/office/drawing/2014/main" id="{6E376F42-5976-BC31-C94C-D88909CB5197}"/>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2400;p56">
              <a:extLst>
                <a:ext uri="{FF2B5EF4-FFF2-40B4-BE49-F238E27FC236}">
                  <a16:creationId xmlns:a16="http://schemas.microsoft.com/office/drawing/2014/main" id="{7356EA28-D631-9C70-AC51-B4925FF0D390}"/>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2401;p56">
              <a:extLst>
                <a:ext uri="{FF2B5EF4-FFF2-40B4-BE49-F238E27FC236}">
                  <a16:creationId xmlns:a16="http://schemas.microsoft.com/office/drawing/2014/main" id="{C3AD1FB5-D2ED-19CA-B866-8EDC93902056}"/>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2402;p56">
              <a:extLst>
                <a:ext uri="{FF2B5EF4-FFF2-40B4-BE49-F238E27FC236}">
                  <a16:creationId xmlns:a16="http://schemas.microsoft.com/office/drawing/2014/main" id="{1CDECE72-2D16-CB57-73E8-177F7E2CE581}"/>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2403;p56">
              <a:extLst>
                <a:ext uri="{FF2B5EF4-FFF2-40B4-BE49-F238E27FC236}">
                  <a16:creationId xmlns:a16="http://schemas.microsoft.com/office/drawing/2014/main" id="{16295E00-BBDB-AD8D-A38D-EBC218427B02}"/>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2404;p56">
              <a:extLst>
                <a:ext uri="{FF2B5EF4-FFF2-40B4-BE49-F238E27FC236}">
                  <a16:creationId xmlns:a16="http://schemas.microsoft.com/office/drawing/2014/main" id="{86DBEEC4-F468-5FA4-AE22-C73669ECF0FD}"/>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2405;p56">
              <a:extLst>
                <a:ext uri="{FF2B5EF4-FFF2-40B4-BE49-F238E27FC236}">
                  <a16:creationId xmlns:a16="http://schemas.microsoft.com/office/drawing/2014/main" id="{0D77A6C7-672C-80CD-1F14-9AD8B1CD2B42}"/>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2406;p56">
              <a:extLst>
                <a:ext uri="{FF2B5EF4-FFF2-40B4-BE49-F238E27FC236}">
                  <a16:creationId xmlns:a16="http://schemas.microsoft.com/office/drawing/2014/main" id="{F5A26B92-B111-AE1E-2220-B121BC46B5C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2407;p56">
              <a:extLst>
                <a:ext uri="{FF2B5EF4-FFF2-40B4-BE49-F238E27FC236}">
                  <a16:creationId xmlns:a16="http://schemas.microsoft.com/office/drawing/2014/main" id="{AB064AB9-5397-90E5-733F-F7AEF7888102}"/>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2408;p56">
              <a:extLst>
                <a:ext uri="{FF2B5EF4-FFF2-40B4-BE49-F238E27FC236}">
                  <a16:creationId xmlns:a16="http://schemas.microsoft.com/office/drawing/2014/main" id="{7B0D3A11-17DC-BBE3-B83C-2BB6EA3ADA44}"/>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2409;p56">
              <a:extLst>
                <a:ext uri="{FF2B5EF4-FFF2-40B4-BE49-F238E27FC236}">
                  <a16:creationId xmlns:a16="http://schemas.microsoft.com/office/drawing/2014/main" id="{D14FE7FB-20B5-7517-99B7-57C88258222D}"/>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2410;p56">
              <a:extLst>
                <a:ext uri="{FF2B5EF4-FFF2-40B4-BE49-F238E27FC236}">
                  <a16:creationId xmlns:a16="http://schemas.microsoft.com/office/drawing/2014/main" id="{768EB52C-CAA6-3644-2343-567568504D1C}"/>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24734" y="542145"/>
            <a:ext cx="5734334" cy="3510693"/>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7"/>
          <p:cNvGrpSpPr/>
          <p:nvPr/>
        </p:nvGrpSpPr>
        <p:grpSpPr>
          <a:xfrm rot="665930">
            <a:off x="330083" y="336091"/>
            <a:ext cx="2279847" cy="2863659"/>
            <a:chOff x="566725" y="1021975"/>
            <a:chExt cx="831675" cy="1065650"/>
          </a:xfrm>
        </p:grpSpPr>
        <p:sp>
          <p:nvSpPr>
            <p:cNvPr id="646" name="Google Shape;646;p37"/>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2624478" y="213078"/>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2920805" y="678726"/>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BC4DF64-980D-D98E-DC44-589F4E91B670}"/>
              </a:ext>
            </a:extLst>
          </p:cNvPr>
          <p:cNvSpPr txBox="1"/>
          <p:nvPr/>
        </p:nvSpPr>
        <p:spPr>
          <a:xfrm>
            <a:off x="3002796" y="843570"/>
            <a:ext cx="5275303" cy="3001334"/>
          </a:xfrm>
          <a:prstGeom prst="rect">
            <a:avLst/>
          </a:prstGeom>
          <a:noFill/>
        </p:spPr>
        <p:txBody>
          <a:bodyPr wrap="square">
            <a:spAutoFit/>
          </a:bodyPr>
          <a:lstStyle/>
          <a:p>
            <a:pPr algn="just">
              <a:lnSpc>
                <a:spcPct val="150000"/>
              </a:lnSpc>
            </a:pPr>
            <a:r>
              <a:rPr lang="vi-VN" sz="1600" dirty="0"/>
              <a:t>Bạn B và bạn K là bạn thân từ nhỏ. Cuối tuần, hai bạn ngồi nói chuyện với nhau về  dự định trong tương lai. Theo bạn B, trước tiên cần xác định được mục tiêu phù hợp.  bạn K đồng ý và cho rằng: ''Mục tiêu là những gì mà chúng ta mong muốn đạt được  trong một thời gian nhất định. Không chỉ duy nhất một mà có nhiều loại mục tiêu khác  nhau như mục tiêu ngắn hạn, dài hạn hoặc mục tiêu về sức </a:t>
            </a:r>
            <a:r>
              <a:rPr lang="vi-VN" sz="1600" dirty="0" err="1"/>
              <a:t>khoẻ</a:t>
            </a:r>
            <a:r>
              <a:rPr lang="vi-VN" sz="1600" dirty="0"/>
              <a:t>, học tập, tài chính,…" </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F391B0-F0D3-0880-D8CC-BC0961005E60}"/>
              </a:ext>
            </a:extLst>
          </p:cNvPr>
          <p:cNvPicPr>
            <a:picLocks noChangeAspect="1"/>
          </p:cNvPicPr>
          <p:nvPr/>
        </p:nvPicPr>
        <p:blipFill>
          <a:blip r:embed="rId2"/>
          <a:stretch>
            <a:fillRect/>
          </a:stretch>
        </p:blipFill>
        <p:spPr>
          <a:xfrm>
            <a:off x="373380" y="210502"/>
            <a:ext cx="3777997" cy="2361248"/>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DC7E1786-4FBE-4174-680F-E9DF970944DF}"/>
              </a:ext>
            </a:extLst>
          </p:cNvPr>
          <p:cNvPicPr>
            <a:picLocks noChangeAspect="1"/>
          </p:cNvPicPr>
          <p:nvPr/>
        </p:nvPicPr>
        <p:blipFill>
          <a:blip r:embed="rId3"/>
          <a:stretch>
            <a:fillRect/>
          </a:stretch>
        </p:blipFill>
        <p:spPr>
          <a:xfrm>
            <a:off x="4984730" y="265533"/>
            <a:ext cx="3617788" cy="2225906"/>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4EEED3B6-8B9A-43D3-BF15-62D614EEA7B9}"/>
              </a:ext>
            </a:extLst>
          </p:cNvPr>
          <p:cNvPicPr>
            <a:picLocks noChangeAspect="1"/>
          </p:cNvPicPr>
          <p:nvPr/>
        </p:nvPicPr>
        <p:blipFill>
          <a:blip r:embed="rId4"/>
          <a:stretch>
            <a:fillRect/>
          </a:stretch>
        </p:blipFill>
        <p:spPr>
          <a:xfrm>
            <a:off x="436245" y="2735581"/>
            <a:ext cx="3715132"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7B56F01D-2FC9-7452-098E-FF63E3213852}"/>
              </a:ext>
            </a:extLst>
          </p:cNvPr>
          <p:cNvPicPr>
            <a:picLocks noChangeAspect="1"/>
          </p:cNvPicPr>
          <p:nvPr/>
        </p:nvPicPr>
        <p:blipFill>
          <a:blip r:embed="rId5"/>
          <a:stretch>
            <a:fillRect/>
          </a:stretch>
        </p:blipFill>
        <p:spPr>
          <a:xfrm>
            <a:off x="5056822" y="2735581"/>
            <a:ext cx="3545696"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6323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t>Em hãy đọc các trường hợp </a:t>
            </a:r>
            <a:r>
              <a:rPr lang="en-US" sz="1800" b="1" dirty="0" err="1"/>
              <a:t>trong</a:t>
            </a:r>
            <a:r>
              <a:rPr lang="en-US" sz="1800" b="1" dirty="0"/>
              <a:t> SGK tr. 36</a:t>
            </a:r>
            <a:r>
              <a:rPr lang="vi-VN" sz="1800" b="1" dirty="0"/>
              <a:t> </a:t>
            </a:r>
            <a:endParaRPr lang="en-US" sz="1800" b="1" dirty="0"/>
          </a:p>
          <a:p>
            <a:pPr algn="ctr"/>
            <a:r>
              <a:rPr lang="vi-VN" sz="1800" b="1" dirty="0"/>
              <a:t>và trả lời câu hỏi</a:t>
            </a:r>
            <a:endParaRPr lang="en-US" sz="1800" b="1" dirty="0"/>
          </a:p>
        </p:txBody>
      </p:sp>
      <p:sp>
        <p:nvSpPr>
          <p:cNvPr id="8" name="TextBox 105">
            <a:extLst>
              <a:ext uri="{FF2B5EF4-FFF2-40B4-BE49-F238E27FC236}">
                <a16:creationId xmlns:a16="http://schemas.microsoft.com/office/drawing/2014/main"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2</a:t>
            </a:r>
          </a:p>
        </p:txBody>
      </p:sp>
      <p:sp>
        <p:nvSpPr>
          <p:cNvPr id="10" name="TextBox 9">
            <a:extLst>
              <a:ext uri="{FF2B5EF4-FFF2-40B4-BE49-F238E27FC236}">
                <a16:creationId xmlns:a16="http://schemas.microsoft.com/office/drawing/2014/main" id="{396BB0B8-70A0-FC5E-95D9-D3D7EF9FFCF7}"/>
              </a:ext>
            </a:extLst>
          </p:cNvPr>
          <p:cNvSpPr txBox="1"/>
          <p:nvPr/>
        </p:nvSpPr>
        <p:spPr>
          <a:xfrm>
            <a:off x="1383895" y="1822040"/>
            <a:ext cx="7321782" cy="1881990"/>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Theo em, vì sao bạn P đạt được điều mình mong muốn còn bạn </a:t>
            </a:r>
            <a:r>
              <a:rPr lang="vi-VN" sz="2000" dirty="0" err="1">
                <a:solidFill>
                  <a:schemeClr val="tx1"/>
                </a:solidFill>
              </a:rPr>
              <a:t>Th</a:t>
            </a:r>
            <a:r>
              <a:rPr lang="vi-VN" sz="2000" dirty="0">
                <a:solidFill>
                  <a:schemeClr val="tx1"/>
                </a:solidFill>
              </a:rPr>
              <a:t>  thì không? </a:t>
            </a:r>
            <a:endParaRPr lang="en-US" sz="2000" dirty="0">
              <a:solidFill>
                <a:schemeClr val="tx1"/>
              </a:solidFill>
            </a:endParaRPr>
          </a:p>
          <a:p>
            <a:pPr lvl="0">
              <a:lnSpc>
                <a:spcPct val="150000"/>
              </a:lnSpc>
            </a:pPr>
            <a:r>
              <a:rPr lang="vi-VN" sz="2000" dirty="0">
                <a:solidFill>
                  <a:schemeClr val="tx1"/>
                </a:solidFill>
              </a:rPr>
              <a:t> </a:t>
            </a:r>
          </a:p>
          <a:p>
            <a:pPr marL="342900" lvl="0" indent="-342900">
              <a:lnSpc>
                <a:spcPct val="150000"/>
              </a:lnSpc>
              <a:buFont typeface="Arial" panose="020B0604020202020204" pitchFamily="34" charset="0"/>
              <a:buChar char="•"/>
            </a:pPr>
            <a:r>
              <a:rPr lang="vi-VN" sz="2000" dirty="0">
                <a:solidFill>
                  <a:schemeClr val="tx1"/>
                </a:solidFill>
              </a:rPr>
              <a:t>Theo em, vì sao chúng ta cần xác định mục tiêu cá nhân? </a:t>
            </a:r>
          </a:p>
        </p:txBody>
      </p:sp>
      <p:grpSp>
        <p:nvGrpSpPr>
          <p:cNvPr id="11" name="Google Shape;2394;p56">
            <a:extLst>
              <a:ext uri="{FF2B5EF4-FFF2-40B4-BE49-F238E27FC236}">
                <a16:creationId xmlns:a16="http://schemas.microsoft.com/office/drawing/2014/main" id="{6078CD3A-AF75-8C3F-CF20-09840992A8C1}"/>
              </a:ext>
            </a:extLst>
          </p:cNvPr>
          <p:cNvGrpSpPr/>
          <p:nvPr/>
        </p:nvGrpSpPr>
        <p:grpSpPr>
          <a:xfrm>
            <a:off x="1127621" y="1717586"/>
            <a:ext cx="609299" cy="646331"/>
            <a:chOff x="1038875" y="4068150"/>
            <a:chExt cx="323300" cy="342950"/>
          </a:xfrm>
        </p:grpSpPr>
        <p:sp>
          <p:nvSpPr>
            <p:cNvPr id="12" name="Google Shape;2395;p56">
              <a:extLst>
                <a:ext uri="{FF2B5EF4-FFF2-40B4-BE49-F238E27FC236}">
                  <a16:creationId xmlns:a16="http://schemas.microsoft.com/office/drawing/2014/main"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id="{1723BC74-64E6-22F9-63B1-F6FBAE4A50AF}"/>
              </a:ext>
            </a:extLst>
          </p:cNvPr>
          <p:cNvGrpSpPr/>
          <p:nvPr/>
        </p:nvGrpSpPr>
        <p:grpSpPr>
          <a:xfrm>
            <a:off x="1147221" y="3111505"/>
            <a:ext cx="609299" cy="646331"/>
            <a:chOff x="1038875" y="4068150"/>
            <a:chExt cx="323300" cy="342950"/>
          </a:xfrm>
        </p:grpSpPr>
        <p:sp>
          <p:nvSpPr>
            <p:cNvPr id="940" name="Google Shape;2395;p56">
              <a:extLst>
                <a:ext uri="{FF2B5EF4-FFF2-40B4-BE49-F238E27FC236}">
                  <a16:creationId xmlns:a16="http://schemas.microsoft.com/office/drawing/2014/main"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84071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Skills for Assertiveness Workshop by Slidesgo">
  <a:themeElements>
    <a:clrScheme name="Simple Light">
      <a:dk1>
        <a:srgbClr val="23269E"/>
      </a:dk1>
      <a:lt1>
        <a:srgbClr val="131447"/>
      </a:lt1>
      <a:dk2>
        <a:srgbClr val="B3F8E8"/>
      </a:dk2>
      <a:lt2>
        <a:srgbClr val="46AB92"/>
      </a:lt2>
      <a:accent1>
        <a:srgbClr val="FFE5E4"/>
      </a:accent1>
      <a:accent2>
        <a:srgbClr val="FFD7D6"/>
      </a:accent2>
      <a:accent3>
        <a:srgbClr val="FF7F7D"/>
      </a:accent3>
      <a:accent4>
        <a:srgbClr val="FFBC78"/>
      </a:accent4>
      <a:accent5>
        <a:srgbClr val="0073AD"/>
      </a:accent5>
      <a:accent6>
        <a:srgbClr val="FFFFFF"/>
      </a:accent6>
      <a:hlink>
        <a:srgbClr val="13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1677</Words>
  <Application>Microsoft Office PowerPoint</Application>
  <PresentationFormat>On-screen Show (16:9)</PresentationFormat>
  <Paragraphs>89</Paragraphs>
  <Slides>26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SVN-Poky's</vt:lpstr>
      <vt:lpstr>Arial</vt:lpstr>
      <vt:lpstr>SVN-Internation</vt:lpstr>
      <vt:lpstr>Rubik</vt:lpstr>
      <vt:lpstr>SVN-Caprica Script</vt:lpstr>
      <vt:lpstr>Skills for Assertiveness Workshop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DUONG HUYNH GIANG</cp:lastModifiedBy>
  <cp:revision>23</cp:revision>
  <dcterms:modified xsi:type="dcterms:W3CDTF">2023-04-23T22:28:46Z</dcterms:modified>
</cp:coreProperties>
</file>