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70" r:id="rId7"/>
    <p:sldId id="272" r:id="rId8"/>
    <p:sldId id="273" r:id="rId9"/>
    <p:sldId id="275" r:id="rId10"/>
    <p:sldId id="276" r:id="rId11"/>
    <p:sldId id="277" r:id="rId12"/>
    <p:sldId id="279" r:id="rId13"/>
    <p:sldId id="281" r:id="rId14"/>
    <p:sldId id="283" r:id="rId15"/>
    <p:sldId id="295" r:id="rId16"/>
    <p:sldId id="284" r:id="rId17"/>
    <p:sldId id="287" r:id="rId18"/>
    <p:sldId id="288" r:id="rId19"/>
  </p:sldIdLst>
  <p:sldSz cx="18288000" cy="10287000"/>
  <p:notesSz cx="6858000" cy="9144000"/>
  <p:embeddedFontLst>
    <p:embeddedFont>
      <p:font typeface="Arial" panose="020B060402020202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5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50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17.svg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3.svg"/><Relationship Id="rId7" Type="http://schemas.openxmlformats.org/officeDocument/2006/relationships/image" Target="../media/image39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7.sv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5.svg"/><Relationship Id="rId7" Type="http://schemas.openxmlformats.org/officeDocument/2006/relationships/image" Target="../media/image3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6.svg"/><Relationship Id="rId10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5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9.svg"/><Relationship Id="rId4" Type="http://schemas.openxmlformats.org/officeDocument/2006/relationships/image" Target="../media/image5.png"/><Relationship Id="rId9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9.sv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5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8.png"/><Relationship Id="rId10" Type="http://schemas.openxmlformats.org/officeDocument/2006/relationships/image" Target="../media/image25.jpeg"/><Relationship Id="rId4" Type="http://schemas.openxmlformats.org/officeDocument/2006/relationships/image" Target="../media/image65.sv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5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3546" y="719198"/>
            <a:ext cx="0" cy="3021988"/>
          </a:xfrm>
          <a:prstGeom prst="line">
            <a:avLst/>
          </a:prstGeom>
          <a:ln w="28575" cap="flat">
            <a:solidFill>
              <a:srgbClr val="F3BE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241215" y="1050959"/>
            <a:ext cx="4197928" cy="0"/>
          </a:xfrm>
          <a:prstGeom prst="line">
            <a:avLst/>
          </a:prstGeom>
          <a:ln w="28575" cap="flat">
            <a:solidFill>
              <a:srgbClr val="F3BE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/>
          <p:cNvSpPr/>
          <p:nvPr/>
        </p:nvSpPr>
        <p:spPr>
          <a:xfrm flipH="1" flipV="1">
            <a:off x="10777477" y="6354447"/>
            <a:ext cx="0" cy="3021988"/>
          </a:xfrm>
          <a:prstGeom prst="line">
            <a:avLst/>
          </a:prstGeom>
          <a:ln w="28575" cap="flat">
            <a:solidFill>
              <a:srgbClr val="F3BE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5"/>
          <p:cNvSpPr/>
          <p:nvPr/>
        </p:nvSpPr>
        <p:spPr>
          <a:xfrm flipH="1">
            <a:off x="6921879" y="9044674"/>
            <a:ext cx="4197928" cy="0"/>
          </a:xfrm>
          <a:prstGeom prst="line">
            <a:avLst/>
          </a:prstGeom>
          <a:ln w="28575" cap="flat">
            <a:solidFill>
              <a:srgbClr val="F3BE6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9279227">
            <a:off x="4918608" y="-3241331"/>
            <a:ext cx="9108267" cy="6819815"/>
          </a:xfrm>
          <a:custGeom>
            <a:avLst/>
            <a:gdLst/>
            <a:ahLst/>
            <a:cxnLst/>
            <a:rect l="l" t="t" r="r" b="b"/>
            <a:pathLst>
              <a:path w="9108267" h="6819815">
                <a:moveTo>
                  <a:pt x="0" y="0"/>
                </a:moveTo>
                <a:lnTo>
                  <a:pt x="9108268" y="0"/>
                </a:lnTo>
                <a:lnTo>
                  <a:pt x="9108268" y="6819815"/>
                </a:lnTo>
                <a:lnTo>
                  <a:pt x="0" y="6819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1920" y="1316581"/>
            <a:ext cx="9601678" cy="7158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7:</a:t>
            </a:r>
          </a:p>
          <a:p>
            <a:pPr>
              <a:lnSpc>
                <a:spcPct val="150000"/>
              </a:lnSpc>
            </a:pPr>
            <a:r>
              <a:rPr lang="en-US" sz="8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</a:t>
            </a:r>
          </a:p>
          <a:p>
            <a:pPr>
              <a:lnSpc>
                <a:spcPct val="150000"/>
              </a:lnSpc>
            </a:pPr>
            <a:r>
              <a:rPr lang="en-US" sz="8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 THUẬT </a:t>
            </a:r>
          </a:p>
          <a:p>
            <a:pPr>
              <a:lnSpc>
                <a:spcPct val="150000"/>
              </a:lnSpc>
            </a:pPr>
            <a:r>
              <a:rPr lang="en-US" sz="8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ĐẠI VIỆT NAM</a:t>
            </a:r>
          </a:p>
        </p:txBody>
      </p:sp>
      <p:sp>
        <p:nvSpPr>
          <p:cNvPr id="8" name="Freeform 8"/>
          <p:cNvSpPr/>
          <p:nvPr/>
        </p:nvSpPr>
        <p:spPr>
          <a:xfrm>
            <a:off x="11421796" y="634788"/>
            <a:ext cx="6571447" cy="9017423"/>
          </a:xfrm>
          <a:custGeom>
            <a:avLst/>
            <a:gdLst/>
            <a:ahLst/>
            <a:cxnLst/>
            <a:rect l="l" t="t" r="r" b="b"/>
            <a:pathLst>
              <a:path w="6571447" h="9017423">
                <a:moveTo>
                  <a:pt x="0" y="0"/>
                </a:moveTo>
                <a:lnTo>
                  <a:pt x="6571447" y="0"/>
                </a:lnTo>
                <a:lnTo>
                  <a:pt x="6571447" y="9017424"/>
                </a:lnTo>
                <a:lnTo>
                  <a:pt x="0" y="9017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53482" y="7559905"/>
            <a:ext cx="4609024" cy="1712849"/>
          </a:xfrm>
          <a:custGeom>
            <a:avLst/>
            <a:gdLst/>
            <a:ahLst/>
            <a:cxnLst/>
            <a:rect l="l" t="t" r="r" b="b"/>
            <a:pathLst>
              <a:path w="1213899" h="451121">
                <a:moveTo>
                  <a:pt x="0" y="0"/>
                </a:moveTo>
                <a:lnTo>
                  <a:pt x="1213899" y="0"/>
                </a:lnTo>
                <a:lnTo>
                  <a:pt x="1213899" y="451121"/>
                </a:lnTo>
                <a:lnTo>
                  <a:pt x="0" y="451121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Hoài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76930" y="952500"/>
            <a:ext cx="4585576" cy="6356755"/>
          </a:xfrm>
          <a:custGeom>
            <a:avLst/>
            <a:gdLst/>
            <a:ahLst/>
            <a:cxnLst/>
            <a:rect l="l" t="t" r="r" b="b"/>
            <a:pathLst>
              <a:path w="4585576" h="6356755">
                <a:moveTo>
                  <a:pt x="0" y="0"/>
                </a:moveTo>
                <a:lnTo>
                  <a:pt x="4585576" y="0"/>
                </a:lnTo>
                <a:lnTo>
                  <a:pt x="4585576" y="6356755"/>
                </a:lnTo>
                <a:lnTo>
                  <a:pt x="0" y="6356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695009" y="952500"/>
            <a:ext cx="6897981" cy="6356755"/>
          </a:xfrm>
          <a:custGeom>
            <a:avLst/>
            <a:gdLst/>
            <a:ahLst/>
            <a:cxnLst/>
            <a:rect l="l" t="t" r="r" b="b"/>
            <a:pathLst>
              <a:path w="6897981" h="6356755">
                <a:moveTo>
                  <a:pt x="0" y="0"/>
                </a:moveTo>
                <a:lnTo>
                  <a:pt x="6897980" y="0"/>
                </a:lnTo>
                <a:lnTo>
                  <a:pt x="6897980" y="6356755"/>
                </a:lnTo>
                <a:lnTo>
                  <a:pt x="0" y="6356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695009" y="7559905"/>
            <a:ext cx="6897981" cy="1712849"/>
          </a:xfrm>
          <a:custGeom>
            <a:avLst/>
            <a:gdLst/>
            <a:ahLst/>
            <a:cxnLst/>
            <a:rect l="l" t="t" r="r" b="b"/>
            <a:pathLst>
              <a:path w="1816752" h="451121">
                <a:moveTo>
                  <a:pt x="0" y="0"/>
                </a:moveTo>
                <a:lnTo>
                  <a:pt x="1816752" y="0"/>
                </a:lnTo>
                <a:lnTo>
                  <a:pt x="1816752" y="451121"/>
                </a:lnTo>
                <a:lnTo>
                  <a:pt x="0" y="451121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3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Văn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926364" y="7559905"/>
            <a:ext cx="4609024" cy="1712849"/>
          </a:xfrm>
          <a:custGeom>
            <a:avLst/>
            <a:gdLst/>
            <a:ahLst/>
            <a:cxnLst/>
            <a:rect l="l" t="t" r="r" b="b"/>
            <a:pathLst>
              <a:path w="1213899" h="451121">
                <a:moveTo>
                  <a:pt x="0" y="0"/>
                </a:moveTo>
                <a:lnTo>
                  <a:pt x="1213899" y="0"/>
                </a:lnTo>
                <a:lnTo>
                  <a:pt x="1213899" y="451121"/>
                </a:lnTo>
                <a:lnTo>
                  <a:pt x="0" y="451121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Thành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926364" y="952500"/>
            <a:ext cx="4609024" cy="6356755"/>
          </a:xfrm>
          <a:custGeom>
            <a:avLst/>
            <a:gdLst/>
            <a:ahLst/>
            <a:cxnLst/>
            <a:rect l="l" t="t" r="r" b="b"/>
            <a:pathLst>
              <a:path w="4609024" h="6356755">
                <a:moveTo>
                  <a:pt x="0" y="0"/>
                </a:moveTo>
                <a:lnTo>
                  <a:pt x="4609024" y="0"/>
                </a:lnTo>
                <a:lnTo>
                  <a:pt x="4609024" y="6356755"/>
                </a:lnTo>
                <a:lnTo>
                  <a:pt x="0" y="6356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91" r="-7910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5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27490">
            <a:off x="14660562" y="6734276"/>
            <a:ext cx="5197475" cy="5048048"/>
          </a:xfrm>
          <a:custGeom>
            <a:avLst/>
            <a:gdLst/>
            <a:ahLst/>
            <a:cxnLst/>
            <a:rect l="l" t="t" r="r" b="b"/>
            <a:pathLst>
              <a:path w="5197475" h="5048048">
                <a:moveTo>
                  <a:pt x="0" y="0"/>
                </a:moveTo>
                <a:lnTo>
                  <a:pt x="5197476" y="0"/>
                </a:lnTo>
                <a:lnTo>
                  <a:pt x="5197476" y="5048048"/>
                </a:lnTo>
                <a:lnTo>
                  <a:pt x="0" y="5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1553960">
            <a:off x="-209904" y="-1183168"/>
            <a:ext cx="5197475" cy="5048048"/>
          </a:xfrm>
          <a:custGeom>
            <a:avLst/>
            <a:gdLst/>
            <a:ahLst/>
            <a:cxnLst/>
            <a:rect l="l" t="t" r="r" b="b"/>
            <a:pathLst>
              <a:path w="5197475" h="5048048">
                <a:moveTo>
                  <a:pt x="0" y="0"/>
                </a:moveTo>
                <a:lnTo>
                  <a:pt x="5197475" y="0"/>
                </a:lnTo>
                <a:lnTo>
                  <a:pt x="5197475" y="5048048"/>
                </a:lnTo>
                <a:lnTo>
                  <a:pt x="0" y="5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92778" y="1028700"/>
            <a:ext cx="4515993" cy="8229600"/>
          </a:xfrm>
          <a:custGeom>
            <a:avLst/>
            <a:gdLst/>
            <a:ahLst/>
            <a:cxnLst/>
            <a:rect l="l" t="t" r="r" b="b"/>
            <a:pathLst>
              <a:path w="4515993" h="8229600">
                <a:moveTo>
                  <a:pt x="0" y="0"/>
                </a:moveTo>
                <a:lnTo>
                  <a:pt x="4515993" y="0"/>
                </a:lnTo>
                <a:lnTo>
                  <a:pt x="45159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004977" y="5862288"/>
            <a:ext cx="3572506" cy="5929471"/>
          </a:xfrm>
          <a:custGeom>
            <a:avLst/>
            <a:gdLst/>
            <a:ahLst/>
            <a:cxnLst/>
            <a:rect l="l" t="t" r="r" b="b"/>
            <a:pathLst>
              <a:path w="3572506" h="5929471">
                <a:moveTo>
                  <a:pt x="0" y="0"/>
                </a:moveTo>
                <a:lnTo>
                  <a:pt x="3572506" y="0"/>
                </a:lnTo>
                <a:lnTo>
                  <a:pt x="3572506" y="5929471"/>
                </a:lnTo>
                <a:lnTo>
                  <a:pt x="0" y="59294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5117467">
            <a:off x="15055273" y="-1548084"/>
            <a:ext cx="4850371" cy="4850371"/>
          </a:xfrm>
          <a:custGeom>
            <a:avLst/>
            <a:gdLst/>
            <a:ahLst/>
            <a:cxnLst/>
            <a:rect l="l" t="t" r="r" b="b"/>
            <a:pathLst>
              <a:path w="4850371" h="4850371">
                <a:moveTo>
                  <a:pt x="0" y="0"/>
                </a:moveTo>
                <a:lnTo>
                  <a:pt x="4850372" y="0"/>
                </a:lnTo>
                <a:lnTo>
                  <a:pt x="4850372" y="4850371"/>
                </a:lnTo>
                <a:lnTo>
                  <a:pt x="0" y="485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202609">
            <a:off x="7662779" y="3093527"/>
            <a:ext cx="2281989" cy="560125"/>
          </a:xfrm>
          <a:custGeom>
            <a:avLst/>
            <a:gdLst/>
            <a:ahLst/>
            <a:cxnLst/>
            <a:rect l="l" t="t" r="r" b="b"/>
            <a:pathLst>
              <a:path w="2281989" h="560125">
                <a:moveTo>
                  <a:pt x="0" y="0"/>
                </a:moveTo>
                <a:lnTo>
                  <a:pt x="2281989" y="0"/>
                </a:lnTo>
                <a:lnTo>
                  <a:pt x="2281989" y="560124"/>
                </a:lnTo>
                <a:lnTo>
                  <a:pt x="0" y="560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801084">
            <a:off x="15223345" y="-883482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5"/>
                </a:lnTo>
                <a:lnTo>
                  <a:pt x="0" y="42736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48264" y="3644851"/>
            <a:ext cx="5108900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</a:t>
            </a:r>
          </a:p>
          <a:p>
            <a:pPr marL="0" lvl="0" indent="0">
              <a:lnSpc>
                <a:spcPct val="150000"/>
              </a:lnSpc>
            </a:pPr>
            <a:r>
              <a:rPr lang="en-US" sz="7200" b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TẠO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5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24365">
            <a:off x="-2180679" y="5375190"/>
            <a:ext cx="6355088" cy="5560702"/>
          </a:xfrm>
          <a:custGeom>
            <a:avLst/>
            <a:gdLst/>
            <a:ahLst/>
            <a:cxnLst/>
            <a:rect l="l" t="t" r="r" b="b"/>
            <a:pathLst>
              <a:path w="6355088" h="5560702">
                <a:moveTo>
                  <a:pt x="0" y="0"/>
                </a:moveTo>
                <a:lnTo>
                  <a:pt x="6355088" y="0"/>
                </a:lnTo>
                <a:lnTo>
                  <a:pt x="6355088" y="5560702"/>
                </a:lnTo>
                <a:lnTo>
                  <a:pt x="0" y="556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2503780">
            <a:off x="14984126" y="-3528354"/>
            <a:ext cx="7182400" cy="7056708"/>
          </a:xfrm>
          <a:custGeom>
            <a:avLst/>
            <a:gdLst/>
            <a:ahLst/>
            <a:cxnLst/>
            <a:rect l="l" t="t" r="r" b="b"/>
            <a:pathLst>
              <a:path w="7182400" h="7056708">
                <a:moveTo>
                  <a:pt x="0" y="0"/>
                </a:moveTo>
                <a:lnTo>
                  <a:pt x="7182399" y="0"/>
                </a:lnTo>
                <a:lnTo>
                  <a:pt x="7182399" y="7056708"/>
                </a:lnTo>
                <a:lnTo>
                  <a:pt x="0" y="70567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1801084">
            <a:off x="16133243" y="-765371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4"/>
                </a:lnTo>
                <a:lnTo>
                  <a:pt x="0" y="427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2700000">
            <a:off x="-3067025" y="-2986987"/>
            <a:ext cx="6324550" cy="6213871"/>
          </a:xfrm>
          <a:custGeom>
            <a:avLst/>
            <a:gdLst/>
            <a:ahLst/>
            <a:cxnLst/>
            <a:rect l="l" t="t" r="r" b="b"/>
            <a:pathLst>
              <a:path w="6324550" h="6213871">
                <a:moveTo>
                  <a:pt x="0" y="0"/>
                </a:moveTo>
                <a:lnTo>
                  <a:pt x="6324550" y="0"/>
                </a:lnTo>
                <a:lnTo>
                  <a:pt x="6324550" y="6213871"/>
                </a:lnTo>
                <a:lnTo>
                  <a:pt x="0" y="6213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13368" y="1266676"/>
            <a:ext cx="13661264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  <a:spcBef>
                <a:spcPct val="0"/>
              </a:spcBef>
            </a:pP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5000" b="1" dirty="0">
              <a:solidFill>
                <a:srgbClr val="F5E8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821519">
            <a:off x="16050230" y="6734780"/>
            <a:ext cx="4475539" cy="4475539"/>
          </a:xfrm>
          <a:custGeom>
            <a:avLst/>
            <a:gdLst/>
            <a:ahLst/>
            <a:cxnLst/>
            <a:rect l="l" t="t" r="r" b="b"/>
            <a:pathLst>
              <a:path w="4475539" h="4475539">
                <a:moveTo>
                  <a:pt x="0" y="0"/>
                </a:moveTo>
                <a:lnTo>
                  <a:pt x="4475540" y="0"/>
                </a:lnTo>
                <a:lnTo>
                  <a:pt x="4475540" y="4475540"/>
                </a:lnTo>
                <a:lnTo>
                  <a:pt x="0" y="4475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5906341" y="5253562"/>
            <a:ext cx="5683977" cy="3788952"/>
            <a:chOff x="87713" y="306681"/>
            <a:chExt cx="7578636" cy="505193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9" name="Freeform 9"/>
            <p:cNvSpPr/>
            <p:nvPr/>
          </p:nvSpPr>
          <p:spPr>
            <a:xfrm rot="-148819">
              <a:off x="745168" y="856096"/>
              <a:ext cx="6921181" cy="4502521"/>
            </a:xfrm>
            <a:custGeom>
              <a:avLst/>
              <a:gdLst/>
              <a:ahLst/>
              <a:cxnLst/>
              <a:rect l="l" t="t" r="r" b="b"/>
              <a:pathLst>
                <a:path w="6921181" h="4502521">
                  <a:moveTo>
                    <a:pt x="0" y="0"/>
                  </a:moveTo>
                  <a:lnTo>
                    <a:pt x="6921181" y="0"/>
                  </a:lnTo>
                  <a:lnTo>
                    <a:pt x="6921181" y="4502522"/>
                  </a:lnTo>
                  <a:lnTo>
                    <a:pt x="0" y="4502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r="-60133"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20615858">
              <a:off x="87713" y="306681"/>
              <a:ext cx="1697839" cy="1757143"/>
            </a:xfrm>
            <a:custGeom>
              <a:avLst/>
              <a:gdLst/>
              <a:ahLst/>
              <a:cxnLst/>
              <a:rect l="l" t="t" r="r" b="b"/>
              <a:pathLst>
                <a:path w="1697839" h="1757143">
                  <a:moveTo>
                    <a:pt x="0" y="0"/>
                  </a:moveTo>
                  <a:lnTo>
                    <a:pt x="1697839" y="0"/>
                  </a:lnTo>
                  <a:lnTo>
                    <a:pt x="1697839" y="1757143"/>
                  </a:lnTo>
                  <a:lnTo>
                    <a:pt x="0" y="1757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 rot="21451181">
              <a:off x="1558973" y="1242126"/>
              <a:ext cx="5276160" cy="35405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50535" y="2931437"/>
            <a:ext cx="4356595" cy="3136488"/>
            <a:chOff x="-24455" y="-130725"/>
            <a:chExt cx="5808794" cy="418198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" name="Freeform 13"/>
            <p:cNvSpPr/>
            <p:nvPr/>
          </p:nvSpPr>
          <p:spPr>
            <a:xfrm rot="145172">
              <a:off x="268151" y="462745"/>
              <a:ext cx="5516188" cy="3588513"/>
            </a:xfrm>
            <a:custGeom>
              <a:avLst/>
              <a:gdLst/>
              <a:ahLst/>
              <a:cxnLst/>
              <a:rect l="l" t="t" r="r" b="b"/>
              <a:pathLst>
                <a:path w="5516188" h="3588513">
                  <a:moveTo>
                    <a:pt x="0" y="0"/>
                  </a:moveTo>
                  <a:lnTo>
                    <a:pt x="5516188" y="0"/>
                  </a:lnTo>
                  <a:lnTo>
                    <a:pt x="5516188" y="3588513"/>
                  </a:lnTo>
                  <a:lnTo>
                    <a:pt x="0" y="3588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r="-6013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 rot="76121">
              <a:off x="952654" y="1070749"/>
              <a:ext cx="4171370" cy="23096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dung,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5" name="Freeform 15"/>
            <p:cNvSpPr/>
            <p:nvPr/>
          </p:nvSpPr>
          <p:spPr>
            <a:xfrm rot="20965114">
              <a:off x="-24455" y="-130725"/>
              <a:ext cx="1174865" cy="1215902"/>
            </a:xfrm>
            <a:custGeom>
              <a:avLst/>
              <a:gdLst/>
              <a:ahLst/>
              <a:cxnLst/>
              <a:rect l="l" t="t" r="r" b="b"/>
              <a:pathLst>
                <a:path w="1174865" h="1215902">
                  <a:moveTo>
                    <a:pt x="0" y="0"/>
                  </a:moveTo>
                  <a:lnTo>
                    <a:pt x="1174865" y="0"/>
                  </a:lnTo>
                  <a:lnTo>
                    <a:pt x="1174865" y="1215901"/>
                  </a:lnTo>
                  <a:lnTo>
                    <a:pt x="0" y="1215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792056" y="2214986"/>
            <a:ext cx="5374635" cy="3907492"/>
            <a:chOff x="174800" y="167264"/>
            <a:chExt cx="7166180" cy="520998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Freeform 17"/>
            <p:cNvSpPr/>
            <p:nvPr/>
          </p:nvSpPr>
          <p:spPr>
            <a:xfrm rot="200436">
              <a:off x="520610" y="940314"/>
              <a:ext cx="6820370" cy="4436939"/>
            </a:xfrm>
            <a:custGeom>
              <a:avLst/>
              <a:gdLst/>
              <a:ahLst/>
              <a:cxnLst/>
              <a:rect l="l" t="t" r="r" b="b"/>
              <a:pathLst>
                <a:path w="6820370" h="4436939">
                  <a:moveTo>
                    <a:pt x="0" y="0"/>
                  </a:moveTo>
                  <a:lnTo>
                    <a:pt x="6820370" y="0"/>
                  </a:lnTo>
                  <a:lnTo>
                    <a:pt x="6820370" y="4436939"/>
                  </a:lnTo>
                  <a:lnTo>
                    <a:pt x="0" y="4436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r="-60133"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 rot="-849459">
              <a:off x="174800" y="167264"/>
              <a:ext cx="1569397" cy="1624215"/>
            </a:xfrm>
            <a:custGeom>
              <a:avLst/>
              <a:gdLst/>
              <a:ahLst/>
              <a:cxnLst/>
              <a:rect l="l" t="t" r="r" b="b"/>
              <a:pathLst>
                <a:path w="1569397" h="1624215">
                  <a:moveTo>
                    <a:pt x="0" y="0"/>
                  </a:moveTo>
                  <a:lnTo>
                    <a:pt x="1569397" y="0"/>
                  </a:lnTo>
                  <a:lnTo>
                    <a:pt x="1569397" y="1624214"/>
                  </a:lnTo>
                  <a:lnTo>
                    <a:pt x="0" y="1624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 rot="200436">
              <a:off x="1693613" y="1271712"/>
              <a:ext cx="4665017" cy="3540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pháp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999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3F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36311">
            <a:off x="-720191" y="-559432"/>
            <a:ext cx="8448493" cy="6023630"/>
          </a:xfrm>
          <a:custGeom>
            <a:avLst/>
            <a:gdLst/>
            <a:ahLst/>
            <a:cxnLst/>
            <a:rect l="l" t="t" r="r" b="b"/>
            <a:pathLst>
              <a:path w="8448493" h="6023630">
                <a:moveTo>
                  <a:pt x="0" y="0"/>
                </a:moveTo>
                <a:lnTo>
                  <a:pt x="8448492" y="0"/>
                </a:lnTo>
                <a:lnTo>
                  <a:pt x="8448492" y="6023630"/>
                </a:lnTo>
                <a:lnTo>
                  <a:pt x="0" y="602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31963" r="-11181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90514" y="903702"/>
            <a:ext cx="4851290" cy="216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5000" b="1" dirty="0">
              <a:solidFill>
                <a:srgbClr val="F5E8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4242738">
            <a:off x="16839224" y="583294"/>
            <a:ext cx="1817741" cy="1520293"/>
          </a:xfrm>
          <a:custGeom>
            <a:avLst/>
            <a:gdLst/>
            <a:ahLst/>
            <a:cxnLst/>
            <a:rect l="l" t="t" r="r" b="b"/>
            <a:pathLst>
              <a:path w="1817741" h="1520293">
                <a:moveTo>
                  <a:pt x="0" y="0"/>
                </a:moveTo>
                <a:lnTo>
                  <a:pt x="1817741" y="0"/>
                </a:lnTo>
                <a:lnTo>
                  <a:pt x="1817741" y="1520292"/>
                </a:lnTo>
                <a:lnTo>
                  <a:pt x="0" y="1520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-1553960">
            <a:off x="5655061" y="-952120"/>
            <a:ext cx="5197475" cy="5048048"/>
          </a:xfrm>
          <a:custGeom>
            <a:avLst/>
            <a:gdLst/>
            <a:ahLst/>
            <a:cxnLst/>
            <a:rect l="l" t="t" r="r" b="b"/>
            <a:pathLst>
              <a:path w="5197475" h="5048048">
                <a:moveTo>
                  <a:pt x="0" y="0"/>
                </a:moveTo>
                <a:lnTo>
                  <a:pt x="5197475" y="0"/>
                </a:lnTo>
                <a:lnTo>
                  <a:pt x="5197475" y="5048048"/>
                </a:lnTo>
                <a:lnTo>
                  <a:pt x="0" y="5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32878" y="3633831"/>
            <a:ext cx="6750492" cy="5002903"/>
          </a:xfrm>
          <a:custGeom>
            <a:avLst/>
            <a:gdLst/>
            <a:ahLst/>
            <a:cxnLst/>
            <a:rect l="l" t="t" r="r" b="b"/>
            <a:pathLst>
              <a:path w="6750492" h="5002903">
                <a:moveTo>
                  <a:pt x="0" y="0"/>
                </a:moveTo>
                <a:lnTo>
                  <a:pt x="6750493" y="0"/>
                </a:lnTo>
                <a:lnTo>
                  <a:pt x="6750493" y="5002903"/>
                </a:lnTo>
                <a:lnTo>
                  <a:pt x="0" y="50029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220200" y="350860"/>
            <a:ext cx="6796196" cy="4304181"/>
          </a:xfrm>
          <a:custGeom>
            <a:avLst/>
            <a:gdLst/>
            <a:ahLst/>
            <a:cxnLst/>
            <a:rect l="l" t="t" r="r" b="b"/>
            <a:pathLst>
              <a:path w="6518042" h="4649536">
                <a:moveTo>
                  <a:pt x="0" y="0"/>
                </a:moveTo>
                <a:lnTo>
                  <a:pt x="6518041" y="0"/>
                </a:lnTo>
                <a:lnTo>
                  <a:pt x="6518041" y="4649536"/>
                </a:lnTo>
                <a:lnTo>
                  <a:pt x="0" y="46495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143503" y="5525608"/>
            <a:ext cx="6796197" cy="4204864"/>
          </a:xfrm>
          <a:custGeom>
            <a:avLst/>
            <a:gdLst/>
            <a:ahLst/>
            <a:cxnLst/>
            <a:rect l="l" t="t" r="r" b="b"/>
            <a:pathLst>
              <a:path w="6796197" h="4712030">
                <a:moveTo>
                  <a:pt x="0" y="0"/>
                </a:moveTo>
                <a:lnTo>
                  <a:pt x="6796197" y="0"/>
                </a:lnTo>
                <a:lnTo>
                  <a:pt x="6796197" y="4712030"/>
                </a:lnTo>
                <a:lnTo>
                  <a:pt x="0" y="47120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51363" y="8861687"/>
            <a:ext cx="4713522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phà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Sewol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80555" y="9692557"/>
            <a:ext cx="4735841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016902"/>
            <a:ext cx="18288386" cy="0"/>
          </a:xfrm>
          <a:prstGeom prst="line">
            <a:avLst/>
          </a:prstGeom>
          <a:ln w="66675" cap="flat">
            <a:solidFill>
              <a:srgbClr val="C059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165993" y="3723532"/>
            <a:ext cx="515264" cy="586740"/>
          </a:xfrm>
          <a:custGeom>
            <a:avLst/>
            <a:gdLst/>
            <a:ahLst/>
            <a:cxnLst/>
            <a:rect l="l" t="t" r="r" b="b"/>
            <a:pathLst>
              <a:path w="515264" h="586740">
                <a:moveTo>
                  <a:pt x="0" y="0"/>
                </a:moveTo>
                <a:lnTo>
                  <a:pt x="515264" y="0"/>
                </a:lnTo>
                <a:lnTo>
                  <a:pt x="515264" y="586740"/>
                </a:lnTo>
                <a:lnTo>
                  <a:pt x="0" y="586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679071" y="3723532"/>
            <a:ext cx="515264" cy="586740"/>
          </a:xfrm>
          <a:custGeom>
            <a:avLst/>
            <a:gdLst/>
            <a:ahLst/>
            <a:cxnLst/>
            <a:rect l="l" t="t" r="r" b="b"/>
            <a:pathLst>
              <a:path w="515264" h="586740">
                <a:moveTo>
                  <a:pt x="0" y="0"/>
                </a:moveTo>
                <a:lnTo>
                  <a:pt x="515264" y="0"/>
                </a:lnTo>
                <a:lnTo>
                  <a:pt x="515264" y="586740"/>
                </a:lnTo>
                <a:lnTo>
                  <a:pt x="0" y="586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227455" y="3723532"/>
            <a:ext cx="515264" cy="586740"/>
          </a:xfrm>
          <a:custGeom>
            <a:avLst/>
            <a:gdLst/>
            <a:ahLst/>
            <a:cxnLst/>
            <a:rect l="l" t="t" r="r" b="b"/>
            <a:pathLst>
              <a:path w="515264" h="586740">
                <a:moveTo>
                  <a:pt x="0" y="0"/>
                </a:moveTo>
                <a:lnTo>
                  <a:pt x="515264" y="0"/>
                </a:lnTo>
                <a:lnTo>
                  <a:pt x="515264" y="586740"/>
                </a:lnTo>
                <a:lnTo>
                  <a:pt x="0" y="586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538140" y="3756870"/>
            <a:ext cx="515264" cy="586740"/>
          </a:xfrm>
          <a:custGeom>
            <a:avLst/>
            <a:gdLst/>
            <a:ahLst/>
            <a:cxnLst/>
            <a:rect l="l" t="t" r="r" b="b"/>
            <a:pathLst>
              <a:path w="515264" h="586740">
                <a:moveTo>
                  <a:pt x="0" y="0"/>
                </a:moveTo>
                <a:lnTo>
                  <a:pt x="515264" y="0"/>
                </a:lnTo>
                <a:lnTo>
                  <a:pt x="515264" y="586739"/>
                </a:lnTo>
                <a:lnTo>
                  <a:pt x="0" y="586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66493" y="4834147"/>
            <a:ext cx="3914264" cy="2846737"/>
          </a:xfrm>
          <a:custGeom>
            <a:avLst/>
            <a:gdLst/>
            <a:ahLst/>
            <a:cxnLst/>
            <a:rect l="l" t="t" r="r" b="b"/>
            <a:pathLst>
              <a:path w="3914264" h="2846737">
                <a:moveTo>
                  <a:pt x="0" y="0"/>
                </a:moveTo>
                <a:lnTo>
                  <a:pt x="3914264" y="0"/>
                </a:lnTo>
                <a:lnTo>
                  <a:pt x="3914264" y="2846737"/>
                </a:lnTo>
                <a:lnTo>
                  <a:pt x="0" y="2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829890" y="4834147"/>
            <a:ext cx="3964475" cy="2846737"/>
          </a:xfrm>
          <a:custGeom>
            <a:avLst/>
            <a:gdLst/>
            <a:ahLst/>
            <a:cxnLst/>
            <a:rect l="l" t="t" r="r" b="b"/>
            <a:pathLst>
              <a:path w="3964475" h="2846737">
                <a:moveTo>
                  <a:pt x="0" y="0"/>
                </a:moveTo>
                <a:lnTo>
                  <a:pt x="3964475" y="0"/>
                </a:lnTo>
                <a:lnTo>
                  <a:pt x="3964475" y="2846737"/>
                </a:lnTo>
                <a:lnTo>
                  <a:pt x="0" y="2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299839" y="4834147"/>
            <a:ext cx="3967914" cy="2846737"/>
          </a:xfrm>
          <a:custGeom>
            <a:avLst/>
            <a:gdLst/>
            <a:ahLst/>
            <a:cxnLst/>
            <a:rect l="l" t="t" r="r" b="b"/>
            <a:pathLst>
              <a:path w="3967914" h="2846737">
                <a:moveTo>
                  <a:pt x="0" y="0"/>
                </a:moveTo>
                <a:lnTo>
                  <a:pt x="3967914" y="0"/>
                </a:lnTo>
                <a:lnTo>
                  <a:pt x="3967914" y="2846737"/>
                </a:lnTo>
                <a:lnTo>
                  <a:pt x="0" y="2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773228" y="4834147"/>
            <a:ext cx="4045088" cy="2846737"/>
          </a:xfrm>
          <a:custGeom>
            <a:avLst/>
            <a:gdLst/>
            <a:ahLst/>
            <a:cxnLst/>
            <a:rect l="l" t="t" r="r" b="b"/>
            <a:pathLst>
              <a:path w="4045088" h="2846737">
                <a:moveTo>
                  <a:pt x="0" y="0"/>
                </a:moveTo>
                <a:lnTo>
                  <a:pt x="4045088" y="0"/>
                </a:lnTo>
                <a:lnTo>
                  <a:pt x="4045088" y="2846737"/>
                </a:lnTo>
                <a:lnTo>
                  <a:pt x="0" y="2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113000" y="847801"/>
            <a:ext cx="8373675" cy="1285875"/>
          </a:xfrm>
          <a:custGeom>
            <a:avLst/>
            <a:gdLst/>
            <a:ahLst/>
            <a:cxnLst/>
            <a:rect l="l" t="t" r="r" b="b"/>
            <a:pathLst>
              <a:path w="2205413" h="338667">
                <a:moveTo>
                  <a:pt x="0" y="0"/>
                </a:moveTo>
                <a:lnTo>
                  <a:pt x="2205413" y="0"/>
                </a:lnTo>
                <a:lnTo>
                  <a:pt x="2205413" y="338667"/>
                </a:lnTo>
                <a:lnTo>
                  <a:pt x="0" y="338667"/>
                </a:lnTo>
                <a:close/>
              </a:path>
            </a:pathLst>
          </a:custGeom>
          <a:solidFill>
            <a:srgbClr val="C0592B"/>
          </a:solidFill>
        </p:spPr>
        <p:txBody>
          <a:bodyPr anchor="ctr"/>
          <a:lstStyle/>
          <a:p>
            <a:pPr algn="ctr"/>
            <a:r>
              <a:rPr lang="en-US" sz="4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endParaRPr lang="en-US" sz="4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76373" y="7994431"/>
            <a:ext cx="4294504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86458" y="8023784"/>
            <a:ext cx="2989555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90185" y="7994431"/>
            <a:ext cx="3789803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3380" y="2733751"/>
            <a:ext cx="290049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86458" y="2733751"/>
            <a:ext cx="290049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34842" y="2733751"/>
            <a:ext cx="290049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45527" y="2733751"/>
            <a:ext cx="290049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94160" y="8023784"/>
            <a:ext cx="2958530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1500"/>
            <a:ext cx="7696200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587829"/>
            <a:ext cx="7696200" cy="50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67603" y="3086098"/>
            <a:ext cx="3886197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7505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5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27490">
            <a:off x="14660562" y="6734276"/>
            <a:ext cx="5197475" cy="5048048"/>
          </a:xfrm>
          <a:custGeom>
            <a:avLst/>
            <a:gdLst/>
            <a:ahLst/>
            <a:cxnLst/>
            <a:rect l="l" t="t" r="r" b="b"/>
            <a:pathLst>
              <a:path w="5197475" h="5048048">
                <a:moveTo>
                  <a:pt x="0" y="0"/>
                </a:moveTo>
                <a:lnTo>
                  <a:pt x="5197476" y="0"/>
                </a:lnTo>
                <a:lnTo>
                  <a:pt x="5197476" y="5048048"/>
                </a:lnTo>
                <a:lnTo>
                  <a:pt x="0" y="5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1553960">
            <a:off x="356176" y="-1153479"/>
            <a:ext cx="5197475" cy="5048048"/>
          </a:xfrm>
          <a:custGeom>
            <a:avLst/>
            <a:gdLst/>
            <a:ahLst/>
            <a:cxnLst/>
            <a:rect l="l" t="t" r="r" b="b"/>
            <a:pathLst>
              <a:path w="5197475" h="5048048">
                <a:moveTo>
                  <a:pt x="0" y="0"/>
                </a:moveTo>
                <a:lnTo>
                  <a:pt x="5197475" y="0"/>
                </a:lnTo>
                <a:lnTo>
                  <a:pt x="5197475" y="5048047"/>
                </a:lnTo>
                <a:lnTo>
                  <a:pt x="0" y="5048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58857" y="1058388"/>
            <a:ext cx="4515993" cy="8229600"/>
          </a:xfrm>
          <a:custGeom>
            <a:avLst/>
            <a:gdLst/>
            <a:ahLst/>
            <a:cxnLst/>
            <a:rect l="l" t="t" r="r" b="b"/>
            <a:pathLst>
              <a:path w="4515993" h="8229600">
                <a:moveTo>
                  <a:pt x="0" y="0"/>
                </a:moveTo>
                <a:lnTo>
                  <a:pt x="4515993" y="0"/>
                </a:lnTo>
                <a:lnTo>
                  <a:pt x="45159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571056" y="5891976"/>
            <a:ext cx="3572506" cy="5929471"/>
          </a:xfrm>
          <a:custGeom>
            <a:avLst/>
            <a:gdLst/>
            <a:ahLst/>
            <a:cxnLst/>
            <a:rect l="l" t="t" r="r" b="b"/>
            <a:pathLst>
              <a:path w="3572506" h="5929471">
                <a:moveTo>
                  <a:pt x="0" y="0"/>
                </a:moveTo>
                <a:lnTo>
                  <a:pt x="3572507" y="0"/>
                </a:lnTo>
                <a:lnTo>
                  <a:pt x="3572507" y="5929472"/>
                </a:lnTo>
                <a:lnTo>
                  <a:pt x="0" y="5929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5117467">
            <a:off x="15055273" y="-1548084"/>
            <a:ext cx="4850371" cy="4850371"/>
          </a:xfrm>
          <a:custGeom>
            <a:avLst/>
            <a:gdLst/>
            <a:ahLst/>
            <a:cxnLst/>
            <a:rect l="l" t="t" r="r" b="b"/>
            <a:pathLst>
              <a:path w="4850371" h="4850371">
                <a:moveTo>
                  <a:pt x="0" y="0"/>
                </a:moveTo>
                <a:lnTo>
                  <a:pt x="4850372" y="0"/>
                </a:lnTo>
                <a:lnTo>
                  <a:pt x="4850372" y="4850371"/>
                </a:lnTo>
                <a:lnTo>
                  <a:pt x="0" y="485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202609">
            <a:off x="8228859" y="2896034"/>
            <a:ext cx="2281989" cy="560125"/>
          </a:xfrm>
          <a:custGeom>
            <a:avLst/>
            <a:gdLst/>
            <a:ahLst/>
            <a:cxnLst/>
            <a:rect l="l" t="t" r="r" b="b"/>
            <a:pathLst>
              <a:path w="2281989" h="560125">
                <a:moveTo>
                  <a:pt x="0" y="0"/>
                </a:moveTo>
                <a:lnTo>
                  <a:pt x="2281989" y="0"/>
                </a:lnTo>
                <a:lnTo>
                  <a:pt x="2281989" y="560124"/>
                </a:lnTo>
                <a:lnTo>
                  <a:pt x="0" y="5601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801084">
            <a:off x="15223345" y="-883482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5"/>
                </a:lnTo>
                <a:lnTo>
                  <a:pt x="0" y="42736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214343" y="3586323"/>
            <a:ext cx="5613601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</a:t>
            </a:r>
          </a:p>
          <a:p>
            <a:pPr marL="0" lvl="0" indent="0">
              <a:lnSpc>
                <a:spcPct val="150000"/>
              </a:lnSpc>
            </a:pPr>
            <a:r>
              <a:rPr lang="en-US" sz="7200" b="1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292296"/>
            <a:ext cx="5248089" cy="4966004"/>
          </a:xfrm>
          <a:custGeom>
            <a:avLst/>
            <a:gdLst/>
            <a:ahLst/>
            <a:cxnLst/>
            <a:rect l="l" t="t" r="r" b="b"/>
            <a:pathLst>
              <a:path w="5248089" h="4966004">
                <a:moveTo>
                  <a:pt x="0" y="0"/>
                </a:moveTo>
                <a:lnTo>
                  <a:pt x="5248089" y="0"/>
                </a:lnTo>
                <a:lnTo>
                  <a:pt x="5248089" y="4966004"/>
                </a:lnTo>
                <a:lnTo>
                  <a:pt x="0" y="496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2089440" y="5328600"/>
            <a:ext cx="5169860" cy="7094147"/>
          </a:xfrm>
          <a:custGeom>
            <a:avLst/>
            <a:gdLst/>
            <a:ahLst/>
            <a:cxnLst/>
            <a:rect l="l" t="t" r="r" b="b"/>
            <a:pathLst>
              <a:path w="5169860" h="7094147">
                <a:moveTo>
                  <a:pt x="0" y="0"/>
                </a:moveTo>
                <a:lnTo>
                  <a:pt x="5169860" y="0"/>
                </a:lnTo>
                <a:lnTo>
                  <a:pt x="5169860" y="7094147"/>
                </a:lnTo>
                <a:lnTo>
                  <a:pt x="0" y="70941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6657789" y="1344529"/>
            <a:ext cx="4972422" cy="6294205"/>
          </a:xfrm>
          <a:custGeom>
            <a:avLst/>
            <a:gdLst/>
            <a:ahLst/>
            <a:cxnLst/>
            <a:rect l="l" t="t" r="r" b="b"/>
            <a:pathLst>
              <a:path w="4972422" h="6294205">
                <a:moveTo>
                  <a:pt x="0" y="0"/>
                </a:moveTo>
                <a:lnTo>
                  <a:pt x="4972422" y="0"/>
                </a:lnTo>
                <a:lnTo>
                  <a:pt x="4972422" y="6294206"/>
                </a:lnTo>
                <a:lnTo>
                  <a:pt x="0" y="6294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1566445" y="-493975"/>
            <a:ext cx="7843234" cy="4303975"/>
          </a:xfrm>
          <a:custGeom>
            <a:avLst/>
            <a:gdLst/>
            <a:ahLst/>
            <a:cxnLst/>
            <a:rect l="l" t="t" r="r" b="b"/>
            <a:pathLst>
              <a:path w="7843234" h="4303975">
                <a:moveTo>
                  <a:pt x="0" y="0"/>
                </a:moveTo>
                <a:lnTo>
                  <a:pt x="7843234" y="0"/>
                </a:lnTo>
                <a:lnTo>
                  <a:pt x="7843234" y="4303975"/>
                </a:lnTo>
                <a:lnTo>
                  <a:pt x="0" y="43039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2089440" y="-543345"/>
            <a:ext cx="9927274" cy="5460001"/>
          </a:xfrm>
          <a:custGeom>
            <a:avLst/>
            <a:gdLst/>
            <a:ahLst/>
            <a:cxnLst/>
            <a:rect l="l" t="t" r="r" b="b"/>
            <a:pathLst>
              <a:path w="9927274" h="5460001">
                <a:moveTo>
                  <a:pt x="0" y="0"/>
                </a:moveTo>
                <a:lnTo>
                  <a:pt x="9927274" y="0"/>
                </a:lnTo>
                <a:lnTo>
                  <a:pt x="9927274" y="5460000"/>
                </a:lnTo>
                <a:lnTo>
                  <a:pt x="0" y="5460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764997" y="7210702"/>
            <a:ext cx="2753992" cy="5828555"/>
          </a:xfrm>
          <a:custGeom>
            <a:avLst/>
            <a:gdLst/>
            <a:ahLst/>
            <a:cxnLst/>
            <a:rect l="l" t="t" r="r" b="b"/>
            <a:pathLst>
              <a:path w="2753992" h="5828555">
                <a:moveTo>
                  <a:pt x="0" y="0"/>
                </a:moveTo>
                <a:lnTo>
                  <a:pt x="2753992" y="0"/>
                </a:lnTo>
                <a:lnTo>
                  <a:pt x="2753992" y="5828555"/>
                </a:lnTo>
                <a:lnTo>
                  <a:pt x="0" y="58285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767545" y="7953005"/>
            <a:ext cx="2999084" cy="4977733"/>
          </a:xfrm>
          <a:custGeom>
            <a:avLst/>
            <a:gdLst/>
            <a:ahLst/>
            <a:cxnLst/>
            <a:rect l="l" t="t" r="r" b="b"/>
            <a:pathLst>
              <a:path w="2999084" h="4977733">
                <a:moveTo>
                  <a:pt x="0" y="0"/>
                </a:moveTo>
                <a:lnTo>
                  <a:pt x="2999085" y="0"/>
                </a:lnTo>
                <a:lnTo>
                  <a:pt x="2999085" y="4977734"/>
                </a:lnTo>
                <a:lnTo>
                  <a:pt x="0" y="4977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246954" y="3594286"/>
            <a:ext cx="15794092" cy="3151743"/>
          </a:xfrm>
          <a:custGeom>
            <a:avLst/>
            <a:gdLst/>
            <a:ahLst/>
            <a:cxnLst/>
            <a:rect l="l" t="t" r="r" b="b"/>
            <a:pathLst>
              <a:path w="4159761" h="719375">
                <a:moveTo>
                  <a:pt x="0" y="0"/>
                </a:moveTo>
                <a:lnTo>
                  <a:pt x="4159761" y="0"/>
                </a:lnTo>
                <a:lnTo>
                  <a:pt x="4159761" y="719375"/>
                </a:lnTo>
                <a:lnTo>
                  <a:pt x="0" y="719375"/>
                </a:lnTo>
                <a:close/>
              </a:path>
            </a:pathLst>
          </a:custGeom>
          <a:solidFill>
            <a:srgbClr val="C0592B"/>
          </a:solidFill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6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6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5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736311">
            <a:off x="-720191" y="-954415"/>
            <a:ext cx="8448493" cy="6023630"/>
          </a:xfrm>
          <a:custGeom>
            <a:avLst/>
            <a:gdLst/>
            <a:ahLst/>
            <a:cxnLst/>
            <a:rect l="l" t="t" r="r" b="b"/>
            <a:pathLst>
              <a:path w="8448493" h="6023630">
                <a:moveTo>
                  <a:pt x="0" y="0"/>
                </a:moveTo>
                <a:lnTo>
                  <a:pt x="8448492" y="0"/>
                </a:lnTo>
                <a:lnTo>
                  <a:pt x="8448492" y="6023630"/>
                </a:lnTo>
                <a:lnTo>
                  <a:pt x="0" y="6023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31963" r="-11181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423077" y="-1856600"/>
            <a:ext cx="7864923" cy="6400081"/>
          </a:xfrm>
          <a:custGeom>
            <a:avLst/>
            <a:gdLst/>
            <a:ahLst/>
            <a:cxnLst/>
            <a:rect l="l" t="t" r="r" b="b"/>
            <a:pathLst>
              <a:path w="7864923" h="6400081">
                <a:moveTo>
                  <a:pt x="0" y="0"/>
                </a:moveTo>
                <a:lnTo>
                  <a:pt x="7864923" y="0"/>
                </a:lnTo>
                <a:lnTo>
                  <a:pt x="7864923" y="6400081"/>
                </a:lnTo>
                <a:lnTo>
                  <a:pt x="0" y="64000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1553960">
            <a:off x="5655061" y="-952120"/>
            <a:ext cx="5197475" cy="5048048"/>
          </a:xfrm>
          <a:custGeom>
            <a:avLst/>
            <a:gdLst/>
            <a:ahLst/>
            <a:cxnLst/>
            <a:rect l="l" t="t" r="r" b="b"/>
            <a:pathLst>
              <a:path w="5197475" h="5048048">
                <a:moveTo>
                  <a:pt x="0" y="0"/>
                </a:moveTo>
                <a:lnTo>
                  <a:pt x="5197475" y="0"/>
                </a:lnTo>
                <a:lnTo>
                  <a:pt x="5197475" y="5048048"/>
                </a:lnTo>
                <a:lnTo>
                  <a:pt x="0" y="5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07673" y="4194246"/>
            <a:ext cx="10172700" cy="4769988"/>
          </a:xfrm>
          <a:custGeom>
            <a:avLst/>
            <a:gdLst/>
            <a:ahLst/>
            <a:cxnLst/>
            <a:rect l="l" t="t" r="r" b="b"/>
            <a:pathLst>
              <a:path w="12765859" h="6359984">
                <a:moveTo>
                  <a:pt x="0" y="0"/>
                </a:moveTo>
                <a:lnTo>
                  <a:pt x="12765859" y="0"/>
                </a:lnTo>
                <a:lnTo>
                  <a:pt x="12765859" y="6359984"/>
                </a:lnTo>
                <a:lnTo>
                  <a:pt x="0" y="63599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22634"/>
            </a:stretch>
          </a:blipFill>
        </p:spPr>
        <p:txBody>
          <a:bodyPr anchor="ctr"/>
          <a:lstStyle/>
          <a:p>
            <a:pPr marL="906780" lvl="1" indent="-453390">
              <a:lnSpc>
                <a:spcPct val="150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906780" lvl="1" indent="-453390">
              <a:lnSpc>
                <a:spcPct val="150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06780" lvl="1" indent="-453390" algn="l">
              <a:lnSpc>
                <a:spcPct val="150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10402459" y="2434092"/>
            <a:ext cx="7275942" cy="8247889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681721"/>
            <a:ext cx="3784899" cy="216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en-US" sz="5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SẢN PHẨM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129097" y="1028700"/>
            <a:ext cx="4474284" cy="8116616"/>
          </a:xfrm>
          <a:custGeom>
            <a:avLst/>
            <a:gdLst/>
            <a:ahLst/>
            <a:cxnLst/>
            <a:rect l="l" t="t" r="r" b="b"/>
            <a:pathLst>
              <a:path w="4474284" h="8116616">
                <a:moveTo>
                  <a:pt x="0" y="0"/>
                </a:moveTo>
                <a:lnTo>
                  <a:pt x="4474284" y="0"/>
                </a:lnTo>
                <a:lnTo>
                  <a:pt x="4474284" y="8116616"/>
                </a:lnTo>
                <a:lnTo>
                  <a:pt x="0" y="811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36518" y="4589838"/>
            <a:ext cx="3302127" cy="8229600"/>
          </a:xfrm>
          <a:custGeom>
            <a:avLst/>
            <a:gdLst/>
            <a:ahLst/>
            <a:cxnLst/>
            <a:rect l="l" t="t" r="r" b="b"/>
            <a:pathLst>
              <a:path w="3302127" h="8229600">
                <a:moveTo>
                  <a:pt x="0" y="0"/>
                </a:moveTo>
                <a:lnTo>
                  <a:pt x="3302127" y="0"/>
                </a:lnTo>
                <a:lnTo>
                  <a:pt x="33021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7666209" y="3962334"/>
            <a:ext cx="8916314" cy="708183"/>
            <a:chOff x="0" y="-161925"/>
            <a:chExt cx="11888419" cy="9442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7019" cy="782319"/>
            </a:xfrm>
            <a:custGeom>
              <a:avLst/>
              <a:gdLst/>
              <a:ahLst/>
              <a:cxnLst/>
              <a:rect l="l" t="t" r="r" b="b"/>
              <a:pathLst>
                <a:path w="687019" h="782319">
                  <a:moveTo>
                    <a:pt x="0" y="0"/>
                  </a:moveTo>
                  <a:lnTo>
                    <a:pt x="687019" y="0"/>
                  </a:lnTo>
                  <a:lnTo>
                    <a:pt x="687019" y="782319"/>
                  </a:lnTo>
                  <a:lnTo>
                    <a:pt x="0" y="782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68019" y="-161925"/>
              <a:ext cx="10820400" cy="92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</a:pPr>
              <a:r>
                <a:rPr lang="en-US" sz="4200" b="1" spc="-126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Quan </a:t>
              </a:r>
              <a:r>
                <a:rPr lang="en-US" sz="4200" b="1" spc="-126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4200" b="1" spc="-126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4200" b="1" spc="-126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200" b="1" spc="-126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spc="-126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lang="en-US" sz="4200" b="1" spc="-12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66209" y="5230334"/>
            <a:ext cx="3602108" cy="708183"/>
            <a:chOff x="0" y="-161925"/>
            <a:chExt cx="4802810" cy="9442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7019" cy="782319"/>
            </a:xfrm>
            <a:custGeom>
              <a:avLst/>
              <a:gdLst/>
              <a:ahLst/>
              <a:cxnLst/>
              <a:rect l="l" t="t" r="r" b="b"/>
              <a:pathLst>
                <a:path w="687019" h="782319">
                  <a:moveTo>
                    <a:pt x="0" y="0"/>
                  </a:moveTo>
                  <a:lnTo>
                    <a:pt x="687019" y="0"/>
                  </a:lnTo>
                  <a:lnTo>
                    <a:pt x="687019" y="782319"/>
                  </a:lnTo>
                  <a:lnTo>
                    <a:pt x="0" y="782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68019" y="-161925"/>
              <a:ext cx="3734791" cy="92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</a:pPr>
              <a:r>
                <a:rPr lang="en-US" sz="4200" b="1" spc="-126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Sáng tạo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66209" y="6515945"/>
            <a:ext cx="3892935" cy="708183"/>
            <a:chOff x="0" y="-161925"/>
            <a:chExt cx="5190581" cy="9442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7019" cy="782319"/>
            </a:xfrm>
            <a:custGeom>
              <a:avLst/>
              <a:gdLst/>
              <a:ahLst/>
              <a:cxnLst/>
              <a:rect l="l" t="t" r="r" b="b"/>
              <a:pathLst>
                <a:path w="687019" h="782319">
                  <a:moveTo>
                    <a:pt x="0" y="0"/>
                  </a:moveTo>
                  <a:lnTo>
                    <a:pt x="687019" y="0"/>
                  </a:lnTo>
                  <a:lnTo>
                    <a:pt x="687019" y="782319"/>
                  </a:lnTo>
                  <a:lnTo>
                    <a:pt x="0" y="782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68019" y="-161925"/>
              <a:ext cx="4122562" cy="92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</a:pPr>
              <a:r>
                <a:rPr lang="en-US" sz="4200" b="1" spc="-126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Thảo luận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666209" y="7801556"/>
            <a:ext cx="3892935" cy="708183"/>
            <a:chOff x="0" y="-161925"/>
            <a:chExt cx="5190581" cy="9442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7019" cy="782319"/>
            </a:xfrm>
            <a:custGeom>
              <a:avLst/>
              <a:gdLst/>
              <a:ahLst/>
              <a:cxnLst/>
              <a:rect l="l" t="t" r="r" b="b"/>
              <a:pathLst>
                <a:path w="687019" h="782319">
                  <a:moveTo>
                    <a:pt x="0" y="0"/>
                  </a:moveTo>
                  <a:lnTo>
                    <a:pt x="687019" y="0"/>
                  </a:lnTo>
                  <a:lnTo>
                    <a:pt x="687019" y="782319"/>
                  </a:lnTo>
                  <a:lnTo>
                    <a:pt x="0" y="782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68019" y="-161925"/>
              <a:ext cx="4122562" cy="92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80"/>
                </a:lnSpc>
              </a:pPr>
              <a:r>
                <a:rPr lang="en-US" sz="4200" b="1" spc="-126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Ứng dụng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1CC33A-BE6A-AC90-F936-8C4670FFCF52}"/>
              </a:ext>
            </a:extLst>
          </p:cNvPr>
          <p:cNvGrpSpPr/>
          <p:nvPr/>
        </p:nvGrpSpPr>
        <p:grpSpPr>
          <a:xfrm>
            <a:off x="7573126" y="1236519"/>
            <a:ext cx="9669700" cy="2146419"/>
            <a:chOff x="7573126" y="1236519"/>
            <a:chExt cx="9669700" cy="214641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32A890-0CC3-B4F1-54CA-DF27F0E9A694}"/>
                </a:ext>
              </a:extLst>
            </p:cNvPr>
            <p:cNvGrpSpPr/>
            <p:nvPr/>
          </p:nvGrpSpPr>
          <p:grpSpPr>
            <a:xfrm>
              <a:off x="7573126" y="1236519"/>
              <a:ext cx="9669700" cy="2146419"/>
              <a:chOff x="7573126" y="1236519"/>
              <a:chExt cx="9669700" cy="2146419"/>
            </a:xfrm>
          </p:grpSpPr>
          <p:sp>
            <p:nvSpPr>
              <p:cNvPr id="2" name="Freeform 2"/>
              <p:cNvSpPr/>
              <p:nvPr/>
            </p:nvSpPr>
            <p:spPr>
              <a:xfrm rot="5400000">
                <a:off x="11069686" y="-2260041"/>
                <a:ext cx="1828556" cy="8821675"/>
              </a:xfrm>
              <a:custGeom>
                <a:avLst/>
                <a:gdLst/>
                <a:ahLst/>
                <a:cxnLst/>
                <a:rect l="l" t="t" r="r" b="b"/>
                <a:pathLst>
                  <a:path w="1828556" h="8821675">
                    <a:moveTo>
                      <a:pt x="0" y="0"/>
                    </a:moveTo>
                    <a:lnTo>
                      <a:pt x="1828557" y="0"/>
                    </a:lnTo>
                    <a:lnTo>
                      <a:pt x="1828557" y="8821675"/>
                    </a:lnTo>
                    <a:lnTo>
                      <a:pt x="0" y="882167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 t="-124086"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vi-V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Freeform 3"/>
              <p:cNvSpPr/>
              <p:nvPr/>
            </p:nvSpPr>
            <p:spPr>
              <a:xfrm rot="-202609">
                <a:off x="14652825" y="2747211"/>
                <a:ext cx="2590001" cy="635727"/>
              </a:xfrm>
              <a:custGeom>
                <a:avLst/>
                <a:gdLst/>
                <a:ahLst/>
                <a:cxnLst/>
                <a:rect l="l" t="t" r="r" b="b"/>
                <a:pathLst>
                  <a:path w="2590001" h="635727">
                    <a:moveTo>
                      <a:pt x="0" y="0"/>
                    </a:moveTo>
                    <a:lnTo>
                      <a:pt x="2590000" y="0"/>
                    </a:lnTo>
                    <a:lnTo>
                      <a:pt x="2590000" y="635727"/>
                    </a:lnTo>
                    <a:lnTo>
                      <a:pt x="0" y="6357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vi-VN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7573127" y="1702793"/>
              <a:ext cx="8821675" cy="1013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920"/>
                </a:lnSpc>
                <a:spcBef>
                  <a:spcPct val="0"/>
                </a:spcBef>
              </a:pPr>
              <a:r>
                <a:rPr lang="en-US" sz="6600" b="1" dirty="0">
                  <a:solidFill>
                    <a:srgbClr val="F5E8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5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27490">
            <a:off x="14660562" y="6734276"/>
            <a:ext cx="5197475" cy="5048048"/>
          </a:xfrm>
          <a:custGeom>
            <a:avLst/>
            <a:gdLst/>
            <a:ahLst/>
            <a:cxnLst/>
            <a:rect l="l" t="t" r="r" b="b"/>
            <a:pathLst>
              <a:path w="5197475" h="5048048">
                <a:moveTo>
                  <a:pt x="0" y="0"/>
                </a:moveTo>
                <a:lnTo>
                  <a:pt x="5197476" y="0"/>
                </a:lnTo>
                <a:lnTo>
                  <a:pt x="5197476" y="5048048"/>
                </a:lnTo>
                <a:lnTo>
                  <a:pt x="0" y="5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 rot="-1553960">
            <a:off x="-773982" y="-1183168"/>
            <a:ext cx="5197475" cy="5048048"/>
          </a:xfrm>
          <a:custGeom>
            <a:avLst/>
            <a:gdLst/>
            <a:ahLst/>
            <a:cxnLst/>
            <a:rect l="l" t="t" r="r" b="b"/>
            <a:pathLst>
              <a:path w="5197475" h="5048048">
                <a:moveTo>
                  <a:pt x="0" y="0"/>
                </a:moveTo>
                <a:lnTo>
                  <a:pt x="5197475" y="0"/>
                </a:lnTo>
                <a:lnTo>
                  <a:pt x="5197475" y="5048048"/>
                </a:lnTo>
                <a:lnTo>
                  <a:pt x="0" y="5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4515993" cy="8229600"/>
          </a:xfrm>
          <a:custGeom>
            <a:avLst/>
            <a:gdLst/>
            <a:ahLst/>
            <a:cxnLst/>
            <a:rect l="l" t="t" r="r" b="b"/>
            <a:pathLst>
              <a:path w="4515993" h="8229600">
                <a:moveTo>
                  <a:pt x="0" y="0"/>
                </a:moveTo>
                <a:lnTo>
                  <a:pt x="4515993" y="0"/>
                </a:lnTo>
                <a:lnTo>
                  <a:pt x="45159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440899" y="5862288"/>
            <a:ext cx="3572506" cy="5929471"/>
          </a:xfrm>
          <a:custGeom>
            <a:avLst/>
            <a:gdLst/>
            <a:ahLst/>
            <a:cxnLst/>
            <a:rect l="l" t="t" r="r" b="b"/>
            <a:pathLst>
              <a:path w="3572506" h="5929471">
                <a:moveTo>
                  <a:pt x="0" y="0"/>
                </a:moveTo>
                <a:lnTo>
                  <a:pt x="3572506" y="0"/>
                </a:lnTo>
                <a:lnTo>
                  <a:pt x="3572506" y="5929471"/>
                </a:lnTo>
                <a:lnTo>
                  <a:pt x="0" y="59294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5117467">
            <a:off x="15055273" y="-1548084"/>
            <a:ext cx="4850371" cy="4850371"/>
          </a:xfrm>
          <a:custGeom>
            <a:avLst/>
            <a:gdLst/>
            <a:ahLst/>
            <a:cxnLst/>
            <a:rect l="l" t="t" r="r" b="b"/>
            <a:pathLst>
              <a:path w="4850371" h="4850371">
                <a:moveTo>
                  <a:pt x="0" y="0"/>
                </a:moveTo>
                <a:lnTo>
                  <a:pt x="4850372" y="0"/>
                </a:lnTo>
                <a:lnTo>
                  <a:pt x="4850372" y="4850371"/>
                </a:lnTo>
                <a:lnTo>
                  <a:pt x="0" y="48503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202609">
            <a:off x="6270281" y="2866347"/>
            <a:ext cx="2281989" cy="560125"/>
          </a:xfrm>
          <a:custGeom>
            <a:avLst/>
            <a:gdLst/>
            <a:ahLst/>
            <a:cxnLst/>
            <a:rect l="l" t="t" r="r" b="b"/>
            <a:pathLst>
              <a:path w="2281989" h="560125">
                <a:moveTo>
                  <a:pt x="0" y="0"/>
                </a:moveTo>
                <a:lnTo>
                  <a:pt x="2281989" y="0"/>
                </a:lnTo>
                <a:lnTo>
                  <a:pt x="2281989" y="560125"/>
                </a:lnTo>
                <a:lnTo>
                  <a:pt x="0" y="560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1801084">
            <a:off x="15223345" y="-883482"/>
            <a:ext cx="4884165" cy="4273644"/>
          </a:xfrm>
          <a:custGeom>
            <a:avLst/>
            <a:gdLst/>
            <a:ahLst/>
            <a:cxnLst/>
            <a:rect l="l" t="t" r="r" b="b"/>
            <a:pathLst>
              <a:path w="4884165" h="4273644">
                <a:moveTo>
                  <a:pt x="0" y="0"/>
                </a:moveTo>
                <a:lnTo>
                  <a:pt x="4884165" y="0"/>
                </a:lnTo>
                <a:lnTo>
                  <a:pt x="4884165" y="4273645"/>
                </a:lnTo>
                <a:lnTo>
                  <a:pt x="0" y="42736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55765" y="3470889"/>
            <a:ext cx="11224692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</a:t>
            </a:r>
          </a:p>
          <a:p>
            <a:pPr marL="0" lvl="0" indent="0">
              <a:lnSpc>
                <a:spcPct val="150000"/>
              </a:lnSpc>
            </a:pPr>
            <a:r>
              <a:rPr lang="en-US" sz="72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- NHẬN THỨC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1157614">
            <a:off x="11714683" y="130143"/>
            <a:ext cx="6355088" cy="5560702"/>
          </a:xfrm>
          <a:custGeom>
            <a:avLst/>
            <a:gdLst/>
            <a:ahLst/>
            <a:cxnLst/>
            <a:rect l="l" t="t" r="r" b="b"/>
            <a:pathLst>
              <a:path w="6355088" h="5560702">
                <a:moveTo>
                  <a:pt x="0" y="0"/>
                </a:moveTo>
                <a:lnTo>
                  <a:pt x="6355088" y="0"/>
                </a:lnTo>
                <a:lnTo>
                  <a:pt x="6355088" y="5560702"/>
                </a:lnTo>
                <a:lnTo>
                  <a:pt x="0" y="5560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191A82-7CA7-6BF6-2C94-E99275406804}"/>
              </a:ext>
            </a:extLst>
          </p:cNvPr>
          <p:cNvGrpSpPr/>
          <p:nvPr/>
        </p:nvGrpSpPr>
        <p:grpSpPr>
          <a:xfrm>
            <a:off x="9670525" y="3536583"/>
            <a:ext cx="7835478" cy="6096000"/>
            <a:chOff x="8755844" y="2773879"/>
            <a:chExt cx="8566883" cy="6484421"/>
          </a:xfrm>
        </p:grpSpPr>
        <p:grpSp>
          <p:nvGrpSpPr>
            <p:cNvPr id="2" name="Group 2"/>
            <p:cNvGrpSpPr/>
            <p:nvPr/>
          </p:nvGrpSpPr>
          <p:grpSpPr>
            <a:xfrm>
              <a:off x="8755844" y="2773879"/>
              <a:ext cx="8566883" cy="6484421"/>
              <a:chOff x="0" y="0"/>
              <a:chExt cx="2256299" cy="170783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256299" cy="1707831"/>
              </a:xfrm>
              <a:custGeom>
                <a:avLst/>
                <a:gdLst/>
                <a:ahLst/>
                <a:cxnLst/>
                <a:rect l="l" t="t" r="r" b="b"/>
                <a:pathLst>
                  <a:path w="2256299" h="1707831">
                    <a:moveTo>
                      <a:pt x="0" y="0"/>
                    </a:moveTo>
                    <a:lnTo>
                      <a:pt x="2256299" y="0"/>
                    </a:lnTo>
                    <a:lnTo>
                      <a:pt x="2256299" y="1707831"/>
                    </a:lnTo>
                    <a:lnTo>
                      <a:pt x="0" y="1707831"/>
                    </a:lnTo>
                    <a:close/>
                  </a:path>
                </a:pathLst>
              </a:custGeom>
              <a:solidFill>
                <a:srgbClr val="7E3F1D"/>
              </a:solid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60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8958381" y="3054172"/>
              <a:ext cx="8161809" cy="5923836"/>
              <a:chOff x="0" y="0"/>
              <a:chExt cx="2899410" cy="21043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3970" y="-1270"/>
                <a:ext cx="2903220" cy="2115820"/>
              </a:xfrm>
              <a:custGeom>
                <a:avLst/>
                <a:gdLst/>
                <a:ahLst/>
                <a:cxnLst/>
                <a:rect l="l" t="t" r="r" b="b"/>
                <a:pathLst>
                  <a:path w="2903220" h="2115820">
                    <a:moveTo>
                      <a:pt x="2881630" y="800100"/>
                    </a:moveTo>
                    <a:cubicBezTo>
                      <a:pt x="2880360" y="624840"/>
                      <a:pt x="2870200" y="412750"/>
                      <a:pt x="2870200" y="222250"/>
                    </a:cubicBezTo>
                    <a:cubicBezTo>
                      <a:pt x="2870200" y="170180"/>
                      <a:pt x="2868930" y="66040"/>
                      <a:pt x="2862580" y="13970"/>
                    </a:cubicBezTo>
                    <a:cubicBezTo>
                      <a:pt x="2710180" y="13970"/>
                      <a:pt x="2546350" y="1270"/>
                      <a:pt x="2392680" y="1270"/>
                    </a:cubicBezTo>
                    <a:cubicBezTo>
                      <a:pt x="1593850" y="3810"/>
                      <a:pt x="802640" y="0"/>
                      <a:pt x="5080" y="1270"/>
                    </a:cubicBezTo>
                    <a:cubicBezTo>
                      <a:pt x="5080" y="171450"/>
                      <a:pt x="0" y="360680"/>
                      <a:pt x="1270" y="530860"/>
                    </a:cubicBezTo>
                    <a:cubicBezTo>
                      <a:pt x="3810" y="848360"/>
                      <a:pt x="7620" y="1167130"/>
                      <a:pt x="7620" y="1484630"/>
                    </a:cubicBezTo>
                    <a:cubicBezTo>
                      <a:pt x="7620" y="1638300"/>
                      <a:pt x="6350" y="1790700"/>
                      <a:pt x="13970" y="1944370"/>
                    </a:cubicBezTo>
                    <a:cubicBezTo>
                      <a:pt x="16510" y="1993900"/>
                      <a:pt x="19050" y="2042160"/>
                      <a:pt x="24130" y="2091690"/>
                    </a:cubicBezTo>
                    <a:cubicBezTo>
                      <a:pt x="191770" y="2094230"/>
                      <a:pt x="358140" y="2098040"/>
                      <a:pt x="525780" y="2103120"/>
                    </a:cubicBezTo>
                    <a:cubicBezTo>
                      <a:pt x="971550" y="2115820"/>
                      <a:pt x="1404620" y="2095500"/>
                      <a:pt x="1864360" y="2104390"/>
                    </a:cubicBezTo>
                    <a:cubicBezTo>
                      <a:pt x="2211070" y="2110740"/>
                      <a:pt x="2551430" y="2091690"/>
                      <a:pt x="2898140" y="2091690"/>
                    </a:cubicBezTo>
                    <a:cubicBezTo>
                      <a:pt x="2898140" y="2075180"/>
                      <a:pt x="2899410" y="1978660"/>
                      <a:pt x="2900680" y="1962150"/>
                    </a:cubicBezTo>
                    <a:cubicBezTo>
                      <a:pt x="2903220" y="1863090"/>
                      <a:pt x="2889250" y="1677670"/>
                      <a:pt x="2890520" y="1578610"/>
                    </a:cubicBezTo>
                    <a:cubicBezTo>
                      <a:pt x="2896870" y="1170940"/>
                      <a:pt x="2884170" y="1151890"/>
                      <a:pt x="2881630" y="80010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9023"/>
                </a:stretch>
              </a:blipFill>
            </p:spPr>
            <p:txBody>
              <a:bodyPr/>
              <a:lstStyle/>
              <a:p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 rot="476686" flipH="1">
            <a:off x="-1936983" y="-2504238"/>
            <a:ext cx="8716526" cy="3772448"/>
          </a:xfrm>
          <a:custGeom>
            <a:avLst/>
            <a:gdLst/>
            <a:ahLst/>
            <a:cxnLst/>
            <a:rect l="l" t="t" r="r" b="b"/>
            <a:pathLst>
              <a:path w="9619660" h="5086395">
                <a:moveTo>
                  <a:pt x="9619660" y="0"/>
                </a:moveTo>
                <a:lnTo>
                  <a:pt x="0" y="0"/>
                </a:lnTo>
                <a:lnTo>
                  <a:pt x="0" y="5086396"/>
                </a:lnTo>
                <a:lnTo>
                  <a:pt x="9619660" y="5086396"/>
                </a:lnTo>
                <a:lnTo>
                  <a:pt x="96196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 rot="5117467">
            <a:off x="-1208917" y="-3188780"/>
            <a:ext cx="4850371" cy="4850371"/>
          </a:xfrm>
          <a:custGeom>
            <a:avLst/>
            <a:gdLst/>
            <a:ahLst/>
            <a:cxnLst/>
            <a:rect l="l" t="t" r="r" b="b"/>
            <a:pathLst>
              <a:path w="4850371" h="4850371">
                <a:moveTo>
                  <a:pt x="0" y="0"/>
                </a:moveTo>
                <a:lnTo>
                  <a:pt x="4850371" y="0"/>
                </a:lnTo>
                <a:lnTo>
                  <a:pt x="4850371" y="4850372"/>
                </a:lnTo>
                <a:lnTo>
                  <a:pt x="0" y="48503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rot="3854130">
            <a:off x="-4284981" y="2407747"/>
            <a:ext cx="6355088" cy="5560702"/>
          </a:xfrm>
          <a:custGeom>
            <a:avLst/>
            <a:gdLst/>
            <a:ahLst/>
            <a:cxnLst/>
            <a:rect l="l" t="t" r="r" b="b"/>
            <a:pathLst>
              <a:path w="6355088" h="5560702">
                <a:moveTo>
                  <a:pt x="0" y="0"/>
                </a:moveTo>
                <a:lnTo>
                  <a:pt x="6355088" y="0"/>
                </a:lnTo>
                <a:lnTo>
                  <a:pt x="6355088" y="5560701"/>
                </a:lnTo>
                <a:lnTo>
                  <a:pt x="0" y="5560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581084" y="1350873"/>
            <a:ext cx="8014360" cy="1292225"/>
          </a:xfrm>
          <a:custGeom>
            <a:avLst/>
            <a:gdLst/>
            <a:ahLst/>
            <a:cxnLst/>
            <a:rect l="l" t="t" r="r" b="b"/>
            <a:pathLst>
              <a:path w="2110778" h="340339">
                <a:moveTo>
                  <a:pt x="0" y="0"/>
                </a:moveTo>
                <a:lnTo>
                  <a:pt x="2110778" y="0"/>
                </a:lnTo>
                <a:lnTo>
                  <a:pt x="2110778" y="340339"/>
                </a:lnTo>
                <a:lnTo>
                  <a:pt x="0" y="340339"/>
                </a:lnTo>
                <a:close/>
              </a:path>
            </a:pathLst>
          </a:custGeom>
          <a:solidFill>
            <a:srgbClr val="C0592B"/>
          </a:solidFill>
          <a:ln w="66675" cap="sq">
            <a:solidFill>
              <a:srgbClr val="C0592B"/>
            </a:solidFill>
            <a:prstDash val="solid"/>
            <a:miter/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6188" y="1028699"/>
            <a:ext cx="7660729" cy="9038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SGK, tr.28-29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77240" lvl="1" indent="-388620" algn="just">
              <a:lnSpc>
                <a:spcPct val="15000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  <a:p>
            <a:pPr marL="777240" lvl="1" indent="-388620" algn="just">
              <a:lnSpc>
                <a:spcPct val="15000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77240" lvl="1" indent="-388620" algn="just">
              <a:lnSpc>
                <a:spcPct val="15000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</a:p>
          <a:p>
            <a:pPr marL="777240" lvl="1" indent="-388620" algn="just">
              <a:lnSpc>
                <a:spcPct val="150000"/>
              </a:lnSpc>
              <a:buFont typeface="Arial"/>
              <a:buChar char="•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73925" y="723691"/>
            <a:ext cx="5202563" cy="7301843"/>
          </a:xfrm>
          <a:custGeom>
            <a:avLst/>
            <a:gdLst/>
            <a:ahLst/>
            <a:cxnLst/>
            <a:rect l="l" t="t" r="r" b="b"/>
            <a:pathLst>
              <a:path w="5202563" h="7301843">
                <a:moveTo>
                  <a:pt x="0" y="0"/>
                </a:moveTo>
                <a:lnTo>
                  <a:pt x="5202563" y="0"/>
                </a:lnTo>
                <a:lnTo>
                  <a:pt x="5202563" y="7301844"/>
                </a:lnTo>
                <a:lnTo>
                  <a:pt x="0" y="7301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20872" y="723691"/>
            <a:ext cx="5064862" cy="7301843"/>
          </a:xfrm>
          <a:custGeom>
            <a:avLst/>
            <a:gdLst/>
            <a:ahLst/>
            <a:cxnLst/>
            <a:rect l="l" t="t" r="r" b="b"/>
            <a:pathLst>
              <a:path w="5064862" h="7301843">
                <a:moveTo>
                  <a:pt x="0" y="0"/>
                </a:moveTo>
                <a:lnTo>
                  <a:pt x="5064863" y="0"/>
                </a:lnTo>
                <a:lnTo>
                  <a:pt x="5064863" y="7301844"/>
                </a:lnTo>
                <a:lnTo>
                  <a:pt x="0" y="7301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74637" y="8252871"/>
            <a:ext cx="6757332" cy="1580325"/>
          </a:xfrm>
          <a:custGeom>
            <a:avLst/>
            <a:gdLst/>
            <a:ahLst/>
            <a:cxnLst/>
            <a:rect l="l" t="t" r="r" b="b"/>
            <a:pathLst>
              <a:path w="1779709" h="363198">
                <a:moveTo>
                  <a:pt x="0" y="0"/>
                </a:moveTo>
                <a:lnTo>
                  <a:pt x="1779709" y="0"/>
                </a:lnTo>
                <a:lnTo>
                  <a:pt x="1779709" y="363198"/>
                </a:lnTo>
                <a:lnTo>
                  <a:pt x="0" y="363198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80000" tIns="0" bIns="0" anchor="t"/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Chí Minh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(1946)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 Cao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892541" y="8294695"/>
            <a:ext cx="8365330" cy="1538500"/>
          </a:xfrm>
          <a:custGeom>
            <a:avLst/>
            <a:gdLst/>
            <a:ahLst/>
            <a:cxnLst/>
            <a:rect l="l" t="t" r="r" b="b"/>
            <a:pathLst>
              <a:path w="2203215" h="363198">
                <a:moveTo>
                  <a:pt x="0" y="0"/>
                </a:moveTo>
                <a:lnTo>
                  <a:pt x="2203215" y="0"/>
                </a:lnTo>
                <a:lnTo>
                  <a:pt x="2203215" y="363198"/>
                </a:lnTo>
                <a:lnTo>
                  <a:pt x="0" y="363198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80000" tIns="0" bIns="0" anchor="t"/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(1946)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Vân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79506" y="462920"/>
            <a:ext cx="6080748" cy="4560561"/>
          </a:xfrm>
          <a:custGeom>
            <a:avLst/>
            <a:gdLst/>
            <a:ahLst/>
            <a:cxnLst/>
            <a:rect l="l" t="t" r="r" b="b"/>
            <a:pathLst>
              <a:path w="6080748" h="4560561">
                <a:moveTo>
                  <a:pt x="0" y="0"/>
                </a:moveTo>
                <a:lnTo>
                  <a:pt x="6080748" y="0"/>
                </a:lnTo>
                <a:lnTo>
                  <a:pt x="6080748" y="4560560"/>
                </a:lnTo>
                <a:lnTo>
                  <a:pt x="0" y="4560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566554" y="5449921"/>
            <a:ext cx="6232610" cy="4374159"/>
          </a:xfrm>
          <a:custGeom>
            <a:avLst/>
            <a:gdLst/>
            <a:ahLst/>
            <a:cxnLst/>
            <a:rect l="l" t="t" r="r" b="b"/>
            <a:pathLst>
              <a:path w="6232610" h="4374159">
                <a:moveTo>
                  <a:pt x="0" y="0"/>
                </a:moveTo>
                <a:lnTo>
                  <a:pt x="6232610" y="0"/>
                </a:lnTo>
                <a:lnTo>
                  <a:pt x="6232610" y="4374159"/>
                </a:lnTo>
                <a:lnTo>
                  <a:pt x="0" y="4374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84556" y="462920"/>
            <a:ext cx="5932437" cy="4560561"/>
          </a:xfrm>
          <a:custGeom>
            <a:avLst/>
            <a:gdLst/>
            <a:ahLst/>
            <a:cxnLst/>
            <a:rect l="l" t="t" r="r" b="b"/>
            <a:pathLst>
              <a:path w="5932437" h="4560561">
                <a:moveTo>
                  <a:pt x="0" y="0"/>
                </a:moveTo>
                <a:lnTo>
                  <a:pt x="5932437" y="0"/>
                </a:lnTo>
                <a:lnTo>
                  <a:pt x="5932437" y="4560560"/>
                </a:lnTo>
                <a:lnTo>
                  <a:pt x="0" y="4560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531849" y="4760412"/>
            <a:ext cx="4388031" cy="1526086"/>
          </a:xfrm>
          <a:custGeom>
            <a:avLst/>
            <a:gdLst/>
            <a:ahLst/>
            <a:cxnLst/>
            <a:rect l="l" t="t" r="r" b="b"/>
            <a:pathLst>
              <a:path w="1155696" h="363198">
                <a:moveTo>
                  <a:pt x="0" y="0"/>
                </a:moveTo>
                <a:lnTo>
                  <a:pt x="1155696" y="0"/>
                </a:lnTo>
                <a:lnTo>
                  <a:pt x="1155696" y="363198"/>
                </a:lnTo>
                <a:lnTo>
                  <a:pt x="0" y="363198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(1931)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Phan Chánh</a:t>
            </a:r>
          </a:p>
        </p:txBody>
      </p:sp>
      <p:sp>
        <p:nvSpPr>
          <p:cNvPr id="9" name="Freeform 9"/>
          <p:cNvSpPr/>
          <p:nvPr/>
        </p:nvSpPr>
        <p:spPr>
          <a:xfrm>
            <a:off x="11003293" y="8445062"/>
            <a:ext cx="5830576" cy="1526086"/>
          </a:xfrm>
          <a:custGeom>
            <a:avLst/>
            <a:gdLst/>
            <a:ahLst/>
            <a:cxnLst/>
            <a:rect l="l" t="t" r="r" b="b"/>
            <a:pathLst>
              <a:path w="1535625" h="363198">
                <a:moveTo>
                  <a:pt x="0" y="0"/>
                </a:moveTo>
                <a:lnTo>
                  <a:pt x="1535625" y="0"/>
                </a:lnTo>
                <a:lnTo>
                  <a:pt x="1535625" y="363198"/>
                </a:lnTo>
                <a:lnTo>
                  <a:pt x="0" y="363198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(1939)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155286" y="4760412"/>
            <a:ext cx="4600866" cy="1526086"/>
          </a:xfrm>
          <a:custGeom>
            <a:avLst/>
            <a:gdLst/>
            <a:ahLst/>
            <a:cxnLst/>
            <a:rect l="l" t="t" r="r" b="b"/>
            <a:pathLst>
              <a:path w="1211751" h="363198">
                <a:moveTo>
                  <a:pt x="0" y="0"/>
                </a:moveTo>
                <a:lnTo>
                  <a:pt x="1211751" y="0"/>
                </a:lnTo>
                <a:lnTo>
                  <a:pt x="1211751" y="363198"/>
                </a:lnTo>
                <a:lnTo>
                  <a:pt x="0" y="363198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Quan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Chưởng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(1983)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 Xuân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Phái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59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418900" y="2057400"/>
            <a:ext cx="4840400" cy="6868956"/>
            <a:chOff x="0" y="0"/>
            <a:chExt cx="3539490" cy="5022850"/>
          </a:xfrm>
        </p:grpSpPr>
        <p:sp>
          <p:nvSpPr>
            <p:cNvPr id="3" name="Freeform 3"/>
            <p:cNvSpPr/>
            <p:nvPr/>
          </p:nvSpPr>
          <p:spPr>
            <a:xfrm>
              <a:off x="-3810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3539490" y="4999990"/>
                  </a:moveTo>
                  <a:lnTo>
                    <a:pt x="3464560" y="4999990"/>
                  </a:lnTo>
                  <a:lnTo>
                    <a:pt x="3406140" y="4969510"/>
                  </a:lnTo>
                  <a:lnTo>
                    <a:pt x="222250" y="4992370"/>
                  </a:lnTo>
                  <a:lnTo>
                    <a:pt x="163830" y="5022850"/>
                  </a:lnTo>
                  <a:lnTo>
                    <a:pt x="7620" y="5024120"/>
                  </a:lnTo>
                  <a:lnTo>
                    <a:pt x="7620" y="3315970"/>
                  </a:lnTo>
                  <a:cubicBezTo>
                    <a:pt x="7620" y="3315970"/>
                    <a:pt x="0" y="2907030"/>
                    <a:pt x="7620" y="2654300"/>
                  </a:cubicBezTo>
                  <a:cubicBezTo>
                    <a:pt x="15240" y="2401570"/>
                    <a:pt x="7620" y="2263140"/>
                    <a:pt x="7620" y="2263140"/>
                  </a:cubicBezTo>
                  <a:lnTo>
                    <a:pt x="6350" y="934720"/>
                  </a:lnTo>
                  <a:lnTo>
                    <a:pt x="5080" y="0"/>
                  </a:lnTo>
                  <a:lnTo>
                    <a:pt x="440690" y="0"/>
                  </a:lnTo>
                  <a:lnTo>
                    <a:pt x="528320" y="41910"/>
                  </a:lnTo>
                  <a:cubicBezTo>
                    <a:pt x="528320" y="41910"/>
                    <a:pt x="1480820" y="19050"/>
                    <a:pt x="1704340" y="38100"/>
                  </a:cubicBezTo>
                  <a:cubicBezTo>
                    <a:pt x="1927860" y="57150"/>
                    <a:pt x="3208020" y="41910"/>
                    <a:pt x="3208020" y="41910"/>
                  </a:cubicBezTo>
                  <a:lnTo>
                    <a:pt x="3260090" y="0"/>
                  </a:lnTo>
                  <a:lnTo>
                    <a:pt x="3539490" y="0"/>
                  </a:lnTo>
                  <a:lnTo>
                    <a:pt x="3539490" y="1129030"/>
                  </a:lnTo>
                  <a:cubicBezTo>
                    <a:pt x="3539490" y="1129030"/>
                    <a:pt x="3547110" y="2181860"/>
                    <a:pt x="3539490" y="2479040"/>
                  </a:cubicBezTo>
                  <a:cubicBezTo>
                    <a:pt x="3531870" y="2776220"/>
                    <a:pt x="3539490" y="3577590"/>
                    <a:pt x="3539490" y="3577590"/>
                  </a:cubicBezTo>
                  <a:cubicBezTo>
                    <a:pt x="3539490" y="3577590"/>
                    <a:pt x="3550920" y="3818890"/>
                    <a:pt x="3539490" y="3977640"/>
                  </a:cubicBezTo>
                  <a:cubicBezTo>
                    <a:pt x="3528060" y="4138930"/>
                    <a:pt x="3539490" y="4999990"/>
                    <a:pt x="3539490" y="4999990"/>
                  </a:cubicBezTo>
                  <a:close/>
                </a:path>
              </a:pathLst>
            </a:custGeom>
            <a:blipFill>
              <a:blip r:embed="rId2"/>
              <a:stretch>
                <a:fillRect t="-2233" b="-2233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" name="Freeform 4"/>
          <p:cNvSpPr/>
          <p:nvPr/>
        </p:nvSpPr>
        <p:spPr>
          <a:xfrm rot="10736311">
            <a:off x="-720191" y="-954415"/>
            <a:ext cx="8448493" cy="6023630"/>
          </a:xfrm>
          <a:custGeom>
            <a:avLst/>
            <a:gdLst/>
            <a:ahLst/>
            <a:cxnLst/>
            <a:rect l="l" t="t" r="r" b="b"/>
            <a:pathLst>
              <a:path w="8448493" h="6023630">
                <a:moveTo>
                  <a:pt x="0" y="0"/>
                </a:moveTo>
                <a:lnTo>
                  <a:pt x="8448492" y="0"/>
                </a:lnTo>
                <a:lnTo>
                  <a:pt x="8448492" y="6023630"/>
                </a:lnTo>
                <a:lnTo>
                  <a:pt x="0" y="6023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31963" r="-1118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1553960">
            <a:off x="5655061" y="-952120"/>
            <a:ext cx="5197475" cy="5048048"/>
          </a:xfrm>
          <a:custGeom>
            <a:avLst/>
            <a:gdLst/>
            <a:ahLst/>
            <a:cxnLst/>
            <a:rect l="l" t="t" r="r" b="b"/>
            <a:pathLst>
              <a:path w="5197475" h="5048048">
                <a:moveTo>
                  <a:pt x="0" y="0"/>
                </a:moveTo>
                <a:lnTo>
                  <a:pt x="5197475" y="0"/>
                </a:lnTo>
                <a:lnTo>
                  <a:pt x="5197475" y="5048048"/>
                </a:lnTo>
                <a:lnTo>
                  <a:pt x="0" y="5048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4242738">
            <a:off x="16839224" y="583294"/>
            <a:ext cx="1817741" cy="1520293"/>
          </a:xfrm>
          <a:custGeom>
            <a:avLst/>
            <a:gdLst/>
            <a:ahLst/>
            <a:cxnLst/>
            <a:rect l="l" t="t" r="r" b="b"/>
            <a:pathLst>
              <a:path w="1817741" h="1520293">
                <a:moveTo>
                  <a:pt x="0" y="0"/>
                </a:moveTo>
                <a:lnTo>
                  <a:pt x="1817741" y="0"/>
                </a:lnTo>
                <a:lnTo>
                  <a:pt x="1817741" y="1520292"/>
                </a:lnTo>
                <a:lnTo>
                  <a:pt x="0" y="1520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28700" y="543204"/>
            <a:ext cx="16230600" cy="1028700"/>
          </a:xfrm>
          <a:custGeom>
            <a:avLst/>
            <a:gdLst/>
            <a:ahLst/>
            <a:cxnLst/>
            <a:rect l="l" t="t" r="r" b="b"/>
            <a:pathLst>
              <a:path w="4274726" h="270933">
                <a:moveTo>
                  <a:pt x="0" y="0"/>
                </a:moveTo>
                <a:lnTo>
                  <a:pt x="4274726" y="0"/>
                </a:lnTo>
                <a:lnTo>
                  <a:pt x="4274726" y="270933"/>
                </a:lnTo>
                <a:lnTo>
                  <a:pt x="0" y="270933"/>
                </a:lnTo>
                <a:close/>
              </a:path>
            </a:pathLst>
          </a:custGeom>
          <a:solidFill>
            <a:srgbClr val="F5E8C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Một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họa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sĩ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nhà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điêu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khắc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nổi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tiếng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"/>
              </a:rPr>
              <a:t>Việt</a:t>
            </a:r>
            <a:r>
              <a:rPr lang="en-US" sz="4000" b="1" dirty="0">
                <a:solidFill>
                  <a:srgbClr val="000000"/>
                </a:solidFill>
                <a:latin typeface="Arial"/>
              </a:rPr>
              <a:t> Nam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723800" y="2057400"/>
            <a:ext cx="4840400" cy="6868956"/>
            <a:chOff x="0" y="0"/>
            <a:chExt cx="3539490" cy="5022850"/>
          </a:xfrm>
        </p:grpSpPr>
        <p:sp>
          <p:nvSpPr>
            <p:cNvPr id="11" name="Freeform 11"/>
            <p:cNvSpPr/>
            <p:nvPr/>
          </p:nvSpPr>
          <p:spPr>
            <a:xfrm flipH="1">
              <a:off x="-5927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11430" y="4999990"/>
                  </a:moveTo>
                  <a:lnTo>
                    <a:pt x="86360" y="4999990"/>
                  </a:lnTo>
                  <a:lnTo>
                    <a:pt x="144780" y="4969510"/>
                  </a:lnTo>
                  <a:lnTo>
                    <a:pt x="3328670" y="4992370"/>
                  </a:lnTo>
                  <a:lnTo>
                    <a:pt x="3387090" y="5022850"/>
                  </a:lnTo>
                  <a:lnTo>
                    <a:pt x="3543300" y="5024120"/>
                  </a:lnTo>
                  <a:lnTo>
                    <a:pt x="3543300" y="3315970"/>
                  </a:lnTo>
                  <a:cubicBezTo>
                    <a:pt x="3543300" y="3315970"/>
                    <a:pt x="3550920" y="2907030"/>
                    <a:pt x="3543300" y="2654300"/>
                  </a:cubicBezTo>
                  <a:cubicBezTo>
                    <a:pt x="3535680" y="2401570"/>
                    <a:pt x="3543300" y="2263140"/>
                    <a:pt x="3543300" y="2263140"/>
                  </a:cubicBezTo>
                  <a:lnTo>
                    <a:pt x="3544570" y="934720"/>
                  </a:lnTo>
                  <a:lnTo>
                    <a:pt x="3545840" y="0"/>
                  </a:lnTo>
                  <a:lnTo>
                    <a:pt x="3110230" y="0"/>
                  </a:lnTo>
                  <a:lnTo>
                    <a:pt x="3022600" y="41910"/>
                  </a:lnTo>
                  <a:cubicBezTo>
                    <a:pt x="3022600" y="41910"/>
                    <a:pt x="2070100" y="19050"/>
                    <a:pt x="1846580" y="38100"/>
                  </a:cubicBezTo>
                  <a:cubicBezTo>
                    <a:pt x="1623060" y="57150"/>
                    <a:pt x="342900" y="41910"/>
                    <a:pt x="342900" y="41910"/>
                  </a:cubicBezTo>
                  <a:lnTo>
                    <a:pt x="290830" y="0"/>
                  </a:lnTo>
                  <a:lnTo>
                    <a:pt x="11430" y="0"/>
                  </a:lnTo>
                  <a:lnTo>
                    <a:pt x="11430" y="1129030"/>
                  </a:lnTo>
                  <a:cubicBezTo>
                    <a:pt x="11430" y="1129030"/>
                    <a:pt x="3810" y="2181860"/>
                    <a:pt x="11430" y="2479040"/>
                  </a:cubicBezTo>
                  <a:cubicBezTo>
                    <a:pt x="19050" y="2776220"/>
                    <a:pt x="11430" y="3577590"/>
                    <a:pt x="11430" y="3577590"/>
                  </a:cubicBezTo>
                  <a:cubicBezTo>
                    <a:pt x="11430" y="3577590"/>
                    <a:pt x="0" y="3818890"/>
                    <a:pt x="11430" y="3977640"/>
                  </a:cubicBezTo>
                  <a:cubicBezTo>
                    <a:pt x="22860" y="4138930"/>
                    <a:pt x="11430" y="4999990"/>
                    <a:pt x="11430" y="4999990"/>
                  </a:cubicBezTo>
                  <a:close/>
                </a:path>
              </a:pathLst>
            </a:custGeom>
            <a:blipFill>
              <a:blip r:embed="rId9"/>
              <a:stretch>
                <a:fillRect l="-1918" r="-1918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28700" y="2057400"/>
            <a:ext cx="4840400" cy="6868956"/>
            <a:chOff x="0" y="0"/>
            <a:chExt cx="3539490" cy="5022850"/>
          </a:xfrm>
        </p:grpSpPr>
        <p:sp>
          <p:nvSpPr>
            <p:cNvPr id="13" name="Freeform 13"/>
            <p:cNvSpPr/>
            <p:nvPr/>
          </p:nvSpPr>
          <p:spPr>
            <a:xfrm>
              <a:off x="-3810" y="0"/>
              <a:ext cx="3550920" cy="5024120"/>
            </a:xfrm>
            <a:custGeom>
              <a:avLst/>
              <a:gdLst/>
              <a:ahLst/>
              <a:cxnLst/>
              <a:rect l="l" t="t" r="r" b="b"/>
              <a:pathLst>
                <a:path w="3550920" h="5024120">
                  <a:moveTo>
                    <a:pt x="3539490" y="4999990"/>
                  </a:moveTo>
                  <a:lnTo>
                    <a:pt x="3464560" y="4999990"/>
                  </a:lnTo>
                  <a:lnTo>
                    <a:pt x="3406140" y="4969510"/>
                  </a:lnTo>
                  <a:lnTo>
                    <a:pt x="222250" y="4992370"/>
                  </a:lnTo>
                  <a:lnTo>
                    <a:pt x="163830" y="5022850"/>
                  </a:lnTo>
                  <a:lnTo>
                    <a:pt x="7620" y="5024120"/>
                  </a:lnTo>
                  <a:lnTo>
                    <a:pt x="7620" y="3315970"/>
                  </a:lnTo>
                  <a:cubicBezTo>
                    <a:pt x="7620" y="3315970"/>
                    <a:pt x="0" y="2907030"/>
                    <a:pt x="7620" y="2654300"/>
                  </a:cubicBezTo>
                  <a:cubicBezTo>
                    <a:pt x="15240" y="2401570"/>
                    <a:pt x="7620" y="2263140"/>
                    <a:pt x="7620" y="2263140"/>
                  </a:cubicBezTo>
                  <a:lnTo>
                    <a:pt x="6350" y="934720"/>
                  </a:lnTo>
                  <a:lnTo>
                    <a:pt x="5080" y="0"/>
                  </a:lnTo>
                  <a:lnTo>
                    <a:pt x="440690" y="0"/>
                  </a:lnTo>
                  <a:lnTo>
                    <a:pt x="528320" y="41910"/>
                  </a:lnTo>
                  <a:cubicBezTo>
                    <a:pt x="528320" y="41910"/>
                    <a:pt x="1480820" y="19050"/>
                    <a:pt x="1704340" y="38100"/>
                  </a:cubicBezTo>
                  <a:cubicBezTo>
                    <a:pt x="1927860" y="57150"/>
                    <a:pt x="3208020" y="41910"/>
                    <a:pt x="3208020" y="41910"/>
                  </a:cubicBezTo>
                  <a:lnTo>
                    <a:pt x="3260090" y="0"/>
                  </a:lnTo>
                  <a:lnTo>
                    <a:pt x="3539490" y="0"/>
                  </a:lnTo>
                  <a:lnTo>
                    <a:pt x="3539490" y="1129030"/>
                  </a:lnTo>
                  <a:cubicBezTo>
                    <a:pt x="3539490" y="1129030"/>
                    <a:pt x="3547110" y="2181860"/>
                    <a:pt x="3539490" y="2479040"/>
                  </a:cubicBezTo>
                  <a:cubicBezTo>
                    <a:pt x="3531870" y="2776220"/>
                    <a:pt x="3539490" y="3577590"/>
                    <a:pt x="3539490" y="3577590"/>
                  </a:cubicBezTo>
                  <a:cubicBezTo>
                    <a:pt x="3539490" y="3577590"/>
                    <a:pt x="3550920" y="3818890"/>
                    <a:pt x="3539490" y="3977640"/>
                  </a:cubicBezTo>
                  <a:cubicBezTo>
                    <a:pt x="3528060" y="4138930"/>
                    <a:pt x="3539490" y="4999990"/>
                    <a:pt x="3539490" y="4999990"/>
                  </a:cubicBezTo>
                  <a:close/>
                </a:path>
              </a:pathLst>
            </a:custGeom>
            <a:blipFill>
              <a:blip r:embed="rId10"/>
              <a:stretch>
                <a:fillRect r="-14675"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30326" y="8211600"/>
            <a:ext cx="4147457" cy="1732499"/>
          </a:xfrm>
          <a:custGeom>
            <a:avLst/>
            <a:gdLst/>
            <a:ahLst/>
            <a:cxnLst/>
            <a:rect l="l" t="t" r="r" b="b"/>
            <a:pathLst>
              <a:path w="1092334" h="376497">
                <a:moveTo>
                  <a:pt x="0" y="0"/>
                </a:moveTo>
                <a:lnTo>
                  <a:pt x="1092334" y="0"/>
                </a:lnTo>
                <a:lnTo>
                  <a:pt x="1092334" y="376497"/>
                </a:lnTo>
                <a:lnTo>
                  <a:pt x="0" y="376497"/>
                </a:lnTo>
                <a:close/>
              </a:path>
            </a:pathLst>
          </a:custGeom>
          <a:solidFill>
            <a:srgbClr val="F5E8C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/>
              </a:rPr>
              <a:t>Nguyễn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 Gia </a:t>
            </a:r>
            <a:r>
              <a:rPr lang="en-US" sz="3600" dirty="0" err="1">
                <a:solidFill>
                  <a:srgbClr val="000000"/>
                </a:solidFill>
                <a:latin typeface="Arial"/>
              </a:rPr>
              <a:t>Trí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 (1908 – 1993)</a:t>
            </a:r>
          </a:p>
        </p:txBody>
      </p:sp>
      <p:sp>
        <p:nvSpPr>
          <p:cNvPr id="18" name="Freeform 18"/>
          <p:cNvSpPr/>
          <p:nvPr/>
        </p:nvSpPr>
        <p:spPr>
          <a:xfrm>
            <a:off x="7070271" y="8211600"/>
            <a:ext cx="4147457" cy="1732498"/>
          </a:xfrm>
          <a:custGeom>
            <a:avLst/>
            <a:gdLst/>
            <a:ahLst/>
            <a:cxnLst/>
            <a:rect l="l" t="t" r="r" b="b"/>
            <a:pathLst>
              <a:path w="1092334" h="376497">
                <a:moveTo>
                  <a:pt x="0" y="0"/>
                </a:moveTo>
                <a:lnTo>
                  <a:pt x="1092334" y="0"/>
                </a:lnTo>
                <a:lnTo>
                  <a:pt x="1092334" y="376497"/>
                </a:lnTo>
                <a:lnTo>
                  <a:pt x="0" y="376497"/>
                </a:lnTo>
                <a:close/>
              </a:path>
            </a:pathLst>
          </a:custGeom>
          <a:solidFill>
            <a:srgbClr val="F5E8C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/>
              </a:rPr>
              <a:t>Tô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</a:rPr>
              <a:t>Ngọc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 Vân (1906-1954)</a:t>
            </a:r>
          </a:p>
        </p:txBody>
      </p:sp>
      <p:sp>
        <p:nvSpPr>
          <p:cNvPr id="21" name="Freeform 21"/>
          <p:cNvSpPr/>
          <p:nvPr/>
        </p:nvSpPr>
        <p:spPr>
          <a:xfrm>
            <a:off x="12710217" y="8211600"/>
            <a:ext cx="4147457" cy="1732499"/>
          </a:xfrm>
          <a:custGeom>
            <a:avLst/>
            <a:gdLst/>
            <a:ahLst/>
            <a:cxnLst/>
            <a:rect l="l" t="t" r="r" b="b"/>
            <a:pathLst>
              <a:path w="1092334" h="376497">
                <a:moveTo>
                  <a:pt x="0" y="0"/>
                </a:moveTo>
                <a:lnTo>
                  <a:pt x="1092334" y="0"/>
                </a:lnTo>
                <a:lnTo>
                  <a:pt x="1092334" y="376497"/>
                </a:lnTo>
                <a:lnTo>
                  <a:pt x="0" y="376497"/>
                </a:lnTo>
                <a:close/>
              </a:path>
            </a:pathLst>
          </a:custGeom>
          <a:solidFill>
            <a:srgbClr val="F5E8C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/>
              </a:rPr>
              <a:t>Trần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 Văn </a:t>
            </a:r>
            <a:r>
              <a:rPr lang="en-US" sz="3600" dirty="0" err="1">
                <a:solidFill>
                  <a:srgbClr val="000000"/>
                </a:solidFill>
                <a:latin typeface="Arial"/>
              </a:rPr>
              <a:t>Cẩn</a:t>
            </a:r>
            <a:r>
              <a:rPr lang="en-US" sz="3600" dirty="0">
                <a:solidFill>
                  <a:srgbClr val="000000"/>
                </a:solidFill>
                <a:latin typeface="Arial"/>
              </a:rPr>
              <a:t> (1910 – 1994)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8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64888" y="248589"/>
            <a:ext cx="7358224" cy="1756967"/>
            <a:chOff x="21966" y="100969"/>
            <a:chExt cx="12542482" cy="259077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Freeform 3"/>
            <p:cNvSpPr/>
            <p:nvPr/>
          </p:nvSpPr>
          <p:spPr>
            <a:xfrm rot="5400000">
              <a:off x="5464293" y="-4408414"/>
              <a:ext cx="2438075" cy="11762234"/>
            </a:xfrm>
            <a:custGeom>
              <a:avLst/>
              <a:gdLst/>
              <a:ahLst/>
              <a:cxnLst/>
              <a:rect l="l" t="t" r="r" b="b"/>
              <a:pathLst>
                <a:path w="2438075" h="11762234">
                  <a:moveTo>
                    <a:pt x="0" y="0"/>
                  </a:moveTo>
                  <a:lnTo>
                    <a:pt x="2438075" y="0"/>
                  </a:lnTo>
                  <a:lnTo>
                    <a:pt x="2438075" y="11762234"/>
                  </a:lnTo>
                  <a:lnTo>
                    <a:pt x="0" y="11762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t="-124086"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897332" y="742628"/>
              <a:ext cx="5571994" cy="13615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7200"/>
                </a:lnSpc>
                <a:spcBef>
                  <a:spcPct val="0"/>
                </a:spcBef>
              </a:pPr>
              <a:r>
                <a:rPr lang="en-US" sz="6000" b="1" dirty="0" err="1">
                  <a:solidFill>
                    <a:srgbClr val="F5E8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6000" b="1" dirty="0">
                  <a:solidFill>
                    <a:srgbClr val="F5E8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F5E8C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endParaRPr lang="en-US" sz="6000" b="1" dirty="0">
                <a:solidFill>
                  <a:srgbClr val="F5E8C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202609">
              <a:off x="21966" y="100969"/>
              <a:ext cx="3453334" cy="847637"/>
            </a:xfrm>
            <a:custGeom>
              <a:avLst/>
              <a:gdLst/>
              <a:ahLst/>
              <a:cxnLst/>
              <a:rect l="l" t="t" r="r" b="b"/>
              <a:pathLst>
                <a:path w="3453334" h="847637">
                  <a:moveTo>
                    <a:pt x="0" y="0"/>
                  </a:moveTo>
                  <a:lnTo>
                    <a:pt x="3453334" y="0"/>
                  </a:lnTo>
                  <a:lnTo>
                    <a:pt x="3453334" y="847637"/>
                  </a:lnTo>
                  <a:lnTo>
                    <a:pt x="0" y="847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6931476"/>
            <a:ext cx="18288386" cy="0"/>
          </a:xfrm>
          <a:prstGeom prst="line">
            <a:avLst/>
          </a:prstGeom>
          <a:ln w="66675" cap="flat">
            <a:solidFill>
              <a:srgbClr val="C059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423625" y="6638106"/>
            <a:ext cx="515264" cy="586740"/>
          </a:xfrm>
          <a:custGeom>
            <a:avLst/>
            <a:gdLst/>
            <a:ahLst/>
            <a:cxnLst/>
            <a:rect l="l" t="t" r="r" b="b"/>
            <a:pathLst>
              <a:path w="515264" h="586740">
                <a:moveTo>
                  <a:pt x="0" y="0"/>
                </a:moveTo>
                <a:lnTo>
                  <a:pt x="515264" y="0"/>
                </a:lnTo>
                <a:lnTo>
                  <a:pt x="515264" y="586740"/>
                </a:lnTo>
                <a:lnTo>
                  <a:pt x="0" y="58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0385" y="7224846"/>
            <a:ext cx="4294504" cy="239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 phong cách nghệ thuật từ châu Âu vào nước ta.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hlinkClick r:id="" action="ppaction://noactio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13569" y="2425757"/>
            <a:ext cx="11460861" cy="69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5875" y="3200447"/>
            <a:ext cx="4414594" cy="322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192" y="7397039"/>
            <a:ext cx="4681789" cy="239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25981" y="3881049"/>
            <a:ext cx="3939581" cy="239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6679071" y="6638106"/>
            <a:ext cx="515264" cy="586740"/>
          </a:xfrm>
          <a:custGeom>
            <a:avLst/>
            <a:gdLst/>
            <a:ahLst/>
            <a:cxnLst/>
            <a:rect l="l" t="t" r="r" b="b"/>
            <a:pathLst>
              <a:path w="515264" h="586740">
                <a:moveTo>
                  <a:pt x="0" y="0"/>
                </a:moveTo>
                <a:lnTo>
                  <a:pt x="515264" y="0"/>
                </a:lnTo>
                <a:lnTo>
                  <a:pt x="515264" y="586740"/>
                </a:lnTo>
                <a:lnTo>
                  <a:pt x="0" y="58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227455" y="6638106"/>
            <a:ext cx="515264" cy="586740"/>
          </a:xfrm>
          <a:custGeom>
            <a:avLst/>
            <a:gdLst/>
            <a:ahLst/>
            <a:cxnLst/>
            <a:rect l="l" t="t" r="r" b="b"/>
            <a:pathLst>
              <a:path w="515264" h="586740">
                <a:moveTo>
                  <a:pt x="0" y="0"/>
                </a:moveTo>
                <a:lnTo>
                  <a:pt x="515264" y="0"/>
                </a:lnTo>
                <a:lnTo>
                  <a:pt x="515264" y="586740"/>
                </a:lnTo>
                <a:lnTo>
                  <a:pt x="0" y="58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538140" y="6638106"/>
            <a:ext cx="515264" cy="586740"/>
          </a:xfrm>
          <a:custGeom>
            <a:avLst/>
            <a:gdLst/>
            <a:ahLst/>
            <a:cxnLst/>
            <a:rect l="l" t="t" r="r" b="b"/>
            <a:pathLst>
              <a:path w="515264" h="586740">
                <a:moveTo>
                  <a:pt x="0" y="0"/>
                </a:moveTo>
                <a:lnTo>
                  <a:pt x="515264" y="0"/>
                </a:lnTo>
                <a:lnTo>
                  <a:pt x="515264" y="586740"/>
                </a:lnTo>
                <a:lnTo>
                  <a:pt x="0" y="58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31012" y="5648325"/>
            <a:ext cx="290049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1925 - 1945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44964" y="7491546"/>
            <a:ext cx="290049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1945 - 1975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34842" y="5541779"/>
            <a:ext cx="290049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1975 - 1995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45527" y="7458208"/>
            <a:ext cx="2900490" cy="6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1995 - nay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80654" y="8312246"/>
            <a:ext cx="9745025" cy="1631851"/>
          </a:xfrm>
          <a:custGeom>
            <a:avLst/>
            <a:gdLst/>
            <a:ahLst/>
            <a:cxnLst/>
            <a:rect l="l" t="t" r="r" b="b"/>
            <a:pathLst>
              <a:path w="2566591" h="363198">
                <a:moveTo>
                  <a:pt x="0" y="0"/>
                </a:moveTo>
                <a:lnTo>
                  <a:pt x="2566591" y="0"/>
                </a:lnTo>
                <a:lnTo>
                  <a:pt x="2566591" y="363198"/>
                </a:lnTo>
                <a:lnTo>
                  <a:pt x="0" y="363198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Vĩnh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Linh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Văn Liên</a:t>
            </a:r>
          </a:p>
        </p:txBody>
      </p:sp>
      <p:sp>
        <p:nvSpPr>
          <p:cNvPr id="6" name="Freeform 6"/>
          <p:cNvSpPr/>
          <p:nvPr/>
        </p:nvSpPr>
        <p:spPr>
          <a:xfrm>
            <a:off x="12273402" y="8312247"/>
            <a:ext cx="4609024" cy="1631852"/>
          </a:xfrm>
          <a:custGeom>
            <a:avLst/>
            <a:gdLst/>
            <a:ahLst/>
            <a:cxnLst/>
            <a:rect l="l" t="t" r="r" b="b"/>
            <a:pathLst>
              <a:path w="1213899" h="363198">
                <a:moveTo>
                  <a:pt x="0" y="0"/>
                </a:moveTo>
                <a:lnTo>
                  <a:pt x="1213899" y="0"/>
                </a:lnTo>
                <a:lnTo>
                  <a:pt x="1213899" y="363198"/>
                </a:lnTo>
                <a:lnTo>
                  <a:pt x="0" y="363198"/>
                </a:lnTo>
                <a:close/>
              </a:path>
            </a:pathLst>
          </a:custGeom>
          <a:solidFill>
            <a:srgbClr val="EBC28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huệ</a:t>
            </a:r>
            <a:endParaRPr lang="en-US" sz="3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Vân</a:t>
            </a:r>
          </a:p>
        </p:txBody>
      </p:sp>
      <p:sp>
        <p:nvSpPr>
          <p:cNvPr id="8" name="Freeform 8"/>
          <p:cNvSpPr/>
          <p:nvPr/>
        </p:nvSpPr>
        <p:spPr>
          <a:xfrm>
            <a:off x="12233484" y="1537926"/>
            <a:ext cx="4688860" cy="6356755"/>
          </a:xfrm>
          <a:custGeom>
            <a:avLst/>
            <a:gdLst/>
            <a:ahLst/>
            <a:cxnLst/>
            <a:rect l="l" t="t" r="r" b="b"/>
            <a:pathLst>
              <a:path w="4688860" h="6356755">
                <a:moveTo>
                  <a:pt x="0" y="0"/>
                </a:moveTo>
                <a:lnTo>
                  <a:pt x="4688860" y="0"/>
                </a:lnTo>
                <a:lnTo>
                  <a:pt x="4688860" y="6356755"/>
                </a:lnTo>
                <a:lnTo>
                  <a:pt x="0" y="6356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480654" y="1537926"/>
            <a:ext cx="9745025" cy="6356755"/>
          </a:xfrm>
          <a:custGeom>
            <a:avLst/>
            <a:gdLst/>
            <a:ahLst/>
            <a:cxnLst/>
            <a:rect l="l" t="t" r="r" b="b"/>
            <a:pathLst>
              <a:path w="9745025" h="6356755">
                <a:moveTo>
                  <a:pt x="0" y="0"/>
                </a:moveTo>
                <a:lnTo>
                  <a:pt x="9745025" y="0"/>
                </a:lnTo>
                <a:lnTo>
                  <a:pt x="9745025" y="6356755"/>
                </a:lnTo>
                <a:lnTo>
                  <a:pt x="0" y="63567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19792" y="499110"/>
            <a:ext cx="7448415" cy="72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00"/>
              </a:lnSpc>
            </a:pP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474</Words>
  <Application>Microsoft Office PowerPoint</Application>
  <PresentationFormat>Custom</PresentationFormat>
  <Paragraphs>77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kenhgiaovien_mi_thuat_hien_dai_b7_tim_hieu_nghe_thuat_hien_dai_viet_nam</dc:title>
  <dc:creator>DELL</dc:creator>
  <cp:lastModifiedBy>STD_DELL</cp:lastModifiedBy>
  <cp:revision>33</cp:revision>
  <dcterms:created xsi:type="dcterms:W3CDTF">2006-08-16T00:00:00Z</dcterms:created>
  <dcterms:modified xsi:type="dcterms:W3CDTF">2024-12-12T02:25:06Z</dcterms:modified>
  <dc:identifier>DAFvCpRf8Hw</dc:identifier>
</cp:coreProperties>
</file>