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</p:sldMasterIdLst>
  <p:notesMasterIdLst>
    <p:notesMasterId r:id="rId36"/>
  </p:notesMasterIdLst>
  <p:sldIdLst>
    <p:sldId id="257" r:id="rId10"/>
    <p:sldId id="308" r:id="rId11"/>
    <p:sldId id="399" r:id="rId12"/>
    <p:sldId id="400" r:id="rId13"/>
    <p:sldId id="339" r:id="rId14"/>
    <p:sldId id="329" r:id="rId15"/>
    <p:sldId id="401" r:id="rId16"/>
    <p:sldId id="502" r:id="rId17"/>
    <p:sldId id="503" r:id="rId18"/>
    <p:sldId id="406" r:id="rId19"/>
    <p:sldId id="504" r:id="rId20"/>
    <p:sldId id="505" r:id="rId21"/>
    <p:sldId id="368" r:id="rId22"/>
    <p:sldId id="587" r:id="rId23"/>
    <p:sldId id="588" r:id="rId24"/>
    <p:sldId id="386" r:id="rId25"/>
    <p:sldId id="589" r:id="rId26"/>
    <p:sldId id="262" r:id="rId27"/>
    <p:sldId id="322" r:id="rId28"/>
    <p:sldId id="326" r:id="rId29"/>
    <p:sldId id="590" r:id="rId30"/>
    <p:sldId id="591" r:id="rId31"/>
    <p:sldId id="596" r:id="rId32"/>
    <p:sldId id="330" r:id="rId33"/>
    <p:sldId id="59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13-01-2025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208303"/>
            <a:ext cx="592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1277</Words>
  <Application>Microsoft Office PowerPoint</Application>
  <PresentationFormat>Widescreen</PresentationFormat>
  <Paragraphs>168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等线 Light</vt:lpstr>
      <vt:lpstr>微软雅黑</vt:lpstr>
      <vt:lpstr>#9Slide05 Brannboll Ny</vt:lpstr>
      <vt:lpstr>#9Slide07 Marbelia Regular</vt:lpstr>
      <vt:lpstr>Algerian</vt:lpstr>
      <vt:lpstr>Arial</vt:lpstr>
      <vt:lpstr>Calibri</vt:lpstr>
      <vt:lpstr>Calibri Light</vt:lpstr>
      <vt:lpstr>ITC Avant Garde Std Bk</vt:lpstr>
      <vt:lpstr>SVN-Vanilla Daisy Pro</vt:lpstr>
      <vt:lpstr>Tahoma</vt:lpstr>
      <vt:lpstr>Times New Roman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Administrator</cp:lastModifiedBy>
  <cp:revision>38</cp:revision>
  <dcterms:created xsi:type="dcterms:W3CDTF">2022-08-08T00:24:14Z</dcterms:created>
  <dcterms:modified xsi:type="dcterms:W3CDTF">2025-01-13T13:55:15Z</dcterms:modified>
</cp:coreProperties>
</file>