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65" d="100"/>
          <a:sy n="65" d="100"/>
        </p:scale>
        <p:origin x="147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5216</TotalTime>
  <Words>1740</Words>
  <Application>Microsoft Office PowerPoint</Application>
  <PresentationFormat>On-screen Show (4:3)</PresentationFormat>
  <Paragraphs>170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STD_DELL</cp:lastModifiedBy>
  <cp:revision>391</cp:revision>
  <dcterms:created xsi:type="dcterms:W3CDTF">2016-02-15T14:28:12Z</dcterms:created>
  <dcterms:modified xsi:type="dcterms:W3CDTF">2025-01-12T16:28:44Z</dcterms:modified>
</cp:coreProperties>
</file>