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9" r:id="rId32"/>
    <p:sldId id="269" r:id="rId33"/>
  </p:sldIdLst>
  <p:sldSz cx="18288000" cy="10287000"/>
  <p:notesSz cx="6858000" cy="9144000"/>
  <p:embeddedFontLs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87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34.svg"/><Relationship Id="rId10" Type="http://schemas.openxmlformats.org/officeDocument/2006/relationships/image" Target="../media/image83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5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8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Relationship Id="rId14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8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9.svg"/><Relationship Id="rId7" Type="http://schemas.openxmlformats.org/officeDocument/2006/relationships/image" Target="../media/image2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34.svg"/><Relationship Id="rId10" Type="http://schemas.openxmlformats.org/officeDocument/2006/relationships/image" Target="../media/image91.png"/><Relationship Id="rId4" Type="http://schemas.openxmlformats.org/officeDocument/2006/relationships/image" Target="../media/image33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12" Type="http://schemas.openxmlformats.org/officeDocument/2006/relationships/image" Target="../media/image8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93.png"/><Relationship Id="rId5" Type="http://schemas.openxmlformats.org/officeDocument/2006/relationships/image" Target="../media/image40.svg"/><Relationship Id="rId10" Type="http://schemas.openxmlformats.org/officeDocument/2006/relationships/image" Target="../media/image92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95.png"/><Relationship Id="rId5" Type="http://schemas.openxmlformats.org/officeDocument/2006/relationships/image" Target="../media/image50.svg"/><Relationship Id="rId10" Type="http://schemas.openxmlformats.org/officeDocument/2006/relationships/image" Target="../media/image94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6.svg"/><Relationship Id="rId7" Type="http://schemas.openxmlformats.org/officeDocument/2006/relationships/image" Target="../media/image2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96.png"/><Relationship Id="rId4" Type="http://schemas.openxmlformats.org/officeDocument/2006/relationships/image" Target="../media/image57.pn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97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9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9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Relationship Id="rId1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8.svg"/><Relationship Id="rId7" Type="http://schemas.openxmlformats.org/officeDocument/2006/relationships/image" Target="../media/image34.svg"/><Relationship Id="rId12" Type="http://schemas.openxmlformats.org/officeDocument/2006/relationships/image" Target="../media/image10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01.png"/><Relationship Id="rId5" Type="http://schemas.openxmlformats.org/officeDocument/2006/relationships/image" Target="../media/image52.svg"/><Relationship Id="rId10" Type="http://schemas.openxmlformats.org/officeDocument/2006/relationships/image" Target="../media/image99.png"/><Relationship Id="rId4" Type="http://schemas.openxmlformats.org/officeDocument/2006/relationships/image" Target="../media/image51.png"/><Relationship Id="rId9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99.png"/><Relationship Id="rId5" Type="http://schemas.openxmlformats.org/officeDocument/2006/relationships/image" Target="../media/image34.svg"/><Relationship Id="rId10" Type="http://schemas.openxmlformats.org/officeDocument/2006/relationships/image" Target="../media/image103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10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9.svg"/><Relationship Id="rId7" Type="http://schemas.openxmlformats.org/officeDocument/2006/relationships/image" Target="../media/image24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106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10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9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10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11.png"/><Relationship Id="rId5" Type="http://schemas.openxmlformats.org/officeDocument/2006/relationships/image" Target="../media/image34.svg"/><Relationship Id="rId10" Type="http://schemas.openxmlformats.org/officeDocument/2006/relationships/image" Target="../media/image110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1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69.svg"/><Relationship Id="rId7" Type="http://schemas.openxmlformats.org/officeDocument/2006/relationships/image" Target="../media/image24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0.svg"/><Relationship Id="rId5" Type="http://schemas.openxmlformats.org/officeDocument/2006/relationships/image" Target="../media/image50.svg"/><Relationship Id="rId10" Type="http://schemas.openxmlformats.org/officeDocument/2006/relationships/image" Target="../media/image39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0.svg"/><Relationship Id="rId3" Type="http://schemas.openxmlformats.org/officeDocument/2006/relationships/image" Target="../media/image117.svg"/><Relationship Id="rId7" Type="http://schemas.openxmlformats.org/officeDocument/2006/relationships/image" Target="../media/image2.svg"/><Relationship Id="rId12" Type="http://schemas.openxmlformats.org/officeDocument/2006/relationships/image" Target="../media/image3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2.svg"/><Relationship Id="rId5" Type="http://schemas.openxmlformats.org/officeDocument/2006/relationships/image" Target="../media/image119.svg"/><Relationship Id="rId15" Type="http://schemas.openxmlformats.org/officeDocument/2006/relationships/image" Target="../media/image36.svg"/><Relationship Id="rId10" Type="http://schemas.openxmlformats.org/officeDocument/2006/relationships/image" Target="../media/image51.png"/><Relationship Id="rId4" Type="http://schemas.openxmlformats.org/officeDocument/2006/relationships/image" Target="../media/image118.png"/><Relationship Id="rId9" Type="http://schemas.openxmlformats.org/officeDocument/2006/relationships/image" Target="../media/image6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3" Type="http://schemas.openxmlformats.org/officeDocument/2006/relationships/image" Target="../media/image56.svg"/><Relationship Id="rId7" Type="http://schemas.openxmlformats.org/officeDocument/2006/relationships/image" Target="../media/image60.png"/><Relationship Id="rId12" Type="http://schemas.openxmlformats.org/officeDocument/2006/relationships/image" Target="../media/image2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23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6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8.svg"/><Relationship Id="rId7" Type="http://schemas.openxmlformats.org/officeDocument/2006/relationships/image" Target="../media/image52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36.svg"/><Relationship Id="rId5" Type="http://schemas.openxmlformats.org/officeDocument/2006/relationships/image" Target="../media/image80.svg"/><Relationship Id="rId10" Type="http://schemas.openxmlformats.org/officeDocument/2006/relationships/image" Target="../media/image35.png"/><Relationship Id="rId4" Type="http://schemas.openxmlformats.org/officeDocument/2006/relationships/image" Target="../media/image7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13460721" y="-6421866"/>
            <a:ext cx="6641019" cy="82637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9545">
            <a:off x="10996361" y="-430135"/>
            <a:ext cx="3580051" cy="1041469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722867" y="2526740"/>
            <a:ext cx="14842265" cy="5502878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073630" y="2721682"/>
            <a:ext cx="14150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1077966" y="2647292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14482615" y="7299542"/>
            <a:ext cx="2727911" cy="773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4709" y="6843131"/>
            <a:ext cx="2227480" cy="3723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17530" y="2902573"/>
            <a:ext cx="1412729" cy="143623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DAA759-19FF-8EAF-B9F2-6DF997E9483A}"/>
              </a:ext>
            </a:extLst>
          </p:cNvPr>
          <p:cNvSpPr txBox="1"/>
          <p:nvPr/>
        </p:nvSpPr>
        <p:spPr>
          <a:xfrm>
            <a:off x="2743200" y="3543300"/>
            <a:ext cx="1237187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/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tr.108)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blipFill>
                <a:blip r:embed="rId10"/>
                <a:stretch>
                  <a:fillRect l="-1771" r="-172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DE9A7F-3BB8-3099-A07E-603FB9242081}"/>
              </a:ext>
            </a:extLst>
          </p:cNvPr>
          <p:cNvSpPr txBox="1"/>
          <p:nvPr/>
        </p:nvSpPr>
        <p:spPr>
          <a:xfrm>
            <a:off x="8005132" y="1336080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0" descr="Chart&#10;&#10;Description automatically generated">
            <a:extLst>
              <a:ext uri="{FF2B5EF4-FFF2-40B4-BE49-F238E27FC236}">
                <a16:creationId xmlns:a16="http://schemas.microsoft.com/office/drawing/2014/main" id="{CA7AD436-F2E8-0721-397D-D46D514CF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823" y="4675337"/>
            <a:ext cx="7566354" cy="2931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/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blipFill>
                <a:blip r:embed="rId13"/>
                <a:stretch>
                  <a:fillRect l="-1470" r="-245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/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blipFill>
                <a:blip r:embed="rId14"/>
                <a:stretch>
                  <a:fillRect l="-1499" r="-2498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5B0645-E268-7F0B-5A63-6846D2EC30A9}"/>
              </a:ext>
            </a:extLst>
          </p:cNvPr>
          <p:cNvSpPr txBox="1"/>
          <p:nvPr/>
        </p:nvSpPr>
        <p:spPr>
          <a:xfrm>
            <a:off x="3581400" y="2196583"/>
            <a:ext cx="11125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032B7D2-AE86-C97E-B2CC-BD11D95D1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53" y="3966804"/>
            <a:ext cx="6238632" cy="3433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/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𝑚𝐴𝑞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𝑛𝐴𝑝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blipFill>
                <a:blip r:embed="rId7"/>
                <a:stretch>
                  <a:fillRect l="-1699" r="-2740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90EA9-D49E-9915-5B87-F6AD7A20C634}"/>
              </a:ext>
            </a:extLst>
          </p:cNvPr>
          <p:cNvSpPr txBox="1"/>
          <p:nvPr/>
        </p:nvSpPr>
        <p:spPr>
          <a:xfrm>
            <a:off x="2590800" y="1866332"/>
            <a:ext cx="13106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53a, 53b, 53c, 53d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5380A1D-7DD5-B253-7B00-7BB9B6575F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4358" r="2606" b="6680"/>
          <a:stretch/>
        </p:blipFill>
        <p:spPr>
          <a:xfrm>
            <a:off x="1413168" y="4056580"/>
            <a:ext cx="15461664" cy="3978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>
            <a:extLst>
              <a:ext uri="{FF2B5EF4-FFF2-40B4-BE49-F238E27FC236}">
                <a16:creationId xmlns:a16="http://schemas.microsoft.com/office/drawing/2014/main" id="{DD41D570-4C10-B080-9B85-B75BA6F28945}"/>
              </a:ext>
            </a:extLst>
          </p:cNvPr>
          <p:cNvSpPr/>
          <p:nvPr/>
        </p:nvSpPr>
        <p:spPr>
          <a:xfrm>
            <a:off x="1638300" y="834763"/>
            <a:ext cx="15011400" cy="83040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4600" y="523240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8087">
            <a:off x="602202" y="8475058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/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blipFill>
                <a:blip r:embed="rId8"/>
                <a:stretch>
                  <a:fillRect l="-1983" r="-3371" b="-10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4C16A9C-7044-C4F1-F1F7-C0A3698A2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 t="21834" r="43438" b="15397"/>
          <a:stretch/>
        </p:blipFill>
        <p:spPr>
          <a:xfrm>
            <a:off x="3299368" y="5122655"/>
            <a:ext cx="4114800" cy="3621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/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blipFill>
                <a:blip r:embed="rId10"/>
                <a:stretch>
                  <a:fillRect l="-2648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C6A02400-0385-B73B-68DF-5DD6C2F26BD9}"/>
              </a:ext>
            </a:extLst>
          </p:cNvPr>
          <p:cNvGrpSpPr/>
          <p:nvPr/>
        </p:nvGrpSpPr>
        <p:grpSpPr>
          <a:xfrm>
            <a:off x="11664996" y="1284964"/>
            <a:ext cx="4759032" cy="3621223"/>
            <a:chOff x="11664996" y="1284964"/>
            <a:chExt cx="4759032" cy="362122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E03FE15-1933-BDEB-70F3-048367C4B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24358" r="68218" b="12873"/>
            <a:stretch/>
          </p:blipFill>
          <p:spPr>
            <a:xfrm>
              <a:off x="11664996" y="1284964"/>
              <a:ext cx="4759032" cy="3621223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40A6828-6733-63E9-F23A-C63C8801C2BC}"/>
                </a:ext>
              </a:extLst>
            </p:cNvPr>
            <p:cNvSpPr txBox="1"/>
            <p:nvPr/>
          </p:nvSpPr>
          <p:spPr>
            <a:xfrm>
              <a:off x="13563600" y="3339019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774C0D1-9E69-D17A-532C-80B019AE5CBC}"/>
                </a:ext>
              </a:extLst>
            </p:cNvPr>
            <p:cNvSpPr txBox="1"/>
            <p:nvPr/>
          </p:nvSpPr>
          <p:spPr>
            <a:xfrm>
              <a:off x="14782800" y="1936865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2E253B2-60F7-C749-F0CC-12C53A9F2A12}"/>
              </a:ext>
            </a:extLst>
          </p:cNvPr>
          <p:cNvSpPr txBox="1"/>
          <p:nvPr/>
        </p:nvSpPr>
        <p:spPr>
          <a:xfrm>
            <a:off x="14173200" y="3118341"/>
            <a:ext cx="40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1C03D249-936E-FC90-D5C5-5F679BBACBDC}"/>
              </a:ext>
            </a:extLst>
          </p:cNvPr>
          <p:cNvSpPr/>
          <p:nvPr/>
        </p:nvSpPr>
        <p:spPr>
          <a:xfrm>
            <a:off x="1143000" y="953953"/>
            <a:ext cx="15011400" cy="87422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75613" y="4679131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48035" y="235837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/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blipFill>
                <a:blip r:embed="rId10"/>
                <a:stretch>
                  <a:fillRect l="-1800" r="-1742" b="-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/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blipFill>
                <a:blip r:embed="rId11"/>
                <a:stretch>
                  <a:fillRect l="-1874" r="-3248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Nhóm 22">
            <a:extLst>
              <a:ext uri="{FF2B5EF4-FFF2-40B4-BE49-F238E27FC236}">
                <a16:creationId xmlns:a16="http://schemas.microsoft.com/office/drawing/2014/main" id="{0E839038-8ADB-38DE-3B95-E7461B420A1B}"/>
              </a:ext>
            </a:extLst>
          </p:cNvPr>
          <p:cNvGrpSpPr/>
          <p:nvPr/>
        </p:nvGrpSpPr>
        <p:grpSpPr>
          <a:xfrm>
            <a:off x="1674383" y="5199876"/>
            <a:ext cx="3796109" cy="4229005"/>
            <a:chOff x="1674383" y="5199876"/>
            <a:chExt cx="3796109" cy="422900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617BA95F-9348-6104-2627-41B02A68E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2" t="19615" r="2637" b="14170"/>
            <a:stretch/>
          </p:blipFill>
          <p:spPr>
            <a:xfrm>
              <a:off x="1674383" y="5199876"/>
              <a:ext cx="3796109" cy="4229005"/>
            </a:xfrm>
            <a:prstGeom prst="rect">
              <a:avLst/>
            </a:prstGeom>
          </p:spPr>
        </p:pic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910C4F6-F984-8F54-4CF0-3BE63ACE885D}"/>
                </a:ext>
              </a:extLst>
            </p:cNvPr>
            <p:cNvSpPr txBox="1"/>
            <p:nvPr/>
          </p:nvSpPr>
          <p:spPr>
            <a:xfrm>
              <a:off x="3250384" y="81153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D50CAFE-5AB4-6D5B-A32E-CC3D683E3485}"/>
                </a:ext>
              </a:extLst>
            </p:cNvPr>
            <p:cNvSpPr txBox="1"/>
            <p:nvPr/>
          </p:nvSpPr>
          <p:spPr>
            <a:xfrm>
              <a:off x="2846615" y="805343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5494FA45-3CBC-DCB2-25A9-7EE58845CE93}"/>
                </a:ext>
              </a:extLst>
            </p:cNvPr>
            <p:cNvSpPr txBox="1"/>
            <p:nvPr/>
          </p:nvSpPr>
          <p:spPr>
            <a:xfrm>
              <a:off x="4343400" y="6366968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5DACC280-09ED-0887-5DA3-D84A7F124EEE}"/>
                </a:ext>
              </a:extLst>
            </p:cNvPr>
            <p:cNvSpPr txBox="1"/>
            <p:nvPr/>
          </p:nvSpPr>
          <p:spPr>
            <a:xfrm>
              <a:off x="2972300" y="765332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8EF346C3-D8EB-C258-0D29-D777D83ECD5E}"/>
              </a:ext>
            </a:extLst>
          </p:cNvPr>
          <p:cNvGrpSpPr/>
          <p:nvPr/>
        </p:nvGrpSpPr>
        <p:grpSpPr>
          <a:xfrm>
            <a:off x="11920287" y="1057908"/>
            <a:ext cx="3505201" cy="3621223"/>
            <a:chOff x="11920287" y="1057908"/>
            <a:chExt cx="3505201" cy="362122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7F02CD60-F52B-3F4B-E1CD-4E8B13C55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6" t="23370" r="23156" b="13861"/>
            <a:stretch/>
          </p:blipFill>
          <p:spPr>
            <a:xfrm>
              <a:off x="11920287" y="1057908"/>
              <a:ext cx="3505201" cy="3621223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35207D64-B0D0-37E2-6EFD-27538E521B37}"/>
                </a:ext>
              </a:extLst>
            </p:cNvPr>
            <p:cNvSpPr txBox="1"/>
            <p:nvPr/>
          </p:nvSpPr>
          <p:spPr>
            <a:xfrm>
              <a:off x="13672887" y="1790700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34A3663-7FDA-6C8B-3DE2-0C2E4878548C}"/>
                </a:ext>
              </a:extLst>
            </p:cNvPr>
            <p:cNvSpPr txBox="1"/>
            <p:nvPr/>
          </p:nvSpPr>
          <p:spPr>
            <a:xfrm>
              <a:off x="14173200" y="311834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0A2D552-0751-FF02-C1A2-8F3759E12F09}"/>
                </a:ext>
              </a:extLst>
            </p:cNvPr>
            <p:cNvSpPr txBox="1"/>
            <p:nvPr/>
          </p:nvSpPr>
          <p:spPr>
            <a:xfrm>
              <a:off x="14076656" y="177381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5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/>
              <p:nvPr/>
            </p:nvSpPr>
            <p:spPr>
              <a:xfrm>
                <a:off x="3200400" y="1723807"/>
                <a:ext cx="132588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(SGK – tr.108)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23807"/>
                <a:ext cx="13258800" cy="4144661"/>
              </a:xfrm>
              <a:prstGeom prst="rect">
                <a:avLst/>
              </a:prstGeom>
              <a:blipFill>
                <a:blip r:embed="rId10"/>
                <a:stretch>
                  <a:fillRect l="-1379" r="-1379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E6F88726-6526-2482-E4B8-B989F6ADBB6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9398427" y="5039624"/>
            <a:ext cx="5943600" cy="49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496171" y="132728"/>
            <a:ext cx="11396262" cy="122683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707428" y="258232"/>
            <a:ext cx="1349355" cy="1429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242009" y="6915706"/>
            <a:ext cx="1349355" cy="14299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8121" y="6956004"/>
            <a:ext cx="2240292" cy="374517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1A8C17-ECF6-5D31-B470-F0AC4E5765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830254" y="2295697"/>
            <a:ext cx="5943600" cy="49305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E91B63-FB20-8B52-A01F-80817AFE2F40}"/>
              </a:ext>
            </a:extLst>
          </p:cNvPr>
          <p:cNvSpPr txBox="1"/>
          <p:nvPr/>
        </p:nvSpPr>
        <p:spPr>
          <a:xfrm>
            <a:off x="2457082" y="1365419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/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600" i="1" dirty="0" err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blipFill>
                <a:blip r:embed="rId10"/>
                <a:stretch>
                  <a:fillRect l="-1983" r="-3437" b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2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/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blipFill>
                <a:blip r:embed="rId10"/>
                <a:stretch>
                  <a:fillRect l="-1765" r="-1294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/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tr.108)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55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blipFill>
                <a:blip r:embed="rId12"/>
                <a:stretch>
                  <a:fillRect l="-1472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1E432E5-826E-F94D-4838-2353F5630B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5111"/>
          <a:stretch/>
        </p:blipFill>
        <p:spPr>
          <a:xfrm>
            <a:off x="11143337" y="3453458"/>
            <a:ext cx="4880629" cy="4257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/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Qua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kẻ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song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𝑚𝑞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sẽ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𝐵𝐶𝐸</m:t>
                        </m:r>
                      </m:e>
                    </m:acc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=82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Theo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nói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blipFill>
                <a:blip r:embed="rId14"/>
                <a:stretch>
                  <a:fillRect l="-2593" r="-4408" b="-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6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997493" y="-1239242"/>
            <a:ext cx="10175032" cy="122725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4340144" y="2203567"/>
            <a:ext cx="10251286" cy="5839365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97999" y="6900281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4411142" y="2802756"/>
            <a:ext cx="999497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CUỐI CHƯƠNG IV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02A3FB24-BA34-0204-97FE-7CE1489024E0}"/>
              </a:ext>
            </a:extLst>
          </p:cNvPr>
          <p:cNvGrpSpPr/>
          <p:nvPr/>
        </p:nvGrpSpPr>
        <p:grpSpPr>
          <a:xfrm>
            <a:off x="1532145" y="-783303"/>
            <a:ext cx="6719263" cy="6564099"/>
            <a:chOff x="1295400" y="1357565"/>
            <a:chExt cx="6719263" cy="7110034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EA28C89C-A962-8D67-C328-F4D9D810A5F9}"/>
                </a:ext>
              </a:extLst>
            </p:cNvPr>
            <p:cNvSpPr/>
            <p:nvPr/>
          </p:nvSpPr>
          <p:spPr>
            <a:xfrm>
              <a:off x="1295400" y="2116665"/>
              <a:ext cx="6719263" cy="6350934"/>
            </a:xfrm>
            <a:custGeom>
              <a:avLst/>
              <a:gdLst>
                <a:gd name="connsiteX0" fmla="*/ 6719263 w 6719263"/>
                <a:gd name="connsiteY0" fmla="*/ 546087 h 6350934"/>
                <a:gd name="connsiteX1" fmla="*/ 6719263 w 6719263"/>
                <a:gd name="connsiteY1" fmla="*/ 911171 h 6350934"/>
                <a:gd name="connsiteX2" fmla="*/ 6707868 w 6719263"/>
                <a:gd name="connsiteY2" fmla="*/ 981244 h 6350934"/>
                <a:gd name="connsiteX3" fmla="*/ 6694838 w 6719263"/>
                <a:gd name="connsiteY3" fmla="*/ 1764762 h 6350934"/>
                <a:gd name="connsiteX4" fmla="*/ 6682696 w 6719263"/>
                <a:gd name="connsiteY4" fmla="*/ 2365815 h 6350934"/>
                <a:gd name="connsiteX5" fmla="*/ 6682120 w 6719263"/>
                <a:gd name="connsiteY5" fmla="*/ 2396225 h 6350934"/>
                <a:gd name="connsiteX6" fmla="*/ 6636693 w 6719263"/>
                <a:gd name="connsiteY6" fmla="*/ 3285663 h 6350934"/>
                <a:gd name="connsiteX7" fmla="*/ 6634004 w 6719263"/>
                <a:gd name="connsiteY7" fmla="*/ 5071940 h 6350934"/>
                <a:gd name="connsiteX8" fmla="*/ 6622192 w 6719263"/>
                <a:gd name="connsiteY8" fmla="*/ 6007683 h 6350934"/>
                <a:gd name="connsiteX9" fmla="*/ 6623242 w 6719263"/>
                <a:gd name="connsiteY9" fmla="*/ 6269212 h 6350934"/>
                <a:gd name="connsiteX10" fmla="*/ 6542255 w 6719263"/>
                <a:gd name="connsiteY10" fmla="*/ 6350921 h 6350934"/>
                <a:gd name="connsiteX11" fmla="*/ 5478168 w 6719263"/>
                <a:gd name="connsiteY11" fmla="*/ 6338560 h 6350934"/>
                <a:gd name="connsiteX12" fmla="*/ 4751158 w 6719263"/>
                <a:gd name="connsiteY12" fmla="*/ 6303510 h 6350934"/>
                <a:gd name="connsiteX13" fmla="*/ 4083907 w 6719263"/>
                <a:gd name="connsiteY13" fmla="*/ 6280130 h 6350934"/>
                <a:gd name="connsiteX14" fmla="*/ 2137144 w 6719263"/>
                <a:gd name="connsiteY14" fmla="*/ 6290745 h 6350934"/>
                <a:gd name="connsiteX15" fmla="*/ 1019486 w 6719263"/>
                <a:gd name="connsiteY15" fmla="*/ 6315562 h 6350934"/>
                <a:gd name="connsiteX16" fmla="*/ 94811 w 6719263"/>
                <a:gd name="connsiteY16" fmla="*/ 6252515 h 6350934"/>
                <a:gd name="connsiteX17" fmla="*/ 34171 w 6719263"/>
                <a:gd name="connsiteY17" fmla="*/ 6191762 h 6350934"/>
                <a:gd name="connsiteX18" fmla="*/ 23927 w 6719263"/>
                <a:gd name="connsiteY18" fmla="*/ 6046615 h 6350934"/>
                <a:gd name="connsiteX19" fmla="*/ 52 w 6719263"/>
                <a:gd name="connsiteY19" fmla="*/ 5063263 h 6350934"/>
                <a:gd name="connsiteX20" fmla="*/ 22337 w 6719263"/>
                <a:gd name="connsiteY20" fmla="*/ 4317362 h 6350934"/>
                <a:gd name="connsiteX21" fmla="*/ 47896 w 6719263"/>
                <a:gd name="connsiteY21" fmla="*/ 3881723 h 6350934"/>
                <a:gd name="connsiteX22" fmla="*/ 105879 w 6719263"/>
                <a:gd name="connsiteY22" fmla="*/ 3096708 h 6350934"/>
                <a:gd name="connsiteX23" fmla="*/ 119480 w 6719263"/>
                <a:gd name="connsiteY23" fmla="*/ 2534590 h 6350934"/>
                <a:gd name="connsiteX24" fmla="*/ 120748 w 6719263"/>
                <a:gd name="connsiteY24" fmla="*/ 1392931 h 6350934"/>
                <a:gd name="connsiteX25" fmla="*/ 145619 w 6719263"/>
                <a:gd name="connsiteY25" fmla="*/ 781104 h 6350934"/>
                <a:gd name="connsiteX26" fmla="*/ 228265 w 6719263"/>
                <a:gd name="connsiteY26" fmla="*/ 66256 h 6350934"/>
                <a:gd name="connsiteX27" fmla="*/ 276687 w 6719263"/>
                <a:gd name="connsiteY27" fmla="*/ 21583 h 6350934"/>
                <a:gd name="connsiteX28" fmla="*/ 809849 w 6719263"/>
                <a:gd name="connsiteY28" fmla="*/ 78 h 6350934"/>
                <a:gd name="connsiteX29" fmla="*/ 1885013 w 6719263"/>
                <a:gd name="connsiteY29" fmla="*/ 22525 h 6350934"/>
                <a:gd name="connsiteX30" fmla="*/ 2699623 w 6719263"/>
                <a:gd name="connsiteY30" fmla="*/ 35212 h 6350934"/>
                <a:gd name="connsiteX31" fmla="*/ 3191614 w 6719263"/>
                <a:gd name="connsiteY31" fmla="*/ 47496 h 6350934"/>
                <a:gd name="connsiteX32" fmla="*/ 3712907 w 6719263"/>
                <a:gd name="connsiteY32" fmla="*/ 70818 h 6350934"/>
                <a:gd name="connsiteX33" fmla="*/ 4483832 w 6719263"/>
                <a:gd name="connsiteY33" fmla="*/ 94613 h 6350934"/>
                <a:gd name="connsiteX34" fmla="*/ 5067026 w 6719263"/>
                <a:gd name="connsiteY34" fmla="*/ 84928 h 6350934"/>
                <a:gd name="connsiteX35" fmla="*/ 5929007 w 6719263"/>
                <a:gd name="connsiteY35" fmla="*/ 107183 h 6350934"/>
                <a:gd name="connsiteX36" fmla="*/ 6408665 w 6719263"/>
                <a:gd name="connsiteY36" fmla="*/ 120987 h 6350934"/>
                <a:gd name="connsiteX37" fmla="*/ 6707187 w 6719263"/>
                <a:gd name="connsiteY37" fmla="*/ 147151 h 6350934"/>
                <a:gd name="connsiteX38" fmla="*/ 6707742 w 6719263"/>
                <a:gd name="connsiteY38" fmla="*/ 451717 h 6350934"/>
                <a:gd name="connsiteX39" fmla="*/ 6719263 w 6719263"/>
                <a:gd name="connsiteY39" fmla="*/ 546087 h 63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19263" h="6350934">
                  <a:moveTo>
                    <a:pt x="6719263" y="546087"/>
                  </a:moveTo>
                  <a:cubicBezTo>
                    <a:pt x="6719263" y="667782"/>
                    <a:pt x="6719263" y="789477"/>
                    <a:pt x="6719263" y="911171"/>
                  </a:cubicBezTo>
                  <a:cubicBezTo>
                    <a:pt x="6715310" y="934525"/>
                    <a:pt x="6708307" y="957824"/>
                    <a:pt x="6707868" y="981244"/>
                  </a:cubicBezTo>
                  <a:cubicBezTo>
                    <a:pt x="6702978" y="1242407"/>
                    <a:pt x="6699442" y="1503595"/>
                    <a:pt x="6694838" y="1764762"/>
                  </a:cubicBezTo>
                  <a:cubicBezTo>
                    <a:pt x="6691308" y="1965122"/>
                    <a:pt x="6686776" y="2165464"/>
                    <a:pt x="6682696" y="2365815"/>
                  </a:cubicBezTo>
                  <a:cubicBezTo>
                    <a:pt x="6682490" y="2375953"/>
                    <a:pt x="6682659" y="2386108"/>
                    <a:pt x="6682120" y="2396225"/>
                  </a:cubicBezTo>
                  <a:cubicBezTo>
                    <a:pt x="6666306" y="2692698"/>
                    <a:pt x="6640277" y="2989044"/>
                    <a:pt x="6636693" y="3285663"/>
                  </a:cubicBezTo>
                  <a:cubicBezTo>
                    <a:pt x="6629501" y="3881011"/>
                    <a:pt x="6635927" y="4476511"/>
                    <a:pt x="6634004" y="5071940"/>
                  </a:cubicBezTo>
                  <a:cubicBezTo>
                    <a:pt x="6632998" y="5383863"/>
                    <a:pt x="6625982" y="5695765"/>
                    <a:pt x="6622192" y="6007683"/>
                  </a:cubicBezTo>
                  <a:cubicBezTo>
                    <a:pt x="6621132" y="6094879"/>
                    <a:pt x="6617607" y="6182374"/>
                    <a:pt x="6623242" y="6269212"/>
                  </a:cubicBezTo>
                  <a:cubicBezTo>
                    <a:pt x="6627434" y="6333802"/>
                    <a:pt x="6597563" y="6351508"/>
                    <a:pt x="6542255" y="6350921"/>
                  </a:cubicBezTo>
                  <a:cubicBezTo>
                    <a:pt x="6187550" y="6347149"/>
                    <a:pt x="5832760" y="6347034"/>
                    <a:pt x="5478168" y="6338560"/>
                  </a:cubicBezTo>
                  <a:cubicBezTo>
                    <a:pt x="5235693" y="6332766"/>
                    <a:pt x="4993550" y="6314163"/>
                    <a:pt x="4751158" y="6303510"/>
                  </a:cubicBezTo>
                  <a:cubicBezTo>
                    <a:pt x="4528809" y="6293736"/>
                    <a:pt x="4306327" y="6280105"/>
                    <a:pt x="4083907" y="6280130"/>
                  </a:cubicBezTo>
                  <a:cubicBezTo>
                    <a:pt x="3434982" y="6280198"/>
                    <a:pt x="2786038" y="6284178"/>
                    <a:pt x="2137144" y="6290745"/>
                  </a:cubicBezTo>
                  <a:cubicBezTo>
                    <a:pt x="1764537" y="6294515"/>
                    <a:pt x="1391884" y="6302659"/>
                    <a:pt x="1019486" y="6315562"/>
                  </a:cubicBezTo>
                  <a:cubicBezTo>
                    <a:pt x="708634" y="6326334"/>
                    <a:pt x="403256" y="6269757"/>
                    <a:pt x="94811" y="6252515"/>
                  </a:cubicBezTo>
                  <a:cubicBezTo>
                    <a:pt x="59410" y="6250535"/>
                    <a:pt x="34614" y="6234705"/>
                    <a:pt x="34171" y="6191762"/>
                  </a:cubicBezTo>
                  <a:cubicBezTo>
                    <a:pt x="33672" y="6143352"/>
                    <a:pt x="25270" y="6095058"/>
                    <a:pt x="23927" y="6046615"/>
                  </a:cubicBezTo>
                  <a:cubicBezTo>
                    <a:pt x="14850" y="5718848"/>
                    <a:pt x="1361" y="5391077"/>
                    <a:pt x="52" y="5063263"/>
                  </a:cubicBezTo>
                  <a:cubicBezTo>
                    <a:pt x="-942" y="4814656"/>
                    <a:pt x="12593" y="4565931"/>
                    <a:pt x="22337" y="4317362"/>
                  </a:cubicBezTo>
                  <a:cubicBezTo>
                    <a:pt x="28035" y="4172035"/>
                    <a:pt x="37522" y="4026809"/>
                    <a:pt x="47896" y="3881723"/>
                  </a:cubicBezTo>
                  <a:cubicBezTo>
                    <a:pt x="66609" y="3620002"/>
                    <a:pt x="90927" y="3358628"/>
                    <a:pt x="105879" y="3096708"/>
                  </a:cubicBezTo>
                  <a:cubicBezTo>
                    <a:pt x="116557" y="2909676"/>
                    <a:pt x="118571" y="2722002"/>
                    <a:pt x="119480" y="2534590"/>
                  </a:cubicBezTo>
                  <a:cubicBezTo>
                    <a:pt x="121326" y="2154043"/>
                    <a:pt x="117128" y="1773452"/>
                    <a:pt x="120748" y="1392931"/>
                  </a:cubicBezTo>
                  <a:cubicBezTo>
                    <a:pt x="122690" y="1188880"/>
                    <a:pt x="128323" y="984307"/>
                    <a:pt x="145619" y="781104"/>
                  </a:cubicBezTo>
                  <a:cubicBezTo>
                    <a:pt x="165952" y="542217"/>
                    <a:pt x="201624" y="304657"/>
                    <a:pt x="228265" y="66256"/>
                  </a:cubicBezTo>
                  <a:cubicBezTo>
                    <a:pt x="232114" y="31818"/>
                    <a:pt x="244229" y="22781"/>
                    <a:pt x="276687" y="21583"/>
                  </a:cubicBezTo>
                  <a:cubicBezTo>
                    <a:pt x="454455" y="15020"/>
                    <a:pt x="632202" y="-1261"/>
                    <a:pt x="809849" y="78"/>
                  </a:cubicBezTo>
                  <a:cubicBezTo>
                    <a:pt x="1168271" y="2780"/>
                    <a:pt x="1526611" y="15453"/>
                    <a:pt x="1885013" y="22525"/>
                  </a:cubicBezTo>
                  <a:cubicBezTo>
                    <a:pt x="2156528" y="27882"/>
                    <a:pt x="2428097" y="30382"/>
                    <a:pt x="2699623" y="35212"/>
                  </a:cubicBezTo>
                  <a:cubicBezTo>
                    <a:pt x="2863643" y="38129"/>
                    <a:pt x="3027681" y="41611"/>
                    <a:pt x="3191614" y="47496"/>
                  </a:cubicBezTo>
                  <a:cubicBezTo>
                    <a:pt x="3365433" y="53734"/>
                    <a:pt x="3539091" y="64428"/>
                    <a:pt x="3712907" y="70818"/>
                  </a:cubicBezTo>
                  <a:cubicBezTo>
                    <a:pt x="3969837" y="80265"/>
                    <a:pt x="4226796" y="91506"/>
                    <a:pt x="4483832" y="94613"/>
                  </a:cubicBezTo>
                  <a:cubicBezTo>
                    <a:pt x="4678163" y="96962"/>
                    <a:pt x="4872688" y="82749"/>
                    <a:pt x="5067026" y="84928"/>
                  </a:cubicBezTo>
                  <a:cubicBezTo>
                    <a:pt x="5354400" y="88149"/>
                    <a:pt x="5641685" y="99376"/>
                    <a:pt x="5929007" y="107183"/>
                  </a:cubicBezTo>
                  <a:cubicBezTo>
                    <a:pt x="6088905" y="111528"/>
                    <a:pt x="6248902" y="113676"/>
                    <a:pt x="6408665" y="120987"/>
                  </a:cubicBezTo>
                  <a:cubicBezTo>
                    <a:pt x="6506647" y="125471"/>
                    <a:pt x="6604268" y="137852"/>
                    <a:pt x="6707187" y="147151"/>
                  </a:cubicBezTo>
                  <a:cubicBezTo>
                    <a:pt x="6707187" y="253681"/>
                    <a:pt x="6706235" y="352718"/>
                    <a:pt x="6707742" y="451717"/>
                  </a:cubicBezTo>
                  <a:cubicBezTo>
                    <a:pt x="6708223" y="483226"/>
                    <a:pt x="6715239" y="514634"/>
                    <a:pt x="6719263" y="546087"/>
                  </a:cubicBezTo>
                  <a:close/>
                </a:path>
              </a:pathLst>
            </a:custGeom>
            <a:solidFill>
              <a:schemeClr val="bg1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7657B1AF-D841-F069-B17B-668BEDEF319D}"/>
                </a:ext>
              </a:extLst>
            </p:cNvPr>
            <p:cNvSpPr/>
            <p:nvPr/>
          </p:nvSpPr>
          <p:spPr>
            <a:xfrm>
              <a:off x="4097826" y="1357565"/>
              <a:ext cx="1473405" cy="1550314"/>
            </a:xfrm>
            <a:custGeom>
              <a:avLst/>
              <a:gdLst>
                <a:gd name="connsiteX0" fmla="*/ 0 w 1473405"/>
                <a:gd name="connsiteY0" fmla="*/ 888902 h 1550314"/>
                <a:gd name="connsiteX1" fmla="*/ 0 w 1473405"/>
                <a:gd name="connsiteY1" fmla="*/ 753909 h 1550314"/>
                <a:gd name="connsiteX2" fmla="*/ 27276 w 1473405"/>
                <a:gd name="connsiteY2" fmla="*/ 641309 h 1550314"/>
                <a:gd name="connsiteX3" fmla="*/ 414828 w 1473405"/>
                <a:gd name="connsiteY3" fmla="*/ 118451 h 1550314"/>
                <a:gd name="connsiteX4" fmla="*/ 1412964 w 1473405"/>
                <a:gd name="connsiteY4" fmla="*/ 418858 h 1550314"/>
                <a:gd name="connsiteX5" fmla="*/ 1256695 w 1473405"/>
                <a:gd name="connsiteY5" fmla="*/ 1303827 h 1550314"/>
                <a:gd name="connsiteX6" fmla="*/ 628130 w 1473405"/>
                <a:gd name="connsiteY6" fmla="*/ 1541771 h 1550314"/>
                <a:gd name="connsiteX7" fmla="*/ 309682 w 1473405"/>
                <a:gd name="connsiteY7" fmla="*/ 1386442 h 1550314"/>
                <a:gd name="connsiteX8" fmla="*/ 18425 w 1473405"/>
                <a:gd name="connsiteY8" fmla="*/ 934463 h 1550314"/>
                <a:gd name="connsiteX9" fmla="*/ 0 w 1473405"/>
                <a:gd name="connsiteY9" fmla="*/ 888902 h 15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405" h="1550314">
                  <a:moveTo>
                    <a:pt x="0" y="888902"/>
                  </a:moveTo>
                  <a:cubicBezTo>
                    <a:pt x="0" y="843904"/>
                    <a:pt x="0" y="798907"/>
                    <a:pt x="0" y="753909"/>
                  </a:cubicBezTo>
                  <a:cubicBezTo>
                    <a:pt x="9042" y="716362"/>
                    <a:pt x="17154" y="678562"/>
                    <a:pt x="27276" y="641309"/>
                  </a:cubicBezTo>
                  <a:cubicBezTo>
                    <a:pt x="88319" y="416631"/>
                    <a:pt x="230786" y="250712"/>
                    <a:pt x="414828" y="118451"/>
                  </a:cubicBezTo>
                  <a:cubicBezTo>
                    <a:pt x="755337" y="-126252"/>
                    <a:pt x="1267867" y="24805"/>
                    <a:pt x="1412964" y="418858"/>
                  </a:cubicBezTo>
                  <a:cubicBezTo>
                    <a:pt x="1531062" y="739585"/>
                    <a:pt x="1474598" y="1038901"/>
                    <a:pt x="1256695" y="1303827"/>
                  </a:cubicBezTo>
                  <a:cubicBezTo>
                    <a:pt x="1093411" y="1502350"/>
                    <a:pt x="880331" y="1577383"/>
                    <a:pt x="628130" y="1541771"/>
                  </a:cubicBezTo>
                  <a:cubicBezTo>
                    <a:pt x="506103" y="1524540"/>
                    <a:pt x="410414" y="1451241"/>
                    <a:pt x="309682" y="1386442"/>
                  </a:cubicBezTo>
                  <a:cubicBezTo>
                    <a:pt x="142368" y="1278816"/>
                    <a:pt x="52412" y="1125956"/>
                    <a:pt x="18425" y="934463"/>
                  </a:cubicBezTo>
                  <a:cubicBezTo>
                    <a:pt x="15623" y="918684"/>
                    <a:pt x="6295" y="904061"/>
                    <a:pt x="0" y="888902"/>
                  </a:cubicBezTo>
                  <a:close/>
                </a:path>
              </a:pathLst>
            </a:custGeom>
            <a:solidFill>
              <a:srgbClr val="FFCE6D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28926">
            <a:off x="9840271" y="1113178"/>
            <a:ext cx="8087456" cy="871418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8379">
            <a:off x="-378757" y="6639849"/>
            <a:ext cx="2129263" cy="3996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29381" y="371936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8065AE-E2A2-35F4-D233-3CA60D80D73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14532"/>
          <a:stretch/>
        </p:blipFill>
        <p:spPr>
          <a:xfrm>
            <a:off x="2277631" y="1144231"/>
            <a:ext cx="5428128" cy="423475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EAE2C4D-E837-476C-45BE-0A97E5BE775B}"/>
              </a:ext>
            </a:extLst>
          </p:cNvPr>
          <p:cNvSpPr txBox="1"/>
          <p:nvPr/>
        </p:nvSpPr>
        <p:spPr>
          <a:xfrm>
            <a:off x="3932688" y="71108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/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𝑥𝐸𝑛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𝑛𝐸𝑡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𝑝𝐷𝑥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blipFill>
                <a:blip r:embed="rId11"/>
                <a:stretch>
                  <a:fillRect l="-2343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/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𝐶𝐸𝐷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𝑧𝐸𝑡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𝑥𝑡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blipFill>
                <a:blip r:embed="rId12"/>
                <a:stretch>
                  <a:fillRect l="-2532" r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7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333451" y="1052245"/>
            <a:ext cx="15323653" cy="8372796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744101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C6C33C-8065-16AE-9CB4-590348648CCA}"/>
              </a:ext>
            </a:extLst>
          </p:cNvPr>
          <p:cNvSpPr txBox="1"/>
          <p:nvPr/>
        </p:nvSpPr>
        <p:spPr>
          <a:xfrm>
            <a:off x="3250692" y="1634973"/>
            <a:ext cx="1030843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Ta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/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Nam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c//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blipFill>
                <a:blip r:embed="rId10"/>
                <a:stretch>
                  <a:fillRect l="-2773" r="-4472" b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Nhóm 26">
            <a:extLst>
              <a:ext uri="{FF2B5EF4-FFF2-40B4-BE49-F238E27FC236}">
                <a16:creationId xmlns:a16="http://schemas.microsoft.com/office/drawing/2014/main" id="{CF48D81F-7B4F-E674-C8F0-45A2BA39E277}"/>
              </a:ext>
            </a:extLst>
          </p:cNvPr>
          <p:cNvGrpSpPr/>
          <p:nvPr/>
        </p:nvGrpSpPr>
        <p:grpSpPr>
          <a:xfrm>
            <a:off x="1851313" y="3357177"/>
            <a:ext cx="5428128" cy="4234757"/>
            <a:chOff x="1851313" y="3357177"/>
            <a:chExt cx="5428128" cy="4234757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DFCD9512-C169-BA39-703F-F41D276201E4}"/>
                </a:ext>
              </a:extLst>
            </p:cNvPr>
            <p:cNvGrpSpPr/>
            <p:nvPr/>
          </p:nvGrpSpPr>
          <p:grpSpPr>
            <a:xfrm>
              <a:off x="1851313" y="3357177"/>
              <a:ext cx="5428128" cy="4234757"/>
              <a:chOff x="1676400" y="3360806"/>
              <a:chExt cx="5428128" cy="4234757"/>
            </a:xfrm>
          </p:grpSpPr>
          <p:pic>
            <p:nvPicPr>
              <p:cNvPr id="17" name="Hình ảnh 16" descr="Ảnh có chứa văn bản">
                <a:extLst>
                  <a:ext uri="{FF2B5EF4-FFF2-40B4-BE49-F238E27FC236}">
                    <a16:creationId xmlns:a16="http://schemas.microsoft.com/office/drawing/2014/main" id="{2E8B3BA2-C63A-7930-C22B-453709C824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47" t="5684" r="1980" b="14532"/>
              <a:stretch/>
            </p:blipFill>
            <p:spPr>
              <a:xfrm>
                <a:off x="1676400" y="3360806"/>
                <a:ext cx="5428128" cy="4234757"/>
              </a:xfrm>
              <a:prstGeom prst="rect">
                <a:avLst/>
              </a:prstGeom>
            </p:spPr>
          </p:pic>
          <p:cxnSp>
            <p:nvCxnSpPr>
              <p:cNvPr id="19" name="Đường nối Thẳng 18">
                <a:extLst>
                  <a:ext uri="{FF2B5EF4-FFF2-40B4-BE49-F238E27FC236}">
                    <a16:creationId xmlns:a16="http://schemas.microsoft.com/office/drawing/2014/main" id="{90C10BD7-86BC-18F7-6D99-5995FAB1C68C}"/>
                  </a:ext>
                </a:extLst>
              </p:cNvPr>
              <p:cNvCxnSpPr/>
              <p:nvPr/>
            </p:nvCxnSpPr>
            <p:spPr>
              <a:xfrm>
                <a:off x="1763856" y="5238643"/>
                <a:ext cx="52532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A2205D4-A720-8992-FCFC-28E41BE8C691}"/>
                  </a:ext>
                </a:extLst>
              </p:cNvPr>
              <p:cNvSpPr txBox="1"/>
              <p:nvPr/>
            </p:nvSpPr>
            <p:spPr>
              <a:xfrm>
                <a:off x="4528272" y="4857827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03EE351-2464-D624-E898-33B260521149}"/>
                  </a:ext>
                </a:extLst>
              </p:cNvPr>
              <p:cNvSpPr txBox="1"/>
              <p:nvPr/>
            </p:nvSpPr>
            <p:spPr>
              <a:xfrm>
                <a:off x="4528272" y="528175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F9543F4-1CA4-3346-4C0A-56B48EFEC80C}"/>
                </a:ext>
              </a:extLst>
            </p:cNvPr>
            <p:cNvSpPr txBox="1"/>
            <p:nvPr/>
          </p:nvSpPr>
          <p:spPr>
            <a:xfrm>
              <a:off x="6553200" y="478674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5C253C2-01C3-2D9B-73EE-799FCD992211}"/>
              </a:ext>
            </a:extLst>
          </p:cNvPr>
          <p:cNvSpPr txBox="1"/>
          <p:nvPr/>
        </p:nvSpPr>
        <p:spPr>
          <a:xfrm>
            <a:off x="2984769" y="1833597"/>
            <a:ext cx="4286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/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BOC. Tia OM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OC. Tia ON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OM. 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blipFill>
                <a:blip r:embed="rId12"/>
                <a:stretch>
                  <a:fillRect l="-1517" r="-1468" b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91179569-52F9-F76D-E762-7AA3622F0FFA}"/>
              </a:ext>
            </a:extLst>
          </p:cNvPr>
          <p:cNvSpPr/>
          <p:nvPr/>
        </p:nvSpPr>
        <p:spPr>
          <a:xfrm>
            <a:off x="2984769" y="7200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16E1A75-10E0-07D5-92EC-542931E0E624}"/>
              </a:ext>
            </a:extLst>
          </p:cNvPr>
          <p:cNvSpPr txBox="1"/>
          <p:nvPr/>
        </p:nvSpPr>
        <p:spPr>
          <a:xfrm>
            <a:off x="3446769" y="3611355"/>
            <a:ext cx="118110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803D3B89-B744-783B-2E98-B03D190D8C6F}"/>
              </a:ext>
            </a:extLst>
          </p:cNvPr>
          <p:cNvSpPr/>
          <p:nvPr/>
        </p:nvSpPr>
        <p:spPr>
          <a:xfrm>
            <a:off x="3276600" y="6170901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/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3.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Biết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một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 Khi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ba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còn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lại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			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;			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blipFill>
                <a:blip r:embed="rId8"/>
                <a:stretch>
                  <a:fillRect l="-1527" r="-2512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2C714998-11D7-C4FF-D58C-5B34FB277F23}"/>
              </a:ext>
            </a:extLst>
          </p:cNvPr>
          <p:cNvSpPr/>
          <p:nvPr/>
        </p:nvSpPr>
        <p:spPr>
          <a:xfrm>
            <a:off x="9205188" y="6215717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4.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thể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nào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các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sau đây?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blipFill>
                <a:blip r:embed="rId10"/>
                <a:stretch>
                  <a:fillRect l="-1580" r="-2548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2926940" y="7537229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/>
              <p:nvPr/>
            </p:nvSpPr>
            <p:spPr>
              <a:xfrm>
                <a:off x="4003833" y="2625146"/>
                <a:ext cx="11035665" cy="583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5.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và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tại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3600" dirty="0"/>
                  <a:t>. Cho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tia phân </a:t>
                </a:r>
                <a:r>
                  <a:rPr lang="vi-VN" sz="3600" dirty="0" err="1"/>
                  <a:t>giác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𝐵𝑂𝐷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và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bằng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:r>
                  <a:rPr lang="vi-VN" sz="3600" dirty="0" err="1"/>
                  <a:t>Một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kết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quả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33" y="2625146"/>
                <a:ext cx="11035665" cy="5834674"/>
              </a:xfrm>
              <a:prstGeom prst="rect">
                <a:avLst/>
              </a:prstGeom>
              <a:blipFill>
                <a:blip r:embed="rId12"/>
                <a:stretch>
                  <a:fillRect l="-1713" r="-276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BEE103-7FF7-C6F7-C15D-66584F2763E5}"/>
              </a:ext>
            </a:extLst>
          </p:cNvPr>
          <p:cNvSpPr/>
          <p:nvPr/>
        </p:nvSpPr>
        <p:spPr>
          <a:xfrm>
            <a:off x="3886200" y="6057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/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6.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blipFill>
                <a:blip r:embed="rId12"/>
                <a:stretch>
                  <a:fillRect l="-2668" r="-1721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01AA0B1-A3AC-98EB-C8C4-D1700729F7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7731" y="2266577"/>
            <a:ext cx="6223690" cy="590629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447BE70-9492-1FFD-79DA-AD634C61D8DD}"/>
              </a:ext>
            </a:extLst>
          </p:cNvPr>
          <p:cNvSpPr/>
          <p:nvPr/>
        </p:nvSpPr>
        <p:spPr>
          <a:xfrm>
            <a:off x="6667500" y="4837532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3A2FC20-A809-3838-FDB9-BE0E10EAD562}"/>
              </a:ext>
            </a:extLst>
          </p:cNvPr>
          <p:cNvSpPr/>
          <p:nvPr/>
        </p:nvSpPr>
        <p:spPr>
          <a:xfrm>
            <a:off x="3028529" y="7404348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3D9E586F-078C-71AF-4F14-B050D2498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0441" y="3054692"/>
            <a:ext cx="6266641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/>
              <p:nvPr/>
            </p:nvSpPr>
            <p:spPr>
              <a:xfrm>
                <a:off x="2818412" y="2606170"/>
                <a:ext cx="6907762" cy="5074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7. </a:t>
                </a:r>
                <a:r>
                  <a:rPr lang="vi-VN" sz="3600" dirty="0"/>
                  <a:t>Cho </a:t>
                </a:r>
                <a:r>
                  <a:rPr lang="vi-VN" sz="3600" dirty="0" err="1"/>
                  <a:t>Hình</a:t>
                </a:r>
                <a:r>
                  <a:rPr lang="vi-VN" sz="3600" dirty="0"/>
                  <a:t> sau, </a:t>
                </a:r>
                <a:r>
                  <a:rPr lang="vi-VN" sz="3600" dirty="0" err="1"/>
                  <a:t>Cặp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cặp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:r>
                  <a:rPr lang="vi-VN" sz="3600" dirty="0" err="1"/>
                  <a:t>Sole</a:t>
                </a:r>
                <a:r>
                  <a:rPr lang="vi-VN" sz="3600" dirty="0"/>
                  <a:t> trong: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:r>
                  <a:rPr lang="vi-VN" sz="3600" dirty="0" err="1"/>
                  <a:t>Đối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đỉnh</a:t>
                </a:r>
                <a:r>
                  <a:rPr lang="vi-VN" sz="36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:r>
                  <a:rPr lang="vi-VN" sz="3600" dirty="0" err="1"/>
                  <a:t>Đồng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vị</a:t>
                </a:r>
                <a:r>
                  <a:rPr lang="vi-VN" sz="36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:r>
                  <a:rPr lang="vi-VN" sz="3600" dirty="0" err="1"/>
                  <a:t>Cả</a:t>
                </a:r>
                <a:r>
                  <a:rPr lang="vi-VN" sz="3600" dirty="0"/>
                  <a:t> ba </a:t>
                </a:r>
                <a:r>
                  <a:rPr lang="vi-VN" sz="3600" dirty="0" err="1"/>
                  <a:t>phướng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án</a:t>
                </a:r>
                <a:r>
                  <a:rPr lang="vi-VN" sz="3600" dirty="0"/>
                  <a:t> trên </a:t>
                </a:r>
                <a:r>
                  <a:rPr lang="vi-VN" sz="3600" dirty="0" err="1"/>
                  <a:t>đều</a:t>
                </a:r>
                <a:r>
                  <a:rPr lang="vi-VN" sz="3600" dirty="0"/>
                  <a:t> sai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412" y="2606170"/>
                <a:ext cx="6907762" cy="5074659"/>
              </a:xfrm>
              <a:prstGeom prst="rect">
                <a:avLst/>
              </a:prstGeom>
              <a:blipFill>
                <a:blip r:embed="rId11"/>
                <a:stretch>
                  <a:fillRect l="-2646" r="-2646" b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9E4F1F8C-4962-2559-56C1-30828DD7A1FA}"/>
              </a:ext>
            </a:extLst>
          </p:cNvPr>
          <p:cNvSpPr/>
          <p:nvPr/>
        </p:nvSpPr>
        <p:spPr>
          <a:xfrm>
            <a:off x="2649908" y="6107416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/>
              <p:nvPr/>
            </p:nvSpPr>
            <p:spPr>
              <a:xfrm>
                <a:off x="3505200" y="3195857"/>
                <a:ext cx="7772400" cy="505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Câu 8. 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sau,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vi-VN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195857"/>
                <a:ext cx="7772400" cy="5057603"/>
              </a:xfrm>
              <a:prstGeom prst="rect">
                <a:avLst/>
              </a:prstGeom>
              <a:blipFill>
                <a:blip r:embed="rId6"/>
                <a:stretch>
                  <a:fillRect l="-2353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DB582823-8676-CFD8-8B6C-9048F25AE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49732"/>
            <a:ext cx="6147745" cy="3804434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23DA14E1-590D-0BD4-5123-F1B697583D10}"/>
              </a:ext>
            </a:extLst>
          </p:cNvPr>
          <p:cNvSpPr/>
          <p:nvPr/>
        </p:nvSpPr>
        <p:spPr>
          <a:xfrm>
            <a:off x="3352800" y="7437773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95757"/>
            <a:ext cx="7050775" cy="73865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67048" y="3526029"/>
            <a:ext cx="517407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9237684" y="1696942"/>
            <a:ext cx="6781800" cy="2022951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2243" y="1016075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02120" y="8405750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9694884" y="266136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9275784" y="4296521"/>
            <a:ext cx="6781800" cy="2022951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9302489" y="6896100"/>
            <a:ext cx="6781800" cy="2022951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9797789" y="5160830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9941108" y="7803486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/>
              <p:nvPr/>
            </p:nvSpPr>
            <p:spPr>
              <a:xfrm>
                <a:off x="4000500" y="2705100"/>
                <a:ext cx="10287000" cy="505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9.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2705100"/>
                <a:ext cx="10287000" cy="5057603"/>
              </a:xfrm>
              <a:prstGeom prst="rect">
                <a:avLst/>
              </a:prstGeom>
              <a:blipFill>
                <a:blip r:embed="rId8"/>
                <a:stretch>
                  <a:fillRect l="-1777" r="-2962" b="-4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981FE308-BD0C-0224-51E4-5AC1453364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4475" y="3900978"/>
            <a:ext cx="5781147" cy="3452813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843A46C-7F61-63A0-09C4-5246D3B8B938}"/>
              </a:ext>
            </a:extLst>
          </p:cNvPr>
          <p:cNvSpPr/>
          <p:nvPr/>
        </p:nvSpPr>
        <p:spPr>
          <a:xfrm>
            <a:off x="3810000" y="4533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4805067" y="1943100"/>
            <a:ext cx="10434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7036123" y="3996443"/>
            <a:ext cx="797527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7036123" y="7200900"/>
            <a:ext cx="782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34649" y="3985240"/>
            <a:ext cx="1491940" cy="166443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2793" y="6614663"/>
            <a:ext cx="1491940" cy="16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2369084" y="2526740"/>
            <a:ext cx="13549831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645130" y="2721682"/>
            <a:ext cx="13007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14642442" y="4676476"/>
            <a:ext cx="1790213" cy="33604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03523" y="2038857"/>
            <a:ext cx="1491940" cy="16644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742622" y="6869573"/>
            <a:ext cx="1505652" cy="566672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020ECD6-B0E2-0A52-D57D-F7FCCF645C65}"/>
              </a:ext>
            </a:extLst>
          </p:cNvPr>
          <p:cNvSpPr txBox="1"/>
          <p:nvPr/>
        </p:nvSpPr>
        <p:spPr>
          <a:xfrm>
            <a:off x="3414585" y="3381837"/>
            <a:ext cx="1129611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TỚI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8115" y="7375112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35582" y="649611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B9907AF-707C-A6A4-4A3B-709EE7F47F73}"/>
              </a:ext>
            </a:extLst>
          </p:cNvPr>
          <p:cNvSpPr txBox="1"/>
          <p:nvPr/>
        </p:nvSpPr>
        <p:spPr>
          <a:xfrm>
            <a:off x="1176337" y="575872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CỦNG CỐ KIẾN THỨC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CD4B046F-6DCE-462D-589C-AE0FCBD9C425}"/>
              </a:ext>
            </a:extLst>
          </p:cNvPr>
          <p:cNvSpPr/>
          <p:nvPr/>
        </p:nvSpPr>
        <p:spPr>
          <a:xfrm>
            <a:off x="5076815" y="1737003"/>
            <a:ext cx="7239000" cy="1947256"/>
          </a:xfrm>
          <a:prstGeom prst="ellipse">
            <a:avLst/>
          </a:prstGeom>
          <a:solidFill>
            <a:srgbClr val="FFCE6D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288">
            <a:off x="7804936" y="1485187"/>
            <a:ext cx="1875504" cy="54560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9D762C-F2A8-D08F-1DA4-D03B3DCED164}"/>
              </a:ext>
            </a:extLst>
          </p:cNvPr>
          <p:cNvSpPr txBox="1"/>
          <p:nvPr/>
        </p:nvSpPr>
        <p:spPr>
          <a:xfrm>
            <a:off x="1215556" y="3902640"/>
            <a:ext cx="15054263" cy="584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tư duy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Tia phân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3197656" y="-1900733"/>
            <a:ext cx="11892689" cy="169895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2A799A-946D-1942-D22F-EE48AA1EDD1F}"/>
              </a:ext>
            </a:extLst>
          </p:cNvPr>
          <p:cNvSpPr txBox="1"/>
          <p:nvPr/>
        </p:nvSpPr>
        <p:spPr>
          <a:xfrm>
            <a:off x="3343839" y="1111503"/>
            <a:ext cx="458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D7C313-2660-3C97-7A94-166548886691}"/>
              </a:ext>
            </a:extLst>
          </p:cNvPr>
          <p:cNvSpPr txBox="1"/>
          <p:nvPr/>
        </p:nvSpPr>
        <p:spPr>
          <a:xfrm>
            <a:off x="3325696" y="2013912"/>
            <a:ext cx="12953377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tr.108)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496171" y="132728"/>
            <a:ext cx="11396262" cy="122683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707428" y="258232"/>
            <a:ext cx="1349355" cy="1429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242009" y="6915706"/>
            <a:ext cx="1349355" cy="1429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/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Ví dụ về 2 góc kề nhau: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blipFill>
                <a:blip r:embed="rId7"/>
                <a:stretch>
                  <a:fillRect l="-3256" r="-5252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A83F0CD-4406-EADD-B6FA-BC3C69047175}"/>
              </a:ext>
            </a:extLst>
          </p:cNvPr>
          <p:cNvSpPr txBox="1"/>
          <p:nvPr/>
        </p:nvSpPr>
        <p:spPr>
          <a:xfrm>
            <a:off x="2192138" y="1175981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/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𝑚𝐴𝑝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𝑝𝐴𝑛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blipFill>
                <a:blip r:embed="rId8"/>
                <a:stretch>
                  <a:fillRect l="-2051" b="-27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8B57758-F6E2-23D3-143C-BF0D5C324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687" y="4045035"/>
            <a:ext cx="5802966" cy="3544669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5DE6685C-301A-DEBE-468B-1C465C3F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4685" y="2584402"/>
            <a:ext cx="5442780" cy="29212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68121" y="6956004"/>
            <a:ext cx="2240292" cy="3745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/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𝑢𝐵𝑡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𝑣𝐵𝑘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blipFill>
                <a:blip r:embed="rId13"/>
                <a:stretch>
                  <a:fillRect l="-19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E49B2E1C-483F-233A-F23C-A41B466EC5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4289" y="6476586"/>
            <a:ext cx="5452549" cy="339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F51C38-C812-73D2-6BDF-FEB1779E3BDD}"/>
              </a:ext>
            </a:extLst>
          </p:cNvPr>
          <p:cNvSpPr txBox="1"/>
          <p:nvPr/>
        </p:nvSpPr>
        <p:spPr>
          <a:xfrm>
            <a:off x="2833911" y="1953636"/>
            <a:ext cx="1246301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Tia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E4A54D2-2D75-658D-001A-29A00DE05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096" y="4267363"/>
            <a:ext cx="5454643" cy="432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/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blipFill>
                <a:blip r:embed="rId12"/>
                <a:stretch>
                  <a:fillRect l="-1755" r="-2945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C0D4D41-424C-6FA7-0260-24BBE1849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358790"/>
            <a:ext cx="6778109" cy="5300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9134" y="1523977"/>
            <a:ext cx="6725732" cy="723904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0756579" y="1399234"/>
            <a:ext cx="6730227" cy="752146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-460065" y="6564442"/>
            <a:ext cx="2129263" cy="3996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1917" y="931288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3362039-3DBE-C4FE-06FE-28B3816B15A8}"/>
              </a:ext>
            </a:extLst>
          </p:cNvPr>
          <p:cNvSpPr txBox="1"/>
          <p:nvPr/>
        </p:nvSpPr>
        <p:spPr>
          <a:xfrm>
            <a:off x="1395142" y="3317911"/>
            <a:ext cx="6353716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song).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FAC1D83-49ED-8C52-A7FE-3F5857BCC92A}"/>
              </a:ext>
            </a:extLst>
          </p:cNvPr>
          <p:cNvSpPr txBox="1"/>
          <p:nvPr/>
        </p:nvSpPr>
        <p:spPr>
          <a:xfrm>
            <a:off x="11166609" y="2601058"/>
            <a:ext cx="5464040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Euclide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 1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1730</Words>
  <Application>Microsoft Office PowerPoint</Application>
  <PresentationFormat>Custom</PresentationFormat>
  <Paragraphs>146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Times New Roman</vt:lpstr>
      <vt:lpstr>Cambria Math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Playful Illustration English Book Report Presentation</dc:title>
  <dc:creator>Lê Thảo</dc:creator>
  <cp:lastModifiedBy>NHATMINH</cp:lastModifiedBy>
  <cp:revision>4</cp:revision>
  <dcterms:created xsi:type="dcterms:W3CDTF">2006-08-16T00:00:00Z</dcterms:created>
  <dcterms:modified xsi:type="dcterms:W3CDTF">2025-01-13T15:26:21Z</dcterms:modified>
  <dc:identifier>DAFNmUKLSpg</dc:identifier>
</cp:coreProperties>
</file>