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55" r:id="rId3"/>
    <p:sldId id="275" r:id="rId4"/>
    <p:sldId id="277" r:id="rId5"/>
    <p:sldId id="285" r:id="rId6"/>
    <p:sldId id="306" r:id="rId7"/>
    <p:sldId id="346" r:id="rId8"/>
    <p:sldId id="347" r:id="rId9"/>
    <p:sldId id="348" r:id="rId10"/>
    <p:sldId id="349" r:id="rId11"/>
    <p:sldId id="350" r:id="rId12"/>
    <p:sldId id="352" r:id="rId13"/>
    <p:sldId id="353" r:id="rId14"/>
    <p:sldId id="354" r:id="rId15"/>
    <p:sldId id="351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D44A79-D00E-4539-9E2D-5ECBF489421F}">
          <p14:sldIdLst>
            <p14:sldId id="355"/>
            <p14:sldId id="275"/>
            <p14:sldId id="277"/>
            <p14:sldId id="285"/>
            <p14:sldId id="306"/>
            <p14:sldId id="346"/>
            <p14:sldId id="347"/>
            <p14:sldId id="348"/>
            <p14:sldId id="349"/>
            <p14:sldId id="350"/>
            <p14:sldId id="352"/>
            <p14:sldId id="353"/>
            <p14:sldId id="354"/>
            <p14:sldId id="351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1EC"/>
    <a:srgbClr val="FFCC00"/>
    <a:srgbClr val="FFE699"/>
    <a:srgbClr val="DAE3F3"/>
    <a:srgbClr val="F1EE73"/>
    <a:srgbClr val="FDD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3CAA-218F-44F6-89F7-54A6E72BCCB1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E10F-4946-4EF0-9DCD-7D9EA71D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58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94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90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09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79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19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73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vi-VN" kern="0" smtClean="0"/>
              <a:pPr defTabSz="1371600">
                <a:buClr>
                  <a:srgbClr val="000000"/>
                </a:buClr>
              </a:pPr>
              <a:t>‹#›</a:t>
            </a:fld>
            <a:endParaRPr lang="vi-VN" kern="0"/>
          </a:p>
        </p:txBody>
      </p:sp>
    </p:spTree>
    <p:extLst>
      <p:ext uri="{BB962C8B-B14F-4D97-AF65-F5344CB8AC3E}">
        <p14:creationId xmlns:p14="http://schemas.microsoft.com/office/powerpoint/2010/main" val="459426026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vi-VN" kern="0" smtClean="0"/>
              <a:pPr defTabSz="1371600">
                <a:buClr>
                  <a:srgbClr val="000000"/>
                </a:buClr>
              </a:pPr>
              <a:t>‹#›</a:t>
            </a:fld>
            <a:endParaRPr lang="vi-VN" kern="0"/>
          </a:p>
        </p:txBody>
      </p:sp>
    </p:spTree>
    <p:extLst>
      <p:ext uri="{BB962C8B-B14F-4D97-AF65-F5344CB8AC3E}">
        <p14:creationId xmlns:p14="http://schemas.microsoft.com/office/powerpoint/2010/main" val="81592460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45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circl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B&#224;i%20m&#7851;u%20TH%20-%20Ch&#7911;%20&#273;&#7873;%20E.xls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B&#224;i%20m&#7851;u%20TH%20-%20Ch&#7911;%20&#273;&#7873;%20E.xls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&#224;i%20m&#7851;u%20TH%20-%20Ch&#7911;%20&#273;&#7873;%20E.xls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B&#224;i%20m&#7851;u%20TH%20-%20Ch&#7911;%20&#273;&#7873;%20E.xls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slide" Target="slide20.xml"/><Relationship Id="rId4" Type="http://schemas.openxmlformats.org/officeDocument/2006/relationships/slide" Target="slide17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B&#224;i%20m&#7851;u%20TH%20-%20Ch&#7911;%20&#273;&#7873;%20E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B&#224;i%20m&#7851;u%20TH%20-%20Ch&#7911;%20&#273;&#7873;%20E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B&#224;i%20m&#7851;u%20TH%20-%20Ch&#7911;%20&#273;&#7873;%20E.xls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B&#224;i%20m&#7851;u%20TH%20-%20Ch&#7911;%20&#273;&#7873;%20E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B&#224;i%20m&#7851;u%20TH%20-%20Ch&#7911;%20&#273;&#7873;%20E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50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26430" y="1699525"/>
            <a:ext cx="10303540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Nháy chuột phải vào hình vẽ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019" y="1495522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1905000" y="1662816"/>
            <a:ext cx="1541622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viết chữ vào hình vẽ?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97860" y="676605"/>
            <a:ext cx="724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Viết chữ vào hình vẽ: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826430" y="2784337"/>
            <a:ext cx="10325842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Chọn Edit Text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878469" y="3791393"/>
            <a:ext cx="10355579" cy="3117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Gõ chữ vào hình từ bàn phím. Sau đó định dạng phông chữ, cỡ chữ, màu chữ như trong soạn thảo văn bản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DF655-6EE2-99C6-6C11-353E1441BF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99" t="45824" r="20717" b="22916"/>
          <a:stretch/>
        </p:blipFill>
        <p:spPr>
          <a:xfrm>
            <a:off x="12363171" y="2437429"/>
            <a:ext cx="5162023" cy="4302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BE86AF-3D2F-A35C-8D8B-22FCDC210904}"/>
              </a:ext>
            </a:extLst>
          </p:cNvPr>
          <p:cNvSpPr txBox="1"/>
          <p:nvPr/>
        </p:nvSpPr>
        <p:spPr>
          <a:xfrm>
            <a:off x="826430" y="7092988"/>
            <a:ext cx="724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Xóa hình vẽ: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C1EBF-847A-5028-C233-948EC6C1F441}"/>
              </a:ext>
            </a:extLst>
          </p:cNvPr>
          <p:cNvSpPr txBox="1"/>
          <p:nvPr/>
        </p:nvSpPr>
        <p:spPr>
          <a:xfrm>
            <a:off x="893336" y="8175824"/>
            <a:ext cx="16427883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Chọn hình vẽ, ấn phím Delete hoặc Back để xóa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75558" y="2003590"/>
            <a:ext cx="997290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Đặt con trỏ soạn thảo tại vị trí cần chèn hình ảnh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4502" y="2426142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2074759" y="2585587"/>
            <a:ext cx="8974241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chèn được hình ảnh, em thực hiện như thế nào?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92285" y="33272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Chèn ảnh và hiệu chỉnh ảnh: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858831" y="3557862"/>
            <a:ext cx="9939454" cy="4496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Vào Insert/Pictures/This Device (chèn hình ảnh từ trong máy tính).</a:t>
            </a:r>
          </a:p>
          <a:p>
            <a:pPr algn="just">
              <a:lnSpc>
                <a:spcPts val="7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Hoặc: Chọn Online Pictures (chèn hình ảnh từ mạng).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875558" y="8210883"/>
            <a:ext cx="9939454" cy="1578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Chọn nguồn chứa ảnh, chọn ảnh, nháy đúp chuột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DAED4-D9FC-3ECA-6219-4DBA4261B42B}"/>
              </a:ext>
            </a:extLst>
          </p:cNvPr>
          <p:cNvSpPr txBox="1"/>
          <p:nvPr/>
        </p:nvSpPr>
        <p:spPr>
          <a:xfrm>
            <a:off x="875558" y="1152278"/>
            <a:ext cx="403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Chèn ảnh: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AC64C-42E7-6ED0-7672-FE2E4919B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77" y="3349899"/>
            <a:ext cx="5681902" cy="42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1790699" y="4387363"/>
            <a:ext cx="137922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Các bước hiệu chỉnh như với hình vẽ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1161678" y="2480554"/>
            <a:ext cx="16135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Hiệu chỉnh kích thước, thay đổi vị trí hình ảnh, tạo khung viền, màu khung viền, xóa hình ảnh:</a:t>
            </a:r>
          </a:p>
        </p:txBody>
      </p:sp>
      <p:sp>
        <p:nvSpPr>
          <p:cNvPr id="17" name="Arrow: Right 16">
            <a:hlinkClick r:id="rId2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352FB4-86F5-F036-AA53-EB06A6B0C28F}"/>
              </a:ext>
            </a:extLst>
          </p:cNvPr>
          <p:cNvSpPr txBox="1"/>
          <p:nvPr/>
        </p:nvSpPr>
        <p:spPr>
          <a:xfrm>
            <a:off x="1161678" y="1070130"/>
            <a:ext cx="777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Hiệu chỉnh ảnh:</a:t>
            </a:r>
          </a:p>
        </p:txBody>
      </p:sp>
    </p:spTree>
    <p:extLst>
      <p:ext uri="{BB962C8B-B14F-4D97-AF65-F5344CB8AC3E}">
        <p14:creationId xmlns:p14="http://schemas.microsoft.com/office/powerpoint/2010/main" val="12593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26430" y="1699525"/>
            <a:ext cx="12051370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Nháy đúp chuột vào hình ảnh. 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019" y="1495522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1933684" y="1604246"/>
            <a:ext cx="9648716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cắt xén ảnh?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97860" y="676605"/>
            <a:ext cx="724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Cắt xén ảnh: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897860" y="3008923"/>
            <a:ext cx="10325842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Chọn       , ảnh xuất hiện các</a:t>
            </a:r>
          </a:p>
          <a:p>
            <a:pPr algn="just">
              <a:lnSpc>
                <a:spcPts val="5700"/>
              </a:lnSpc>
            </a:pP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nét đường đậm bao quanh.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897860" y="5780260"/>
            <a:ext cx="9888035" cy="234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Đưa chuột vào 1 trong 8 nét đậm, ấn giữ và kéo thả chuột để cắt ảnh cho phù hợp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185458-4C30-DE78-4CE7-BC9757D1DE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435" t="9243" r="13281" b="84383"/>
          <a:stretch/>
        </p:blipFill>
        <p:spPr>
          <a:xfrm>
            <a:off x="3886200" y="2606964"/>
            <a:ext cx="951896" cy="149324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3AE15E-2BA3-52A1-D657-3293667860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16" t="26114" r="9590" b="9193"/>
          <a:stretch/>
        </p:blipFill>
        <p:spPr>
          <a:xfrm>
            <a:off x="11270934" y="2816512"/>
            <a:ext cx="6004690" cy="380533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EB5FFD-3C44-C04E-27E7-CB909997A3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243" t="41293" r="33937" b="32293"/>
          <a:stretch/>
        </p:blipFill>
        <p:spPr>
          <a:xfrm>
            <a:off x="11093826" y="2443531"/>
            <a:ext cx="6236431" cy="51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11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757178" y="1220366"/>
            <a:ext cx="1477364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 defTabSz="1371600">
              <a:lnSpc>
                <a:spcPct val="90000"/>
              </a:lnSpc>
              <a:buClr>
                <a:srgbClr val="FFFF66"/>
              </a:buClr>
              <a:buSzPts val="7200"/>
            </a:pPr>
            <a:r>
              <a:rPr lang="vi-VN" sz="10800" b="1" kern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NGÔI SAO MAY MẮN</a:t>
            </a:r>
            <a:endParaRPr sz="10800" b="1" kern="0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84481" y="3885095"/>
            <a:ext cx="5719038" cy="5181540"/>
          </a:xfrm>
          <a:custGeom>
            <a:avLst/>
            <a:gdLst/>
            <a:ahLst/>
            <a:cxnLst/>
            <a:rect l="l" t="t" r="r" b="b"/>
            <a:pathLst>
              <a:path w="2344441" h="2238941" extrusionOk="0">
                <a:moveTo>
                  <a:pt x="0" y="0"/>
                </a:moveTo>
                <a:lnTo>
                  <a:pt x="2344441" y="0"/>
                </a:lnTo>
                <a:lnTo>
                  <a:pt x="2344441" y="2238942"/>
                </a:lnTo>
                <a:lnTo>
                  <a:pt x="0" y="2238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1371600">
              <a:buClr>
                <a:srgbClr val="000000"/>
              </a:buClr>
            </a:pPr>
            <a:endParaRPr lang="en-US"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121821"/>
      </p:ext>
    </p:extLst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2697836" y="4114800"/>
            <a:ext cx="12892325" cy="12344400"/>
          </a:xfrm>
          <a:custGeom>
            <a:avLst/>
            <a:gdLst/>
            <a:ahLst/>
            <a:cxnLst/>
            <a:rect l="l" t="t" r="r" b="b"/>
            <a:pathLst>
              <a:path w="8594883" h="8229600" extrusionOk="0">
                <a:moveTo>
                  <a:pt x="0" y="0"/>
                </a:moveTo>
                <a:lnTo>
                  <a:pt x="8594882" y="0"/>
                </a:lnTo>
                <a:lnTo>
                  <a:pt x="85948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1371600">
              <a:buClr>
                <a:srgbClr val="000000"/>
              </a:buClr>
            </a:pPr>
            <a:endParaRPr lang="en-US"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" name="Google Shape;91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491" y="1152800"/>
            <a:ext cx="2798307" cy="291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9059" y="2767946"/>
            <a:ext cx="2798307" cy="29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06914" y="3747767"/>
            <a:ext cx="2798307" cy="286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05717" y="2767946"/>
            <a:ext cx="2798307" cy="298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579428" y="1341358"/>
            <a:ext cx="2789162" cy="29171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>
            <a:hlinkClick r:id="" action="ppaction://noaction"/>
          </p:cNvPr>
          <p:cNvSpPr/>
          <p:nvPr/>
        </p:nvSpPr>
        <p:spPr>
          <a:xfrm>
            <a:off x="16916400" y="89154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buClr>
                <a:srgbClr val="000000"/>
              </a:buClr>
            </a:pPr>
            <a:endParaRPr sz="27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9339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313284" y="713792"/>
            <a:ext cx="15661433" cy="2967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54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Câu 1. </a:t>
            </a:r>
            <a:r>
              <a:rPr lang="vi-VN" sz="5400" b="1" kern="0">
                <a:solidFill>
                  <a:srgbClr val="FF0000"/>
                </a:solidFill>
                <a:latin typeface="Arial"/>
                <a:cs typeface="Arial"/>
              </a:rPr>
              <a:t>Để mở ra một bảng chọn các hình cơ bản thì ra vào dải lệnh nào?</a:t>
            </a:r>
            <a:endParaRPr sz="5400" b="1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  <a:endParaRPr sz="4400" b="1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C.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Format.</a:t>
            </a:r>
            <a:endParaRPr sz="44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</a:t>
            </a:r>
            <a:r>
              <a:rPr lang="en-US" sz="4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Insert</a:t>
            </a:r>
            <a:r>
              <a:rPr lang="en-US" sz="4400" b="1" ker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D.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Paragraph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7" name="Google Shape;117;p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9358609" y="4048807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4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Insert</a:t>
            </a:r>
            <a:r>
              <a:rPr lang="en-US" sz="44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00410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1313284" y="0"/>
            <a:ext cx="15661433" cy="36809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ts val="576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</a:t>
            </a:r>
            <a:r>
              <a:rPr lang="en-US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vi-VN">
                <a:solidFill>
                  <a:srgbClr val="FF0000"/>
                </a:solidFill>
              </a:rPr>
              <a:t> </a:t>
            </a:r>
            <a:r>
              <a:rPr lang="vi-VN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thay đổi kích thước hình vẽ thì ta phải?</a:t>
            </a:r>
            <a:endParaRPr 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văn bản cạnh hình vẽ.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hình vẽ để làm xuất hiện 8 nút tròn bao quanh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vị trí bất kì.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ba đáp án trên đều đúng.</a:t>
            </a:r>
          </a:p>
        </p:txBody>
      </p:sp>
      <p:sp>
        <p:nvSpPr>
          <p:cNvPr id="129" name="Google Shape;129;p5"/>
          <p:cNvSpPr/>
          <p:nvPr/>
        </p:nvSpPr>
        <p:spPr>
          <a:xfrm>
            <a:off x="9364182" y="6806682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en-US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ba đáp án trên đều đúng.</a:t>
            </a: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id="{AD6F8992-4AD8-A741-FD3A-01D3B841FA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441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313284" y="0"/>
            <a:ext cx="15661433" cy="36809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ts val="58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3. </a:t>
            </a:r>
            <a:r>
              <a:rPr lang="en-US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cắt xén ảnh ta có thể dùng lệnh?</a:t>
            </a:r>
            <a:endParaRPr sz="48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Copy.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Cut.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vi-VN" sz="4800" b="1">
                <a:cs typeface="Arial" panose="020B0604020202020204" pitchFamily="34" charset="0"/>
              </a:rPr>
              <a:t>.</a:t>
            </a:r>
            <a:endParaRPr lang="vi-VN" sz="4800" b="1" kern="0">
              <a:cs typeface="Arial" panose="020B0604020202020204" pitchFamily="34" charset="0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Paste.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358609" y="4054836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Crop.</a:t>
            </a:r>
            <a:endParaRPr sz="48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id="{949E9F8F-9C26-5FFF-3319-C37FD7F0B3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792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>
            <a:extLst>
              <a:ext uri="{FF2B5EF4-FFF2-40B4-BE49-F238E27FC236}">
                <a16:creationId xmlns:a16="http://schemas.microsoft.com/office/drawing/2014/main" id="{3CC81822-BFE6-7559-DA5D-8D9966554B81}"/>
              </a:ext>
            </a:extLst>
          </p:cNvPr>
          <p:cNvSpPr/>
          <p:nvPr/>
        </p:nvSpPr>
        <p:spPr>
          <a:xfrm>
            <a:off x="372115" y="7505700"/>
            <a:ext cx="1839607" cy="183960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6F68C0-7BF7-50E2-2DFC-0B25993B3268}"/>
              </a:ext>
            </a:extLst>
          </p:cNvPr>
          <p:cNvSpPr txBox="1"/>
          <p:nvPr/>
        </p:nvSpPr>
        <p:spPr>
          <a:xfrm>
            <a:off x="2211722" y="7176285"/>
            <a:ext cx="15392400" cy="2277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khi đọc một cuốn sách có hình ảnh minh họa, dù chỉ là một số nét vẽ đơn giản cũng giúp ta thấy hứng thú hơn. Tại sao?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67129-16C2-3482-3C1A-E8F06A1D1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76" t="34375" r="16032" b="19255"/>
          <a:stretch/>
        </p:blipFill>
        <p:spPr>
          <a:xfrm>
            <a:off x="1291918" y="999569"/>
            <a:ext cx="14005056" cy="5993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E89FA-113D-4E39-4FBC-90B591C88B96}"/>
              </a:ext>
            </a:extLst>
          </p:cNvPr>
          <p:cNvSpPr txBox="1"/>
          <p:nvPr/>
        </p:nvSpPr>
        <p:spPr>
          <a:xfrm>
            <a:off x="1083349" y="7157700"/>
            <a:ext cx="14461451" cy="153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=&gt; Giúp cuốn sách trở nên sinh động, hấp dẫn, dễ hình dung hơn.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727C6-19CF-2CCE-5C96-764A1A7F8BB5}"/>
              </a:ext>
            </a:extLst>
          </p:cNvPr>
          <p:cNvSpPr txBox="1"/>
          <p:nvPr/>
        </p:nvSpPr>
        <p:spPr>
          <a:xfrm>
            <a:off x="1724042" y="26986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31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1313284" y="713792"/>
            <a:ext cx="15661433" cy="2967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4. </a:t>
            </a:r>
            <a:r>
              <a:rPr lang="en-US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vùng vẽ thì ta chọn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48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990595" y="4007500"/>
            <a:ext cx="7938801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990600" y="6806683"/>
            <a:ext cx="7938796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Drawing Canvas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9358609" y="4007500"/>
            <a:ext cx="7938796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358608" y="6806683"/>
            <a:ext cx="7938791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964575" y="3984268"/>
            <a:ext cx="7938796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800" b="1" ker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id="{B551B52C-E3AD-C730-B001-A3AACD16FE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8052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1313284" y="713792"/>
            <a:ext cx="15661433" cy="2967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FF0000"/>
                </a:solidFill>
                <a:cs typeface="Arial"/>
                <a:sym typeface="Arial"/>
              </a:rPr>
              <a:t>Câu 5. </a:t>
            </a:r>
            <a:r>
              <a:rPr lang="en-US" sz="4800" b="1" kern="0">
                <a:solidFill>
                  <a:srgbClr val="FF0000"/>
                </a:solidFill>
                <a:cs typeface="Arial"/>
              </a:rPr>
              <a:t>Khi nào ta có thể thực hiện kéo thả hình đến vị chí mong muốn</a:t>
            </a:r>
            <a:r>
              <a:rPr lang="en-US" sz="4800" b="1">
                <a:solidFill>
                  <a:srgbClr val="FF0000"/>
                </a:solidFill>
              </a:rPr>
              <a:t>?</a:t>
            </a:r>
            <a:endParaRPr sz="4800" b="1" kern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A. </a:t>
            </a:r>
            <a:r>
              <a:rPr lang="en-US" sz="4800" b="1" kern="0">
                <a:solidFill>
                  <a:srgbClr val="000000"/>
                </a:solidFill>
                <a:cs typeface="Arial"/>
              </a:rPr>
              <a:t>Khi con trỏ chuột chuyển sang mũi tên hai chiều</a:t>
            </a:r>
            <a:r>
              <a:rPr lang="en-US" sz="4800" b="1" kern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en-US" sz="4800" b="1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 kern="0">
                <a:solidFill>
                  <a:srgbClr val="000000"/>
                </a:solidFill>
                <a:cs typeface="Arial"/>
              </a:rPr>
              <a:t>Cả hai đáp án trên đều đúng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B. </a:t>
            </a:r>
            <a:r>
              <a:rPr lang="en-US" sz="4800" b="1" kern="0">
                <a:solidFill>
                  <a:srgbClr val="000000"/>
                </a:solidFill>
                <a:cs typeface="Arial"/>
              </a:rPr>
              <a:t>Khi con trỏ chuột chuyển sang mũi tên bốn chiều</a:t>
            </a:r>
            <a:r>
              <a:rPr lang="en-US" sz="4800" b="1"/>
              <a:t>.</a:t>
            </a:r>
            <a:endParaRPr sz="4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D. </a:t>
            </a:r>
            <a:r>
              <a:rPr lang="en-US" sz="4800" b="1" kern="0">
                <a:solidFill>
                  <a:srgbClr val="000000"/>
                </a:solidFill>
                <a:cs typeface="Arial"/>
              </a:rPr>
              <a:t>Cả hai đáp án trên đều sai</a:t>
            </a:r>
            <a:r>
              <a:rPr lang="en-US" sz="4800" b="1"/>
              <a:t>.</a:t>
            </a:r>
            <a:endParaRPr sz="4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9358603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en-US" sz="4800" b="1" kern="0">
                <a:solidFill>
                  <a:srgbClr val="FF0000"/>
                </a:solidFill>
                <a:cs typeface="Arial"/>
                <a:sym typeface="Arial"/>
              </a:rPr>
              <a:t>B</a:t>
            </a:r>
            <a:r>
              <a:rPr lang="vi-VN" sz="4800" b="1" kern="0">
                <a:solidFill>
                  <a:srgbClr val="FF0000"/>
                </a:solidFill>
                <a:cs typeface="Arial"/>
                <a:sym typeface="Arial"/>
              </a:rPr>
              <a:t>. </a:t>
            </a:r>
            <a:r>
              <a:rPr lang="en-US" sz="4800" b="1" kern="0">
                <a:solidFill>
                  <a:srgbClr val="FF0000"/>
                </a:solidFill>
                <a:cs typeface="Arial"/>
              </a:rPr>
              <a:t>Khi con trỏ chuột chuyển sang mũi tên bốn chiều</a:t>
            </a:r>
            <a:r>
              <a:rPr lang="en-US" sz="4800" b="1">
                <a:solidFill>
                  <a:srgbClr val="FF0000"/>
                </a:solidFill>
              </a:rPr>
              <a:t>.</a:t>
            </a:r>
            <a:endParaRPr sz="4800" b="1" kern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id="{C2F47226-BFF5-1BFD-76BC-C71F72AF89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5299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917FD56-7C91-BFCC-FC23-8875288DF6A5}"/>
              </a:ext>
            </a:extLst>
          </p:cNvPr>
          <p:cNvSpPr txBox="1"/>
          <p:nvPr/>
        </p:nvSpPr>
        <p:spPr>
          <a:xfrm>
            <a:off x="762000" y="3943171"/>
            <a:ext cx="1676400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XỬ LÝ ĐỒ HỌA </a:t>
            </a:r>
          </a:p>
          <a:p>
            <a:pPr algn="ctr">
              <a:lnSpc>
                <a:spcPts val="9500"/>
              </a:lnSpc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VĂN BẢN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556F2-B220-6A4F-9A2B-5983962FD3F4}"/>
              </a:ext>
            </a:extLst>
          </p:cNvPr>
          <p:cNvSpPr txBox="1"/>
          <p:nvPr/>
        </p:nvSpPr>
        <p:spPr>
          <a:xfrm>
            <a:off x="304800" y="1225347"/>
            <a:ext cx="1729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E2. SOẠN THẢO VĂN BẢN</a:t>
            </a:r>
          </a:p>
          <a:p>
            <a:pPr algn="ctr">
              <a:lnSpc>
                <a:spcPts val="7800"/>
              </a:lnSpc>
            </a:pPr>
            <a:r>
              <a:rPr lang="en-US" sz="6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PHẦN MỀM TRÌNH CHIẾU NÂNG CAO</a:t>
            </a:r>
          </a:p>
        </p:txBody>
      </p:sp>
    </p:spTree>
    <p:extLst>
      <p:ext uri="{BB962C8B-B14F-4D97-AF65-F5344CB8AC3E}">
        <p14:creationId xmlns:p14="http://schemas.microsoft.com/office/powerpoint/2010/main" val="6831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690258" y="7703193"/>
            <a:ext cx="1677924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=&gt; Ưu điểm: Giúp người xem dễ dàng hình dung quy trình và nắm bắt được những ý chính.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378" y="2722171"/>
            <a:ext cx="979000" cy="99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1352647" y="2717525"/>
            <a:ext cx="7445661" cy="465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mô tả quy trình tuyển thành viên câu lạc bộ Truyền thông ở hình bên có ưu điểm gì so với thông báo chỉ bằng văn bản?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10CE79-AC8B-1C4C-CA4E-8A215DBF8E2A}"/>
              </a:ext>
            </a:extLst>
          </p:cNvPr>
          <p:cNvSpPr txBox="1"/>
          <p:nvPr/>
        </p:nvSpPr>
        <p:spPr>
          <a:xfrm>
            <a:off x="762000" y="26645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và xử lý hình vẽ: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42663" y="1306558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Tạo hình vẽ:</a:t>
            </a:r>
          </a:p>
        </p:txBody>
      </p:sp>
      <p:pic>
        <p:nvPicPr>
          <p:cNvPr id="1026" name="Picture 2" descr="Theo em, mô tả quy trình tuyển thành viên câu lạc bộ Truyền thông ở phần bên trái trong Hình 2 có ưu điểm gì so với thông báo chỉ bằng văn bản">
            <a:extLst>
              <a:ext uri="{FF2B5EF4-FFF2-40B4-BE49-F238E27FC236}">
                <a16:creationId xmlns:a16="http://schemas.microsoft.com/office/drawing/2014/main" id="{A7B8FB5E-F6B2-3567-11C7-8C60E678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44" y="1624555"/>
            <a:ext cx="7562754" cy="61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45821" y="1559196"/>
            <a:ext cx="890777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Đặt con trỏ soạn thảo tại vị trí cần tạo hình vẽ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1469891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2209800" y="1876129"/>
            <a:ext cx="841025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tạo hình vẽ?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75558" y="497159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Các bước tạo hình vẽ: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858831" y="3344508"/>
            <a:ext cx="889476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Vào Insert/Shapes, chọn hình cần vẽ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845821" y="5143500"/>
            <a:ext cx="8907780" cy="388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Con trỏ Chuột có có hình dấu +, đưa chuột vào vùng bắt đầu cần vẽ, ấn giữ và kéo thả chuột để lấy hình vẽ phù hợp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38CDF-7066-5560-4078-223E77018863}"/>
              </a:ext>
            </a:extLst>
          </p:cNvPr>
          <p:cNvGrpSpPr/>
          <p:nvPr/>
        </p:nvGrpSpPr>
        <p:grpSpPr>
          <a:xfrm>
            <a:off x="10467654" y="1917025"/>
            <a:ext cx="7515547" cy="7798475"/>
            <a:chOff x="10467654" y="1917025"/>
            <a:chExt cx="7515547" cy="7798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6BB214-55E0-1199-5F2E-A7128EAC3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191" t="5335" r="58785" b="5335"/>
            <a:stretch/>
          </p:blipFill>
          <p:spPr>
            <a:xfrm>
              <a:off x="10620053" y="2188327"/>
              <a:ext cx="7363148" cy="752717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76D783-36A3-6B80-87C6-57D5BDE0708C}"/>
                </a:ext>
              </a:extLst>
            </p:cNvPr>
            <p:cNvSpPr/>
            <p:nvPr/>
          </p:nvSpPr>
          <p:spPr>
            <a:xfrm>
              <a:off x="10467654" y="1917025"/>
              <a:ext cx="866452" cy="600371"/>
            </a:xfrm>
            <a:prstGeom prst="ellipse">
              <a:avLst/>
            </a:prstGeom>
            <a:noFill/>
            <a:ln w="5715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6C5AB9-7654-CCC7-CB9F-2C167359AEC2}"/>
                </a:ext>
              </a:extLst>
            </p:cNvPr>
            <p:cNvSpPr/>
            <p:nvPr/>
          </p:nvSpPr>
          <p:spPr>
            <a:xfrm>
              <a:off x="13358974" y="2336332"/>
              <a:ext cx="1195225" cy="1008176"/>
            </a:xfrm>
            <a:prstGeom prst="ellipse">
              <a:avLst/>
            </a:prstGeom>
            <a:noFill/>
            <a:ln w="5715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0B6900-0D71-DF84-D707-FCD45AA6AB52}"/>
                </a:ext>
              </a:extLst>
            </p:cNvPr>
            <p:cNvSpPr/>
            <p:nvPr/>
          </p:nvSpPr>
          <p:spPr>
            <a:xfrm>
              <a:off x="13358973" y="4943737"/>
              <a:ext cx="4624228" cy="1008175"/>
            </a:xfrm>
            <a:prstGeom prst="ellipse">
              <a:avLst/>
            </a:prstGeom>
            <a:noFill/>
            <a:ln w="5715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91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698935" y="2451011"/>
            <a:ext cx="8679179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Nháy chuột vào hình vẽ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6105" y="2401262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1876362" y="2651159"/>
            <a:ext cx="137922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hiệu chỉnh kích thước hình vẽ?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75557" y="1382941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Hiệu chỉnh kích thước hình vẽ: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698935" y="3335907"/>
            <a:ext cx="10325842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Hình vẽ xuất hiện 8 dấu chấm tròn (hoặc ô vuông) bao quanh hình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650768" y="5808472"/>
            <a:ext cx="10355579" cy="388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Đưa chuột vào 1 trong 8 dấu chấm trong (hoặc ô vuông), chuột có dạng mũi tên 2 chiều ↔ ↕, kéo thả chuột để lấy kích thước của hình thích hợp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8B22C4-88CE-4F77-BFD2-82D4A5EE5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43" t="35416" r="30674" b="40625"/>
          <a:stretch/>
        </p:blipFill>
        <p:spPr>
          <a:xfrm>
            <a:off x="11693632" y="4454668"/>
            <a:ext cx="5943600" cy="31791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352FB4-86F5-F036-AA53-EB06A6B0C28F}"/>
              </a:ext>
            </a:extLst>
          </p:cNvPr>
          <p:cNvSpPr txBox="1"/>
          <p:nvPr/>
        </p:nvSpPr>
        <p:spPr>
          <a:xfrm>
            <a:off x="908856" y="448379"/>
            <a:ext cx="541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Xử lý hình vẽ:</a:t>
            </a:r>
          </a:p>
        </p:txBody>
      </p:sp>
    </p:spTree>
    <p:extLst>
      <p:ext uri="{BB962C8B-B14F-4D97-AF65-F5344CB8AC3E}">
        <p14:creationId xmlns:p14="http://schemas.microsoft.com/office/powerpoint/2010/main" val="22299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16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68123" y="2081970"/>
            <a:ext cx="8679179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Nháy chuột vào hình vẽ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0762" y="1686009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2003657" y="2028091"/>
            <a:ext cx="11255143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thay đổi vị trí hình vẽ?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921029" y="85501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Thay đổi vị trí hình vẽ: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845821" y="3093682"/>
            <a:ext cx="10325842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Hình vẽ xuất hiện 8 dấu chấm tròn (hoặc ô vuông) bao quanh hình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8B22C4-88CE-4F77-BFD2-82D4A5EE5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43" t="35416" r="30674" b="40625"/>
          <a:stretch/>
        </p:blipFill>
        <p:spPr>
          <a:xfrm>
            <a:off x="11811000" y="3538504"/>
            <a:ext cx="5943600" cy="31791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7AF3A9-F6FB-4CB5-EB9D-3C3979A62F92}"/>
              </a:ext>
            </a:extLst>
          </p:cNvPr>
          <p:cNvGrpSpPr/>
          <p:nvPr/>
        </p:nvGrpSpPr>
        <p:grpSpPr>
          <a:xfrm>
            <a:off x="845821" y="5686329"/>
            <a:ext cx="10355579" cy="2348400"/>
            <a:chOff x="845821" y="5686329"/>
            <a:chExt cx="10355579" cy="2348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69A76-B39D-D54C-1637-A1A10870FC5E}"/>
                </a:ext>
              </a:extLst>
            </p:cNvPr>
            <p:cNvSpPr txBox="1"/>
            <p:nvPr/>
          </p:nvSpPr>
          <p:spPr>
            <a:xfrm>
              <a:off x="845821" y="5686329"/>
              <a:ext cx="10355579" cy="2348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B3. Đưa chuột vào trong hình vẽ, chuột có dạng 4 mũi tên    , kéo thả chuột để lấy ví trí thích hợp</a:t>
              </a:r>
              <a:r>
                <a:rPr lang="vi-VN" sz="48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Chuột máy tính&quot; – 802.559 Ảnh, vector, đối tượng 3D và hình chụp có sẵn |  Shutterstock">
              <a:extLst>
                <a:ext uri="{FF2B5EF4-FFF2-40B4-BE49-F238E27FC236}">
                  <a16:creationId xmlns:a16="http://schemas.microsoft.com/office/drawing/2014/main" id="{B56CCEDD-8197-8026-DC1D-9697395C74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97" t="44447" r="15789" b="12016"/>
            <a:stretch/>
          </p:blipFill>
          <p:spPr bwMode="auto">
            <a:xfrm>
              <a:off x="8556702" y="6291296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39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68123" y="2081970"/>
            <a:ext cx="8679179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Nháy chuột vào hình vẽ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0762" y="1686009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2003657" y="2028091"/>
            <a:ext cx="1541622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hiệu chỉnh màu nền cho hình vẽ?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921029" y="855012"/>
            <a:ext cx="1125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Hiệu chỉnh màu nền cho hình vẽ: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845821" y="3093682"/>
            <a:ext cx="10325842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Hình vẽ xuất hiện 8 dấu chấm tròn (hoặc ô vuông) bao quanh hình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8B22C4-88CE-4F77-BFD2-82D4A5EE5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43" t="35416" r="30674" b="40625"/>
          <a:stretch/>
        </p:blipFill>
        <p:spPr>
          <a:xfrm>
            <a:off x="11811000" y="3538504"/>
            <a:ext cx="5943600" cy="3179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899719" y="5609963"/>
            <a:ext cx="10355579" cy="1578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Vào Home/Shape Fill, chọn màu thích hợp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68123" y="2081970"/>
            <a:ext cx="8679179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Nháy chuột vào hình vẽ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0762" y="1686009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2003657" y="2028091"/>
            <a:ext cx="12474343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hiệu chỉnh nét vẽ và màu nét vẽ cho hình vẽ?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921028" y="855012"/>
            <a:ext cx="14395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Hiệu chỉnh nét vẽ và màu nét vẽ cho hình vẽ: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845821" y="3093682"/>
            <a:ext cx="10325842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Hình vẽ xuất hiện 8 dấu chấm tròn (hoặc ô vuông) bao quanh hình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8B22C4-88CE-4F77-BFD2-82D4A5EE5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43" t="35416" r="30674" b="40625"/>
          <a:stretch/>
        </p:blipFill>
        <p:spPr>
          <a:xfrm>
            <a:off x="11811000" y="3538504"/>
            <a:ext cx="5943600" cy="3179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899719" y="5609963"/>
            <a:ext cx="10355579" cy="234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Vào Home/Shape Outline, chọn nét vẽ và màu nét vẽ thích hợp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1032</Words>
  <Application>Microsoft Office PowerPoint</Application>
  <PresentationFormat>Custom</PresentationFormat>
  <Paragraphs>92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informational texts</dc:title>
  <cp:lastModifiedBy>Admin</cp:lastModifiedBy>
  <cp:revision>89</cp:revision>
  <dcterms:created xsi:type="dcterms:W3CDTF">2006-08-16T00:00:00Z</dcterms:created>
  <dcterms:modified xsi:type="dcterms:W3CDTF">2025-01-13T08:13:11Z</dcterms:modified>
  <dc:identifier>DAFl36ymF6c</dc:identifier>
</cp:coreProperties>
</file>