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57" r:id="rId2"/>
    <p:sldId id="359" r:id="rId3"/>
    <p:sldId id="285" r:id="rId4"/>
    <p:sldId id="355" r:id="rId5"/>
    <p:sldId id="356" r:id="rId6"/>
    <p:sldId id="352" r:id="rId7"/>
    <p:sldId id="353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D44A79-D00E-4539-9E2D-5ECBF489421F}">
          <p14:sldIdLst>
            <p14:sldId id="357"/>
            <p14:sldId id="359"/>
            <p14:sldId id="285"/>
            <p14:sldId id="355"/>
            <p14:sldId id="356"/>
            <p14:sldId id="352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DE1EC"/>
    <a:srgbClr val="FFCC00"/>
    <a:srgbClr val="FFE699"/>
    <a:srgbClr val="DAE3F3"/>
    <a:srgbClr val="F1EE73"/>
    <a:srgbClr val="FDD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A3CAA-218F-44F6-89F7-54A6E72BCCB1}" type="datetimeFigureOut">
              <a:rPr lang="en-US" smtClean="0"/>
              <a:t>13/1/2025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E10F-4946-4EF0-9DCD-7D9EA71D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F934C4B-5785-21D9-D7CE-4A2A0652460A}"/>
              </a:ext>
            </a:extLst>
          </p:cNvPr>
          <p:cNvSpPr/>
          <p:nvPr/>
        </p:nvSpPr>
        <p:spPr>
          <a:xfrm>
            <a:off x="5372100" y="8496300"/>
            <a:ext cx="685800" cy="6463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7D4127-108C-2CC1-2392-4B1BD44FD7C7}"/>
              </a:ext>
            </a:extLst>
          </p:cNvPr>
          <p:cNvSpPr/>
          <p:nvPr/>
        </p:nvSpPr>
        <p:spPr>
          <a:xfrm>
            <a:off x="6477000" y="7277100"/>
            <a:ext cx="685800" cy="6463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D8F4AF-9DDF-E91F-6C32-F2DCC937465F}"/>
              </a:ext>
            </a:extLst>
          </p:cNvPr>
          <p:cNvSpPr/>
          <p:nvPr/>
        </p:nvSpPr>
        <p:spPr>
          <a:xfrm>
            <a:off x="5029200" y="5905500"/>
            <a:ext cx="685800" cy="6463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CF6011-930E-7B84-1169-2046415F0BDC}"/>
              </a:ext>
            </a:extLst>
          </p:cNvPr>
          <p:cNvSpPr/>
          <p:nvPr/>
        </p:nvSpPr>
        <p:spPr>
          <a:xfrm>
            <a:off x="9829800" y="4820334"/>
            <a:ext cx="685800" cy="6463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F17F1A5-CF93-92C4-98FA-C694174FBDFF}"/>
              </a:ext>
            </a:extLst>
          </p:cNvPr>
          <p:cNvSpPr/>
          <p:nvPr/>
        </p:nvSpPr>
        <p:spPr>
          <a:xfrm>
            <a:off x="1676400" y="3506569"/>
            <a:ext cx="685800" cy="64633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3635FA-AB52-8CE3-EA72-EE317F96D070}"/>
              </a:ext>
            </a:extLst>
          </p:cNvPr>
          <p:cNvSpPr txBox="1"/>
          <p:nvPr/>
        </p:nvSpPr>
        <p:spPr>
          <a:xfrm>
            <a:off x="2286000" y="466189"/>
            <a:ext cx="1280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7CCDA-0255-F74D-C36A-94D771E69114}"/>
              </a:ext>
            </a:extLst>
          </p:cNvPr>
          <p:cNvSpPr txBox="1"/>
          <p:nvPr/>
        </p:nvSpPr>
        <p:spPr>
          <a:xfrm>
            <a:off x="1752600" y="1638300"/>
            <a:ext cx="15621000" cy="8139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BT. EM HÃY CHỌN ĐÁP ÁN ĐÚNG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 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A.Tạo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B.Tạo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C.Tạo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 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A.Hình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B.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C.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D.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 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A.Data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B.Fomat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C.Insert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D.Paragraph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 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A.Drawing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Tools    B. Font     C. Shapes      D.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 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lphaUcPeriod"/>
              <a:tabLst>
                <a:tab pos="457200" algn="l"/>
              </a:tabLst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       B. Shapes   C. New Drawing Canvas      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D.Fit</a:t>
            </a:r>
            <a:endParaRPr lang="en-US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038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D3F3FB-075D-4915-763B-74C24E56D3DE}"/>
              </a:ext>
            </a:extLst>
          </p:cNvPr>
          <p:cNvSpPr txBox="1"/>
          <p:nvPr/>
        </p:nvSpPr>
        <p:spPr>
          <a:xfrm>
            <a:off x="1828800" y="1562100"/>
            <a:ext cx="1303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DANH SÁCH LIỆT KÊ VÀ TIÊU ĐỀ TRANG</a:t>
            </a:r>
          </a:p>
        </p:txBody>
      </p:sp>
    </p:spTree>
    <p:extLst>
      <p:ext uri="{BB962C8B-B14F-4D97-AF65-F5344CB8AC3E}">
        <p14:creationId xmlns:p14="http://schemas.microsoft.com/office/powerpoint/2010/main" val="155824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1285177" y="4838700"/>
            <a:ext cx="5731022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=&gt; Khi đang soạn thảo nội dung hoặc khi các nội dung đã được soạn thảo đầy đủ.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3843" y="2204651"/>
            <a:ext cx="979000" cy="995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1436112" y="2200005"/>
            <a:ext cx="5429153" cy="234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em, tạo danh sách liệt kê khi nào?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10CE79-AC8B-1C4C-CA4E-8A215DBF8E2A}"/>
              </a:ext>
            </a:extLst>
          </p:cNvPr>
          <p:cNvSpPr txBox="1"/>
          <p:nvPr/>
        </p:nvSpPr>
        <p:spPr>
          <a:xfrm>
            <a:off x="789878" y="836570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Tạo danh sách liệt kê: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3A4EAA-DEF7-79FF-3727-80CBD0A963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77" t="48898" r="60960" b="25808"/>
          <a:stretch/>
        </p:blipFill>
        <p:spPr>
          <a:xfrm>
            <a:off x="7772400" y="2855163"/>
            <a:ext cx="3996771" cy="5486399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BC40D-4B5E-3194-530E-1E06F9D7E4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145" t="47288" r="31259" b="25000"/>
          <a:stretch/>
        </p:blipFill>
        <p:spPr>
          <a:xfrm>
            <a:off x="13106400" y="2717525"/>
            <a:ext cx="4521003" cy="5526249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0E6AB2B-16AC-ECFC-F2F6-687151C09671}"/>
              </a:ext>
            </a:extLst>
          </p:cNvPr>
          <p:cNvSpPr/>
          <p:nvPr/>
        </p:nvSpPr>
        <p:spPr>
          <a:xfrm>
            <a:off x="11963400" y="5065925"/>
            <a:ext cx="990600" cy="5324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990600" y="4315861"/>
            <a:ext cx="9296400" cy="457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B1. Chọn các đoạn cần tạo danh sách liệt kê.</a:t>
            </a:r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B2. </a:t>
            </a:r>
            <a:r>
              <a:rPr lang="en-US" sz="4000" b="1"/>
              <a:t>Vào </a:t>
            </a:r>
            <a:r>
              <a:rPr lang="vi-VN" sz="4000" b="1"/>
              <a:t>Home</a:t>
            </a:r>
            <a:r>
              <a:rPr lang="en-US" sz="4000" b="1"/>
              <a:t>/</a:t>
            </a:r>
            <a:r>
              <a:rPr lang="vi-VN" sz="4000" b="1"/>
              <a:t>Bullets </a:t>
            </a:r>
            <a:endParaRPr lang="en-US" sz="4000" b="1"/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en-US" sz="4000" b="1"/>
              <a:t>                </a:t>
            </a:r>
            <a:r>
              <a:rPr lang="vi-VN" sz="4000" b="1"/>
              <a:t>hoặc Numbering</a:t>
            </a:r>
            <a:r>
              <a:rPr lang="en-US" sz="4000" b="1"/>
              <a:t>.</a:t>
            </a:r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</a:t>
            </a:r>
            <a:r>
              <a:rPr lang="en-US" sz="4000" b="1"/>
              <a:t>3</a:t>
            </a:r>
            <a:r>
              <a:rPr lang="vi-VN" sz="4000" b="1"/>
              <a:t>. </a:t>
            </a:r>
            <a:r>
              <a:rPr lang="en-US" sz="4000" b="1"/>
              <a:t>N</a:t>
            </a:r>
            <a:r>
              <a:rPr lang="vi-VN" sz="4000" b="1"/>
              <a:t>háy chọn một kiểu đánh dấu đầu đoạn trong bảng chọn xuất hiện. 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378" y="2722171"/>
            <a:ext cx="979000" cy="995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10CE79-AC8B-1C4C-CA4E-8A215DBF8E2A}"/>
              </a:ext>
            </a:extLst>
          </p:cNvPr>
          <p:cNvSpPr txBox="1"/>
          <p:nvPr/>
        </p:nvSpPr>
        <p:spPr>
          <a:xfrm>
            <a:off x="762000" y="266454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Tạo danh sách liệt kê: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42662" y="1306558"/>
            <a:ext cx="7955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Tạo danh sách liệt kê :</a:t>
            </a:r>
          </a:p>
        </p:txBody>
      </p:sp>
      <p:pic>
        <p:nvPicPr>
          <p:cNvPr id="4" name="COUNTDOWN TIMER 30 sec (Nho)">
            <a:hlinkClick r:id="" action="ppaction://media"/>
            <a:extLst>
              <a:ext uri="{FF2B5EF4-FFF2-40B4-BE49-F238E27FC236}">
                <a16:creationId xmlns:a16="http://schemas.microsoft.com/office/drawing/2014/main" id="{6D50A2EA-80E1-7C95-8785-B86E1BCF0D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38147" y="120901"/>
            <a:ext cx="2730961" cy="1439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A4EAA-DEF7-79FF-3727-80CBD0A963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574" t="41260" r="31259" b="25000"/>
          <a:stretch/>
        </p:blipFill>
        <p:spPr>
          <a:xfrm>
            <a:off x="10668000" y="2368796"/>
            <a:ext cx="6796289" cy="4617261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FB1773-DB71-226A-4D32-4F83C91C9236}"/>
              </a:ext>
            </a:extLst>
          </p:cNvPr>
          <p:cNvSpPr txBox="1"/>
          <p:nvPr/>
        </p:nvSpPr>
        <p:spPr>
          <a:xfrm>
            <a:off x="1286812" y="2493782"/>
            <a:ext cx="8695388" cy="1465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các bước tạo danh sách liệt kê? 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8872BD6-425E-F9CC-D0E7-64DA4D850444}"/>
              </a:ext>
            </a:extLst>
          </p:cNvPr>
          <p:cNvSpPr/>
          <p:nvPr/>
        </p:nvSpPr>
        <p:spPr>
          <a:xfrm>
            <a:off x="17068800" y="9791700"/>
            <a:ext cx="990600" cy="374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16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990600" y="4315861"/>
            <a:ext cx="7772400" cy="5273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B1. Chọn các đoạn cần </a:t>
            </a:r>
            <a:r>
              <a:rPr lang="en-US" sz="4000" b="1"/>
              <a:t>thay đổi hoặc hủy </a:t>
            </a:r>
            <a:r>
              <a:rPr lang="vi-VN" sz="4000" b="1"/>
              <a:t>danh sách liệt kê.</a:t>
            </a:r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B2. </a:t>
            </a:r>
            <a:r>
              <a:rPr lang="en-US" sz="4000" b="1"/>
              <a:t>Vào </a:t>
            </a:r>
            <a:r>
              <a:rPr lang="vi-VN" sz="4000" b="1"/>
              <a:t>Home</a:t>
            </a:r>
            <a:r>
              <a:rPr lang="en-US" sz="4000" b="1"/>
              <a:t>/</a:t>
            </a:r>
            <a:r>
              <a:rPr lang="vi-VN" sz="4000" b="1"/>
              <a:t>Bullets </a:t>
            </a:r>
            <a:endParaRPr lang="en-US" sz="4000" b="1"/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en-US" sz="4000" b="1"/>
              <a:t>         </a:t>
            </a:r>
            <a:r>
              <a:rPr lang="vi-VN" sz="4000" b="1"/>
              <a:t>hoặc Numbering</a:t>
            </a:r>
            <a:r>
              <a:rPr lang="en-US" sz="4000" b="1"/>
              <a:t>.</a:t>
            </a:r>
          </a:p>
          <a:p>
            <a:pPr>
              <a:lnSpc>
                <a:spcPts val="5300"/>
              </a:lnSpc>
              <a:spcBef>
                <a:spcPts val="1200"/>
              </a:spcBef>
            </a:pPr>
            <a:r>
              <a:rPr lang="vi-VN" sz="4000" b="1"/>
              <a:t>B</a:t>
            </a:r>
            <a:r>
              <a:rPr lang="en-US" sz="4000" b="1"/>
              <a:t>3</a:t>
            </a:r>
            <a:r>
              <a:rPr lang="vi-VN" sz="4000" b="1"/>
              <a:t>. </a:t>
            </a:r>
            <a:r>
              <a:rPr lang="en-US" sz="4000" b="1"/>
              <a:t>N</a:t>
            </a:r>
            <a:r>
              <a:rPr lang="vi-VN" sz="4000" b="1"/>
              <a:t>háy chọn một kiểu đánh dấu </a:t>
            </a:r>
            <a:r>
              <a:rPr lang="en-US" sz="4000" b="1"/>
              <a:t>thích hợp hoặc chọn None để hủy bỏ</a:t>
            </a:r>
            <a:r>
              <a:rPr lang="vi-VN" sz="4000" b="1"/>
              <a:t>. 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7812" y="1996163"/>
            <a:ext cx="979000" cy="9952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823332" y="728935"/>
            <a:ext cx="1403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Thay đổi hoặc hủy bỏ danh sách liệt kê: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B1773-DB71-226A-4D32-4F83C91C9236}"/>
              </a:ext>
            </a:extLst>
          </p:cNvPr>
          <p:cNvSpPr txBox="1"/>
          <p:nvPr/>
        </p:nvSpPr>
        <p:spPr>
          <a:xfrm>
            <a:off x="1297963" y="1840063"/>
            <a:ext cx="7465037" cy="2195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thay đổi hoặc hủy bỏ danh sách liệt kê, ta làm như thế nào?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2D6D69-5500-19DF-AEEC-9C117D832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t="4923" r="13863" b="6727"/>
          <a:stretch/>
        </p:blipFill>
        <p:spPr bwMode="auto">
          <a:xfrm>
            <a:off x="14249400" y="2349232"/>
            <a:ext cx="3200400" cy="5004067"/>
          </a:xfrm>
          <a:prstGeom prst="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D6C7DB-5557-FA7C-7183-90EF1F8543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145" t="47288" r="31259" b="25000"/>
          <a:stretch/>
        </p:blipFill>
        <p:spPr>
          <a:xfrm>
            <a:off x="9144000" y="2349233"/>
            <a:ext cx="3657600" cy="5004067"/>
          </a:xfrm>
          <a:prstGeom prst="rect">
            <a:avLst/>
          </a:prstGeom>
          <a:ln w="38100">
            <a:solidFill>
              <a:srgbClr val="0000CC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231E3CD-A4CB-4433-D2B1-CE9D25D6B039}"/>
              </a:ext>
            </a:extLst>
          </p:cNvPr>
          <p:cNvSpPr/>
          <p:nvPr/>
        </p:nvSpPr>
        <p:spPr>
          <a:xfrm>
            <a:off x="13043206" y="4315861"/>
            <a:ext cx="762000" cy="4466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BC9BCE9-7BA6-17C5-1620-58988C6BD7D0}"/>
              </a:ext>
            </a:extLst>
          </p:cNvPr>
          <p:cNvSpPr/>
          <p:nvPr/>
        </p:nvSpPr>
        <p:spPr>
          <a:xfrm>
            <a:off x="17068800" y="9791700"/>
            <a:ext cx="990600" cy="374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9ED58C-88DF-233E-94B0-6944D5C9CB10}"/>
              </a:ext>
            </a:extLst>
          </p:cNvPr>
          <p:cNvSpPr txBox="1"/>
          <p:nvPr/>
        </p:nvSpPr>
        <p:spPr>
          <a:xfrm>
            <a:off x="1313909" y="2971206"/>
            <a:ext cx="15745335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B1. Vào Insert / Header hoặc Footer</a:t>
            </a:r>
            <a:r>
              <a:rPr lang="en-US"/>
              <a:t>.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57400" y="2859686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D3E4A4-083D-6239-8976-EA064EDAA6B1}"/>
              </a:ext>
            </a:extLst>
          </p:cNvPr>
          <p:cNvSpPr txBox="1"/>
          <p:nvPr/>
        </p:nvSpPr>
        <p:spPr>
          <a:xfrm>
            <a:off x="3668828" y="2691289"/>
            <a:ext cx="13335000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tạo tiêu đề đầu trang hoặc chân trang, em thực hiện như thế nào?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1197084" y="544423"/>
            <a:ext cx="17090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Tạo tiêu đề đầu trang, chân trang và đánh số trang: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49865-47EC-469E-2BEE-0A208C21B81C}"/>
              </a:ext>
            </a:extLst>
          </p:cNvPr>
          <p:cNvSpPr txBox="1"/>
          <p:nvPr/>
        </p:nvSpPr>
        <p:spPr>
          <a:xfrm>
            <a:off x="1341267" y="4189500"/>
            <a:ext cx="15690618" cy="1803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B2. Chọn một mẫu tiêu đề trong bảng các mẫu tiêu đề.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569A76-B39D-D54C-1637-A1A10870FC5E}"/>
              </a:ext>
            </a:extLst>
          </p:cNvPr>
          <p:cNvSpPr txBox="1"/>
          <p:nvPr/>
        </p:nvSpPr>
        <p:spPr>
          <a:xfrm>
            <a:off x="1341267" y="6453857"/>
            <a:ext cx="15900633" cy="809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B3. Thực hiện chỉnh sửa nội dung cho tiêu đề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DAED4-D9FC-3ECA-6219-4DBA4261B42B}"/>
              </a:ext>
            </a:extLst>
          </p:cNvPr>
          <p:cNvSpPr txBox="1"/>
          <p:nvPr/>
        </p:nvSpPr>
        <p:spPr>
          <a:xfrm>
            <a:off x="1197084" y="1631819"/>
            <a:ext cx="14212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Tạo tiêu đề đầu trang, chân trang: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D093E83-262D-3652-F6A9-B9BAE4BD28AE}"/>
              </a:ext>
            </a:extLst>
          </p:cNvPr>
          <p:cNvSpPr/>
          <p:nvPr/>
        </p:nvSpPr>
        <p:spPr>
          <a:xfrm>
            <a:off x="17068800" y="9791700"/>
            <a:ext cx="990600" cy="374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8" grpId="0"/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C76D9B4-7BCC-8CA1-93FF-B9D97E5192BD}"/>
              </a:ext>
            </a:extLst>
          </p:cNvPr>
          <p:cNvSpPr txBox="1"/>
          <p:nvPr/>
        </p:nvSpPr>
        <p:spPr>
          <a:xfrm>
            <a:off x="1635512" y="3199610"/>
            <a:ext cx="1613572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vi-VN" sz="4800" b="1"/>
              <a:t>+ Bước 1. </a:t>
            </a:r>
            <a:r>
              <a:rPr lang="en-US" sz="4800" b="1"/>
              <a:t>Vào</a:t>
            </a:r>
            <a:r>
              <a:rPr lang="vi-VN" sz="4800" b="1"/>
              <a:t> Insert</a:t>
            </a:r>
            <a:r>
              <a:rPr lang="en-US" sz="4800" b="1"/>
              <a:t> /</a:t>
            </a:r>
            <a:r>
              <a:rPr lang="vi-VN" sz="4800" b="1"/>
              <a:t> Page Number.</a:t>
            </a:r>
          </a:p>
          <a:p>
            <a:pPr>
              <a:spcBef>
                <a:spcPts val="1200"/>
              </a:spcBef>
            </a:pPr>
            <a:r>
              <a:rPr lang="vi-VN" sz="4800" b="1"/>
              <a:t>+ Bước 2. Nháy chuột chọn một kiểu mẫu phù hợp.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352FB4-86F5-F036-AA53-EB06A6B0C28F}"/>
              </a:ext>
            </a:extLst>
          </p:cNvPr>
          <p:cNvSpPr txBox="1"/>
          <p:nvPr/>
        </p:nvSpPr>
        <p:spPr>
          <a:xfrm>
            <a:off x="1273098" y="468341"/>
            <a:ext cx="777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Đánh số trang: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id="{95D0E15A-CDB2-93E3-218C-9CEDF960D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6400" y="1493658"/>
            <a:ext cx="1470257" cy="1494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CF0385-2DA9-A643-DC17-7892C4CE2136}"/>
              </a:ext>
            </a:extLst>
          </p:cNvPr>
          <p:cNvSpPr txBox="1"/>
          <p:nvPr/>
        </p:nvSpPr>
        <p:spPr>
          <a:xfrm>
            <a:off x="3581400" y="1476666"/>
            <a:ext cx="8974241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tạo đánh số trang, em thực hiện như thế nào?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44093-80B7-ABB7-F993-85A731688528}"/>
              </a:ext>
            </a:extLst>
          </p:cNvPr>
          <p:cNvSpPr txBox="1"/>
          <p:nvPr/>
        </p:nvSpPr>
        <p:spPr>
          <a:xfrm>
            <a:off x="1271239" y="5398225"/>
            <a:ext cx="16157111" cy="387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892175" algn="just">
              <a:lnSpc>
                <a:spcPts val="6000"/>
              </a:lnSpc>
              <a:spcBef>
                <a:spcPts val="600"/>
              </a:spcBef>
            </a:pP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xoá phần tiêu đề đầu trang, chân trang hoặc số trang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chuột vào lệnh Header, Footer hoặc Page Number trên dải lệnh Insert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Tiếp đó, nh</a:t>
            </a:r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chuột vào lệnh Remove Header, Remove Footer hoặc Remove Page Numbers ở cuối bảng chọn.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1842A03-D884-0B47-38CC-2F46A72D6892}"/>
              </a:ext>
            </a:extLst>
          </p:cNvPr>
          <p:cNvSpPr/>
          <p:nvPr/>
        </p:nvSpPr>
        <p:spPr>
          <a:xfrm>
            <a:off x="17068800" y="9791700"/>
            <a:ext cx="990600" cy="3743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4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542</Words>
  <Application>Microsoft Office PowerPoint</Application>
  <PresentationFormat>Custom</PresentationFormat>
  <Paragraphs>41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informational texts</dc:title>
  <cp:lastModifiedBy>Admin</cp:lastModifiedBy>
  <cp:revision>118</cp:revision>
  <dcterms:created xsi:type="dcterms:W3CDTF">2006-08-16T00:00:00Z</dcterms:created>
  <dcterms:modified xsi:type="dcterms:W3CDTF">2025-01-13T08:07:59Z</dcterms:modified>
  <dc:identifier>DAFl36ymF6c</dc:identifier>
</cp:coreProperties>
</file>